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8"/>
  </p:notesMasterIdLst>
  <p:sldIdLst>
    <p:sldId id="257" r:id="rId2"/>
    <p:sldId id="261" r:id="rId3"/>
    <p:sldId id="339" r:id="rId4"/>
    <p:sldId id="312" r:id="rId5"/>
    <p:sldId id="256" r:id="rId6"/>
    <p:sldId id="337" r:id="rId7"/>
    <p:sldId id="259" r:id="rId8"/>
    <p:sldId id="340" r:id="rId9"/>
    <p:sldId id="263" r:id="rId10"/>
    <p:sldId id="341" r:id="rId11"/>
    <p:sldId id="264" r:id="rId12"/>
    <p:sldId id="260" r:id="rId13"/>
    <p:sldId id="342" r:id="rId14"/>
    <p:sldId id="343" r:id="rId15"/>
    <p:sldId id="344" r:id="rId16"/>
    <p:sldId id="345" r:id="rId17"/>
    <p:sldId id="275" r:id="rId18"/>
    <p:sldId id="346" r:id="rId19"/>
    <p:sldId id="347" r:id="rId20"/>
    <p:sldId id="348" r:id="rId21"/>
    <p:sldId id="349" r:id="rId22"/>
    <p:sldId id="350" r:id="rId23"/>
    <p:sldId id="351" r:id="rId24"/>
    <p:sldId id="352" r:id="rId25"/>
    <p:sldId id="353" r:id="rId26"/>
    <p:sldId id="354" r:id="rId27"/>
    <p:sldId id="302" r:id="rId28"/>
    <p:sldId id="355" r:id="rId29"/>
    <p:sldId id="356" r:id="rId30"/>
    <p:sldId id="276" r:id="rId31"/>
    <p:sldId id="357" r:id="rId32"/>
    <p:sldId id="358" r:id="rId33"/>
    <p:sldId id="359" r:id="rId34"/>
    <p:sldId id="361" r:id="rId35"/>
    <p:sldId id="360" r:id="rId36"/>
    <p:sldId id="362" r:id="rId37"/>
    <p:sldId id="363" r:id="rId38"/>
    <p:sldId id="364" r:id="rId39"/>
    <p:sldId id="365" r:id="rId40"/>
    <p:sldId id="366" r:id="rId41"/>
    <p:sldId id="367" r:id="rId42"/>
    <p:sldId id="368" r:id="rId43"/>
    <p:sldId id="369" r:id="rId44"/>
    <p:sldId id="371" r:id="rId45"/>
    <p:sldId id="370" r:id="rId46"/>
    <p:sldId id="372" r:id="rId47"/>
    <p:sldId id="329" r:id="rId48"/>
    <p:sldId id="374" r:id="rId49"/>
    <p:sldId id="375" r:id="rId50"/>
    <p:sldId id="376" r:id="rId51"/>
    <p:sldId id="377" r:id="rId52"/>
    <p:sldId id="378" r:id="rId53"/>
    <p:sldId id="310" r:id="rId54"/>
    <p:sldId id="379" r:id="rId55"/>
    <p:sldId id="267" r:id="rId56"/>
    <p:sldId id="311" r:id="rId57"/>
  </p:sldIdLst>
  <p:sldSz cx="9144000" cy="5143500" type="screen16x9"/>
  <p:notesSz cx="6858000" cy="9144000"/>
  <p:embeddedFontLst>
    <p:embeddedFont>
      <p:font typeface="Barlow Medium" panose="020F0502020204030204" pitchFamily="34" charset="0"/>
      <p:regular r:id="rId59"/>
      <p:bold r:id="rId60"/>
      <p:italic r:id="rId61"/>
      <p:boldItalic r:id="rId62"/>
    </p:embeddedFont>
    <p:embeddedFont>
      <p:font typeface="Bebas Neue" panose="020B0606020202050201" pitchFamily="34" charset="77"/>
      <p:regular r:id="rId63"/>
    </p:embeddedFont>
    <p:embeddedFont>
      <p:font typeface="Calibri" panose="020F0502020204030204" pitchFamily="34" charset="0"/>
      <p:regular r:id="rId64"/>
      <p:bold r:id="rId65"/>
      <p:italic r:id="rId66"/>
      <p:boldItalic r:id="rId67"/>
    </p:embeddedFont>
    <p:embeddedFont>
      <p:font typeface="Didact Gothic" pitchFamily="2" charset="0"/>
      <p:regular r:id="rId68"/>
    </p:embeddedFont>
    <p:embeddedFont>
      <p:font typeface="Nunito Light" panose="020F0302020204030204" pitchFamily="34" charset="0"/>
      <p:regular r:id="rId69"/>
      <p:italic r:id="rId70"/>
    </p:embeddedFont>
    <p:embeddedFont>
      <p:font typeface="Open Sans" panose="020B0606030504020204" pitchFamily="34" charset="0"/>
      <p:regular r:id="rId71"/>
      <p:bold r:id="rId72"/>
      <p:italic r:id="rId73"/>
      <p:boldItalic r:id="rId74"/>
    </p:embeddedFont>
    <p:embeddedFont>
      <p:font typeface="Patrick Hand" pitchFamily="2" charset="77"/>
      <p:regular r:id="rId75"/>
    </p:embeddedFont>
    <p:embeddedFont>
      <p:font typeface="PT Sans" panose="020B0503020203020204" pitchFamily="34" charset="77"/>
      <p:regular r:id="rId76"/>
      <p:bold r:id="rId77"/>
      <p:italic r:id="rId78"/>
      <p:boldItalic r:id="rId79"/>
    </p:embeddedFont>
    <p:embeddedFont>
      <p:font typeface="Roboto Condensed Light" panose="02000000000000000000" pitchFamily="2" charset="0"/>
      <p:regular r:id="rId80"/>
      <p: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73B"/>
    <a:srgbClr val="99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AE0441-D774-403E-80AF-3022C2003F43}">
  <a:tblStyle styleId="{68AE0441-D774-403E-80AF-3022C2003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082051-E197-4658-BD5A-CA2D0660E11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80" autoAdjust="0"/>
    <p:restoredTop sz="83066" autoAdjust="0"/>
  </p:normalViewPr>
  <p:slideViewPr>
    <p:cSldViewPr snapToGrid="0">
      <p:cViewPr varScale="1">
        <p:scale>
          <a:sx n="78" d="100"/>
          <a:sy n="78" d="100"/>
        </p:scale>
        <p:origin x="168"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61" Type="http://schemas.openxmlformats.org/officeDocument/2006/relationships/font" Target="fonts/font3.fntdata"/><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E8079-8381-FE4D-A1FF-5190F9EF77A5}" type="doc">
      <dgm:prSet loTypeId="urn:microsoft.com/office/officeart/2008/layout/VerticalCurvedList" loCatId="" qsTypeId="urn:microsoft.com/office/officeart/2005/8/quickstyle/simple1" qsCatId="simple" csTypeId="urn:microsoft.com/office/officeart/2005/8/colors/accent3_2" csCatId="accent3" phldr="1"/>
      <dgm:spPr/>
      <dgm:t>
        <a:bodyPr/>
        <a:lstStyle/>
        <a:p>
          <a:endParaRPr lang="en-US"/>
        </a:p>
      </dgm:t>
    </dgm:pt>
    <dgm:pt modelId="{C5253534-0CF7-9146-A581-22AEFF49C5C9}">
      <dgm:prSet phldrT="[Text]" custT="1"/>
      <dgm:spPr/>
      <dgm:t>
        <a:bodyPr/>
        <a:lstStyle/>
        <a:p>
          <a:r>
            <a:rPr lang="vi-VN" sz="2400" dirty="0">
              <a:latin typeface="Calibri" panose="020F0502020204030204" pitchFamily="34" charset="0"/>
              <a:cs typeface="Calibri" panose="020F0502020204030204" pitchFamily="34" charset="0"/>
            </a:rPr>
            <a:t>Tranh cãi, xích mích với bạn bè, người thân.</a:t>
          </a:r>
          <a:endParaRPr lang="en-US" sz="2400" dirty="0"/>
        </a:p>
      </dgm:t>
    </dgm:pt>
    <dgm:pt modelId="{D3761834-25F7-6141-AF24-18A5DAD23DB2}" type="parTrans" cxnId="{76A9FD1A-7A9B-CE45-8A42-F9A76D47E42B}">
      <dgm:prSet/>
      <dgm:spPr/>
      <dgm:t>
        <a:bodyPr/>
        <a:lstStyle/>
        <a:p>
          <a:endParaRPr lang="en-US"/>
        </a:p>
      </dgm:t>
    </dgm:pt>
    <dgm:pt modelId="{FF188F9B-FEB6-1043-BC4D-4E6236889710}" type="sibTrans" cxnId="{76A9FD1A-7A9B-CE45-8A42-F9A76D47E42B}">
      <dgm:prSet/>
      <dgm:spPr/>
      <dgm:t>
        <a:bodyPr/>
        <a:lstStyle/>
        <a:p>
          <a:endParaRPr lang="en-US" sz="2400">
            <a:solidFill>
              <a:schemeClr val="bg1"/>
            </a:solidFill>
          </a:endParaRPr>
        </a:p>
      </dgm:t>
    </dgm:pt>
    <dgm:pt modelId="{4B10F3C8-1EBB-D441-9741-0CB01DF91892}">
      <dgm:prSet phldrT="[Text]" custT="1"/>
      <dgm:spPr/>
      <dgm:t>
        <a:bodyPr/>
        <a:lstStyle/>
        <a:p>
          <a:pPr>
            <a:buFontTx/>
            <a:buChar char="-"/>
          </a:pPr>
          <a:r>
            <a:rPr lang="vi-VN" sz="2400">
              <a:latin typeface="Calibri" panose="020F0502020204030204" pitchFamily="34" charset="0"/>
              <a:cs typeface="Calibri" panose="020F0502020204030204" pitchFamily="34" charset="0"/>
            </a:rPr>
            <a:t>Lo lắng, căng thẳng khi đến kì thi.</a:t>
          </a:r>
          <a:endParaRPr lang="en-US" sz="2400" dirty="0"/>
        </a:p>
      </dgm:t>
    </dgm:pt>
    <dgm:pt modelId="{E04768EB-5A30-E44E-B9A3-9613331C75BA}" type="parTrans" cxnId="{8BB1D20F-BACF-C948-B62D-EAEFE337E564}">
      <dgm:prSet/>
      <dgm:spPr/>
      <dgm:t>
        <a:bodyPr/>
        <a:lstStyle/>
        <a:p>
          <a:endParaRPr lang="en-US"/>
        </a:p>
      </dgm:t>
    </dgm:pt>
    <dgm:pt modelId="{DDCDABFE-A751-6F44-A73C-80E6C53F0752}" type="sibTrans" cxnId="{8BB1D20F-BACF-C948-B62D-EAEFE337E564}">
      <dgm:prSet/>
      <dgm:spPr/>
      <dgm:t>
        <a:bodyPr/>
        <a:lstStyle/>
        <a:p>
          <a:endParaRPr lang="en-US"/>
        </a:p>
      </dgm:t>
    </dgm:pt>
    <dgm:pt modelId="{3264C997-A4D8-1D4E-939D-FC1FCB25F19E}">
      <dgm:prSet phldrT="[Text]" custT="1"/>
      <dgm:spPr/>
      <dgm:t>
        <a:bodyPr/>
        <a:lstStyle/>
        <a:p>
          <a:pPr>
            <a:buFontTx/>
            <a:buChar char="-"/>
          </a:pPr>
          <a:r>
            <a:rPr lang="vi-VN" sz="2400" dirty="0">
              <a:latin typeface="Calibri" panose="020F0502020204030204" pitchFamily="34" charset="0"/>
              <a:cs typeface="Calibri" panose="020F0502020204030204" pitchFamily="34" charset="0"/>
            </a:rPr>
            <a:t>Lo lắng với sự kì vọng của bố mẹ về việc học tập.</a:t>
          </a:r>
          <a:endParaRPr lang="en-US" sz="2400" dirty="0"/>
        </a:p>
      </dgm:t>
    </dgm:pt>
    <dgm:pt modelId="{AD49F0E7-3959-DA4F-821C-713CE35BA540}" type="parTrans" cxnId="{753C2FFB-02CC-6A4C-8336-88C31C8BD9F2}">
      <dgm:prSet/>
      <dgm:spPr/>
      <dgm:t>
        <a:bodyPr/>
        <a:lstStyle/>
        <a:p>
          <a:endParaRPr lang="en-US"/>
        </a:p>
      </dgm:t>
    </dgm:pt>
    <dgm:pt modelId="{65F669DD-1227-F542-A981-29212EE93106}" type="sibTrans" cxnId="{753C2FFB-02CC-6A4C-8336-88C31C8BD9F2}">
      <dgm:prSet/>
      <dgm:spPr/>
      <dgm:t>
        <a:bodyPr/>
        <a:lstStyle/>
        <a:p>
          <a:endParaRPr lang="en-US"/>
        </a:p>
      </dgm:t>
    </dgm:pt>
    <dgm:pt modelId="{B5F776AD-7C90-EE47-8C8E-7EA882CA7C19}">
      <dgm:prSet custT="1"/>
      <dgm:spPr/>
      <dgm:t>
        <a:bodyPr/>
        <a:lstStyle/>
        <a:p>
          <a:pPr>
            <a:buFontTx/>
            <a:buChar char="-"/>
          </a:pPr>
          <a:r>
            <a:rPr lang="vi-VN" sz="2400">
              <a:latin typeface="Calibri" panose="020F0502020204030204" pitchFamily="34" charset="0"/>
              <a:cs typeface="Calibri" panose="020F0502020204030204" pitchFamily="34" charset="0"/>
            </a:rPr>
            <a:t>Mắc lỗi, làm điều sai với người khác.</a:t>
          </a:r>
          <a:endParaRPr lang="en-US" sz="2400" dirty="0"/>
        </a:p>
      </dgm:t>
    </dgm:pt>
    <dgm:pt modelId="{CFF620B0-BE93-9341-B8A1-4FBE3585CB95}" type="parTrans" cxnId="{0CBB8FA9-647F-2247-B9EB-6D5CE0FAFE9A}">
      <dgm:prSet/>
      <dgm:spPr/>
      <dgm:t>
        <a:bodyPr/>
        <a:lstStyle/>
        <a:p>
          <a:endParaRPr lang="en-US"/>
        </a:p>
      </dgm:t>
    </dgm:pt>
    <dgm:pt modelId="{F791CF54-2F32-6342-A24A-3ECEFD253594}" type="sibTrans" cxnId="{0CBB8FA9-647F-2247-B9EB-6D5CE0FAFE9A}">
      <dgm:prSet/>
      <dgm:spPr/>
      <dgm:t>
        <a:bodyPr/>
        <a:lstStyle/>
        <a:p>
          <a:endParaRPr lang="en-US"/>
        </a:p>
      </dgm:t>
    </dgm:pt>
    <dgm:pt modelId="{0D9C6B5C-2680-4E4B-A237-CDACEF8AFEEF}">
      <dgm:prSet custT="1"/>
      <dgm:spPr/>
      <dgm:t>
        <a:bodyPr/>
        <a:lstStyle/>
        <a:p>
          <a:r>
            <a:rPr lang="vi-VN" sz="2400">
              <a:latin typeface="Calibri" panose="020F0502020204030204" pitchFamily="34" charset="0"/>
              <a:cs typeface="Calibri" panose="020F0502020204030204" pitchFamily="34" charset="0"/>
            </a:rPr>
            <a:t>Gia đình có mâu thuẫn giữa bố mẹ, anh chị.</a:t>
          </a:r>
          <a:endParaRPr lang="en-VN" sz="2400" dirty="0"/>
        </a:p>
      </dgm:t>
    </dgm:pt>
    <dgm:pt modelId="{924ED626-385F-F145-BAA2-0BEC4E3B4E27}" type="parTrans" cxnId="{B48BED4F-BE13-9744-B0D1-DA12B6E9809B}">
      <dgm:prSet/>
      <dgm:spPr/>
      <dgm:t>
        <a:bodyPr/>
        <a:lstStyle/>
        <a:p>
          <a:endParaRPr lang="en-US"/>
        </a:p>
      </dgm:t>
    </dgm:pt>
    <dgm:pt modelId="{9F44342B-1468-7140-9B4E-EDA80ABC4D00}" type="sibTrans" cxnId="{B48BED4F-BE13-9744-B0D1-DA12B6E9809B}">
      <dgm:prSet/>
      <dgm:spPr/>
      <dgm:t>
        <a:bodyPr/>
        <a:lstStyle/>
        <a:p>
          <a:endParaRPr lang="en-US"/>
        </a:p>
      </dgm:t>
    </dgm:pt>
    <dgm:pt modelId="{13888E60-0306-2645-A2A8-FEDCA64882EE}">
      <dgm:prSet custT="1"/>
      <dgm:spPr/>
      <dgm:t>
        <a:bodyPr/>
        <a:lstStyle/>
        <a:p>
          <a:pPr>
            <a:buFontTx/>
            <a:buChar char="-"/>
          </a:pPr>
          <a:r>
            <a:rPr lang="vi-VN" sz="2400" dirty="0">
              <a:latin typeface="Calibri" panose="020F0502020204030204" pitchFamily="34" charset="0"/>
              <a:cs typeface="Calibri" panose="020F0502020204030204" pitchFamily="34" charset="0"/>
            </a:rPr>
            <a:t>Bị xếp loại học lực/ hạnh kiểm kém.</a:t>
          </a:r>
          <a:endParaRPr lang="en-US" sz="2400" dirty="0"/>
        </a:p>
      </dgm:t>
    </dgm:pt>
    <dgm:pt modelId="{943D9C41-DEE3-2848-8589-035E76F890E5}" type="parTrans" cxnId="{80E44D32-7AE1-4346-8316-000F6032A9FD}">
      <dgm:prSet/>
      <dgm:spPr/>
      <dgm:t>
        <a:bodyPr/>
        <a:lstStyle/>
        <a:p>
          <a:endParaRPr lang="en-US"/>
        </a:p>
      </dgm:t>
    </dgm:pt>
    <dgm:pt modelId="{D1AB6D9F-01ED-694E-9CE2-ACCE8A9EB7CA}" type="sibTrans" cxnId="{80E44D32-7AE1-4346-8316-000F6032A9FD}">
      <dgm:prSet/>
      <dgm:spPr/>
      <dgm:t>
        <a:bodyPr/>
        <a:lstStyle/>
        <a:p>
          <a:endParaRPr lang="en-US"/>
        </a:p>
      </dgm:t>
    </dgm:pt>
    <dgm:pt modelId="{A5269F59-6F35-3F41-8217-F084AEE0EE53}">
      <dgm:prSet custT="1"/>
      <dgm:spPr/>
      <dgm:t>
        <a:bodyPr/>
        <a:lstStyle/>
        <a:p>
          <a:pPr>
            <a:buFontTx/>
            <a:buChar char="-"/>
          </a:pPr>
          <a:r>
            <a:rPr lang="vi-VN" sz="2400" dirty="0">
              <a:latin typeface="Calibri" panose="020F0502020204030204" pitchFamily="34" charset="0"/>
              <a:cs typeface="Calibri" panose="020F0502020204030204" pitchFamily="34" charset="0"/>
            </a:rPr>
            <a:t>Bị mời phụ huynh khi vi phạm quy chế/ quy định nhà trường.</a:t>
          </a:r>
          <a:endParaRPr lang="en-US" sz="2400" dirty="0"/>
        </a:p>
      </dgm:t>
    </dgm:pt>
    <dgm:pt modelId="{FF149298-37CD-F34E-8DE9-8C5E7B8B0370}" type="parTrans" cxnId="{4028EAA6-455A-0F41-93D4-EEC72C705241}">
      <dgm:prSet/>
      <dgm:spPr/>
      <dgm:t>
        <a:bodyPr/>
        <a:lstStyle/>
        <a:p>
          <a:endParaRPr lang="en-US"/>
        </a:p>
      </dgm:t>
    </dgm:pt>
    <dgm:pt modelId="{408F41EA-FC64-6940-9A4D-52F2E84636BB}" type="sibTrans" cxnId="{4028EAA6-455A-0F41-93D4-EEC72C705241}">
      <dgm:prSet/>
      <dgm:spPr/>
      <dgm:t>
        <a:bodyPr/>
        <a:lstStyle/>
        <a:p>
          <a:endParaRPr lang="en-US"/>
        </a:p>
      </dgm:t>
    </dgm:pt>
    <dgm:pt modelId="{7527C1A5-1187-DB47-9E3E-3E3E40BB4859}" type="pres">
      <dgm:prSet presAssocID="{45FE8079-8381-FE4D-A1FF-5190F9EF77A5}" presName="Name0" presStyleCnt="0">
        <dgm:presLayoutVars>
          <dgm:chMax val="7"/>
          <dgm:chPref val="7"/>
          <dgm:dir/>
        </dgm:presLayoutVars>
      </dgm:prSet>
      <dgm:spPr/>
    </dgm:pt>
    <dgm:pt modelId="{1ED2A370-34C2-364A-A044-47F834324DE0}" type="pres">
      <dgm:prSet presAssocID="{45FE8079-8381-FE4D-A1FF-5190F9EF77A5}" presName="Name1" presStyleCnt="0"/>
      <dgm:spPr/>
    </dgm:pt>
    <dgm:pt modelId="{05B3D642-2F68-5048-871C-E3F3A46F2017}" type="pres">
      <dgm:prSet presAssocID="{45FE8079-8381-FE4D-A1FF-5190F9EF77A5}" presName="cycle" presStyleCnt="0"/>
      <dgm:spPr/>
    </dgm:pt>
    <dgm:pt modelId="{6FFCBD24-D324-614D-9CFE-7E3C5445FC72}" type="pres">
      <dgm:prSet presAssocID="{45FE8079-8381-FE4D-A1FF-5190F9EF77A5}" presName="srcNode" presStyleLbl="node1" presStyleIdx="0" presStyleCnt="7"/>
      <dgm:spPr/>
    </dgm:pt>
    <dgm:pt modelId="{DCBBCC7C-28F1-DF43-9960-FCD9910E2474}" type="pres">
      <dgm:prSet presAssocID="{45FE8079-8381-FE4D-A1FF-5190F9EF77A5}" presName="conn" presStyleLbl="parChTrans1D2" presStyleIdx="0" presStyleCnt="1"/>
      <dgm:spPr/>
    </dgm:pt>
    <dgm:pt modelId="{F1D204A6-365E-2047-ABA7-BA69A6DEDC1A}" type="pres">
      <dgm:prSet presAssocID="{45FE8079-8381-FE4D-A1FF-5190F9EF77A5}" presName="extraNode" presStyleLbl="node1" presStyleIdx="0" presStyleCnt="7"/>
      <dgm:spPr/>
    </dgm:pt>
    <dgm:pt modelId="{A34C03DE-0953-A642-98A9-E0A1AC1479CD}" type="pres">
      <dgm:prSet presAssocID="{45FE8079-8381-FE4D-A1FF-5190F9EF77A5}" presName="dstNode" presStyleLbl="node1" presStyleIdx="0" presStyleCnt="7"/>
      <dgm:spPr/>
    </dgm:pt>
    <dgm:pt modelId="{75C78184-1FDE-2045-BCE9-14B5F408A07F}" type="pres">
      <dgm:prSet presAssocID="{C5253534-0CF7-9146-A581-22AEFF49C5C9}" presName="text_1" presStyleLbl="node1" presStyleIdx="0" presStyleCnt="7">
        <dgm:presLayoutVars>
          <dgm:bulletEnabled val="1"/>
        </dgm:presLayoutVars>
      </dgm:prSet>
      <dgm:spPr/>
    </dgm:pt>
    <dgm:pt modelId="{178D07EC-C67E-D643-AEB7-304BA1D24B33}" type="pres">
      <dgm:prSet presAssocID="{C5253534-0CF7-9146-A581-22AEFF49C5C9}" presName="accent_1" presStyleCnt="0"/>
      <dgm:spPr/>
    </dgm:pt>
    <dgm:pt modelId="{B52E0CC6-0D95-944C-9FB9-5E9A57F13E8F}" type="pres">
      <dgm:prSet presAssocID="{C5253534-0CF7-9146-A581-22AEFF49C5C9}" presName="accentRepeatNode" presStyleLbl="solidFgAcc1" presStyleIdx="0" presStyleCnt="7"/>
      <dgm:spPr/>
    </dgm:pt>
    <dgm:pt modelId="{48F54605-86DF-3C4E-8A15-C2616E55A9AD}" type="pres">
      <dgm:prSet presAssocID="{4B10F3C8-1EBB-D441-9741-0CB01DF91892}" presName="text_2" presStyleLbl="node1" presStyleIdx="1" presStyleCnt="7">
        <dgm:presLayoutVars>
          <dgm:bulletEnabled val="1"/>
        </dgm:presLayoutVars>
      </dgm:prSet>
      <dgm:spPr/>
    </dgm:pt>
    <dgm:pt modelId="{84A80F9B-9B40-CE42-9B22-44CD0FCC8C7D}" type="pres">
      <dgm:prSet presAssocID="{4B10F3C8-1EBB-D441-9741-0CB01DF91892}" presName="accent_2" presStyleCnt="0"/>
      <dgm:spPr/>
    </dgm:pt>
    <dgm:pt modelId="{ABAA4602-FF68-8E42-8BE8-85304E424E62}" type="pres">
      <dgm:prSet presAssocID="{4B10F3C8-1EBB-D441-9741-0CB01DF91892}" presName="accentRepeatNode" presStyleLbl="solidFgAcc1" presStyleIdx="1" presStyleCnt="7"/>
      <dgm:spPr/>
    </dgm:pt>
    <dgm:pt modelId="{9F1A24B0-55AF-414F-84EE-45B6BE15ADA2}" type="pres">
      <dgm:prSet presAssocID="{B5F776AD-7C90-EE47-8C8E-7EA882CA7C19}" presName="text_3" presStyleLbl="node1" presStyleIdx="2" presStyleCnt="7">
        <dgm:presLayoutVars>
          <dgm:bulletEnabled val="1"/>
        </dgm:presLayoutVars>
      </dgm:prSet>
      <dgm:spPr/>
    </dgm:pt>
    <dgm:pt modelId="{B262A955-3BE2-784D-BE31-C85407F52AD2}" type="pres">
      <dgm:prSet presAssocID="{B5F776AD-7C90-EE47-8C8E-7EA882CA7C19}" presName="accent_3" presStyleCnt="0"/>
      <dgm:spPr/>
    </dgm:pt>
    <dgm:pt modelId="{6CB536EB-4F98-FB42-84AF-67A36EF5840A}" type="pres">
      <dgm:prSet presAssocID="{B5F776AD-7C90-EE47-8C8E-7EA882CA7C19}" presName="accentRepeatNode" presStyleLbl="solidFgAcc1" presStyleIdx="2" presStyleCnt="7"/>
      <dgm:spPr/>
    </dgm:pt>
    <dgm:pt modelId="{3D92F57E-859C-3C43-AAC4-63FF8C0B7ECA}" type="pres">
      <dgm:prSet presAssocID="{0D9C6B5C-2680-4E4B-A237-CDACEF8AFEEF}" presName="text_4" presStyleLbl="node1" presStyleIdx="3" presStyleCnt="7">
        <dgm:presLayoutVars>
          <dgm:bulletEnabled val="1"/>
        </dgm:presLayoutVars>
      </dgm:prSet>
      <dgm:spPr/>
    </dgm:pt>
    <dgm:pt modelId="{C575496E-C2E7-1B4B-9B8E-A2B5C82CBC8A}" type="pres">
      <dgm:prSet presAssocID="{0D9C6B5C-2680-4E4B-A237-CDACEF8AFEEF}" presName="accent_4" presStyleCnt="0"/>
      <dgm:spPr/>
    </dgm:pt>
    <dgm:pt modelId="{922DB41B-0618-674C-96BC-6F449A587695}" type="pres">
      <dgm:prSet presAssocID="{0D9C6B5C-2680-4E4B-A237-CDACEF8AFEEF}" presName="accentRepeatNode" presStyleLbl="solidFgAcc1" presStyleIdx="3" presStyleCnt="7"/>
      <dgm:spPr/>
    </dgm:pt>
    <dgm:pt modelId="{8A8175BF-D077-E14A-8FDE-1A07E0C11D96}" type="pres">
      <dgm:prSet presAssocID="{3264C997-A4D8-1D4E-939D-FC1FCB25F19E}" presName="text_5" presStyleLbl="node1" presStyleIdx="4" presStyleCnt="7">
        <dgm:presLayoutVars>
          <dgm:bulletEnabled val="1"/>
        </dgm:presLayoutVars>
      </dgm:prSet>
      <dgm:spPr/>
    </dgm:pt>
    <dgm:pt modelId="{E7E84C9F-BE4D-4345-9625-E0EC70BFD486}" type="pres">
      <dgm:prSet presAssocID="{3264C997-A4D8-1D4E-939D-FC1FCB25F19E}" presName="accent_5" presStyleCnt="0"/>
      <dgm:spPr/>
    </dgm:pt>
    <dgm:pt modelId="{253315E1-D427-F645-8A60-6A670225C493}" type="pres">
      <dgm:prSet presAssocID="{3264C997-A4D8-1D4E-939D-FC1FCB25F19E}" presName="accentRepeatNode" presStyleLbl="solidFgAcc1" presStyleIdx="4" presStyleCnt="7"/>
      <dgm:spPr/>
    </dgm:pt>
    <dgm:pt modelId="{F7464CBF-FA15-874B-A480-58B3BA0C93D8}" type="pres">
      <dgm:prSet presAssocID="{13888E60-0306-2645-A2A8-FEDCA64882EE}" presName="text_6" presStyleLbl="node1" presStyleIdx="5" presStyleCnt="7">
        <dgm:presLayoutVars>
          <dgm:bulletEnabled val="1"/>
        </dgm:presLayoutVars>
      </dgm:prSet>
      <dgm:spPr/>
    </dgm:pt>
    <dgm:pt modelId="{C88144DD-5958-7246-B6CC-6E75B6CB2D58}" type="pres">
      <dgm:prSet presAssocID="{13888E60-0306-2645-A2A8-FEDCA64882EE}" presName="accent_6" presStyleCnt="0"/>
      <dgm:spPr/>
    </dgm:pt>
    <dgm:pt modelId="{1DE4B8DF-F998-9647-97E3-9588B27BD376}" type="pres">
      <dgm:prSet presAssocID="{13888E60-0306-2645-A2A8-FEDCA64882EE}" presName="accentRepeatNode" presStyleLbl="solidFgAcc1" presStyleIdx="5" presStyleCnt="7"/>
      <dgm:spPr/>
    </dgm:pt>
    <dgm:pt modelId="{0CB00C30-B716-ED43-B06A-00306CE2DD24}" type="pres">
      <dgm:prSet presAssocID="{A5269F59-6F35-3F41-8217-F084AEE0EE53}" presName="text_7" presStyleLbl="node1" presStyleIdx="6" presStyleCnt="7" custScaleY="138015">
        <dgm:presLayoutVars>
          <dgm:bulletEnabled val="1"/>
        </dgm:presLayoutVars>
      </dgm:prSet>
      <dgm:spPr/>
    </dgm:pt>
    <dgm:pt modelId="{A9D4EF8E-51F4-2B4C-8F4D-EB2BF0B58BE5}" type="pres">
      <dgm:prSet presAssocID="{A5269F59-6F35-3F41-8217-F084AEE0EE53}" presName="accent_7" presStyleCnt="0"/>
      <dgm:spPr/>
    </dgm:pt>
    <dgm:pt modelId="{1D74B1F5-8932-F44A-B261-DA428DDDD827}" type="pres">
      <dgm:prSet presAssocID="{A5269F59-6F35-3F41-8217-F084AEE0EE53}" presName="accentRepeatNode" presStyleLbl="solidFgAcc1" presStyleIdx="6" presStyleCnt="7"/>
      <dgm:spPr/>
    </dgm:pt>
  </dgm:ptLst>
  <dgm:cxnLst>
    <dgm:cxn modelId="{8BB1D20F-BACF-C948-B62D-EAEFE337E564}" srcId="{45FE8079-8381-FE4D-A1FF-5190F9EF77A5}" destId="{4B10F3C8-1EBB-D441-9741-0CB01DF91892}" srcOrd="1" destOrd="0" parTransId="{E04768EB-5A30-E44E-B9A3-9613331C75BA}" sibTransId="{DDCDABFE-A751-6F44-A73C-80E6C53F0752}"/>
    <dgm:cxn modelId="{76A9FD1A-7A9B-CE45-8A42-F9A76D47E42B}" srcId="{45FE8079-8381-FE4D-A1FF-5190F9EF77A5}" destId="{C5253534-0CF7-9146-A581-22AEFF49C5C9}" srcOrd="0" destOrd="0" parTransId="{D3761834-25F7-6141-AF24-18A5DAD23DB2}" sibTransId="{FF188F9B-FEB6-1043-BC4D-4E6236889710}"/>
    <dgm:cxn modelId="{4737FE1F-2F20-594A-8504-CB94543FDB88}" type="presOf" srcId="{13888E60-0306-2645-A2A8-FEDCA64882EE}" destId="{F7464CBF-FA15-874B-A480-58B3BA0C93D8}" srcOrd="0" destOrd="0" presId="urn:microsoft.com/office/officeart/2008/layout/VerticalCurvedList"/>
    <dgm:cxn modelId="{80E44D32-7AE1-4346-8316-000F6032A9FD}" srcId="{45FE8079-8381-FE4D-A1FF-5190F9EF77A5}" destId="{13888E60-0306-2645-A2A8-FEDCA64882EE}" srcOrd="5" destOrd="0" parTransId="{943D9C41-DEE3-2848-8589-035E76F890E5}" sibTransId="{D1AB6D9F-01ED-694E-9CE2-ACCE8A9EB7CA}"/>
    <dgm:cxn modelId="{B48BED4F-BE13-9744-B0D1-DA12B6E9809B}" srcId="{45FE8079-8381-FE4D-A1FF-5190F9EF77A5}" destId="{0D9C6B5C-2680-4E4B-A237-CDACEF8AFEEF}" srcOrd="3" destOrd="0" parTransId="{924ED626-385F-F145-BAA2-0BEC4E3B4E27}" sibTransId="{9F44342B-1468-7140-9B4E-EDA80ABC4D00}"/>
    <dgm:cxn modelId="{AD1DFC50-9614-164E-BC04-A358C25C093B}" type="presOf" srcId="{0D9C6B5C-2680-4E4B-A237-CDACEF8AFEEF}" destId="{3D92F57E-859C-3C43-AAC4-63FF8C0B7ECA}" srcOrd="0" destOrd="0" presId="urn:microsoft.com/office/officeart/2008/layout/VerticalCurvedList"/>
    <dgm:cxn modelId="{53DC0352-5F0F-5E42-89BA-5C7DA9313BBE}" type="presOf" srcId="{45FE8079-8381-FE4D-A1FF-5190F9EF77A5}" destId="{7527C1A5-1187-DB47-9E3E-3E3E40BB4859}" srcOrd="0" destOrd="0" presId="urn:microsoft.com/office/officeart/2008/layout/VerticalCurvedList"/>
    <dgm:cxn modelId="{13605B67-C44B-5E46-91D8-FE17604DD724}" type="presOf" srcId="{C5253534-0CF7-9146-A581-22AEFF49C5C9}" destId="{75C78184-1FDE-2045-BCE9-14B5F408A07F}" srcOrd="0" destOrd="0" presId="urn:microsoft.com/office/officeart/2008/layout/VerticalCurvedList"/>
    <dgm:cxn modelId="{9C102874-1C6C-5C43-9BF5-B6A4BF1746AD}" type="presOf" srcId="{FF188F9B-FEB6-1043-BC4D-4E6236889710}" destId="{DCBBCC7C-28F1-DF43-9960-FCD9910E2474}" srcOrd="0" destOrd="0" presId="urn:microsoft.com/office/officeart/2008/layout/VerticalCurvedList"/>
    <dgm:cxn modelId="{3F806F81-CA7A-7649-849C-A52264B1B9D9}" type="presOf" srcId="{4B10F3C8-1EBB-D441-9741-0CB01DF91892}" destId="{48F54605-86DF-3C4E-8A15-C2616E55A9AD}" srcOrd="0" destOrd="0" presId="urn:microsoft.com/office/officeart/2008/layout/VerticalCurvedList"/>
    <dgm:cxn modelId="{4DD4848F-830F-AB44-A861-5D941DC0836C}" type="presOf" srcId="{3264C997-A4D8-1D4E-939D-FC1FCB25F19E}" destId="{8A8175BF-D077-E14A-8FDE-1A07E0C11D96}" srcOrd="0" destOrd="0" presId="urn:microsoft.com/office/officeart/2008/layout/VerticalCurvedList"/>
    <dgm:cxn modelId="{1EAFAD9C-B505-0C42-B555-C46B334DC90F}" type="presOf" srcId="{B5F776AD-7C90-EE47-8C8E-7EA882CA7C19}" destId="{9F1A24B0-55AF-414F-84EE-45B6BE15ADA2}" srcOrd="0" destOrd="0" presId="urn:microsoft.com/office/officeart/2008/layout/VerticalCurvedList"/>
    <dgm:cxn modelId="{4028EAA6-455A-0F41-93D4-EEC72C705241}" srcId="{45FE8079-8381-FE4D-A1FF-5190F9EF77A5}" destId="{A5269F59-6F35-3F41-8217-F084AEE0EE53}" srcOrd="6" destOrd="0" parTransId="{FF149298-37CD-F34E-8DE9-8C5E7B8B0370}" sibTransId="{408F41EA-FC64-6940-9A4D-52F2E84636BB}"/>
    <dgm:cxn modelId="{0CBB8FA9-647F-2247-B9EB-6D5CE0FAFE9A}" srcId="{45FE8079-8381-FE4D-A1FF-5190F9EF77A5}" destId="{B5F776AD-7C90-EE47-8C8E-7EA882CA7C19}" srcOrd="2" destOrd="0" parTransId="{CFF620B0-BE93-9341-B8A1-4FBE3585CB95}" sibTransId="{F791CF54-2F32-6342-A24A-3ECEFD253594}"/>
    <dgm:cxn modelId="{082E9ADA-E429-B549-93F8-6F071C1117E7}" type="presOf" srcId="{A5269F59-6F35-3F41-8217-F084AEE0EE53}" destId="{0CB00C30-B716-ED43-B06A-00306CE2DD24}" srcOrd="0" destOrd="0" presId="urn:microsoft.com/office/officeart/2008/layout/VerticalCurvedList"/>
    <dgm:cxn modelId="{753C2FFB-02CC-6A4C-8336-88C31C8BD9F2}" srcId="{45FE8079-8381-FE4D-A1FF-5190F9EF77A5}" destId="{3264C997-A4D8-1D4E-939D-FC1FCB25F19E}" srcOrd="4" destOrd="0" parTransId="{AD49F0E7-3959-DA4F-821C-713CE35BA540}" sibTransId="{65F669DD-1227-F542-A981-29212EE93106}"/>
    <dgm:cxn modelId="{58D7EC3B-2051-9F4F-B892-2FB77FD5A347}" type="presParOf" srcId="{7527C1A5-1187-DB47-9E3E-3E3E40BB4859}" destId="{1ED2A370-34C2-364A-A044-47F834324DE0}" srcOrd="0" destOrd="0" presId="urn:microsoft.com/office/officeart/2008/layout/VerticalCurvedList"/>
    <dgm:cxn modelId="{15BCE6C4-E04D-8249-B9A1-ED03E9FA24C1}" type="presParOf" srcId="{1ED2A370-34C2-364A-A044-47F834324DE0}" destId="{05B3D642-2F68-5048-871C-E3F3A46F2017}" srcOrd="0" destOrd="0" presId="urn:microsoft.com/office/officeart/2008/layout/VerticalCurvedList"/>
    <dgm:cxn modelId="{B4EF1398-9DF2-334B-A574-78DCDAD923F9}" type="presParOf" srcId="{05B3D642-2F68-5048-871C-E3F3A46F2017}" destId="{6FFCBD24-D324-614D-9CFE-7E3C5445FC72}" srcOrd="0" destOrd="0" presId="urn:microsoft.com/office/officeart/2008/layout/VerticalCurvedList"/>
    <dgm:cxn modelId="{91631CA1-C2A1-F545-AFAA-90BC31A231FE}" type="presParOf" srcId="{05B3D642-2F68-5048-871C-E3F3A46F2017}" destId="{DCBBCC7C-28F1-DF43-9960-FCD9910E2474}" srcOrd="1" destOrd="0" presId="urn:microsoft.com/office/officeart/2008/layout/VerticalCurvedList"/>
    <dgm:cxn modelId="{AAA6E38A-73E4-E24A-8338-B1DF41C5191F}" type="presParOf" srcId="{05B3D642-2F68-5048-871C-E3F3A46F2017}" destId="{F1D204A6-365E-2047-ABA7-BA69A6DEDC1A}" srcOrd="2" destOrd="0" presId="urn:microsoft.com/office/officeart/2008/layout/VerticalCurvedList"/>
    <dgm:cxn modelId="{DCB6110C-57E0-DD49-91A2-CB49CD3FBD16}" type="presParOf" srcId="{05B3D642-2F68-5048-871C-E3F3A46F2017}" destId="{A34C03DE-0953-A642-98A9-E0A1AC1479CD}" srcOrd="3" destOrd="0" presId="urn:microsoft.com/office/officeart/2008/layout/VerticalCurvedList"/>
    <dgm:cxn modelId="{4F465314-C588-4344-A180-44B5EAE36D35}" type="presParOf" srcId="{1ED2A370-34C2-364A-A044-47F834324DE0}" destId="{75C78184-1FDE-2045-BCE9-14B5F408A07F}" srcOrd="1" destOrd="0" presId="urn:microsoft.com/office/officeart/2008/layout/VerticalCurvedList"/>
    <dgm:cxn modelId="{42F89FFC-E561-564C-B0CC-F51C5B334E82}" type="presParOf" srcId="{1ED2A370-34C2-364A-A044-47F834324DE0}" destId="{178D07EC-C67E-D643-AEB7-304BA1D24B33}" srcOrd="2" destOrd="0" presId="urn:microsoft.com/office/officeart/2008/layout/VerticalCurvedList"/>
    <dgm:cxn modelId="{237CC6A5-3F65-724B-A47D-6CA8F4634DCA}" type="presParOf" srcId="{178D07EC-C67E-D643-AEB7-304BA1D24B33}" destId="{B52E0CC6-0D95-944C-9FB9-5E9A57F13E8F}" srcOrd="0" destOrd="0" presId="urn:microsoft.com/office/officeart/2008/layout/VerticalCurvedList"/>
    <dgm:cxn modelId="{7FC37B96-DAD1-274A-8BF2-0DC01B5FAFA2}" type="presParOf" srcId="{1ED2A370-34C2-364A-A044-47F834324DE0}" destId="{48F54605-86DF-3C4E-8A15-C2616E55A9AD}" srcOrd="3" destOrd="0" presId="urn:microsoft.com/office/officeart/2008/layout/VerticalCurvedList"/>
    <dgm:cxn modelId="{022FFDAD-5255-124F-BA49-EB94A9D06257}" type="presParOf" srcId="{1ED2A370-34C2-364A-A044-47F834324DE0}" destId="{84A80F9B-9B40-CE42-9B22-44CD0FCC8C7D}" srcOrd="4" destOrd="0" presId="urn:microsoft.com/office/officeart/2008/layout/VerticalCurvedList"/>
    <dgm:cxn modelId="{5A7C04F9-0E62-7A44-AAE5-47817A40540F}" type="presParOf" srcId="{84A80F9B-9B40-CE42-9B22-44CD0FCC8C7D}" destId="{ABAA4602-FF68-8E42-8BE8-85304E424E62}" srcOrd="0" destOrd="0" presId="urn:microsoft.com/office/officeart/2008/layout/VerticalCurvedList"/>
    <dgm:cxn modelId="{2267F345-1EAD-E648-88BA-1C013C4C2803}" type="presParOf" srcId="{1ED2A370-34C2-364A-A044-47F834324DE0}" destId="{9F1A24B0-55AF-414F-84EE-45B6BE15ADA2}" srcOrd="5" destOrd="0" presId="urn:microsoft.com/office/officeart/2008/layout/VerticalCurvedList"/>
    <dgm:cxn modelId="{6B586AC6-444B-2943-86C6-BD6081848CB2}" type="presParOf" srcId="{1ED2A370-34C2-364A-A044-47F834324DE0}" destId="{B262A955-3BE2-784D-BE31-C85407F52AD2}" srcOrd="6" destOrd="0" presId="urn:microsoft.com/office/officeart/2008/layout/VerticalCurvedList"/>
    <dgm:cxn modelId="{96A0AC46-E505-5B4D-B2B5-BA0CE00A7FD8}" type="presParOf" srcId="{B262A955-3BE2-784D-BE31-C85407F52AD2}" destId="{6CB536EB-4F98-FB42-84AF-67A36EF5840A}" srcOrd="0" destOrd="0" presId="urn:microsoft.com/office/officeart/2008/layout/VerticalCurvedList"/>
    <dgm:cxn modelId="{8C1EE4C2-2816-634B-8A9B-A7FC072F6459}" type="presParOf" srcId="{1ED2A370-34C2-364A-A044-47F834324DE0}" destId="{3D92F57E-859C-3C43-AAC4-63FF8C0B7ECA}" srcOrd="7" destOrd="0" presId="urn:microsoft.com/office/officeart/2008/layout/VerticalCurvedList"/>
    <dgm:cxn modelId="{6932D147-6702-3146-BA7E-432656DE6AF8}" type="presParOf" srcId="{1ED2A370-34C2-364A-A044-47F834324DE0}" destId="{C575496E-C2E7-1B4B-9B8E-A2B5C82CBC8A}" srcOrd="8" destOrd="0" presId="urn:microsoft.com/office/officeart/2008/layout/VerticalCurvedList"/>
    <dgm:cxn modelId="{EB129A60-C1F7-D048-84E5-5B9EB9B08317}" type="presParOf" srcId="{C575496E-C2E7-1B4B-9B8E-A2B5C82CBC8A}" destId="{922DB41B-0618-674C-96BC-6F449A587695}" srcOrd="0" destOrd="0" presId="urn:microsoft.com/office/officeart/2008/layout/VerticalCurvedList"/>
    <dgm:cxn modelId="{50767F07-315F-7746-A7EB-000492C2D59A}" type="presParOf" srcId="{1ED2A370-34C2-364A-A044-47F834324DE0}" destId="{8A8175BF-D077-E14A-8FDE-1A07E0C11D96}" srcOrd="9" destOrd="0" presId="urn:microsoft.com/office/officeart/2008/layout/VerticalCurvedList"/>
    <dgm:cxn modelId="{C68E4E15-4E7F-2F47-B342-69A1E3534A0E}" type="presParOf" srcId="{1ED2A370-34C2-364A-A044-47F834324DE0}" destId="{E7E84C9F-BE4D-4345-9625-E0EC70BFD486}" srcOrd="10" destOrd="0" presId="urn:microsoft.com/office/officeart/2008/layout/VerticalCurvedList"/>
    <dgm:cxn modelId="{87694B20-47D5-994C-B579-671A83F83D8C}" type="presParOf" srcId="{E7E84C9F-BE4D-4345-9625-E0EC70BFD486}" destId="{253315E1-D427-F645-8A60-6A670225C493}" srcOrd="0" destOrd="0" presId="urn:microsoft.com/office/officeart/2008/layout/VerticalCurvedList"/>
    <dgm:cxn modelId="{FC607CA1-642C-F544-A38C-45E97F5159FC}" type="presParOf" srcId="{1ED2A370-34C2-364A-A044-47F834324DE0}" destId="{F7464CBF-FA15-874B-A480-58B3BA0C93D8}" srcOrd="11" destOrd="0" presId="urn:microsoft.com/office/officeart/2008/layout/VerticalCurvedList"/>
    <dgm:cxn modelId="{C16F3AF5-49AA-DF42-B232-26F09727BE3D}" type="presParOf" srcId="{1ED2A370-34C2-364A-A044-47F834324DE0}" destId="{C88144DD-5958-7246-B6CC-6E75B6CB2D58}" srcOrd="12" destOrd="0" presId="urn:microsoft.com/office/officeart/2008/layout/VerticalCurvedList"/>
    <dgm:cxn modelId="{ACC182D9-9356-7F41-8E55-92F471EED99D}" type="presParOf" srcId="{C88144DD-5958-7246-B6CC-6E75B6CB2D58}" destId="{1DE4B8DF-F998-9647-97E3-9588B27BD376}" srcOrd="0" destOrd="0" presId="urn:microsoft.com/office/officeart/2008/layout/VerticalCurvedList"/>
    <dgm:cxn modelId="{3164515B-1DD8-0E49-B036-06857395AFCA}" type="presParOf" srcId="{1ED2A370-34C2-364A-A044-47F834324DE0}" destId="{0CB00C30-B716-ED43-B06A-00306CE2DD24}" srcOrd="13" destOrd="0" presId="urn:microsoft.com/office/officeart/2008/layout/VerticalCurvedList"/>
    <dgm:cxn modelId="{3F75BFC9-E5A2-2D42-8BB4-A274F98682D7}" type="presParOf" srcId="{1ED2A370-34C2-364A-A044-47F834324DE0}" destId="{A9D4EF8E-51F4-2B4C-8F4D-EB2BF0B58BE5}" srcOrd="14" destOrd="0" presId="urn:microsoft.com/office/officeart/2008/layout/VerticalCurvedList"/>
    <dgm:cxn modelId="{77A40422-A5C2-2A4E-9E97-90E0898DE7DA}" type="presParOf" srcId="{A9D4EF8E-51F4-2B4C-8F4D-EB2BF0B58BE5}" destId="{1D74B1F5-8932-F44A-B261-DA428DDDD8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BCC7C-28F1-DF43-9960-FCD9910E2474}">
      <dsp:nvSpPr>
        <dsp:cNvPr id="0" name=""/>
        <dsp:cNvSpPr/>
      </dsp:nvSpPr>
      <dsp:spPr>
        <a:xfrm>
          <a:off x="-6018099" y="-921468"/>
          <a:ext cx="7168915" cy="7168915"/>
        </a:xfrm>
        <a:prstGeom prst="blockArc">
          <a:avLst>
            <a:gd name="adj1" fmla="val 18900000"/>
            <a:gd name="adj2" fmla="val 2700000"/>
            <a:gd name="adj3" fmla="val 301"/>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78184-1FDE-2045-BCE9-14B5F408A07F}">
      <dsp:nvSpPr>
        <dsp:cNvPr id="0" name=""/>
        <dsp:cNvSpPr/>
      </dsp:nvSpPr>
      <dsp:spPr>
        <a:xfrm>
          <a:off x="373617" y="242119"/>
          <a:ext cx="7351743"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dirty="0">
              <a:latin typeface="Calibri" panose="020F0502020204030204" pitchFamily="34" charset="0"/>
              <a:cs typeface="Calibri" panose="020F0502020204030204" pitchFamily="34" charset="0"/>
            </a:rPr>
            <a:t>Tranh cãi, xích mích với bạn bè, người thân.</a:t>
          </a:r>
          <a:endParaRPr lang="en-US" sz="2400" kern="1200" dirty="0"/>
        </a:p>
      </dsp:txBody>
      <dsp:txXfrm>
        <a:off x="373617" y="242119"/>
        <a:ext cx="7351743" cy="484024"/>
      </dsp:txXfrm>
    </dsp:sp>
    <dsp:sp modelId="{B52E0CC6-0D95-944C-9FB9-5E9A57F13E8F}">
      <dsp:nvSpPr>
        <dsp:cNvPr id="0" name=""/>
        <dsp:cNvSpPr/>
      </dsp:nvSpPr>
      <dsp:spPr>
        <a:xfrm>
          <a:off x="71101" y="181615"/>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F54605-86DF-3C4E-8A15-C2616E55A9AD}">
      <dsp:nvSpPr>
        <dsp:cNvPr id="0" name=""/>
        <dsp:cNvSpPr/>
      </dsp:nvSpPr>
      <dsp:spPr>
        <a:xfrm>
          <a:off x="811945" y="968582"/>
          <a:ext cx="6913415"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FontTx/>
            <a:buNone/>
          </a:pPr>
          <a:r>
            <a:rPr lang="vi-VN" sz="2400" kern="1200">
              <a:latin typeface="Calibri" panose="020F0502020204030204" pitchFamily="34" charset="0"/>
              <a:cs typeface="Calibri" panose="020F0502020204030204" pitchFamily="34" charset="0"/>
            </a:rPr>
            <a:t>Lo lắng, căng thẳng khi đến kì thi.</a:t>
          </a:r>
          <a:endParaRPr lang="en-US" sz="2400" kern="1200" dirty="0"/>
        </a:p>
      </dsp:txBody>
      <dsp:txXfrm>
        <a:off x="811945" y="968582"/>
        <a:ext cx="6913415" cy="484024"/>
      </dsp:txXfrm>
    </dsp:sp>
    <dsp:sp modelId="{ABAA4602-FF68-8E42-8BE8-85304E424E62}">
      <dsp:nvSpPr>
        <dsp:cNvPr id="0" name=""/>
        <dsp:cNvSpPr/>
      </dsp:nvSpPr>
      <dsp:spPr>
        <a:xfrm>
          <a:off x="509429" y="908079"/>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A24B0-55AF-414F-84EE-45B6BE15ADA2}">
      <dsp:nvSpPr>
        <dsp:cNvPr id="0" name=""/>
        <dsp:cNvSpPr/>
      </dsp:nvSpPr>
      <dsp:spPr>
        <a:xfrm>
          <a:off x="1052147" y="1694513"/>
          <a:ext cx="6673214"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FontTx/>
            <a:buNone/>
          </a:pPr>
          <a:r>
            <a:rPr lang="vi-VN" sz="2400" kern="1200">
              <a:latin typeface="Calibri" panose="020F0502020204030204" pitchFamily="34" charset="0"/>
              <a:cs typeface="Calibri" panose="020F0502020204030204" pitchFamily="34" charset="0"/>
            </a:rPr>
            <a:t>Mắc lỗi, làm điều sai với người khác.</a:t>
          </a:r>
          <a:endParaRPr lang="en-US" sz="2400" kern="1200" dirty="0"/>
        </a:p>
      </dsp:txBody>
      <dsp:txXfrm>
        <a:off x="1052147" y="1694513"/>
        <a:ext cx="6673214" cy="484024"/>
      </dsp:txXfrm>
    </dsp:sp>
    <dsp:sp modelId="{6CB536EB-4F98-FB42-84AF-67A36EF5840A}">
      <dsp:nvSpPr>
        <dsp:cNvPr id="0" name=""/>
        <dsp:cNvSpPr/>
      </dsp:nvSpPr>
      <dsp:spPr>
        <a:xfrm>
          <a:off x="749631" y="1634010"/>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2F57E-859C-3C43-AAC4-63FF8C0B7ECA}">
      <dsp:nvSpPr>
        <dsp:cNvPr id="0" name=""/>
        <dsp:cNvSpPr/>
      </dsp:nvSpPr>
      <dsp:spPr>
        <a:xfrm>
          <a:off x="1128841" y="2420977"/>
          <a:ext cx="6596519"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a:latin typeface="Calibri" panose="020F0502020204030204" pitchFamily="34" charset="0"/>
              <a:cs typeface="Calibri" panose="020F0502020204030204" pitchFamily="34" charset="0"/>
            </a:rPr>
            <a:t>Gia đình có mâu thuẫn giữa bố mẹ, anh chị.</a:t>
          </a:r>
          <a:endParaRPr lang="en-VN" sz="2400" kern="1200" dirty="0"/>
        </a:p>
      </dsp:txBody>
      <dsp:txXfrm>
        <a:off x="1128841" y="2420977"/>
        <a:ext cx="6596519" cy="484024"/>
      </dsp:txXfrm>
    </dsp:sp>
    <dsp:sp modelId="{922DB41B-0618-674C-96BC-6F449A587695}">
      <dsp:nvSpPr>
        <dsp:cNvPr id="0" name=""/>
        <dsp:cNvSpPr/>
      </dsp:nvSpPr>
      <dsp:spPr>
        <a:xfrm>
          <a:off x="826325" y="2360473"/>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175BF-D077-E14A-8FDE-1A07E0C11D96}">
      <dsp:nvSpPr>
        <dsp:cNvPr id="0" name=""/>
        <dsp:cNvSpPr/>
      </dsp:nvSpPr>
      <dsp:spPr>
        <a:xfrm>
          <a:off x="1052147" y="3147440"/>
          <a:ext cx="6673214"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FontTx/>
            <a:buNone/>
          </a:pPr>
          <a:r>
            <a:rPr lang="vi-VN" sz="2400" kern="1200" dirty="0">
              <a:latin typeface="Calibri" panose="020F0502020204030204" pitchFamily="34" charset="0"/>
              <a:cs typeface="Calibri" panose="020F0502020204030204" pitchFamily="34" charset="0"/>
            </a:rPr>
            <a:t>Lo lắng với sự kì vọng của bố mẹ về việc học tập.</a:t>
          </a:r>
          <a:endParaRPr lang="en-US" sz="2400" kern="1200" dirty="0"/>
        </a:p>
      </dsp:txBody>
      <dsp:txXfrm>
        <a:off x="1052147" y="3147440"/>
        <a:ext cx="6673214" cy="484024"/>
      </dsp:txXfrm>
    </dsp:sp>
    <dsp:sp modelId="{253315E1-D427-F645-8A60-6A670225C493}">
      <dsp:nvSpPr>
        <dsp:cNvPr id="0" name=""/>
        <dsp:cNvSpPr/>
      </dsp:nvSpPr>
      <dsp:spPr>
        <a:xfrm>
          <a:off x="749631" y="3086937"/>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64CBF-FA15-874B-A480-58B3BA0C93D8}">
      <dsp:nvSpPr>
        <dsp:cNvPr id="0" name=""/>
        <dsp:cNvSpPr/>
      </dsp:nvSpPr>
      <dsp:spPr>
        <a:xfrm>
          <a:off x="811945" y="3873371"/>
          <a:ext cx="6913415" cy="4840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FontTx/>
            <a:buNone/>
          </a:pPr>
          <a:r>
            <a:rPr lang="vi-VN" sz="2400" kern="1200" dirty="0">
              <a:latin typeface="Calibri" panose="020F0502020204030204" pitchFamily="34" charset="0"/>
              <a:cs typeface="Calibri" panose="020F0502020204030204" pitchFamily="34" charset="0"/>
            </a:rPr>
            <a:t>Bị xếp loại học lực/ hạnh kiểm kém.</a:t>
          </a:r>
          <a:endParaRPr lang="en-US" sz="2400" kern="1200" dirty="0"/>
        </a:p>
      </dsp:txBody>
      <dsp:txXfrm>
        <a:off x="811945" y="3873371"/>
        <a:ext cx="6913415" cy="484024"/>
      </dsp:txXfrm>
    </dsp:sp>
    <dsp:sp modelId="{1DE4B8DF-F998-9647-97E3-9588B27BD376}">
      <dsp:nvSpPr>
        <dsp:cNvPr id="0" name=""/>
        <dsp:cNvSpPr/>
      </dsp:nvSpPr>
      <dsp:spPr>
        <a:xfrm>
          <a:off x="509429" y="3812868"/>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B00C30-B716-ED43-B06A-00306CE2DD24}">
      <dsp:nvSpPr>
        <dsp:cNvPr id="0" name=""/>
        <dsp:cNvSpPr/>
      </dsp:nvSpPr>
      <dsp:spPr>
        <a:xfrm>
          <a:off x="373617" y="4507833"/>
          <a:ext cx="7351743" cy="6680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195" tIns="60960" rIns="60960" bIns="60960" numCol="1" spcCol="1270" anchor="ctr" anchorCtr="0">
          <a:noAutofit/>
        </a:bodyPr>
        <a:lstStyle/>
        <a:p>
          <a:pPr marL="0" lvl="0" indent="0" algn="l" defTabSz="1066800">
            <a:lnSpc>
              <a:spcPct val="90000"/>
            </a:lnSpc>
            <a:spcBef>
              <a:spcPct val="0"/>
            </a:spcBef>
            <a:spcAft>
              <a:spcPct val="35000"/>
            </a:spcAft>
            <a:buFontTx/>
            <a:buNone/>
          </a:pPr>
          <a:r>
            <a:rPr lang="vi-VN" sz="2400" kern="1200" dirty="0">
              <a:latin typeface="Calibri" panose="020F0502020204030204" pitchFamily="34" charset="0"/>
              <a:cs typeface="Calibri" panose="020F0502020204030204" pitchFamily="34" charset="0"/>
            </a:rPr>
            <a:t>Bị mời phụ huynh khi vi phạm quy chế/ quy định nhà trường.</a:t>
          </a:r>
          <a:endParaRPr lang="en-US" sz="2400" kern="1200" dirty="0"/>
        </a:p>
      </dsp:txBody>
      <dsp:txXfrm>
        <a:off x="373617" y="4507833"/>
        <a:ext cx="7351743" cy="668027"/>
      </dsp:txXfrm>
    </dsp:sp>
    <dsp:sp modelId="{1D74B1F5-8932-F44A-B261-DA428DDDD827}">
      <dsp:nvSpPr>
        <dsp:cNvPr id="0" name=""/>
        <dsp:cNvSpPr/>
      </dsp:nvSpPr>
      <dsp:spPr>
        <a:xfrm>
          <a:off x="71101" y="4539331"/>
          <a:ext cx="605031" cy="60503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13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g10a4cfa67d4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3" name="Google Shape;2343;g10a4cfa67d4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0a4cfa67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0a4cfa67d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0a4cfa67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0a4cfa67d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45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0a4cfa67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0a4cfa67d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5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0a4cfa67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0a4cfa67d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653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019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10a4cfa67d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10a4cfa67d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27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701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196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51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86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18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899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177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3551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793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187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3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2040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037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988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75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546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2547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838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981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3359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305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dirty="0">
                <a:solidFill>
                  <a:srgbClr val="000000"/>
                </a:solidFill>
                <a:effectLst/>
                <a:latin typeface="Open Sans" panose="020B0606030504020204" pitchFamily="34" charset="0"/>
              </a:rPr>
              <a:t>- Năm học cấp 2, em đã từng bị các bạn trêu vì ngoại hình mình. Em cảm thấy buồn và lo lắng. </a:t>
            </a:r>
          </a:p>
          <a:p>
            <a:pPr algn="just"/>
            <a:r>
              <a:rPr lang="vi-VN" b="0" i="0" dirty="0">
                <a:solidFill>
                  <a:srgbClr val="000000"/>
                </a:solidFill>
                <a:effectLst/>
                <a:latin typeface="Open Sans" panose="020B0606030504020204" pitchFamily="34" charset="0"/>
              </a:rPr>
              <a:t>- Em đã tâm sự với chị của mình và nhận được những lời khuyên. Sau đó, thay vì buồn và lo lắng, em đã yêu thương bản thân mình hơn. Em cũng đã kết bạn với những người bạn tốt yêu quý 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100" dirty="0">
              <a:solidFill>
                <a:schemeClr val="tx2">
                  <a:lumMod val="50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100" dirty="0">
              <a:solidFill>
                <a:schemeClr val="tx2">
                  <a:lumMod val="50000"/>
                </a:schemeClr>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3221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9485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5328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785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0532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2692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6334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2635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3458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412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785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0a4cfa67d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0a4cfa67d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966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0a4cfa67d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0a4cfa67d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978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0a4cfa67d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0a4cfa67d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63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0a4cfa67d4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0a4cfa67d4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59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58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47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025" y="-12300"/>
            <a:ext cx="9123927" cy="5187493"/>
            <a:chOff x="33197" y="-12175"/>
            <a:chExt cx="9123927" cy="5118900"/>
          </a:xfrm>
        </p:grpSpPr>
        <p:grpSp>
          <p:nvGrpSpPr>
            <p:cNvPr id="10" name="Google Shape;10;p2"/>
            <p:cNvGrpSpPr/>
            <p:nvPr/>
          </p:nvGrpSpPr>
          <p:grpSpPr>
            <a:xfrm>
              <a:off x="577902" y="-12175"/>
              <a:ext cx="7986672" cy="5118900"/>
              <a:chOff x="577902" y="-12175"/>
              <a:chExt cx="7986672" cy="5118900"/>
            </a:xfrm>
          </p:grpSpPr>
          <p:cxnSp>
            <p:nvCxnSpPr>
              <p:cNvPr id="11" name="Google Shape;11;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 name="Google Shape;12;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 name="Google Shape;13;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4" name="Google Shape;14;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5" name="Google Shape;15;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6" name="Google Shape;16;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7" name="Google Shape;17;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 name="Google Shape;18;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 name="Google Shape;19;p2"/>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 name="Google Shape;20;p2"/>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1" name="Google Shape;21;p2"/>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2" name="Google Shape;22;p2"/>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3" name="Google Shape;23;p2"/>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4" name="Google Shape;24;p2"/>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5" name="Google Shape;25;p2"/>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26" name="Google Shape;26;p2"/>
            <p:cNvGrpSpPr/>
            <p:nvPr/>
          </p:nvGrpSpPr>
          <p:grpSpPr>
            <a:xfrm rot="5400000">
              <a:off x="2598493" y="-2006994"/>
              <a:ext cx="3993336" cy="9123927"/>
              <a:chOff x="577902" y="-12175"/>
              <a:chExt cx="3993336" cy="5118900"/>
            </a:xfrm>
          </p:grpSpPr>
          <p:cxnSp>
            <p:nvCxnSpPr>
              <p:cNvPr id="27" name="Google Shape;27;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 name="Google Shape;28;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 name="Google Shape;29;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0" name="Google Shape;30;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1" name="Google Shape;31;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 name="Google Shape;32;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 name="Google Shape;33;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 name="Google Shape;34;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35" name="Google Shape;35;p2"/>
          <p:cNvSpPr txBox="1">
            <a:spLocks noGrp="1"/>
          </p:cNvSpPr>
          <p:nvPr>
            <p:ph type="ctrTitle"/>
          </p:nvPr>
        </p:nvSpPr>
        <p:spPr>
          <a:xfrm>
            <a:off x="941825" y="1297925"/>
            <a:ext cx="5648100" cy="2596500"/>
          </a:xfrm>
          <a:prstGeom prst="rect">
            <a:avLst/>
          </a:prstGeom>
        </p:spPr>
        <p:txBody>
          <a:bodyPr spcFirstLastPara="1" wrap="square" lIns="91425" tIns="91425" rIns="91425" bIns="91425" anchor="ctr" anchorCtr="0">
            <a:noAutofit/>
          </a:bodyPr>
          <a:lstStyle>
            <a:lvl1pPr lvl="0" algn="l">
              <a:lnSpc>
                <a:spcPct val="90000"/>
              </a:lnSpc>
              <a:spcBef>
                <a:spcPts val="0"/>
              </a:spcBef>
              <a:spcAft>
                <a:spcPts val="0"/>
              </a:spcAft>
              <a:buSzPts val="45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6" name="Google Shape;36;p2"/>
          <p:cNvSpPr txBox="1">
            <a:spLocks noGrp="1"/>
          </p:cNvSpPr>
          <p:nvPr>
            <p:ph type="subTitle" idx="1"/>
          </p:nvPr>
        </p:nvSpPr>
        <p:spPr>
          <a:xfrm>
            <a:off x="941825" y="4027196"/>
            <a:ext cx="3597600" cy="365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500"/>
              <a:buNone/>
              <a:defRPr>
                <a:latin typeface="Barlow Medium"/>
                <a:ea typeface="Barlow Medium"/>
                <a:cs typeface="Barlow Medium"/>
                <a:sym typeface="Barlow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37"/>
        <p:cNvGrpSpPr/>
        <p:nvPr/>
      </p:nvGrpSpPr>
      <p:grpSpPr>
        <a:xfrm>
          <a:off x="0" y="0"/>
          <a:ext cx="0" cy="0"/>
          <a:chOff x="0" y="0"/>
          <a:chExt cx="0" cy="0"/>
        </a:xfrm>
      </p:grpSpPr>
      <p:grpSp>
        <p:nvGrpSpPr>
          <p:cNvPr id="838" name="Google Shape;838;p19"/>
          <p:cNvGrpSpPr/>
          <p:nvPr/>
        </p:nvGrpSpPr>
        <p:grpSpPr>
          <a:xfrm>
            <a:off x="10025" y="-12300"/>
            <a:ext cx="9123927" cy="5187493"/>
            <a:chOff x="33197" y="-12175"/>
            <a:chExt cx="9123927" cy="5118900"/>
          </a:xfrm>
        </p:grpSpPr>
        <p:grpSp>
          <p:nvGrpSpPr>
            <p:cNvPr id="839" name="Google Shape;839;p19"/>
            <p:cNvGrpSpPr/>
            <p:nvPr/>
          </p:nvGrpSpPr>
          <p:grpSpPr>
            <a:xfrm>
              <a:off x="577902" y="-12175"/>
              <a:ext cx="7986672" cy="5118900"/>
              <a:chOff x="577902" y="-12175"/>
              <a:chExt cx="7986672" cy="5118900"/>
            </a:xfrm>
          </p:grpSpPr>
          <p:cxnSp>
            <p:nvCxnSpPr>
              <p:cNvPr id="840" name="Google Shape;840;p1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1" name="Google Shape;841;p1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2" name="Google Shape;842;p1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3" name="Google Shape;843;p1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4" name="Google Shape;844;p1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5" name="Google Shape;845;p1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6" name="Google Shape;846;p1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7" name="Google Shape;847;p1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8" name="Google Shape;848;p19"/>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9" name="Google Shape;849;p19"/>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0" name="Google Shape;850;p19"/>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1" name="Google Shape;851;p19"/>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2" name="Google Shape;852;p19"/>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3" name="Google Shape;853;p19"/>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4" name="Google Shape;854;p19"/>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855" name="Google Shape;855;p19"/>
            <p:cNvGrpSpPr/>
            <p:nvPr/>
          </p:nvGrpSpPr>
          <p:grpSpPr>
            <a:xfrm rot="5400000">
              <a:off x="2598493" y="-2006994"/>
              <a:ext cx="3993336" cy="9123927"/>
              <a:chOff x="577902" y="-12175"/>
              <a:chExt cx="3993336" cy="5118900"/>
            </a:xfrm>
          </p:grpSpPr>
          <p:cxnSp>
            <p:nvCxnSpPr>
              <p:cNvPr id="856" name="Google Shape;856;p1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7" name="Google Shape;857;p1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8" name="Google Shape;858;p1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9" name="Google Shape;859;p1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0" name="Google Shape;860;p1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1" name="Google Shape;861;p1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2" name="Google Shape;862;p1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3" name="Google Shape;863;p1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864" name="Google Shape;864;p19"/>
          <p:cNvGrpSpPr/>
          <p:nvPr/>
        </p:nvGrpSpPr>
        <p:grpSpPr>
          <a:xfrm flipH="1">
            <a:off x="8031763" y="159050"/>
            <a:ext cx="1102825" cy="1470925"/>
            <a:chOff x="8269775" y="3716750"/>
            <a:chExt cx="1102825" cy="1470925"/>
          </a:xfrm>
        </p:grpSpPr>
        <p:sp>
          <p:nvSpPr>
            <p:cNvPr id="865" name="Google Shape;865;p19"/>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19"/>
          <p:cNvGrpSpPr/>
          <p:nvPr/>
        </p:nvGrpSpPr>
        <p:grpSpPr>
          <a:xfrm>
            <a:off x="43050" y="378150"/>
            <a:ext cx="9057900" cy="4584350"/>
            <a:chOff x="43050" y="378150"/>
            <a:chExt cx="9057900" cy="4584350"/>
          </a:xfrm>
        </p:grpSpPr>
        <p:grpSp>
          <p:nvGrpSpPr>
            <p:cNvPr id="874" name="Google Shape;874;p19"/>
            <p:cNvGrpSpPr/>
            <p:nvPr/>
          </p:nvGrpSpPr>
          <p:grpSpPr>
            <a:xfrm>
              <a:off x="125517" y="1054571"/>
              <a:ext cx="8878403" cy="3722222"/>
              <a:chOff x="125517" y="1054571"/>
              <a:chExt cx="8878403" cy="3722222"/>
            </a:xfrm>
          </p:grpSpPr>
          <p:sp>
            <p:nvSpPr>
              <p:cNvPr id="875" name="Google Shape;875;p19"/>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19"/>
              <p:cNvGrpSpPr/>
              <p:nvPr/>
            </p:nvGrpSpPr>
            <p:grpSpPr>
              <a:xfrm>
                <a:off x="8710521" y="1054571"/>
                <a:ext cx="293400" cy="3722222"/>
                <a:chOff x="8710521" y="1196850"/>
                <a:chExt cx="293400" cy="3722222"/>
              </a:xfrm>
            </p:grpSpPr>
            <p:sp>
              <p:nvSpPr>
                <p:cNvPr id="878" name="Google Shape;878;p19"/>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9"/>
              <p:cNvGrpSpPr/>
              <p:nvPr/>
            </p:nvGrpSpPr>
            <p:grpSpPr>
              <a:xfrm>
                <a:off x="125517" y="1054571"/>
                <a:ext cx="293400" cy="3722222"/>
                <a:chOff x="8710521" y="1196850"/>
                <a:chExt cx="293400" cy="3722222"/>
              </a:xfrm>
            </p:grpSpPr>
            <p:sp>
              <p:nvSpPr>
                <p:cNvPr id="881" name="Google Shape;881;p19"/>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3" name="Google Shape;883;p19"/>
            <p:cNvGrpSpPr/>
            <p:nvPr/>
          </p:nvGrpSpPr>
          <p:grpSpPr>
            <a:xfrm>
              <a:off x="43050" y="378150"/>
              <a:ext cx="9057900" cy="4584350"/>
              <a:chOff x="35650" y="378150"/>
              <a:chExt cx="9057900" cy="4584350"/>
            </a:xfrm>
          </p:grpSpPr>
          <p:sp>
            <p:nvSpPr>
              <p:cNvPr id="884" name="Google Shape;884;p19"/>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6" name="Google Shape;886;p19"/>
          <p:cNvSpPr txBox="1">
            <a:spLocks noGrp="1"/>
          </p:cNvSpPr>
          <p:nvPr>
            <p:ph type="title"/>
          </p:nvPr>
        </p:nvSpPr>
        <p:spPr>
          <a:xfrm>
            <a:off x="945975" y="3023625"/>
            <a:ext cx="20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7" name="Google Shape;887;p19"/>
          <p:cNvSpPr txBox="1">
            <a:spLocks noGrp="1"/>
          </p:cNvSpPr>
          <p:nvPr>
            <p:ph type="subTitle" idx="1"/>
          </p:nvPr>
        </p:nvSpPr>
        <p:spPr>
          <a:xfrm>
            <a:off x="948050" y="3380228"/>
            <a:ext cx="20133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88" name="Google Shape;888;p19"/>
          <p:cNvSpPr txBox="1">
            <a:spLocks noGrp="1"/>
          </p:cNvSpPr>
          <p:nvPr>
            <p:ph type="title" idx="2"/>
          </p:nvPr>
        </p:nvSpPr>
        <p:spPr>
          <a:xfrm>
            <a:off x="3557400" y="3023625"/>
            <a:ext cx="202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9" name="Google Shape;889;p19"/>
          <p:cNvSpPr txBox="1">
            <a:spLocks noGrp="1"/>
          </p:cNvSpPr>
          <p:nvPr>
            <p:ph type="subTitle" idx="3"/>
          </p:nvPr>
        </p:nvSpPr>
        <p:spPr>
          <a:xfrm>
            <a:off x="3559326" y="3380226"/>
            <a:ext cx="20214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90" name="Google Shape;890;p19"/>
          <p:cNvSpPr txBox="1">
            <a:spLocks noGrp="1"/>
          </p:cNvSpPr>
          <p:nvPr>
            <p:ph type="title" idx="4"/>
          </p:nvPr>
        </p:nvSpPr>
        <p:spPr>
          <a:xfrm>
            <a:off x="6176625" y="3023625"/>
            <a:ext cx="2021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1" name="Google Shape;891;p19"/>
          <p:cNvSpPr txBox="1">
            <a:spLocks noGrp="1"/>
          </p:cNvSpPr>
          <p:nvPr>
            <p:ph type="subTitle" idx="5"/>
          </p:nvPr>
        </p:nvSpPr>
        <p:spPr>
          <a:xfrm>
            <a:off x="6178701" y="3380226"/>
            <a:ext cx="20175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92" name="Google Shape;892;p19"/>
          <p:cNvSpPr txBox="1">
            <a:spLocks noGrp="1"/>
          </p:cNvSpPr>
          <p:nvPr>
            <p:ph type="title" idx="6"/>
          </p:nvPr>
        </p:nvSpPr>
        <p:spPr>
          <a:xfrm>
            <a:off x="720000" y="612648"/>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93"/>
        <p:cNvGrpSpPr/>
        <p:nvPr/>
      </p:nvGrpSpPr>
      <p:grpSpPr>
        <a:xfrm>
          <a:off x="0" y="0"/>
          <a:ext cx="0" cy="0"/>
          <a:chOff x="0" y="0"/>
          <a:chExt cx="0" cy="0"/>
        </a:xfrm>
      </p:grpSpPr>
      <p:grpSp>
        <p:nvGrpSpPr>
          <p:cNvPr id="894" name="Google Shape;894;p20"/>
          <p:cNvGrpSpPr/>
          <p:nvPr/>
        </p:nvGrpSpPr>
        <p:grpSpPr>
          <a:xfrm>
            <a:off x="10025" y="-12300"/>
            <a:ext cx="9123927" cy="5187493"/>
            <a:chOff x="33197" y="-12175"/>
            <a:chExt cx="9123927" cy="5118900"/>
          </a:xfrm>
        </p:grpSpPr>
        <p:grpSp>
          <p:nvGrpSpPr>
            <p:cNvPr id="895" name="Google Shape;895;p20"/>
            <p:cNvGrpSpPr/>
            <p:nvPr/>
          </p:nvGrpSpPr>
          <p:grpSpPr>
            <a:xfrm>
              <a:off x="577902" y="-12175"/>
              <a:ext cx="7986672" cy="5118900"/>
              <a:chOff x="577902" y="-12175"/>
              <a:chExt cx="7986672" cy="5118900"/>
            </a:xfrm>
          </p:grpSpPr>
          <p:cxnSp>
            <p:nvCxnSpPr>
              <p:cNvPr id="896" name="Google Shape;896;p20"/>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7" name="Google Shape;897;p20"/>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8" name="Google Shape;898;p20"/>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9" name="Google Shape;899;p20"/>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0" name="Google Shape;900;p20"/>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1" name="Google Shape;901;p20"/>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2" name="Google Shape;902;p20"/>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3" name="Google Shape;903;p20"/>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4" name="Google Shape;904;p20"/>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5" name="Google Shape;905;p20"/>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6" name="Google Shape;906;p20"/>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7" name="Google Shape;907;p20"/>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8" name="Google Shape;908;p20"/>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9" name="Google Shape;909;p20"/>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0" name="Google Shape;910;p20"/>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911" name="Google Shape;911;p20"/>
            <p:cNvGrpSpPr/>
            <p:nvPr/>
          </p:nvGrpSpPr>
          <p:grpSpPr>
            <a:xfrm rot="5400000">
              <a:off x="2598493" y="-2006994"/>
              <a:ext cx="3993336" cy="9123927"/>
              <a:chOff x="577902" y="-12175"/>
              <a:chExt cx="3993336" cy="5118900"/>
            </a:xfrm>
          </p:grpSpPr>
          <p:cxnSp>
            <p:nvCxnSpPr>
              <p:cNvPr id="912" name="Google Shape;912;p20"/>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3" name="Google Shape;913;p20"/>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4" name="Google Shape;914;p20"/>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5" name="Google Shape;915;p20"/>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6" name="Google Shape;916;p20"/>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7" name="Google Shape;917;p20"/>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8" name="Google Shape;918;p20"/>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9" name="Google Shape;919;p20"/>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920" name="Google Shape;920;p20"/>
          <p:cNvGrpSpPr/>
          <p:nvPr/>
        </p:nvGrpSpPr>
        <p:grpSpPr>
          <a:xfrm>
            <a:off x="-2525" y="94350"/>
            <a:ext cx="1102825" cy="1470925"/>
            <a:chOff x="8269775" y="3716750"/>
            <a:chExt cx="1102825" cy="1470925"/>
          </a:xfrm>
        </p:grpSpPr>
        <p:sp>
          <p:nvSpPr>
            <p:cNvPr id="921" name="Google Shape;921;p20"/>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20"/>
          <p:cNvGrpSpPr/>
          <p:nvPr/>
        </p:nvGrpSpPr>
        <p:grpSpPr>
          <a:xfrm>
            <a:off x="43050" y="378150"/>
            <a:ext cx="9057900" cy="4584350"/>
            <a:chOff x="43050" y="378150"/>
            <a:chExt cx="9057900" cy="4584350"/>
          </a:xfrm>
        </p:grpSpPr>
        <p:grpSp>
          <p:nvGrpSpPr>
            <p:cNvPr id="930" name="Google Shape;930;p20"/>
            <p:cNvGrpSpPr/>
            <p:nvPr/>
          </p:nvGrpSpPr>
          <p:grpSpPr>
            <a:xfrm>
              <a:off x="125517" y="1054571"/>
              <a:ext cx="8878403" cy="3722222"/>
              <a:chOff x="125517" y="1054571"/>
              <a:chExt cx="8878403" cy="3722222"/>
            </a:xfrm>
          </p:grpSpPr>
          <p:sp>
            <p:nvSpPr>
              <p:cNvPr id="931" name="Google Shape;931;p20"/>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0"/>
              <p:cNvGrpSpPr/>
              <p:nvPr/>
            </p:nvGrpSpPr>
            <p:grpSpPr>
              <a:xfrm>
                <a:off x="8710521" y="1054571"/>
                <a:ext cx="293400" cy="3722222"/>
                <a:chOff x="8710521" y="1196850"/>
                <a:chExt cx="293400" cy="3722222"/>
              </a:xfrm>
            </p:grpSpPr>
            <p:sp>
              <p:nvSpPr>
                <p:cNvPr id="934" name="Google Shape;934;p20"/>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20"/>
              <p:cNvGrpSpPr/>
              <p:nvPr/>
            </p:nvGrpSpPr>
            <p:grpSpPr>
              <a:xfrm>
                <a:off x="125517" y="1054571"/>
                <a:ext cx="293400" cy="3722222"/>
                <a:chOff x="8710521" y="1196850"/>
                <a:chExt cx="293400" cy="3722222"/>
              </a:xfrm>
            </p:grpSpPr>
            <p:sp>
              <p:nvSpPr>
                <p:cNvPr id="937" name="Google Shape;937;p20"/>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9" name="Google Shape;939;p20"/>
            <p:cNvGrpSpPr/>
            <p:nvPr/>
          </p:nvGrpSpPr>
          <p:grpSpPr>
            <a:xfrm>
              <a:off x="43050" y="378150"/>
              <a:ext cx="9057900" cy="4584350"/>
              <a:chOff x="35650" y="378150"/>
              <a:chExt cx="9057900" cy="4584350"/>
            </a:xfrm>
          </p:grpSpPr>
          <p:sp>
            <p:nvSpPr>
              <p:cNvPr id="940" name="Google Shape;940;p20"/>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2" name="Google Shape;942;p20"/>
          <p:cNvSpPr txBox="1">
            <a:spLocks noGrp="1"/>
          </p:cNvSpPr>
          <p:nvPr>
            <p:ph type="title"/>
          </p:nvPr>
        </p:nvSpPr>
        <p:spPr>
          <a:xfrm>
            <a:off x="2100891" y="164146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3" name="Google Shape;943;p20"/>
          <p:cNvSpPr txBox="1">
            <a:spLocks noGrp="1"/>
          </p:cNvSpPr>
          <p:nvPr>
            <p:ph type="subTitle" idx="1"/>
          </p:nvPr>
        </p:nvSpPr>
        <p:spPr>
          <a:xfrm>
            <a:off x="2100891" y="2000402"/>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4" name="Google Shape;944;p20"/>
          <p:cNvSpPr txBox="1">
            <a:spLocks noGrp="1"/>
          </p:cNvSpPr>
          <p:nvPr>
            <p:ph type="title" idx="2"/>
          </p:nvPr>
        </p:nvSpPr>
        <p:spPr>
          <a:xfrm>
            <a:off x="6059381" y="164146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5" name="Google Shape;945;p20"/>
          <p:cNvSpPr txBox="1">
            <a:spLocks noGrp="1"/>
          </p:cNvSpPr>
          <p:nvPr>
            <p:ph type="subTitle" idx="3"/>
          </p:nvPr>
        </p:nvSpPr>
        <p:spPr>
          <a:xfrm>
            <a:off x="6059381" y="2000402"/>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6" name="Google Shape;946;p20"/>
          <p:cNvSpPr txBox="1">
            <a:spLocks noGrp="1"/>
          </p:cNvSpPr>
          <p:nvPr>
            <p:ph type="title" idx="4"/>
          </p:nvPr>
        </p:nvSpPr>
        <p:spPr>
          <a:xfrm>
            <a:off x="2100894" y="3175647"/>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7" name="Google Shape;947;p20"/>
          <p:cNvSpPr txBox="1">
            <a:spLocks noGrp="1"/>
          </p:cNvSpPr>
          <p:nvPr>
            <p:ph type="subTitle" idx="5"/>
          </p:nvPr>
        </p:nvSpPr>
        <p:spPr>
          <a:xfrm>
            <a:off x="2100894" y="3534579"/>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8" name="Google Shape;948;p20"/>
          <p:cNvSpPr txBox="1">
            <a:spLocks noGrp="1"/>
          </p:cNvSpPr>
          <p:nvPr>
            <p:ph type="title" idx="6"/>
          </p:nvPr>
        </p:nvSpPr>
        <p:spPr>
          <a:xfrm>
            <a:off x="6059381" y="3175647"/>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9" name="Google Shape;949;p20"/>
          <p:cNvSpPr txBox="1">
            <a:spLocks noGrp="1"/>
          </p:cNvSpPr>
          <p:nvPr>
            <p:ph type="subTitle" idx="7"/>
          </p:nvPr>
        </p:nvSpPr>
        <p:spPr>
          <a:xfrm>
            <a:off x="6059381" y="3534579"/>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50" name="Google Shape;950;p20"/>
          <p:cNvSpPr txBox="1">
            <a:spLocks noGrp="1"/>
          </p:cNvSpPr>
          <p:nvPr>
            <p:ph type="title" idx="8"/>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51"/>
        <p:cNvGrpSpPr/>
        <p:nvPr/>
      </p:nvGrpSpPr>
      <p:grpSpPr>
        <a:xfrm>
          <a:off x="0" y="0"/>
          <a:ext cx="0" cy="0"/>
          <a:chOff x="0" y="0"/>
          <a:chExt cx="0" cy="0"/>
        </a:xfrm>
      </p:grpSpPr>
      <p:grpSp>
        <p:nvGrpSpPr>
          <p:cNvPr id="952" name="Google Shape;952;p21"/>
          <p:cNvGrpSpPr/>
          <p:nvPr/>
        </p:nvGrpSpPr>
        <p:grpSpPr>
          <a:xfrm>
            <a:off x="10025" y="-12300"/>
            <a:ext cx="9123927" cy="5187493"/>
            <a:chOff x="33197" y="-12175"/>
            <a:chExt cx="9123927" cy="5118900"/>
          </a:xfrm>
        </p:grpSpPr>
        <p:grpSp>
          <p:nvGrpSpPr>
            <p:cNvPr id="953" name="Google Shape;953;p21"/>
            <p:cNvGrpSpPr/>
            <p:nvPr/>
          </p:nvGrpSpPr>
          <p:grpSpPr>
            <a:xfrm>
              <a:off x="577902" y="-12175"/>
              <a:ext cx="7986672" cy="5118900"/>
              <a:chOff x="577902" y="-12175"/>
              <a:chExt cx="7986672" cy="5118900"/>
            </a:xfrm>
          </p:grpSpPr>
          <p:cxnSp>
            <p:nvCxnSpPr>
              <p:cNvPr id="954" name="Google Shape;954;p2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5" name="Google Shape;955;p2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6" name="Google Shape;956;p2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7" name="Google Shape;957;p2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8" name="Google Shape;958;p2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9" name="Google Shape;959;p2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0" name="Google Shape;960;p2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1" name="Google Shape;961;p2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2" name="Google Shape;962;p21"/>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3" name="Google Shape;963;p21"/>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4" name="Google Shape;964;p21"/>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5" name="Google Shape;965;p21"/>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6" name="Google Shape;966;p21"/>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7" name="Google Shape;967;p21"/>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8" name="Google Shape;968;p21"/>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969" name="Google Shape;969;p21"/>
            <p:cNvGrpSpPr/>
            <p:nvPr/>
          </p:nvGrpSpPr>
          <p:grpSpPr>
            <a:xfrm rot="5400000">
              <a:off x="2598493" y="-2006994"/>
              <a:ext cx="3993336" cy="9123927"/>
              <a:chOff x="577902" y="-12175"/>
              <a:chExt cx="3993336" cy="5118900"/>
            </a:xfrm>
          </p:grpSpPr>
          <p:cxnSp>
            <p:nvCxnSpPr>
              <p:cNvPr id="970" name="Google Shape;970;p2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1" name="Google Shape;971;p2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2" name="Google Shape;972;p2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3" name="Google Shape;973;p2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4" name="Google Shape;974;p2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5" name="Google Shape;975;p2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6" name="Google Shape;976;p2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7" name="Google Shape;977;p2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978" name="Google Shape;978;p21"/>
          <p:cNvGrpSpPr/>
          <p:nvPr/>
        </p:nvGrpSpPr>
        <p:grpSpPr>
          <a:xfrm>
            <a:off x="9413" y="464950"/>
            <a:ext cx="1102825" cy="1470925"/>
            <a:chOff x="8269775" y="3716750"/>
            <a:chExt cx="1102825" cy="1470925"/>
          </a:xfrm>
        </p:grpSpPr>
        <p:sp>
          <p:nvSpPr>
            <p:cNvPr id="979" name="Google Shape;979;p21"/>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1"/>
          <p:cNvGrpSpPr/>
          <p:nvPr/>
        </p:nvGrpSpPr>
        <p:grpSpPr>
          <a:xfrm>
            <a:off x="43050" y="378150"/>
            <a:ext cx="9057900" cy="4584350"/>
            <a:chOff x="43050" y="378150"/>
            <a:chExt cx="9057900" cy="4584350"/>
          </a:xfrm>
        </p:grpSpPr>
        <p:grpSp>
          <p:nvGrpSpPr>
            <p:cNvPr id="988" name="Google Shape;988;p21"/>
            <p:cNvGrpSpPr/>
            <p:nvPr/>
          </p:nvGrpSpPr>
          <p:grpSpPr>
            <a:xfrm>
              <a:off x="125517" y="1054571"/>
              <a:ext cx="8878403" cy="3722222"/>
              <a:chOff x="125517" y="1054571"/>
              <a:chExt cx="8878403" cy="3722222"/>
            </a:xfrm>
          </p:grpSpPr>
          <p:sp>
            <p:nvSpPr>
              <p:cNvPr id="989" name="Google Shape;989;p21"/>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21"/>
              <p:cNvGrpSpPr/>
              <p:nvPr/>
            </p:nvGrpSpPr>
            <p:grpSpPr>
              <a:xfrm>
                <a:off x="8710521" y="1054571"/>
                <a:ext cx="293400" cy="3722222"/>
                <a:chOff x="8710521" y="1196850"/>
                <a:chExt cx="293400" cy="3722222"/>
              </a:xfrm>
            </p:grpSpPr>
            <p:sp>
              <p:nvSpPr>
                <p:cNvPr id="992" name="Google Shape;992;p2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1"/>
              <p:cNvGrpSpPr/>
              <p:nvPr/>
            </p:nvGrpSpPr>
            <p:grpSpPr>
              <a:xfrm>
                <a:off x="125517" y="1054571"/>
                <a:ext cx="293400" cy="3722222"/>
                <a:chOff x="8710521" y="1196850"/>
                <a:chExt cx="293400" cy="3722222"/>
              </a:xfrm>
            </p:grpSpPr>
            <p:sp>
              <p:nvSpPr>
                <p:cNvPr id="995" name="Google Shape;995;p2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 name="Google Shape;997;p21"/>
            <p:cNvGrpSpPr/>
            <p:nvPr/>
          </p:nvGrpSpPr>
          <p:grpSpPr>
            <a:xfrm>
              <a:off x="43050" y="378150"/>
              <a:ext cx="9057900" cy="4584350"/>
              <a:chOff x="35650" y="378150"/>
              <a:chExt cx="9057900" cy="4584350"/>
            </a:xfrm>
          </p:grpSpPr>
          <p:sp>
            <p:nvSpPr>
              <p:cNvPr id="998" name="Google Shape;998;p21"/>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0" name="Google Shape;1000;p21"/>
          <p:cNvSpPr txBox="1">
            <a:spLocks noGrp="1"/>
          </p:cNvSpPr>
          <p:nvPr>
            <p:ph type="title"/>
          </p:nvPr>
        </p:nvSpPr>
        <p:spPr>
          <a:xfrm>
            <a:off x="711710"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1" name="Google Shape;1001;p21"/>
          <p:cNvSpPr txBox="1">
            <a:spLocks noGrp="1"/>
          </p:cNvSpPr>
          <p:nvPr>
            <p:ph type="subTitle" idx="1"/>
          </p:nvPr>
        </p:nvSpPr>
        <p:spPr>
          <a:xfrm>
            <a:off x="711710" y="2274783"/>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2" name="Google Shape;1002;p21"/>
          <p:cNvSpPr txBox="1">
            <a:spLocks noGrp="1"/>
          </p:cNvSpPr>
          <p:nvPr>
            <p:ph type="title" idx="2"/>
          </p:nvPr>
        </p:nvSpPr>
        <p:spPr>
          <a:xfrm>
            <a:off x="3579028"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3" name="Google Shape;1003;p21"/>
          <p:cNvSpPr txBox="1">
            <a:spLocks noGrp="1"/>
          </p:cNvSpPr>
          <p:nvPr>
            <p:ph type="subTitle" idx="3"/>
          </p:nvPr>
        </p:nvSpPr>
        <p:spPr>
          <a:xfrm>
            <a:off x="3579028" y="2277783"/>
            <a:ext cx="1986000" cy="43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4" name="Google Shape;1004;p21"/>
          <p:cNvSpPr txBox="1">
            <a:spLocks noGrp="1"/>
          </p:cNvSpPr>
          <p:nvPr>
            <p:ph type="title" idx="4"/>
          </p:nvPr>
        </p:nvSpPr>
        <p:spPr>
          <a:xfrm>
            <a:off x="711710"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5" name="Google Shape;1005;p21"/>
          <p:cNvSpPr txBox="1">
            <a:spLocks noGrp="1"/>
          </p:cNvSpPr>
          <p:nvPr>
            <p:ph type="subTitle" idx="5"/>
          </p:nvPr>
        </p:nvSpPr>
        <p:spPr>
          <a:xfrm>
            <a:off x="711710"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6" name="Google Shape;1006;p21"/>
          <p:cNvSpPr txBox="1">
            <a:spLocks noGrp="1"/>
          </p:cNvSpPr>
          <p:nvPr>
            <p:ph type="title" idx="6"/>
          </p:nvPr>
        </p:nvSpPr>
        <p:spPr>
          <a:xfrm>
            <a:off x="3579028"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7" name="Google Shape;1007;p21"/>
          <p:cNvSpPr txBox="1">
            <a:spLocks noGrp="1"/>
          </p:cNvSpPr>
          <p:nvPr>
            <p:ph type="subTitle" idx="7"/>
          </p:nvPr>
        </p:nvSpPr>
        <p:spPr>
          <a:xfrm>
            <a:off x="3579028"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8" name="Google Shape;1008;p21"/>
          <p:cNvSpPr txBox="1">
            <a:spLocks noGrp="1"/>
          </p:cNvSpPr>
          <p:nvPr>
            <p:ph type="title" idx="8"/>
          </p:nvPr>
        </p:nvSpPr>
        <p:spPr>
          <a:xfrm>
            <a:off x="6446290"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9" name="Google Shape;1009;p21"/>
          <p:cNvSpPr txBox="1">
            <a:spLocks noGrp="1"/>
          </p:cNvSpPr>
          <p:nvPr>
            <p:ph type="subTitle" idx="9"/>
          </p:nvPr>
        </p:nvSpPr>
        <p:spPr>
          <a:xfrm>
            <a:off x="6446290" y="2274783"/>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10" name="Google Shape;1010;p21"/>
          <p:cNvSpPr txBox="1">
            <a:spLocks noGrp="1"/>
          </p:cNvSpPr>
          <p:nvPr>
            <p:ph type="title" idx="13"/>
          </p:nvPr>
        </p:nvSpPr>
        <p:spPr>
          <a:xfrm>
            <a:off x="6446290"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1" name="Google Shape;1011;p21"/>
          <p:cNvSpPr txBox="1">
            <a:spLocks noGrp="1"/>
          </p:cNvSpPr>
          <p:nvPr>
            <p:ph type="subTitle" idx="14"/>
          </p:nvPr>
        </p:nvSpPr>
        <p:spPr>
          <a:xfrm>
            <a:off x="6446290"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12" name="Google Shape;1012;p21"/>
          <p:cNvSpPr txBox="1">
            <a:spLocks noGrp="1"/>
          </p:cNvSpPr>
          <p:nvPr>
            <p:ph type="title" idx="15"/>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13"/>
        <p:cNvGrpSpPr/>
        <p:nvPr/>
      </p:nvGrpSpPr>
      <p:grpSpPr>
        <a:xfrm>
          <a:off x="0" y="0"/>
          <a:ext cx="0" cy="0"/>
          <a:chOff x="0" y="0"/>
          <a:chExt cx="0" cy="0"/>
        </a:xfrm>
      </p:grpSpPr>
      <p:grpSp>
        <p:nvGrpSpPr>
          <p:cNvPr id="1014" name="Google Shape;1014;p22"/>
          <p:cNvGrpSpPr/>
          <p:nvPr/>
        </p:nvGrpSpPr>
        <p:grpSpPr>
          <a:xfrm>
            <a:off x="10025" y="-12300"/>
            <a:ext cx="9123927" cy="5187493"/>
            <a:chOff x="33197" y="-12175"/>
            <a:chExt cx="9123927" cy="5118900"/>
          </a:xfrm>
        </p:grpSpPr>
        <p:grpSp>
          <p:nvGrpSpPr>
            <p:cNvPr id="1015" name="Google Shape;1015;p22"/>
            <p:cNvGrpSpPr/>
            <p:nvPr/>
          </p:nvGrpSpPr>
          <p:grpSpPr>
            <a:xfrm>
              <a:off x="577902" y="-12175"/>
              <a:ext cx="7986672" cy="5118900"/>
              <a:chOff x="577902" y="-12175"/>
              <a:chExt cx="7986672" cy="5118900"/>
            </a:xfrm>
          </p:grpSpPr>
          <p:cxnSp>
            <p:nvCxnSpPr>
              <p:cNvPr id="1016" name="Google Shape;1016;p2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7" name="Google Shape;1017;p2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8" name="Google Shape;1018;p2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9" name="Google Shape;1019;p2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0" name="Google Shape;1020;p2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1" name="Google Shape;1021;p2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2" name="Google Shape;1022;p2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3" name="Google Shape;1023;p2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4" name="Google Shape;1024;p22"/>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5" name="Google Shape;1025;p22"/>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6" name="Google Shape;1026;p22"/>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7" name="Google Shape;1027;p22"/>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8" name="Google Shape;1028;p22"/>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9" name="Google Shape;1029;p22"/>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0" name="Google Shape;1030;p22"/>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031" name="Google Shape;1031;p22"/>
            <p:cNvGrpSpPr/>
            <p:nvPr/>
          </p:nvGrpSpPr>
          <p:grpSpPr>
            <a:xfrm rot="5400000">
              <a:off x="2598493" y="-2006994"/>
              <a:ext cx="3993336" cy="9123927"/>
              <a:chOff x="577902" y="-12175"/>
              <a:chExt cx="3993336" cy="5118900"/>
            </a:xfrm>
          </p:grpSpPr>
          <p:cxnSp>
            <p:nvCxnSpPr>
              <p:cNvPr id="1032" name="Google Shape;1032;p2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3" name="Google Shape;1033;p2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4" name="Google Shape;1034;p2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5" name="Google Shape;1035;p2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6" name="Google Shape;1036;p2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7" name="Google Shape;1037;p2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8" name="Google Shape;1038;p2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9" name="Google Shape;1039;p2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040" name="Google Shape;1040;p22"/>
          <p:cNvGrpSpPr/>
          <p:nvPr/>
        </p:nvGrpSpPr>
        <p:grpSpPr>
          <a:xfrm>
            <a:off x="43050" y="378150"/>
            <a:ext cx="9057900" cy="4584350"/>
            <a:chOff x="43050" y="378150"/>
            <a:chExt cx="9057900" cy="4584350"/>
          </a:xfrm>
        </p:grpSpPr>
        <p:grpSp>
          <p:nvGrpSpPr>
            <p:cNvPr id="1041" name="Google Shape;1041;p22"/>
            <p:cNvGrpSpPr/>
            <p:nvPr/>
          </p:nvGrpSpPr>
          <p:grpSpPr>
            <a:xfrm>
              <a:off x="125517" y="1054571"/>
              <a:ext cx="8878403" cy="3722222"/>
              <a:chOff x="125517" y="1054571"/>
              <a:chExt cx="8878403" cy="3722222"/>
            </a:xfrm>
          </p:grpSpPr>
          <p:sp>
            <p:nvSpPr>
              <p:cNvPr id="1042" name="Google Shape;1042;p22"/>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22"/>
              <p:cNvGrpSpPr/>
              <p:nvPr/>
            </p:nvGrpSpPr>
            <p:grpSpPr>
              <a:xfrm>
                <a:off x="8710521" y="1054571"/>
                <a:ext cx="293400" cy="3722222"/>
                <a:chOff x="8710521" y="1196850"/>
                <a:chExt cx="293400" cy="3722222"/>
              </a:xfrm>
            </p:grpSpPr>
            <p:sp>
              <p:nvSpPr>
                <p:cNvPr id="1045" name="Google Shape;1045;p22"/>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22"/>
              <p:cNvGrpSpPr/>
              <p:nvPr/>
            </p:nvGrpSpPr>
            <p:grpSpPr>
              <a:xfrm>
                <a:off x="125517" y="1054571"/>
                <a:ext cx="293400" cy="3722222"/>
                <a:chOff x="8710521" y="1196850"/>
                <a:chExt cx="293400" cy="3722222"/>
              </a:xfrm>
            </p:grpSpPr>
            <p:sp>
              <p:nvSpPr>
                <p:cNvPr id="1048" name="Google Shape;1048;p22"/>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2"/>
            <p:cNvGrpSpPr/>
            <p:nvPr/>
          </p:nvGrpSpPr>
          <p:grpSpPr>
            <a:xfrm>
              <a:off x="43050" y="378150"/>
              <a:ext cx="9057900" cy="4584350"/>
              <a:chOff x="35650" y="378150"/>
              <a:chExt cx="9057900" cy="4584350"/>
            </a:xfrm>
          </p:grpSpPr>
          <p:sp>
            <p:nvSpPr>
              <p:cNvPr id="1051" name="Google Shape;1051;p22"/>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3" name="Google Shape;1053;p22"/>
          <p:cNvGrpSpPr/>
          <p:nvPr/>
        </p:nvGrpSpPr>
        <p:grpSpPr>
          <a:xfrm>
            <a:off x="8241313" y="3894813"/>
            <a:ext cx="1102825" cy="1470925"/>
            <a:chOff x="8269775" y="3716750"/>
            <a:chExt cx="1102825" cy="1470925"/>
          </a:xfrm>
        </p:grpSpPr>
        <p:sp>
          <p:nvSpPr>
            <p:cNvPr id="1054" name="Google Shape;1054;p2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22"/>
          <p:cNvSpPr txBox="1">
            <a:spLocks noGrp="1"/>
          </p:cNvSpPr>
          <p:nvPr>
            <p:ph type="title" hasCustomPrompt="1"/>
          </p:nvPr>
        </p:nvSpPr>
        <p:spPr>
          <a:xfrm>
            <a:off x="1171800" y="601167"/>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3" name="Google Shape;1063;p22"/>
          <p:cNvSpPr txBox="1">
            <a:spLocks noGrp="1"/>
          </p:cNvSpPr>
          <p:nvPr>
            <p:ph type="subTitle" idx="1"/>
          </p:nvPr>
        </p:nvSpPr>
        <p:spPr>
          <a:xfrm>
            <a:off x="1171800" y="1191665"/>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64" name="Google Shape;1064;p22"/>
          <p:cNvSpPr txBox="1">
            <a:spLocks noGrp="1"/>
          </p:cNvSpPr>
          <p:nvPr>
            <p:ph type="title" idx="2" hasCustomPrompt="1"/>
          </p:nvPr>
        </p:nvSpPr>
        <p:spPr>
          <a:xfrm>
            <a:off x="1171800" y="2093513"/>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5" name="Google Shape;1065;p22"/>
          <p:cNvSpPr txBox="1">
            <a:spLocks noGrp="1"/>
          </p:cNvSpPr>
          <p:nvPr>
            <p:ph type="subTitle" idx="3"/>
          </p:nvPr>
        </p:nvSpPr>
        <p:spPr>
          <a:xfrm>
            <a:off x="1171800" y="2683370"/>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66" name="Google Shape;1066;p22"/>
          <p:cNvSpPr txBox="1">
            <a:spLocks noGrp="1"/>
          </p:cNvSpPr>
          <p:nvPr>
            <p:ph type="title" idx="4" hasCustomPrompt="1"/>
          </p:nvPr>
        </p:nvSpPr>
        <p:spPr>
          <a:xfrm>
            <a:off x="1171800" y="3585266"/>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7" name="Google Shape;1067;p22"/>
          <p:cNvSpPr txBox="1">
            <a:spLocks noGrp="1"/>
          </p:cNvSpPr>
          <p:nvPr>
            <p:ph type="subTitle" idx="5"/>
          </p:nvPr>
        </p:nvSpPr>
        <p:spPr>
          <a:xfrm>
            <a:off x="1171800" y="4176633"/>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75"/>
        <p:cNvGrpSpPr/>
        <p:nvPr/>
      </p:nvGrpSpPr>
      <p:grpSpPr>
        <a:xfrm>
          <a:off x="0" y="0"/>
          <a:ext cx="0" cy="0"/>
          <a:chOff x="0" y="0"/>
          <a:chExt cx="0" cy="0"/>
        </a:xfrm>
      </p:grpSpPr>
      <p:grpSp>
        <p:nvGrpSpPr>
          <p:cNvPr id="1276" name="Google Shape;1276;p25"/>
          <p:cNvGrpSpPr/>
          <p:nvPr/>
        </p:nvGrpSpPr>
        <p:grpSpPr>
          <a:xfrm>
            <a:off x="10025" y="-12300"/>
            <a:ext cx="9123927" cy="5187493"/>
            <a:chOff x="33197" y="-12175"/>
            <a:chExt cx="9123927" cy="5118900"/>
          </a:xfrm>
        </p:grpSpPr>
        <p:grpSp>
          <p:nvGrpSpPr>
            <p:cNvPr id="1277" name="Google Shape;1277;p25"/>
            <p:cNvGrpSpPr/>
            <p:nvPr/>
          </p:nvGrpSpPr>
          <p:grpSpPr>
            <a:xfrm>
              <a:off x="577902" y="-12175"/>
              <a:ext cx="7986672" cy="5118900"/>
              <a:chOff x="577902" y="-12175"/>
              <a:chExt cx="7986672" cy="5118900"/>
            </a:xfrm>
          </p:grpSpPr>
          <p:cxnSp>
            <p:nvCxnSpPr>
              <p:cNvPr id="1278" name="Google Shape;1278;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79" name="Google Shape;1279;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0" name="Google Shape;1280;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1" name="Google Shape;1281;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2" name="Google Shape;1282;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3" name="Google Shape;1283;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4" name="Google Shape;1284;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5" name="Google Shape;1285;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6" name="Google Shape;1286;p25"/>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7" name="Google Shape;1287;p25"/>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8" name="Google Shape;1288;p25"/>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9" name="Google Shape;1289;p25"/>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0" name="Google Shape;1290;p25"/>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1" name="Google Shape;1291;p25"/>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2" name="Google Shape;1292;p25"/>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293" name="Google Shape;1293;p25"/>
            <p:cNvGrpSpPr/>
            <p:nvPr/>
          </p:nvGrpSpPr>
          <p:grpSpPr>
            <a:xfrm rot="5400000">
              <a:off x="2598493" y="-2006994"/>
              <a:ext cx="3993336" cy="9123927"/>
              <a:chOff x="577902" y="-12175"/>
              <a:chExt cx="3993336" cy="5118900"/>
            </a:xfrm>
          </p:grpSpPr>
          <p:cxnSp>
            <p:nvCxnSpPr>
              <p:cNvPr id="1294" name="Google Shape;1294;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5" name="Google Shape;1295;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6" name="Google Shape;1296;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7" name="Google Shape;1297;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8" name="Google Shape;1298;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9" name="Google Shape;1299;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0" name="Google Shape;1300;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1" name="Google Shape;1301;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02" name="Google Shape;1302;p25"/>
          <p:cNvGrpSpPr/>
          <p:nvPr/>
        </p:nvGrpSpPr>
        <p:grpSpPr>
          <a:xfrm>
            <a:off x="43050" y="85400"/>
            <a:ext cx="1102825" cy="1470925"/>
            <a:chOff x="8269775" y="3716750"/>
            <a:chExt cx="1102825" cy="1470925"/>
          </a:xfrm>
        </p:grpSpPr>
        <p:sp>
          <p:nvSpPr>
            <p:cNvPr id="1303" name="Google Shape;1303;p25"/>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5"/>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25"/>
          <p:cNvGrpSpPr/>
          <p:nvPr/>
        </p:nvGrpSpPr>
        <p:grpSpPr>
          <a:xfrm>
            <a:off x="43050" y="378150"/>
            <a:ext cx="9057900" cy="4584350"/>
            <a:chOff x="43050" y="378150"/>
            <a:chExt cx="9057900" cy="4584350"/>
          </a:xfrm>
        </p:grpSpPr>
        <p:grpSp>
          <p:nvGrpSpPr>
            <p:cNvPr id="1312" name="Google Shape;1312;p25"/>
            <p:cNvGrpSpPr/>
            <p:nvPr/>
          </p:nvGrpSpPr>
          <p:grpSpPr>
            <a:xfrm>
              <a:off x="125517" y="1054571"/>
              <a:ext cx="8878403" cy="3722222"/>
              <a:chOff x="125517" y="1054571"/>
              <a:chExt cx="8878403" cy="3722222"/>
            </a:xfrm>
          </p:grpSpPr>
          <p:sp>
            <p:nvSpPr>
              <p:cNvPr id="1313" name="Google Shape;1313;p25"/>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5"/>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25"/>
              <p:cNvGrpSpPr/>
              <p:nvPr/>
            </p:nvGrpSpPr>
            <p:grpSpPr>
              <a:xfrm>
                <a:off x="8710521" y="1054571"/>
                <a:ext cx="293400" cy="3722222"/>
                <a:chOff x="8710521" y="1196850"/>
                <a:chExt cx="293400" cy="3722222"/>
              </a:xfrm>
            </p:grpSpPr>
            <p:sp>
              <p:nvSpPr>
                <p:cNvPr id="1316" name="Google Shape;1316;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25"/>
              <p:cNvGrpSpPr/>
              <p:nvPr/>
            </p:nvGrpSpPr>
            <p:grpSpPr>
              <a:xfrm>
                <a:off x="125517" y="1054571"/>
                <a:ext cx="293400" cy="3722222"/>
                <a:chOff x="8710521" y="1196850"/>
                <a:chExt cx="293400" cy="3722222"/>
              </a:xfrm>
            </p:grpSpPr>
            <p:sp>
              <p:nvSpPr>
                <p:cNvPr id="1319" name="Google Shape;1319;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1" name="Google Shape;1321;p25"/>
            <p:cNvGrpSpPr/>
            <p:nvPr/>
          </p:nvGrpSpPr>
          <p:grpSpPr>
            <a:xfrm>
              <a:off x="43050" y="378150"/>
              <a:ext cx="9057900" cy="4584350"/>
              <a:chOff x="35650" y="378150"/>
              <a:chExt cx="9057900" cy="4584350"/>
            </a:xfrm>
          </p:grpSpPr>
          <p:sp>
            <p:nvSpPr>
              <p:cNvPr id="1322" name="Google Shape;1322;p25"/>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4" name="Google Shape;1324;p25"/>
          <p:cNvGrpSpPr/>
          <p:nvPr/>
        </p:nvGrpSpPr>
        <p:grpSpPr>
          <a:xfrm>
            <a:off x="7511052" y="3659459"/>
            <a:ext cx="919723" cy="908168"/>
            <a:chOff x="1756600" y="-1013525"/>
            <a:chExt cx="1158050" cy="1143500"/>
          </a:xfrm>
        </p:grpSpPr>
        <p:sp>
          <p:nvSpPr>
            <p:cNvPr id="1325" name="Google Shape;1325;p25"/>
            <p:cNvSpPr/>
            <p:nvPr/>
          </p:nvSpPr>
          <p:spPr>
            <a:xfrm>
              <a:off x="1933875" y="-950250"/>
              <a:ext cx="945125" cy="1072175"/>
            </a:xfrm>
            <a:custGeom>
              <a:avLst/>
              <a:gdLst/>
              <a:ahLst/>
              <a:cxnLst/>
              <a:rect l="l" t="t" r="r" b="b"/>
              <a:pathLst>
                <a:path w="37805" h="42887" extrusionOk="0">
                  <a:moveTo>
                    <a:pt x="36117" y="1"/>
                  </a:moveTo>
                  <a:lnTo>
                    <a:pt x="35957" y="21"/>
                  </a:lnTo>
                  <a:lnTo>
                    <a:pt x="35816" y="41"/>
                  </a:lnTo>
                  <a:lnTo>
                    <a:pt x="35675" y="101"/>
                  </a:lnTo>
                  <a:lnTo>
                    <a:pt x="35535" y="141"/>
                  </a:lnTo>
                  <a:lnTo>
                    <a:pt x="35394" y="221"/>
                  </a:lnTo>
                  <a:lnTo>
                    <a:pt x="35253" y="302"/>
                  </a:lnTo>
                  <a:lnTo>
                    <a:pt x="35133" y="402"/>
                  </a:lnTo>
                  <a:lnTo>
                    <a:pt x="35033" y="523"/>
                  </a:lnTo>
                  <a:lnTo>
                    <a:pt x="34932" y="643"/>
                  </a:lnTo>
                  <a:lnTo>
                    <a:pt x="34832" y="784"/>
                  </a:lnTo>
                  <a:lnTo>
                    <a:pt x="23402" y="19967"/>
                  </a:lnTo>
                  <a:lnTo>
                    <a:pt x="18320" y="11410"/>
                  </a:lnTo>
                  <a:lnTo>
                    <a:pt x="18199" y="11229"/>
                  </a:lnTo>
                  <a:lnTo>
                    <a:pt x="18059" y="11069"/>
                  </a:lnTo>
                  <a:lnTo>
                    <a:pt x="17898" y="10948"/>
                  </a:lnTo>
                  <a:lnTo>
                    <a:pt x="17717" y="10828"/>
                  </a:lnTo>
                  <a:lnTo>
                    <a:pt x="17537" y="10747"/>
                  </a:lnTo>
                  <a:lnTo>
                    <a:pt x="17336" y="10667"/>
                  </a:lnTo>
                  <a:lnTo>
                    <a:pt x="17115" y="10647"/>
                  </a:lnTo>
                  <a:lnTo>
                    <a:pt x="16914" y="10627"/>
                  </a:lnTo>
                  <a:lnTo>
                    <a:pt x="16693" y="10647"/>
                  </a:lnTo>
                  <a:lnTo>
                    <a:pt x="16492" y="10687"/>
                  </a:lnTo>
                  <a:lnTo>
                    <a:pt x="16291" y="10767"/>
                  </a:lnTo>
                  <a:lnTo>
                    <a:pt x="16110" y="10868"/>
                  </a:lnTo>
                  <a:lnTo>
                    <a:pt x="15930" y="10988"/>
                  </a:lnTo>
                  <a:lnTo>
                    <a:pt x="15789" y="11129"/>
                  </a:lnTo>
                  <a:lnTo>
                    <a:pt x="15648" y="11290"/>
                  </a:lnTo>
                  <a:lnTo>
                    <a:pt x="15528" y="11470"/>
                  </a:lnTo>
                  <a:lnTo>
                    <a:pt x="181" y="40537"/>
                  </a:lnTo>
                  <a:lnTo>
                    <a:pt x="121" y="40697"/>
                  </a:lnTo>
                  <a:lnTo>
                    <a:pt x="61" y="40838"/>
                  </a:lnTo>
                  <a:lnTo>
                    <a:pt x="21" y="40999"/>
                  </a:lnTo>
                  <a:lnTo>
                    <a:pt x="0" y="41159"/>
                  </a:lnTo>
                  <a:lnTo>
                    <a:pt x="0" y="41300"/>
                  </a:lnTo>
                  <a:lnTo>
                    <a:pt x="21" y="41461"/>
                  </a:lnTo>
                  <a:lnTo>
                    <a:pt x="41" y="41601"/>
                  </a:lnTo>
                  <a:lnTo>
                    <a:pt x="81" y="41762"/>
                  </a:lnTo>
                  <a:lnTo>
                    <a:pt x="121" y="41902"/>
                  </a:lnTo>
                  <a:lnTo>
                    <a:pt x="201" y="42043"/>
                  </a:lnTo>
                  <a:lnTo>
                    <a:pt x="282" y="42184"/>
                  </a:lnTo>
                  <a:lnTo>
                    <a:pt x="362" y="42304"/>
                  </a:lnTo>
                  <a:lnTo>
                    <a:pt x="462" y="42425"/>
                  </a:lnTo>
                  <a:lnTo>
                    <a:pt x="583" y="42525"/>
                  </a:lnTo>
                  <a:lnTo>
                    <a:pt x="724" y="42626"/>
                  </a:lnTo>
                  <a:lnTo>
                    <a:pt x="864" y="42706"/>
                  </a:lnTo>
                  <a:lnTo>
                    <a:pt x="1045" y="42786"/>
                  </a:lnTo>
                  <a:lnTo>
                    <a:pt x="1226" y="42847"/>
                  </a:lnTo>
                  <a:lnTo>
                    <a:pt x="1407" y="42867"/>
                  </a:lnTo>
                  <a:lnTo>
                    <a:pt x="1607" y="42887"/>
                  </a:lnTo>
                  <a:lnTo>
                    <a:pt x="1808" y="42867"/>
                  </a:lnTo>
                  <a:lnTo>
                    <a:pt x="2029" y="42826"/>
                  </a:lnTo>
                  <a:lnTo>
                    <a:pt x="2230" y="42766"/>
                  </a:lnTo>
                  <a:lnTo>
                    <a:pt x="2411" y="42666"/>
                  </a:lnTo>
                  <a:lnTo>
                    <a:pt x="2592" y="42545"/>
                  </a:lnTo>
                  <a:lnTo>
                    <a:pt x="2752" y="42405"/>
                  </a:lnTo>
                  <a:lnTo>
                    <a:pt x="2893" y="42224"/>
                  </a:lnTo>
                  <a:lnTo>
                    <a:pt x="3014" y="42043"/>
                  </a:lnTo>
                  <a:lnTo>
                    <a:pt x="17034" y="15488"/>
                  </a:lnTo>
                  <a:lnTo>
                    <a:pt x="22036" y="23924"/>
                  </a:lnTo>
                  <a:lnTo>
                    <a:pt x="22157" y="24085"/>
                  </a:lnTo>
                  <a:lnTo>
                    <a:pt x="22277" y="24246"/>
                  </a:lnTo>
                  <a:lnTo>
                    <a:pt x="22438" y="24386"/>
                  </a:lnTo>
                  <a:lnTo>
                    <a:pt x="22619" y="24487"/>
                  </a:lnTo>
                  <a:lnTo>
                    <a:pt x="22799" y="24587"/>
                  </a:lnTo>
                  <a:lnTo>
                    <a:pt x="23000" y="24648"/>
                  </a:lnTo>
                  <a:lnTo>
                    <a:pt x="23201" y="24688"/>
                  </a:lnTo>
                  <a:lnTo>
                    <a:pt x="23402" y="24708"/>
                  </a:lnTo>
                  <a:lnTo>
                    <a:pt x="23603" y="24688"/>
                  </a:lnTo>
                  <a:lnTo>
                    <a:pt x="23824" y="24648"/>
                  </a:lnTo>
                  <a:lnTo>
                    <a:pt x="24005" y="24587"/>
                  </a:lnTo>
                  <a:lnTo>
                    <a:pt x="24185" y="24487"/>
                  </a:lnTo>
                  <a:lnTo>
                    <a:pt x="24366" y="24386"/>
                  </a:lnTo>
                  <a:lnTo>
                    <a:pt x="24527" y="24246"/>
                  </a:lnTo>
                  <a:lnTo>
                    <a:pt x="24668" y="24085"/>
                  </a:lnTo>
                  <a:lnTo>
                    <a:pt x="24768" y="23924"/>
                  </a:lnTo>
                  <a:lnTo>
                    <a:pt x="37584" y="2411"/>
                  </a:lnTo>
                  <a:lnTo>
                    <a:pt x="37664" y="2270"/>
                  </a:lnTo>
                  <a:lnTo>
                    <a:pt x="37724" y="2130"/>
                  </a:lnTo>
                  <a:lnTo>
                    <a:pt x="37764" y="1969"/>
                  </a:lnTo>
                  <a:lnTo>
                    <a:pt x="37784" y="1808"/>
                  </a:lnTo>
                  <a:lnTo>
                    <a:pt x="37805" y="1668"/>
                  </a:lnTo>
                  <a:lnTo>
                    <a:pt x="37805" y="1507"/>
                  </a:lnTo>
                  <a:lnTo>
                    <a:pt x="37784" y="1346"/>
                  </a:lnTo>
                  <a:lnTo>
                    <a:pt x="37764" y="1206"/>
                  </a:lnTo>
                  <a:lnTo>
                    <a:pt x="37704" y="1065"/>
                  </a:lnTo>
                  <a:lnTo>
                    <a:pt x="37644" y="925"/>
                  </a:lnTo>
                  <a:lnTo>
                    <a:pt x="37584" y="784"/>
                  </a:lnTo>
                  <a:lnTo>
                    <a:pt x="37503" y="643"/>
                  </a:lnTo>
                  <a:lnTo>
                    <a:pt x="37403" y="523"/>
                  </a:lnTo>
                  <a:lnTo>
                    <a:pt x="37282" y="422"/>
                  </a:lnTo>
                  <a:lnTo>
                    <a:pt x="37162" y="322"/>
                  </a:lnTo>
                  <a:lnTo>
                    <a:pt x="37021" y="221"/>
                  </a:lnTo>
                  <a:lnTo>
                    <a:pt x="36881" y="141"/>
                  </a:lnTo>
                  <a:lnTo>
                    <a:pt x="36740" y="81"/>
                  </a:lnTo>
                  <a:lnTo>
                    <a:pt x="36579" y="41"/>
                  </a:lnTo>
                  <a:lnTo>
                    <a:pt x="36419" y="21"/>
                  </a:lnTo>
                  <a:lnTo>
                    <a:pt x="362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5"/>
            <p:cNvSpPr/>
            <p:nvPr/>
          </p:nvSpPr>
          <p:spPr>
            <a:xfrm>
              <a:off x="2754950" y="-1013525"/>
              <a:ext cx="159700" cy="152700"/>
            </a:xfrm>
            <a:custGeom>
              <a:avLst/>
              <a:gdLst/>
              <a:ahLst/>
              <a:cxnLst/>
              <a:rect l="l" t="t" r="r" b="b"/>
              <a:pathLst>
                <a:path w="6388" h="6108" extrusionOk="0">
                  <a:moveTo>
                    <a:pt x="5022" y="1"/>
                  </a:moveTo>
                  <a:lnTo>
                    <a:pt x="4861" y="21"/>
                  </a:lnTo>
                  <a:lnTo>
                    <a:pt x="4721" y="81"/>
                  </a:lnTo>
                  <a:lnTo>
                    <a:pt x="362" y="2250"/>
                  </a:lnTo>
                  <a:lnTo>
                    <a:pt x="261" y="2311"/>
                  </a:lnTo>
                  <a:lnTo>
                    <a:pt x="201" y="2371"/>
                  </a:lnTo>
                  <a:lnTo>
                    <a:pt x="141" y="2431"/>
                  </a:lnTo>
                  <a:lnTo>
                    <a:pt x="80" y="2491"/>
                  </a:lnTo>
                  <a:lnTo>
                    <a:pt x="20" y="2652"/>
                  </a:lnTo>
                  <a:lnTo>
                    <a:pt x="0" y="2833"/>
                  </a:lnTo>
                  <a:lnTo>
                    <a:pt x="20" y="2994"/>
                  </a:lnTo>
                  <a:lnTo>
                    <a:pt x="80" y="3154"/>
                  </a:lnTo>
                  <a:lnTo>
                    <a:pt x="141" y="3214"/>
                  </a:lnTo>
                  <a:lnTo>
                    <a:pt x="201" y="3295"/>
                  </a:lnTo>
                  <a:lnTo>
                    <a:pt x="261" y="3355"/>
                  </a:lnTo>
                  <a:lnTo>
                    <a:pt x="342" y="3395"/>
                  </a:lnTo>
                  <a:lnTo>
                    <a:pt x="2893" y="4721"/>
                  </a:lnTo>
                  <a:lnTo>
                    <a:pt x="5444" y="6047"/>
                  </a:lnTo>
                  <a:lnTo>
                    <a:pt x="5544" y="6067"/>
                  </a:lnTo>
                  <a:lnTo>
                    <a:pt x="5624" y="6107"/>
                  </a:lnTo>
                  <a:lnTo>
                    <a:pt x="5805" y="6107"/>
                  </a:lnTo>
                  <a:lnTo>
                    <a:pt x="5966" y="6067"/>
                  </a:lnTo>
                  <a:lnTo>
                    <a:pt x="6107" y="5987"/>
                  </a:lnTo>
                  <a:lnTo>
                    <a:pt x="6247" y="5866"/>
                  </a:lnTo>
                  <a:lnTo>
                    <a:pt x="6327" y="5725"/>
                  </a:lnTo>
                  <a:lnTo>
                    <a:pt x="6368" y="5645"/>
                  </a:lnTo>
                  <a:lnTo>
                    <a:pt x="6368" y="5565"/>
                  </a:lnTo>
                  <a:lnTo>
                    <a:pt x="6388" y="5464"/>
                  </a:lnTo>
                  <a:lnTo>
                    <a:pt x="6368" y="5384"/>
                  </a:lnTo>
                  <a:lnTo>
                    <a:pt x="5645" y="543"/>
                  </a:lnTo>
                  <a:lnTo>
                    <a:pt x="5584" y="402"/>
                  </a:lnTo>
                  <a:lnTo>
                    <a:pt x="5524" y="262"/>
                  </a:lnTo>
                  <a:lnTo>
                    <a:pt x="5424" y="161"/>
                  </a:lnTo>
                  <a:lnTo>
                    <a:pt x="5303" y="81"/>
                  </a:lnTo>
                  <a:lnTo>
                    <a:pt x="5162" y="21"/>
                  </a:lnTo>
                  <a:lnTo>
                    <a:pt x="50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5"/>
            <p:cNvSpPr/>
            <p:nvPr/>
          </p:nvSpPr>
          <p:spPr>
            <a:xfrm>
              <a:off x="1756600" y="-478700"/>
              <a:ext cx="1022475" cy="608675"/>
            </a:xfrm>
            <a:custGeom>
              <a:avLst/>
              <a:gdLst/>
              <a:ahLst/>
              <a:cxnLst/>
              <a:rect l="l" t="t" r="r" b="b"/>
              <a:pathLst>
                <a:path w="40899" h="24347" extrusionOk="0">
                  <a:moveTo>
                    <a:pt x="35796" y="0"/>
                  </a:moveTo>
                  <a:lnTo>
                    <a:pt x="35615" y="21"/>
                  </a:lnTo>
                  <a:lnTo>
                    <a:pt x="35414" y="41"/>
                  </a:lnTo>
                  <a:lnTo>
                    <a:pt x="35234" y="101"/>
                  </a:lnTo>
                  <a:lnTo>
                    <a:pt x="35073" y="161"/>
                  </a:lnTo>
                  <a:lnTo>
                    <a:pt x="34912" y="262"/>
                  </a:lnTo>
                  <a:lnTo>
                    <a:pt x="34752" y="382"/>
                  </a:lnTo>
                  <a:lnTo>
                    <a:pt x="34631" y="503"/>
                  </a:lnTo>
                  <a:lnTo>
                    <a:pt x="34510" y="643"/>
                  </a:lnTo>
                  <a:lnTo>
                    <a:pt x="34390" y="804"/>
                  </a:lnTo>
                  <a:lnTo>
                    <a:pt x="23623" y="19405"/>
                  </a:lnTo>
                  <a:lnTo>
                    <a:pt x="13339" y="3998"/>
                  </a:lnTo>
                  <a:lnTo>
                    <a:pt x="13218" y="3837"/>
                  </a:lnTo>
                  <a:lnTo>
                    <a:pt x="13077" y="3696"/>
                  </a:lnTo>
                  <a:lnTo>
                    <a:pt x="12917" y="3556"/>
                  </a:lnTo>
                  <a:lnTo>
                    <a:pt x="12736" y="3455"/>
                  </a:lnTo>
                  <a:lnTo>
                    <a:pt x="12555" y="3375"/>
                  </a:lnTo>
                  <a:lnTo>
                    <a:pt x="12374" y="3335"/>
                  </a:lnTo>
                  <a:lnTo>
                    <a:pt x="12174" y="3295"/>
                  </a:lnTo>
                  <a:lnTo>
                    <a:pt x="11953" y="3295"/>
                  </a:lnTo>
                  <a:lnTo>
                    <a:pt x="11752" y="3315"/>
                  </a:lnTo>
                  <a:lnTo>
                    <a:pt x="11571" y="3355"/>
                  </a:lnTo>
                  <a:lnTo>
                    <a:pt x="11370" y="3415"/>
                  </a:lnTo>
                  <a:lnTo>
                    <a:pt x="11189" y="3516"/>
                  </a:lnTo>
                  <a:lnTo>
                    <a:pt x="11029" y="3616"/>
                  </a:lnTo>
                  <a:lnTo>
                    <a:pt x="10888" y="3757"/>
                  </a:lnTo>
                  <a:lnTo>
                    <a:pt x="10747" y="3917"/>
                  </a:lnTo>
                  <a:lnTo>
                    <a:pt x="10627" y="4078"/>
                  </a:lnTo>
                  <a:lnTo>
                    <a:pt x="222" y="21936"/>
                  </a:lnTo>
                  <a:lnTo>
                    <a:pt x="141" y="22076"/>
                  </a:lnTo>
                  <a:lnTo>
                    <a:pt x="81" y="22237"/>
                  </a:lnTo>
                  <a:lnTo>
                    <a:pt x="41" y="22378"/>
                  </a:lnTo>
                  <a:lnTo>
                    <a:pt x="1" y="22538"/>
                  </a:lnTo>
                  <a:lnTo>
                    <a:pt x="1" y="22699"/>
                  </a:lnTo>
                  <a:lnTo>
                    <a:pt x="1" y="22840"/>
                  </a:lnTo>
                  <a:lnTo>
                    <a:pt x="21" y="23000"/>
                  </a:lnTo>
                  <a:lnTo>
                    <a:pt x="41" y="23141"/>
                  </a:lnTo>
                  <a:lnTo>
                    <a:pt x="101" y="23302"/>
                  </a:lnTo>
                  <a:lnTo>
                    <a:pt x="161" y="23442"/>
                  </a:lnTo>
                  <a:lnTo>
                    <a:pt x="222" y="23563"/>
                  </a:lnTo>
                  <a:lnTo>
                    <a:pt x="322" y="23703"/>
                  </a:lnTo>
                  <a:lnTo>
                    <a:pt x="423" y="23824"/>
                  </a:lnTo>
                  <a:lnTo>
                    <a:pt x="523" y="23924"/>
                  </a:lnTo>
                  <a:lnTo>
                    <a:pt x="643" y="24025"/>
                  </a:lnTo>
                  <a:lnTo>
                    <a:pt x="784" y="24125"/>
                  </a:lnTo>
                  <a:lnTo>
                    <a:pt x="985" y="24226"/>
                  </a:lnTo>
                  <a:lnTo>
                    <a:pt x="1186" y="24286"/>
                  </a:lnTo>
                  <a:lnTo>
                    <a:pt x="1387" y="24326"/>
                  </a:lnTo>
                  <a:lnTo>
                    <a:pt x="1588" y="24346"/>
                  </a:lnTo>
                  <a:lnTo>
                    <a:pt x="1788" y="24326"/>
                  </a:lnTo>
                  <a:lnTo>
                    <a:pt x="1989" y="24286"/>
                  </a:lnTo>
                  <a:lnTo>
                    <a:pt x="2190" y="24226"/>
                  </a:lnTo>
                  <a:lnTo>
                    <a:pt x="2371" y="24125"/>
                  </a:lnTo>
                  <a:lnTo>
                    <a:pt x="2552" y="24025"/>
                  </a:lnTo>
                  <a:lnTo>
                    <a:pt x="2712" y="23884"/>
                  </a:lnTo>
                  <a:lnTo>
                    <a:pt x="2853" y="23723"/>
                  </a:lnTo>
                  <a:lnTo>
                    <a:pt x="2974" y="23543"/>
                  </a:lnTo>
                  <a:lnTo>
                    <a:pt x="12093" y="7895"/>
                  </a:lnTo>
                  <a:lnTo>
                    <a:pt x="22398" y="23322"/>
                  </a:lnTo>
                  <a:lnTo>
                    <a:pt x="22518" y="23482"/>
                  </a:lnTo>
                  <a:lnTo>
                    <a:pt x="22659" y="23623"/>
                  </a:lnTo>
                  <a:lnTo>
                    <a:pt x="22820" y="23744"/>
                  </a:lnTo>
                  <a:lnTo>
                    <a:pt x="23001" y="23844"/>
                  </a:lnTo>
                  <a:lnTo>
                    <a:pt x="23181" y="23924"/>
                  </a:lnTo>
                  <a:lnTo>
                    <a:pt x="23382" y="23985"/>
                  </a:lnTo>
                  <a:lnTo>
                    <a:pt x="23583" y="24025"/>
                  </a:lnTo>
                  <a:lnTo>
                    <a:pt x="23784" y="24025"/>
                  </a:lnTo>
                  <a:lnTo>
                    <a:pt x="23985" y="24005"/>
                  </a:lnTo>
                  <a:lnTo>
                    <a:pt x="24186" y="23964"/>
                  </a:lnTo>
                  <a:lnTo>
                    <a:pt x="24366" y="23884"/>
                  </a:lnTo>
                  <a:lnTo>
                    <a:pt x="24547" y="23804"/>
                  </a:lnTo>
                  <a:lnTo>
                    <a:pt x="24708" y="23683"/>
                  </a:lnTo>
                  <a:lnTo>
                    <a:pt x="24869" y="23543"/>
                  </a:lnTo>
                  <a:lnTo>
                    <a:pt x="24989" y="23402"/>
                  </a:lnTo>
                  <a:lnTo>
                    <a:pt x="25110" y="23221"/>
                  </a:lnTo>
                  <a:lnTo>
                    <a:pt x="36077" y="4299"/>
                  </a:lnTo>
                  <a:lnTo>
                    <a:pt x="38126" y="6549"/>
                  </a:lnTo>
                  <a:lnTo>
                    <a:pt x="38247" y="6669"/>
                  </a:lnTo>
                  <a:lnTo>
                    <a:pt x="38367" y="6770"/>
                  </a:lnTo>
                  <a:lnTo>
                    <a:pt x="38488" y="6850"/>
                  </a:lnTo>
                  <a:lnTo>
                    <a:pt x="38628" y="6931"/>
                  </a:lnTo>
                  <a:lnTo>
                    <a:pt x="38769" y="6991"/>
                  </a:lnTo>
                  <a:lnTo>
                    <a:pt x="38930" y="7031"/>
                  </a:lnTo>
                  <a:lnTo>
                    <a:pt x="39070" y="7051"/>
                  </a:lnTo>
                  <a:lnTo>
                    <a:pt x="39231" y="7071"/>
                  </a:lnTo>
                  <a:lnTo>
                    <a:pt x="39392" y="7071"/>
                  </a:lnTo>
                  <a:lnTo>
                    <a:pt x="39532" y="7051"/>
                  </a:lnTo>
                  <a:lnTo>
                    <a:pt x="39693" y="7031"/>
                  </a:lnTo>
                  <a:lnTo>
                    <a:pt x="39834" y="6991"/>
                  </a:lnTo>
                  <a:lnTo>
                    <a:pt x="39974" y="6931"/>
                  </a:lnTo>
                  <a:lnTo>
                    <a:pt x="40115" y="6850"/>
                  </a:lnTo>
                  <a:lnTo>
                    <a:pt x="40255" y="6750"/>
                  </a:lnTo>
                  <a:lnTo>
                    <a:pt x="40376" y="6649"/>
                  </a:lnTo>
                  <a:lnTo>
                    <a:pt x="40496" y="6549"/>
                  </a:lnTo>
                  <a:lnTo>
                    <a:pt x="40597" y="6408"/>
                  </a:lnTo>
                  <a:lnTo>
                    <a:pt x="40677" y="6288"/>
                  </a:lnTo>
                  <a:lnTo>
                    <a:pt x="40758" y="6147"/>
                  </a:lnTo>
                  <a:lnTo>
                    <a:pt x="40818" y="6006"/>
                  </a:lnTo>
                  <a:lnTo>
                    <a:pt x="40858" y="5846"/>
                  </a:lnTo>
                  <a:lnTo>
                    <a:pt x="40878" y="5705"/>
                  </a:lnTo>
                  <a:lnTo>
                    <a:pt x="40898" y="5544"/>
                  </a:lnTo>
                  <a:lnTo>
                    <a:pt x="40898" y="5404"/>
                  </a:lnTo>
                  <a:lnTo>
                    <a:pt x="40878" y="5243"/>
                  </a:lnTo>
                  <a:lnTo>
                    <a:pt x="40858" y="5082"/>
                  </a:lnTo>
                  <a:lnTo>
                    <a:pt x="40818" y="4942"/>
                  </a:lnTo>
                  <a:lnTo>
                    <a:pt x="40758" y="4801"/>
                  </a:lnTo>
                  <a:lnTo>
                    <a:pt x="40677" y="4661"/>
                  </a:lnTo>
                  <a:lnTo>
                    <a:pt x="40597" y="4520"/>
                  </a:lnTo>
                  <a:lnTo>
                    <a:pt x="40476" y="4400"/>
                  </a:lnTo>
                  <a:lnTo>
                    <a:pt x="36961" y="523"/>
                  </a:lnTo>
                  <a:lnTo>
                    <a:pt x="36821" y="402"/>
                  </a:lnTo>
                  <a:lnTo>
                    <a:pt x="36680" y="282"/>
                  </a:lnTo>
                  <a:lnTo>
                    <a:pt x="36519" y="181"/>
                  </a:lnTo>
                  <a:lnTo>
                    <a:pt x="36338" y="101"/>
                  </a:lnTo>
                  <a:lnTo>
                    <a:pt x="36178" y="61"/>
                  </a:lnTo>
                  <a:lnTo>
                    <a:pt x="35977" y="21"/>
                  </a:lnTo>
                  <a:lnTo>
                    <a:pt x="357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5"/>
            <p:cNvSpPr/>
            <p:nvPr/>
          </p:nvSpPr>
          <p:spPr>
            <a:xfrm>
              <a:off x="2672575" y="-393825"/>
              <a:ext cx="149675" cy="153675"/>
            </a:xfrm>
            <a:custGeom>
              <a:avLst/>
              <a:gdLst/>
              <a:ahLst/>
              <a:cxnLst/>
              <a:rect l="l" t="t" r="r" b="b"/>
              <a:pathLst>
                <a:path w="5987" h="6147" extrusionOk="0">
                  <a:moveTo>
                    <a:pt x="5063" y="0"/>
                  </a:moveTo>
                  <a:lnTo>
                    <a:pt x="4982" y="20"/>
                  </a:lnTo>
                  <a:lnTo>
                    <a:pt x="4902" y="40"/>
                  </a:lnTo>
                  <a:lnTo>
                    <a:pt x="4822" y="81"/>
                  </a:lnTo>
                  <a:lnTo>
                    <a:pt x="4741" y="141"/>
                  </a:lnTo>
                  <a:lnTo>
                    <a:pt x="2492" y="1929"/>
                  </a:lnTo>
                  <a:lnTo>
                    <a:pt x="242" y="3716"/>
                  </a:lnTo>
                  <a:lnTo>
                    <a:pt x="182" y="3777"/>
                  </a:lnTo>
                  <a:lnTo>
                    <a:pt x="121" y="3857"/>
                  </a:lnTo>
                  <a:lnTo>
                    <a:pt x="61" y="3937"/>
                  </a:lnTo>
                  <a:lnTo>
                    <a:pt x="41" y="4018"/>
                  </a:lnTo>
                  <a:lnTo>
                    <a:pt x="1" y="4178"/>
                  </a:lnTo>
                  <a:lnTo>
                    <a:pt x="21" y="4339"/>
                  </a:lnTo>
                  <a:lnTo>
                    <a:pt x="61" y="4500"/>
                  </a:lnTo>
                  <a:lnTo>
                    <a:pt x="161" y="4640"/>
                  </a:lnTo>
                  <a:lnTo>
                    <a:pt x="222" y="4701"/>
                  </a:lnTo>
                  <a:lnTo>
                    <a:pt x="302" y="4761"/>
                  </a:lnTo>
                  <a:lnTo>
                    <a:pt x="382" y="4801"/>
                  </a:lnTo>
                  <a:lnTo>
                    <a:pt x="463" y="4841"/>
                  </a:lnTo>
                  <a:lnTo>
                    <a:pt x="5183" y="6127"/>
                  </a:lnTo>
                  <a:lnTo>
                    <a:pt x="5324" y="6147"/>
                  </a:lnTo>
                  <a:lnTo>
                    <a:pt x="5485" y="6147"/>
                  </a:lnTo>
                  <a:lnTo>
                    <a:pt x="5625" y="6087"/>
                  </a:lnTo>
                  <a:lnTo>
                    <a:pt x="5746" y="6006"/>
                  </a:lnTo>
                  <a:lnTo>
                    <a:pt x="5846" y="5906"/>
                  </a:lnTo>
                  <a:lnTo>
                    <a:pt x="5926" y="5785"/>
                  </a:lnTo>
                  <a:lnTo>
                    <a:pt x="5967" y="5645"/>
                  </a:lnTo>
                  <a:lnTo>
                    <a:pt x="5987" y="5484"/>
                  </a:lnTo>
                  <a:lnTo>
                    <a:pt x="5786" y="603"/>
                  </a:lnTo>
                  <a:lnTo>
                    <a:pt x="5766" y="522"/>
                  </a:lnTo>
                  <a:lnTo>
                    <a:pt x="5746" y="422"/>
                  </a:lnTo>
                  <a:lnTo>
                    <a:pt x="5705" y="342"/>
                  </a:lnTo>
                  <a:lnTo>
                    <a:pt x="5665" y="261"/>
                  </a:lnTo>
                  <a:lnTo>
                    <a:pt x="5545" y="141"/>
                  </a:lnTo>
                  <a:lnTo>
                    <a:pt x="5404" y="60"/>
                  </a:lnTo>
                  <a:lnTo>
                    <a:pt x="52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25"/>
          <p:cNvGrpSpPr/>
          <p:nvPr/>
        </p:nvGrpSpPr>
        <p:grpSpPr>
          <a:xfrm>
            <a:off x="782500" y="539500"/>
            <a:ext cx="1141975" cy="1020450"/>
            <a:chOff x="2851325" y="4297250"/>
            <a:chExt cx="1141975" cy="1020450"/>
          </a:xfrm>
        </p:grpSpPr>
        <p:sp>
          <p:nvSpPr>
            <p:cNvPr id="1330" name="Google Shape;1330;p25"/>
            <p:cNvSpPr/>
            <p:nvPr/>
          </p:nvSpPr>
          <p:spPr>
            <a:xfrm>
              <a:off x="2851325" y="4297250"/>
              <a:ext cx="740750" cy="757300"/>
            </a:xfrm>
            <a:custGeom>
              <a:avLst/>
              <a:gdLst/>
              <a:ahLst/>
              <a:cxnLst/>
              <a:rect l="l" t="t" r="r" b="b"/>
              <a:pathLst>
                <a:path w="29630" h="30292" extrusionOk="0">
                  <a:moveTo>
                    <a:pt x="15066" y="8738"/>
                  </a:moveTo>
                  <a:lnTo>
                    <a:pt x="15387" y="8758"/>
                  </a:lnTo>
                  <a:lnTo>
                    <a:pt x="15689" y="8798"/>
                  </a:lnTo>
                  <a:lnTo>
                    <a:pt x="15990" y="8838"/>
                  </a:lnTo>
                  <a:lnTo>
                    <a:pt x="16291" y="8919"/>
                  </a:lnTo>
                  <a:lnTo>
                    <a:pt x="16613" y="8999"/>
                  </a:lnTo>
                  <a:lnTo>
                    <a:pt x="16894" y="9080"/>
                  </a:lnTo>
                  <a:lnTo>
                    <a:pt x="17195" y="9200"/>
                  </a:lnTo>
                  <a:lnTo>
                    <a:pt x="17497" y="9321"/>
                  </a:lnTo>
                  <a:lnTo>
                    <a:pt x="17778" y="9461"/>
                  </a:lnTo>
                  <a:lnTo>
                    <a:pt x="18059" y="9622"/>
                  </a:lnTo>
                  <a:lnTo>
                    <a:pt x="18340" y="9783"/>
                  </a:lnTo>
                  <a:lnTo>
                    <a:pt x="18601" y="9983"/>
                  </a:lnTo>
                  <a:lnTo>
                    <a:pt x="18862" y="10184"/>
                  </a:lnTo>
                  <a:lnTo>
                    <a:pt x="19124" y="10405"/>
                  </a:lnTo>
                  <a:lnTo>
                    <a:pt x="19365" y="10626"/>
                  </a:lnTo>
                  <a:lnTo>
                    <a:pt x="19586" y="10847"/>
                  </a:lnTo>
                  <a:lnTo>
                    <a:pt x="19786" y="11088"/>
                  </a:lnTo>
                  <a:lnTo>
                    <a:pt x="19987" y="11349"/>
                  </a:lnTo>
                  <a:lnTo>
                    <a:pt x="20168" y="11590"/>
                  </a:lnTo>
                  <a:lnTo>
                    <a:pt x="20329" y="11872"/>
                  </a:lnTo>
                  <a:lnTo>
                    <a:pt x="20469" y="12133"/>
                  </a:lnTo>
                  <a:lnTo>
                    <a:pt x="20610" y="12414"/>
                  </a:lnTo>
                  <a:lnTo>
                    <a:pt x="20751" y="12695"/>
                  </a:lnTo>
                  <a:lnTo>
                    <a:pt x="20851" y="12976"/>
                  </a:lnTo>
                  <a:lnTo>
                    <a:pt x="20952" y="13278"/>
                  </a:lnTo>
                  <a:lnTo>
                    <a:pt x="21032" y="13579"/>
                  </a:lnTo>
                  <a:lnTo>
                    <a:pt x="21092" y="13880"/>
                  </a:lnTo>
                  <a:lnTo>
                    <a:pt x="21152" y="14182"/>
                  </a:lnTo>
                  <a:lnTo>
                    <a:pt x="21193" y="14483"/>
                  </a:lnTo>
                  <a:lnTo>
                    <a:pt x="21213" y="14784"/>
                  </a:lnTo>
                  <a:lnTo>
                    <a:pt x="21233" y="15106"/>
                  </a:lnTo>
                  <a:lnTo>
                    <a:pt x="21233" y="15407"/>
                  </a:lnTo>
                  <a:lnTo>
                    <a:pt x="21213" y="15708"/>
                  </a:lnTo>
                  <a:lnTo>
                    <a:pt x="21172" y="16030"/>
                  </a:lnTo>
                  <a:lnTo>
                    <a:pt x="21112" y="16331"/>
                  </a:lnTo>
                  <a:lnTo>
                    <a:pt x="21052" y="16632"/>
                  </a:lnTo>
                  <a:lnTo>
                    <a:pt x="20972" y="16934"/>
                  </a:lnTo>
                  <a:lnTo>
                    <a:pt x="20891" y="17235"/>
                  </a:lnTo>
                  <a:lnTo>
                    <a:pt x="20771" y="17536"/>
                  </a:lnTo>
                  <a:lnTo>
                    <a:pt x="20650" y="17817"/>
                  </a:lnTo>
                  <a:lnTo>
                    <a:pt x="20510" y="18119"/>
                  </a:lnTo>
                  <a:lnTo>
                    <a:pt x="20349" y="18400"/>
                  </a:lnTo>
                  <a:lnTo>
                    <a:pt x="20168" y="18681"/>
                  </a:lnTo>
                  <a:lnTo>
                    <a:pt x="19987" y="18942"/>
                  </a:lnTo>
                  <a:lnTo>
                    <a:pt x="19786" y="19203"/>
                  </a:lnTo>
                  <a:lnTo>
                    <a:pt x="19565" y="19445"/>
                  </a:lnTo>
                  <a:lnTo>
                    <a:pt x="19345" y="19686"/>
                  </a:lnTo>
                  <a:lnTo>
                    <a:pt x="19124" y="19907"/>
                  </a:lnTo>
                  <a:lnTo>
                    <a:pt x="18883" y="20107"/>
                  </a:lnTo>
                  <a:lnTo>
                    <a:pt x="18621" y="20308"/>
                  </a:lnTo>
                  <a:lnTo>
                    <a:pt x="18360" y="20489"/>
                  </a:lnTo>
                  <a:lnTo>
                    <a:pt x="18099" y="20650"/>
                  </a:lnTo>
                  <a:lnTo>
                    <a:pt x="17838" y="20810"/>
                  </a:lnTo>
                  <a:lnTo>
                    <a:pt x="17557" y="20951"/>
                  </a:lnTo>
                  <a:lnTo>
                    <a:pt x="17276" y="21072"/>
                  </a:lnTo>
                  <a:lnTo>
                    <a:pt x="16974" y="21192"/>
                  </a:lnTo>
                  <a:lnTo>
                    <a:pt x="16693" y="21293"/>
                  </a:lnTo>
                  <a:lnTo>
                    <a:pt x="16392" y="21373"/>
                  </a:lnTo>
                  <a:lnTo>
                    <a:pt x="16090" y="21433"/>
                  </a:lnTo>
                  <a:lnTo>
                    <a:pt x="15789" y="21493"/>
                  </a:lnTo>
                  <a:lnTo>
                    <a:pt x="15488" y="21534"/>
                  </a:lnTo>
                  <a:lnTo>
                    <a:pt x="15166" y="21554"/>
                  </a:lnTo>
                  <a:lnTo>
                    <a:pt x="14564" y="21554"/>
                  </a:lnTo>
                  <a:lnTo>
                    <a:pt x="14242" y="21534"/>
                  </a:lnTo>
                  <a:lnTo>
                    <a:pt x="13941" y="21514"/>
                  </a:lnTo>
                  <a:lnTo>
                    <a:pt x="13640" y="21453"/>
                  </a:lnTo>
                  <a:lnTo>
                    <a:pt x="13338" y="21393"/>
                  </a:lnTo>
                  <a:lnTo>
                    <a:pt x="13037" y="21313"/>
                  </a:lnTo>
                  <a:lnTo>
                    <a:pt x="12736" y="21212"/>
                  </a:lnTo>
                  <a:lnTo>
                    <a:pt x="12435" y="21112"/>
                  </a:lnTo>
                  <a:lnTo>
                    <a:pt x="12133" y="20971"/>
                  </a:lnTo>
                  <a:lnTo>
                    <a:pt x="11852" y="20831"/>
                  </a:lnTo>
                  <a:lnTo>
                    <a:pt x="11571" y="20670"/>
                  </a:lnTo>
                  <a:lnTo>
                    <a:pt x="11290" y="20509"/>
                  </a:lnTo>
                  <a:lnTo>
                    <a:pt x="11028" y="20328"/>
                  </a:lnTo>
                  <a:lnTo>
                    <a:pt x="10767" y="20107"/>
                  </a:lnTo>
                  <a:lnTo>
                    <a:pt x="10506" y="19907"/>
                  </a:lnTo>
                  <a:lnTo>
                    <a:pt x="10285" y="19686"/>
                  </a:lnTo>
                  <a:lnTo>
                    <a:pt x="10064" y="19445"/>
                  </a:lnTo>
                  <a:lnTo>
                    <a:pt x="9843" y="19203"/>
                  </a:lnTo>
                  <a:lnTo>
                    <a:pt x="9663" y="18962"/>
                  </a:lnTo>
                  <a:lnTo>
                    <a:pt x="9482" y="18701"/>
                  </a:lnTo>
                  <a:lnTo>
                    <a:pt x="9301" y="18440"/>
                  </a:lnTo>
                  <a:lnTo>
                    <a:pt x="9160" y="18159"/>
                  </a:lnTo>
                  <a:lnTo>
                    <a:pt x="9020" y="17878"/>
                  </a:lnTo>
                  <a:lnTo>
                    <a:pt x="8899" y="17597"/>
                  </a:lnTo>
                  <a:lnTo>
                    <a:pt x="8779" y="17315"/>
                  </a:lnTo>
                  <a:lnTo>
                    <a:pt x="8678" y="17014"/>
                  </a:lnTo>
                  <a:lnTo>
                    <a:pt x="8598" y="16733"/>
                  </a:lnTo>
                  <a:lnTo>
                    <a:pt x="8538" y="16431"/>
                  </a:lnTo>
                  <a:lnTo>
                    <a:pt x="8477" y="16130"/>
                  </a:lnTo>
                  <a:lnTo>
                    <a:pt x="8437" y="15809"/>
                  </a:lnTo>
                  <a:lnTo>
                    <a:pt x="8417" y="15507"/>
                  </a:lnTo>
                  <a:lnTo>
                    <a:pt x="8397" y="15206"/>
                  </a:lnTo>
                  <a:lnTo>
                    <a:pt x="8417" y="14885"/>
                  </a:lnTo>
                  <a:lnTo>
                    <a:pt x="8437" y="14583"/>
                  </a:lnTo>
                  <a:lnTo>
                    <a:pt x="8457" y="14282"/>
                  </a:lnTo>
                  <a:lnTo>
                    <a:pt x="8518" y="13961"/>
                  </a:lnTo>
                  <a:lnTo>
                    <a:pt x="8578" y="13659"/>
                  </a:lnTo>
                  <a:lnTo>
                    <a:pt x="8658" y="13358"/>
                  </a:lnTo>
                  <a:lnTo>
                    <a:pt x="8759" y="13057"/>
                  </a:lnTo>
                  <a:lnTo>
                    <a:pt x="8859" y="12755"/>
                  </a:lnTo>
                  <a:lnTo>
                    <a:pt x="8980" y="12474"/>
                  </a:lnTo>
                  <a:lnTo>
                    <a:pt x="9120" y="12193"/>
                  </a:lnTo>
                  <a:lnTo>
                    <a:pt x="9281" y="11912"/>
                  </a:lnTo>
                  <a:lnTo>
                    <a:pt x="9462" y="11631"/>
                  </a:lnTo>
                  <a:lnTo>
                    <a:pt x="9642" y="11349"/>
                  </a:lnTo>
                  <a:lnTo>
                    <a:pt x="9843" y="11088"/>
                  </a:lnTo>
                  <a:lnTo>
                    <a:pt x="10064" y="10847"/>
                  </a:lnTo>
                  <a:lnTo>
                    <a:pt x="10285" y="10606"/>
                  </a:lnTo>
                  <a:lnTo>
                    <a:pt x="10526" y="10385"/>
                  </a:lnTo>
                  <a:lnTo>
                    <a:pt x="10767" y="10184"/>
                  </a:lnTo>
                  <a:lnTo>
                    <a:pt x="11008" y="9983"/>
                  </a:lnTo>
                  <a:lnTo>
                    <a:pt x="11269" y="9803"/>
                  </a:lnTo>
                  <a:lnTo>
                    <a:pt x="11531" y="9642"/>
                  </a:lnTo>
                  <a:lnTo>
                    <a:pt x="11812" y="9481"/>
                  </a:lnTo>
                  <a:lnTo>
                    <a:pt x="12073" y="9341"/>
                  </a:lnTo>
                  <a:lnTo>
                    <a:pt x="12354" y="9220"/>
                  </a:lnTo>
                  <a:lnTo>
                    <a:pt x="12656" y="9120"/>
                  </a:lnTo>
                  <a:lnTo>
                    <a:pt x="12937" y="9019"/>
                  </a:lnTo>
                  <a:lnTo>
                    <a:pt x="13238" y="8939"/>
                  </a:lnTo>
                  <a:lnTo>
                    <a:pt x="13539" y="8859"/>
                  </a:lnTo>
                  <a:lnTo>
                    <a:pt x="13841" y="8818"/>
                  </a:lnTo>
                  <a:lnTo>
                    <a:pt x="14142" y="8778"/>
                  </a:lnTo>
                  <a:lnTo>
                    <a:pt x="14463" y="8738"/>
                  </a:lnTo>
                  <a:close/>
                  <a:moveTo>
                    <a:pt x="14885" y="0"/>
                  </a:moveTo>
                  <a:lnTo>
                    <a:pt x="14142" y="20"/>
                  </a:lnTo>
                  <a:lnTo>
                    <a:pt x="13399" y="80"/>
                  </a:lnTo>
                  <a:lnTo>
                    <a:pt x="12133" y="2491"/>
                  </a:lnTo>
                  <a:lnTo>
                    <a:pt x="11511" y="2652"/>
                  </a:lnTo>
                  <a:lnTo>
                    <a:pt x="10888" y="2832"/>
                  </a:lnTo>
                  <a:lnTo>
                    <a:pt x="10265" y="3033"/>
                  </a:lnTo>
                  <a:lnTo>
                    <a:pt x="9642" y="3294"/>
                  </a:lnTo>
                  <a:lnTo>
                    <a:pt x="7212" y="2029"/>
                  </a:lnTo>
                  <a:lnTo>
                    <a:pt x="6589" y="2411"/>
                  </a:lnTo>
                  <a:lnTo>
                    <a:pt x="5966" y="2832"/>
                  </a:lnTo>
                  <a:lnTo>
                    <a:pt x="5384" y="3294"/>
                  </a:lnTo>
                  <a:lnTo>
                    <a:pt x="4801" y="3777"/>
                  </a:lnTo>
                  <a:lnTo>
                    <a:pt x="5203" y="6468"/>
                  </a:lnTo>
                  <a:lnTo>
                    <a:pt x="4781" y="6970"/>
                  </a:lnTo>
                  <a:lnTo>
                    <a:pt x="4380" y="7493"/>
                  </a:lnTo>
                  <a:lnTo>
                    <a:pt x="3998" y="8035"/>
                  </a:lnTo>
                  <a:lnTo>
                    <a:pt x="3656" y="8597"/>
                  </a:lnTo>
                  <a:lnTo>
                    <a:pt x="965" y="8999"/>
                  </a:lnTo>
                  <a:lnTo>
                    <a:pt x="684" y="9702"/>
                  </a:lnTo>
                  <a:lnTo>
                    <a:pt x="422" y="10405"/>
                  </a:lnTo>
                  <a:lnTo>
                    <a:pt x="201" y="11108"/>
                  </a:lnTo>
                  <a:lnTo>
                    <a:pt x="21" y="11831"/>
                  </a:lnTo>
                  <a:lnTo>
                    <a:pt x="1949" y="13780"/>
                  </a:lnTo>
                  <a:lnTo>
                    <a:pt x="1909" y="14423"/>
                  </a:lnTo>
                  <a:lnTo>
                    <a:pt x="1889" y="15086"/>
                  </a:lnTo>
                  <a:lnTo>
                    <a:pt x="1889" y="15728"/>
                  </a:lnTo>
                  <a:lnTo>
                    <a:pt x="1949" y="16391"/>
                  </a:lnTo>
                  <a:lnTo>
                    <a:pt x="1" y="18300"/>
                  </a:lnTo>
                  <a:lnTo>
                    <a:pt x="181" y="19043"/>
                  </a:lnTo>
                  <a:lnTo>
                    <a:pt x="382" y="19746"/>
                  </a:lnTo>
                  <a:lnTo>
                    <a:pt x="623" y="20469"/>
                  </a:lnTo>
                  <a:lnTo>
                    <a:pt x="905" y="21152"/>
                  </a:lnTo>
                  <a:lnTo>
                    <a:pt x="3596" y="21594"/>
                  </a:lnTo>
                  <a:lnTo>
                    <a:pt x="3938" y="22156"/>
                  </a:lnTo>
                  <a:lnTo>
                    <a:pt x="4299" y="22699"/>
                  </a:lnTo>
                  <a:lnTo>
                    <a:pt x="4701" y="23221"/>
                  </a:lnTo>
                  <a:lnTo>
                    <a:pt x="5123" y="23743"/>
                  </a:lnTo>
                  <a:lnTo>
                    <a:pt x="4681" y="26435"/>
                  </a:lnTo>
                  <a:lnTo>
                    <a:pt x="5243" y="26917"/>
                  </a:lnTo>
                  <a:lnTo>
                    <a:pt x="5846" y="27379"/>
                  </a:lnTo>
                  <a:lnTo>
                    <a:pt x="6469" y="27801"/>
                  </a:lnTo>
                  <a:lnTo>
                    <a:pt x="7091" y="28182"/>
                  </a:lnTo>
                  <a:lnTo>
                    <a:pt x="9522" y="26957"/>
                  </a:lnTo>
                  <a:lnTo>
                    <a:pt x="10145" y="27218"/>
                  </a:lnTo>
                  <a:lnTo>
                    <a:pt x="10767" y="27439"/>
                  </a:lnTo>
                  <a:lnTo>
                    <a:pt x="11390" y="27640"/>
                  </a:lnTo>
                  <a:lnTo>
                    <a:pt x="12013" y="27781"/>
                  </a:lnTo>
                  <a:lnTo>
                    <a:pt x="13238" y="30211"/>
                  </a:lnTo>
                  <a:lnTo>
                    <a:pt x="14001" y="30272"/>
                  </a:lnTo>
                  <a:lnTo>
                    <a:pt x="14745" y="30292"/>
                  </a:lnTo>
                  <a:lnTo>
                    <a:pt x="15488" y="30272"/>
                  </a:lnTo>
                  <a:lnTo>
                    <a:pt x="16231" y="30231"/>
                  </a:lnTo>
                  <a:lnTo>
                    <a:pt x="17497" y="27801"/>
                  </a:lnTo>
                  <a:lnTo>
                    <a:pt x="18119" y="27660"/>
                  </a:lnTo>
                  <a:lnTo>
                    <a:pt x="18762" y="27479"/>
                  </a:lnTo>
                  <a:lnTo>
                    <a:pt x="19365" y="27258"/>
                  </a:lnTo>
                  <a:lnTo>
                    <a:pt x="19987" y="27017"/>
                  </a:lnTo>
                  <a:lnTo>
                    <a:pt x="22418" y="28263"/>
                  </a:lnTo>
                  <a:lnTo>
                    <a:pt x="23041" y="27881"/>
                  </a:lnTo>
                  <a:lnTo>
                    <a:pt x="23663" y="27459"/>
                  </a:lnTo>
                  <a:lnTo>
                    <a:pt x="24246" y="27017"/>
                  </a:lnTo>
                  <a:lnTo>
                    <a:pt x="24828" y="26535"/>
                  </a:lnTo>
                  <a:lnTo>
                    <a:pt x="24427" y="23844"/>
                  </a:lnTo>
                  <a:lnTo>
                    <a:pt x="24848" y="23341"/>
                  </a:lnTo>
                  <a:lnTo>
                    <a:pt x="25250" y="22819"/>
                  </a:lnTo>
                  <a:lnTo>
                    <a:pt x="25632" y="22277"/>
                  </a:lnTo>
                  <a:lnTo>
                    <a:pt x="25973" y="21714"/>
                  </a:lnTo>
                  <a:lnTo>
                    <a:pt x="28665" y="21293"/>
                  </a:lnTo>
                  <a:lnTo>
                    <a:pt x="28966" y="20610"/>
                  </a:lnTo>
                  <a:lnTo>
                    <a:pt x="29207" y="19907"/>
                  </a:lnTo>
                  <a:lnTo>
                    <a:pt x="29428" y="19183"/>
                  </a:lnTo>
                  <a:lnTo>
                    <a:pt x="29609" y="18460"/>
                  </a:lnTo>
                  <a:lnTo>
                    <a:pt x="27681" y="16532"/>
                  </a:lnTo>
                  <a:lnTo>
                    <a:pt x="27741" y="15869"/>
                  </a:lnTo>
                  <a:lnTo>
                    <a:pt x="27761" y="15206"/>
                  </a:lnTo>
                  <a:lnTo>
                    <a:pt x="27741" y="14563"/>
                  </a:lnTo>
                  <a:lnTo>
                    <a:pt x="27701" y="13921"/>
                  </a:lnTo>
                  <a:lnTo>
                    <a:pt x="29629" y="11992"/>
                  </a:lnTo>
                  <a:lnTo>
                    <a:pt x="29448" y="11269"/>
                  </a:lnTo>
                  <a:lnTo>
                    <a:pt x="29248" y="10546"/>
                  </a:lnTo>
                  <a:lnTo>
                    <a:pt x="29006" y="9843"/>
                  </a:lnTo>
                  <a:lnTo>
                    <a:pt x="28725" y="9140"/>
                  </a:lnTo>
                  <a:lnTo>
                    <a:pt x="26034" y="8698"/>
                  </a:lnTo>
                  <a:lnTo>
                    <a:pt x="25692" y="8135"/>
                  </a:lnTo>
                  <a:lnTo>
                    <a:pt x="25331" y="7593"/>
                  </a:lnTo>
                  <a:lnTo>
                    <a:pt x="24929" y="7071"/>
                  </a:lnTo>
                  <a:lnTo>
                    <a:pt x="24507" y="6569"/>
                  </a:lnTo>
                  <a:lnTo>
                    <a:pt x="24949" y="3877"/>
                  </a:lnTo>
                  <a:lnTo>
                    <a:pt x="24386" y="3395"/>
                  </a:lnTo>
                  <a:lnTo>
                    <a:pt x="23784" y="2933"/>
                  </a:lnTo>
                  <a:lnTo>
                    <a:pt x="23181" y="2511"/>
                  </a:lnTo>
                  <a:lnTo>
                    <a:pt x="22538" y="2109"/>
                  </a:lnTo>
                  <a:lnTo>
                    <a:pt x="20108" y="3335"/>
                  </a:lnTo>
                  <a:lnTo>
                    <a:pt x="19485" y="3073"/>
                  </a:lnTo>
                  <a:lnTo>
                    <a:pt x="18862" y="2852"/>
                  </a:lnTo>
                  <a:lnTo>
                    <a:pt x="18240" y="2672"/>
                  </a:lnTo>
                  <a:lnTo>
                    <a:pt x="17617" y="2511"/>
                  </a:lnTo>
                  <a:lnTo>
                    <a:pt x="16392" y="80"/>
                  </a:lnTo>
                  <a:lnTo>
                    <a:pt x="15628" y="20"/>
                  </a:lnTo>
                  <a:lnTo>
                    <a:pt x="148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3005500" y="4459950"/>
              <a:ext cx="432400" cy="432400"/>
            </a:xfrm>
            <a:custGeom>
              <a:avLst/>
              <a:gdLst/>
              <a:ahLst/>
              <a:cxnLst/>
              <a:rect l="l" t="t" r="r" b="b"/>
              <a:pathLst>
                <a:path w="17296" h="17296" extrusionOk="0">
                  <a:moveTo>
                    <a:pt x="8578" y="442"/>
                  </a:moveTo>
                  <a:lnTo>
                    <a:pt x="8979" y="462"/>
                  </a:lnTo>
                  <a:lnTo>
                    <a:pt x="9381" y="482"/>
                  </a:lnTo>
                  <a:lnTo>
                    <a:pt x="9763" y="523"/>
                  </a:lnTo>
                  <a:lnTo>
                    <a:pt x="10164" y="583"/>
                  </a:lnTo>
                  <a:lnTo>
                    <a:pt x="10546" y="663"/>
                  </a:lnTo>
                  <a:lnTo>
                    <a:pt x="10928" y="764"/>
                  </a:lnTo>
                  <a:lnTo>
                    <a:pt x="11330" y="884"/>
                  </a:lnTo>
                  <a:lnTo>
                    <a:pt x="11691" y="1025"/>
                  </a:lnTo>
                  <a:lnTo>
                    <a:pt x="12073" y="1186"/>
                  </a:lnTo>
                  <a:lnTo>
                    <a:pt x="12434" y="1366"/>
                  </a:lnTo>
                  <a:lnTo>
                    <a:pt x="12796" y="1567"/>
                  </a:lnTo>
                  <a:lnTo>
                    <a:pt x="13157" y="1788"/>
                  </a:lnTo>
                  <a:lnTo>
                    <a:pt x="13499" y="2029"/>
                  </a:lnTo>
                  <a:lnTo>
                    <a:pt x="13820" y="2290"/>
                  </a:lnTo>
                  <a:lnTo>
                    <a:pt x="14142" y="2551"/>
                  </a:lnTo>
                  <a:lnTo>
                    <a:pt x="14423" y="2833"/>
                  </a:lnTo>
                  <a:lnTo>
                    <a:pt x="14704" y="3114"/>
                  </a:lnTo>
                  <a:lnTo>
                    <a:pt x="14965" y="3415"/>
                  </a:lnTo>
                  <a:lnTo>
                    <a:pt x="15226" y="3737"/>
                  </a:lnTo>
                  <a:lnTo>
                    <a:pt x="15447" y="4058"/>
                  </a:lnTo>
                  <a:lnTo>
                    <a:pt x="15668" y="4399"/>
                  </a:lnTo>
                  <a:lnTo>
                    <a:pt x="15869" y="4741"/>
                  </a:lnTo>
                  <a:lnTo>
                    <a:pt x="16050" y="5103"/>
                  </a:lnTo>
                  <a:lnTo>
                    <a:pt x="16211" y="5464"/>
                  </a:lnTo>
                  <a:lnTo>
                    <a:pt x="16351" y="5826"/>
                  </a:lnTo>
                  <a:lnTo>
                    <a:pt x="16472" y="6207"/>
                  </a:lnTo>
                  <a:lnTo>
                    <a:pt x="16592" y="6609"/>
                  </a:lnTo>
                  <a:lnTo>
                    <a:pt x="16673" y="6991"/>
                  </a:lnTo>
                  <a:lnTo>
                    <a:pt x="16753" y="7392"/>
                  </a:lnTo>
                  <a:lnTo>
                    <a:pt x="16813" y="7814"/>
                  </a:lnTo>
                  <a:lnTo>
                    <a:pt x="16833" y="8216"/>
                  </a:lnTo>
                  <a:lnTo>
                    <a:pt x="16853" y="8618"/>
                  </a:lnTo>
                  <a:lnTo>
                    <a:pt x="16833" y="9020"/>
                  </a:lnTo>
                  <a:lnTo>
                    <a:pt x="16813" y="9421"/>
                  </a:lnTo>
                  <a:lnTo>
                    <a:pt x="16773" y="9823"/>
                  </a:lnTo>
                  <a:lnTo>
                    <a:pt x="16693" y="10205"/>
                  </a:lnTo>
                  <a:lnTo>
                    <a:pt x="16612" y="10586"/>
                  </a:lnTo>
                  <a:lnTo>
                    <a:pt x="16512" y="10988"/>
                  </a:lnTo>
                  <a:lnTo>
                    <a:pt x="16391" y="11370"/>
                  </a:lnTo>
                  <a:lnTo>
                    <a:pt x="16251" y="11731"/>
                  </a:lnTo>
                  <a:lnTo>
                    <a:pt x="16090" y="12093"/>
                  </a:lnTo>
                  <a:lnTo>
                    <a:pt x="15909" y="12454"/>
                  </a:lnTo>
                  <a:lnTo>
                    <a:pt x="15709" y="12816"/>
                  </a:lnTo>
                  <a:lnTo>
                    <a:pt x="15488" y="13158"/>
                  </a:lnTo>
                  <a:lnTo>
                    <a:pt x="15247" y="13499"/>
                  </a:lnTo>
                  <a:lnTo>
                    <a:pt x="15005" y="13820"/>
                  </a:lnTo>
                  <a:lnTo>
                    <a:pt x="14744" y="14122"/>
                  </a:lnTo>
                  <a:lnTo>
                    <a:pt x="14463" y="14423"/>
                  </a:lnTo>
                  <a:lnTo>
                    <a:pt x="14182" y="14704"/>
                  </a:lnTo>
                  <a:lnTo>
                    <a:pt x="13881" y="14965"/>
                  </a:lnTo>
                  <a:lnTo>
                    <a:pt x="13559" y="15206"/>
                  </a:lnTo>
                  <a:lnTo>
                    <a:pt x="13238" y="15447"/>
                  </a:lnTo>
                  <a:lnTo>
                    <a:pt x="12896" y="15648"/>
                  </a:lnTo>
                  <a:lnTo>
                    <a:pt x="12555" y="15849"/>
                  </a:lnTo>
                  <a:lnTo>
                    <a:pt x="12193" y="16030"/>
                  </a:lnTo>
                  <a:lnTo>
                    <a:pt x="11832" y="16191"/>
                  </a:lnTo>
                  <a:lnTo>
                    <a:pt x="11450" y="16351"/>
                  </a:lnTo>
                  <a:lnTo>
                    <a:pt x="11088" y="16472"/>
                  </a:lnTo>
                  <a:lnTo>
                    <a:pt x="10687" y="16572"/>
                  </a:lnTo>
                  <a:lnTo>
                    <a:pt x="10285" y="16673"/>
                  </a:lnTo>
                  <a:lnTo>
                    <a:pt x="9883" y="16753"/>
                  </a:lnTo>
                  <a:lnTo>
                    <a:pt x="9481" y="16793"/>
                  </a:lnTo>
                  <a:lnTo>
                    <a:pt x="9080" y="16833"/>
                  </a:lnTo>
                  <a:lnTo>
                    <a:pt x="8276" y="16833"/>
                  </a:lnTo>
                  <a:lnTo>
                    <a:pt x="7875" y="16813"/>
                  </a:lnTo>
                  <a:lnTo>
                    <a:pt x="7473" y="16753"/>
                  </a:lnTo>
                  <a:lnTo>
                    <a:pt x="7091" y="16693"/>
                  </a:lnTo>
                  <a:lnTo>
                    <a:pt x="6689" y="16613"/>
                  </a:lnTo>
                  <a:lnTo>
                    <a:pt x="6308" y="16512"/>
                  </a:lnTo>
                  <a:lnTo>
                    <a:pt x="5926" y="16371"/>
                  </a:lnTo>
                  <a:lnTo>
                    <a:pt x="5564" y="16231"/>
                  </a:lnTo>
                  <a:lnTo>
                    <a:pt x="5183" y="16070"/>
                  </a:lnTo>
                  <a:lnTo>
                    <a:pt x="4821" y="15889"/>
                  </a:lnTo>
                  <a:lnTo>
                    <a:pt x="4480" y="15709"/>
                  </a:lnTo>
                  <a:lnTo>
                    <a:pt x="4138" y="15488"/>
                  </a:lnTo>
                  <a:lnTo>
                    <a:pt x="3797" y="15247"/>
                  </a:lnTo>
                  <a:lnTo>
                    <a:pt x="3455" y="14985"/>
                  </a:lnTo>
                  <a:lnTo>
                    <a:pt x="3154" y="14724"/>
                  </a:lnTo>
                  <a:lnTo>
                    <a:pt x="2853" y="14443"/>
                  </a:lnTo>
                  <a:lnTo>
                    <a:pt x="2572" y="14142"/>
                  </a:lnTo>
                  <a:lnTo>
                    <a:pt x="2310" y="13820"/>
                  </a:lnTo>
                  <a:lnTo>
                    <a:pt x="2049" y="13519"/>
                  </a:lnTo>
                  <a:lnTo>
                    <a:pt x="1828" y="13178"/>
                  </a:lnTo>
                  <a:lnTo>
                    <a:pt x="1607" y="12836"/>
                  </a:lnTo>
                  <a:lnTo>
                    <a:pt x="1406" y="12495"/>
                  </a:lnTo>
                  <a:lnTo>
                    <a:pt x="1246" y="12133"/>
                  </a:lnTo>
                  <a:lnTo>
                    <a:pt x="1085" y="11771"/>
                  </a:lnTo>
                  <a:lnTo>
                    <a:pt x="944" y="11410"/>
                  </a:lnTo>
                  <a:lnTo>
                    <a:pt x="804" y="11028"/>
                  </a:lnTo>
                  <a:lnTo>
                    <a:pt x="703" y="10647"/>
                  </a:lnTo>
                  <a:lnTo>
                    <a:pt x="623" y="10265"/>
                  </a:lnTo>
                  <a:lnTo>
                    <a:pt x="543" y="9883"/>
                  </a:lnTo>
                  <a:lnTo>
                    <a:pt x="503" y="9502"/>
                  </a:lnTo>
                  <a:lnTo>
                    <a:pt x="462" y="9100"/>
                  </a:lnTo>
                  <a:lnTo>
                    <a:pt x="462" y="8698"/>
                  </a:lnTo>
                  <a:lnTo>
                    <a:pt x="462" y="8316"/>
                  </a:lnTo>
                  <a:lnTo>
                    <a:pt x="482" y="7915"/>
                  </a:lnTo>
                  <a:lnTo>
                    <a:pt x="523" y="7533"/>
                  </a:lnTo>
                  <a:lnTo>
                    <a:pt x="603" y="7131"/>
                  </a:lnTo>
                  <a:lnTo>
                    <a:pt x="683" y="6750"/>
                  </a:lnTo>
                  <a:lnTo>
                    <a:pt x="784" y="6348"/>
                  </a:lnTo>
                  <a:lnTo>
                    <a:pt x="904" y="5966"/>
                  </a:lnTo>
                  <a:lnTo>
                    <a:pt x="1045" y="5585"/>
                  </a:lnTo>
                  <a:lnTo>
                    <a:pt x="1206" y="5223"/>
                  </a:lnTo>
                  <a:lnTo>
                    <a:pt x="1386" y="4841"/>
                  </a:lnTo>
                  <a:lnTo>
                    <a:pt x="1587" y="4500"/>
                  </a:lnTo>
                  <a:lnTo>
                    <a:pt x="1808" y="4138"/>
                  </a:lnTo>
                  <a:lnTo>
                    <a:pt x="2049" y="3797"/>
                  </a:lnTo>
                  <a:lnTo>
                    <a:pt x="2290" y="3455"/>
                  </a:lnTo>
                  <a:lnTo>
                    <a:pt x="2572" y="3134"/>
                  </a:lnTo>
                  <a:lnTo>
                    <a:pt x="2853" y="2833"/>
                  </a:lnTo>
                  <a:lnTo>
                    <a:pt x="3154" y="2551"/>
                  </a:lnTo>
                  <a:lnTo>
                    <a:pt x="3455" y="2290"/>
                  </a:lnTo>
                  <a:lnTo>
                    <a:pt x="3777" y="2049"/>
                  </a:lnTo>
                  <a:lnTo>
                    <a:pt x="4118" y="1808"/>
                  </a:lnTo>
                  <a:lnTo>
                    <a:pt x="4440" y="1607"/>
                  </a:lnTo>
                  <a:lnTo>
                    <a:pt x="4801" y="1406"/>
                  </a:lnTo>
                  <a:lnTo>
                    <a:pt x="5143" y="1226"/>
                  </a:lnTo>
                  <a:lnTo>
                    <a:pt x="5504" y="1065"/>
                  </a:lnTo>
                  <a:lnTo>
                    <a:pt x="5886" y="924"/>
                  </a:lnTo>
                  <a:lnTo>
                    <a:pt x="6247" y="804"/>
                  </a:lnTo>
                  <a:lnTo>
                    <a:pt x="6629" y="703"/>
                  </a:lnTo>
                  <a:lnTo>
                    <a:pt x="7031" y="603"/>
                  </a:lnTo>
                  <a:lnTo>
                    <a:pt x="7413" y="543"/>
                  </a:lnTo>
                  <a:lnTo>
                    <a:pt x="7794" y="503"/>
                  </a:lnTo>
                  <a:lnTo>
                    <a:pt x="8196" y="462"/>
                  </a:lnTo>
                  <a:lnTo>
                    <a:pt x="8578" y="442"/>
                  </a:lnTo>
                  <a:close/>
                  <a:moveTo>
                    <a:pt x="8156" y="0"/>
                  </a:moveTo>
                  <a:lnTo>
                    <a:pt x="7754" y="41"/>
                  </a:lnTo>
                  <a:lnTo>
                    <a:pt x="7332" y="101"/>
                  </a:lnTo>
                  <a:lnTo>
                    <a:pt x="6930" y="161"/>
                  </a:lnTo>
                  <a:lnTo>
                    <a:pt x="6529" y="261"/>
                  </a:lnTo>
                  <a:lnTo>
                    <a:pt x="6127" y="362"/>
                  </a:lnTo>
                  <a:lnTo>
                    <a:pt x="5725" y="503"/>
                  </a:lnTo>
                  <a:lnTo>
                    <a:pt x="5344" y="643"/>
                  </a:lnTo>
                  <a:lnTo>
                    <a:pt x="4962" y="824"/>
                  </a:lnTo>
                  <a:lnTo>
                    <a:pt x="4580" y="1005"/>
                  </a:lnTo>
                  <a:lnTo>
                    <a:pt x="4219" y="1206"/>
                  </a:lnTo>
                  <a:lnTo>
                    <a:pt x="3857" y="1447"/>
                  </a:lnTo>
                  <a:lnTo>
                    <a:pt x="3516" y="1688"/>
                  </a:lnTo>
                  <a:lnTo>
                    <a:pt x="3174" y="1949"/>
                  </a:lnTo>
                  <a:lnTo>
                    <a:pt x="2853" y="2230"/>
                  </a:lnTo>
                  <a:lnTo>
                    <a:pt x="2531" y="2511"/>
                  </a:lnTo>
                  <a:lnTo>
                    <a:pt x="2230" y="2833"/>
                  </a:lnTo>
                  <a:lnTo>
                    <a:pt x="1949" y="3174"/>
                  </a:lnTo>
                  <a:lnTo>
                    <a:pt x="1668" y="3516"/>
                  </a:lnTo>
                  <a:lnTo>
                    <a:pt x="1427" y="3877"/>
                  </a:lnTo>
                  <a:lnTo>
                    <a:pt x="1185" y="4259"/>
                  </a:lnTo>
                  <a:lnTo>
                    <a:pt x="985" y="4641"/>
                  </a:lnTo>
                  <a:lnTo>
                    <a:pt x="784" y="5022"/>
                  </a:lnTo>
                  <a:lnTo>
                    <a:pt x="623" y="5424"/>
                  </a:lnTo>
                  <a:lnTo>
                    <a:pt x="462" y="5826"/>
                  </a:lnTo>
                  <a:lnTo>
                    <a:pt x="342" y="6227"/>
                  </a:lnTo>
                  <a:lnTo>
                    <a:pt x="241" y="6629"/>
                  </a:lnTo>
                  <a:lnTo>
                    <a:pt x="141" y="7051"/>
                  </a:lnTo>
                  <a:lnTo>
                    <a:pt x="81" y="7453"/>
                  </a:lnTo>
                  <a:lnTo>
                    <a:pt x="41" y="7875"/>
                  </a:lnTo>
                  <a:lnTo>
                    <a:pt x="0" y="8296"/>
                  </a:lnTo>
                  <a:lnTo>
                    <a:pt x="0" y="8718"/>
                  </a:lnTo>
                  <a:lnTo>
                    <a:pt x="20" y="9120"/>
                  </a:lnTo>
                  <a:lnTo>
                    <a:pt x="41" y="9542"/>
                  </a:lnTo>
                  <a:lnTo>
                    <a:pt x="101" y="9944"/>
                  </a:lnTo>
                  <a:lnTo>
                    <a:pt x="181" y="10365"/>
                  </a:lnTo>
                  <a:lnTo>
                    <a:pt x="261" y="10767"/>
                  </a:lnTo>
                  <a:lnTo>
                    <a:pt x="382" y="11169"/>
                  </a:lnTo>
                  <a:lnTo>
                    <a:pt x="503" y="11571"/>
                  </a:lnTo>
                  <a:lnTo>
                    <a:pt x="663" y="11952"/>
                  </a:lnTo>
                  <a:lnTo>
                    <a:pt x="824" y="12334"/>
                  </a:lnTo>
                  <a:lnTo>
                    <a:pt x="1025" y="12716"/>
                  </a:lnTo>
                  <a:lnTo>
                    <a:pt x="1226" y="13077"/>
                  </a:lnTo>
                  <a:lnTo>
                    <a:pt x="1447" y="13439"/>
                  </a:lnTo>
                  <a:lnTo>
                    <a:pt x="1688" y="13780"/>
                  </a:lnTo>
                  <a:lnTo>
                    <a:pt x="1949" y="14122"/>
                  </a:lnTo>
                  <a:lnTo>
                    <a:pt x="2230" y="14443"/>
                  </a:lnTo>
                  <a:lnTo>
                    <a:pt x="2531" y="14764"/>
                  </a:lnTo>
                  <a:lnTo>
                    <a:pt x="2853" y="15046"/>
                  </a:lnTo>
                  <a:lnTo>
                    <a:pt x="3174" y="15347"/>
                  </a:lnTo>
                  <a:lnTo>
                    <a:pt x="3536" y="15608"/>
                  </a:lnTo>
                  <a:lnTo>
                    <a:pt x="3817" y="15809"/>
                  </a:lnTo>
                  <a:lnTo>
                    <a:pt x="4098" y="16010"/>
                  </a:lnTo>
                  <a:lnTo>
                    <a:pt x="4399" y="16171"/>
                  </a:lnTo>
                  <a:lnTo>
                    <a:pt x="4701" y="16351"/>
                  </a:lnTo>
                  <a:lnTo>
                    <a:pt x="5002" y="16492"/>
                  </a:lnTo>
                  <a:lnTo>
                    <a:pt x="5323" y="16633"/>
                  </a:lnTo>
                  <a:lnTo>
                    <a:pt x="5645" y="16753"/>
                  </a:lnTo>
                  <a:lnTo>
                    <a:pt x="5966" y="16874"/>
                  </a:lnTo>
                  <a:lnTo>
                    <a:pt x="6288" y="16974"/>
                  </a:lnTo>
                  <a:lnTo>
                    <a:pt x="6609" y="17054"/>
                  </a:lnTo>
                  <a:lnTo>
                    <a:pt x="6930" y="17135"/>
                  </a:lnTo>
                  <a:lnTo>
                    <a:pt x="7272" y="17195"/>
                  </a:lnTo>
                  <a:lnTo>
                    <a:pt x="7613" y="17235"/>
                  </a:lnTo>
                  <a:lnTo>
                    <a:pt x="7955" y="17275"/>
                  </a:lnTo>
                  <a:lnTo>
                    <a:pt x="8296" y="17295"/>
                  </a:lnTo>
                  <a:lnTo>
                    <a:pt x="8959" y="17295"/>
                  </a:lnTo>
                  <a:lnTo>
                    <a:pt x="9301" y="17275"/>
                  </a:lnTo>
                  <a:lnTo>
                    <a:pt x="9622" y="17235"/>
                  </a:lnTo>
                  <a:lnTo>
                    <a:pt x="9964" y="17195"/>
                  </a:lnTo>
                  <a:lnTo>
                    <a:pt x="10385" y="17115"/>
                  </a:lnTo>
                  <a:lnTo>
                    <a:pt x="10807" y="17014"/>
                  </a:lnTo>
                  <a:lnTo>
                    <a:pt x="11209" y="16914"/>
                  </a:lnTo>
                  <a:lnTo>
                    <a:pt x="11611" y="16773"/>
                  </a:lnTo>
                  <a:lnTo>
                    <a:pt x="12012" y="16613"/>
                  </a:lnTo>
                  <a:lnTo>
                    <a:pt x="12394" y="16452"/>
                  </a:lnTo>
                  <a:lnTo>
                    <a:pt x="12776" y="16251"/>
                  </a:lnTo>
                  <a:lnTo>
                    <a:pt x="13137" y="16050"/>
                  </a:lnTo>
                  <a:lnTo>
                    <a:pt x="13479" y="15809"/>
                  </a:lnTo>
                  <a:lnTo>
                    <a:pt x="13840" y="15568"/>
                  </a:lnTo>
                  <a:lnTo>
                    <a:pt x="14162" y="15307"/>
                  </a:lnTo>
                  <a:lnTo>
                    <a:pt x="14483" y="15026"/>
                  </a:lnTo>
                  <a:lnTo>
                    <a:pt x="14785" y="14744"/>
                  </a:lnTo>
                  <a:lnTo>
                    <a:pt x="15086" y="14423"/>
                  </a:lnTo>
                  <a:lnTo>
                    <a:pt x="15367" y="14102"/>
                  </a:lnTo>
                  <a:lnTo>
                    <a:pt x="15628" y="13760"/>
                  </a:lnTo>
                  <a:lnTo>
                    <a:pt x="15869" y="13399"/>
                  </a:lnTo>
                  <a:lnTo>
                    <a:pt x="16090" y="13037"/>
                  </a:lnTo>
                  <a:lnTo>
                    <a:pt x="16311" y="12675"/>
                  </a:lnTo>
                  <a:lnTo>
                    <a:pt x="16492" y="12294"/>
                  </a:lnTo>
                  <a:lnTo>
                    <a:pt x="16673" y="11912"/>
                  </a:lnTo>
                  <a:lnTo>
                    <a:pt x="16813" y="11510"/>
                  </a:lnTo>
                  <a:lnTo>
                    <a:pt x="16954" y="11109"/>
                  </a:lnTo>
                  <a:lnTo>
                    <a:pt x="17054" y="10707"/>
                  </a:lnTo>
                  <a:lnTo>
                    <a:pt x="17155" y="10285"/>
                  </a:lnTo>
                  <a:lnTo>
                    <a:pt x="17215" y="9883"/>
                  </a:lnTo>
                  <a:lnTo>
                    <a:pt x="17255" y="9461"/>
                  </a:lnTo>
                  <a:lnTo>
                    <a:pt x="17295" y="9040"/>
                  </a:lnTo>
                  <a:lnTo>
                    <a:pt x="17295" y="8618"/>
                  </a:lnTo>
                  <a:lnTo>
                    <a:pt x="17295" y="8196"/>
                  </a:lnTo>
                  <a:lnTo>
                    <a:pt x="17255" y="7754"/>
                  </a:lnTo>
                  <a:lnTo>
                    <a:pt x="17195" y="7332"/>
                  </a:lnTo>
                  <a:lnTo>
                    <a:pt x="17115" y="6910"/>
                  </a:lnTo>
                  <a:lnTo>
                    <a:pt x="17034" y="6489"/>
                  </a:lnTo>
                  <a:lnTo>
                    <a:pt x="16914" y="6087"/>
                  </a:lnTo>
                  <a:lnTo>
                    <a:pt x="16773" y="5685"/>
                  </a:lnTo>
                  <a:lnTo>
                    <a:pt x="16633" y="5283"/>
                  </a:lnTo>
                  <a:lnTo>
                    <a:pt x="16452" y="4902"/>
                  </a:lnTo>
                  <a:lnTo>
                    <a:pt x="16251" y="4520"/>
                  </a:lnTo>
                  <a:lnTo>
                    <a:pt x="16050" y="4158"/>
                  </a:lnTo>
                  <a:lnTo>
                    <a:pt x="15829" y="3797"/>
                  </a:lnTo>
                  <a:lnTo>
                    <a:pt x="15588" y="3455"/>
                  </a:lnTo>
                  <a:lnTo>
                    <a:pt x="15327" y="3134"/>
                  </a:lnTo>
                  <a:lnTo>
                    <a:pt x="15046" y="2813"/>
                  </a:lnTo>
                  <a:lnTo>
                    <a:pt x="14744" y="2511"/>
                  </a:lnTo>
                  <a:lnTo>
                    <a:pt x="14443" y="2210"/>
                  </a:lnTo>
                  <a:lnTo>
                    <a:pt x="14102" y="1929"/>
                  </a:lnTo>
                  <a:lnTo>
                    <a:pt x="13760" y="1668"/>
                  </a:lnTo>
                  <a:lnTo>
                    <a:pt x="13398" y="1406"/>
                  </a:lnTo>
                  <a:lnTo>
                    <a:pt x="13037" y="1186"/>
                  </a:lnTo>
                  <a:lnTo>
                    <a:pt x="12655" y="965"/>
                  </a:lnTo>
                  <a:lnTo>
                    <a:pt x="12254" y="784"/>
                  </a:lnTo>
                  <a:lnTo>
                    <a:pt x="11872" y="603"/>
                  </a:lnTo>
                  <a:lnTo>
                    <a:pt x="11470" y="462"/>
                  </a:lnTo>
                  <a:lnTo>
                    <a:pt x="11068" y="342"/>
                  </a:lnTo>
                  <a:lnTo>
                    <a:pt x="10647" y="221"/>
                  </a:lnTo>
                  <a:lnTo>
                    <a:pt x="10245" y="141"/>
                  </a:lnTo>
                  <a:lnTo>
                    <a:pt x="9823" y="81"/>
                  </a:lnTo>
                  <a:lnTo>
                    <a:pt x="9421" y="20"/>
                  </a:lnTo>
                  <a:lnTo>
                    <a:pt x="8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3460475" y="4792900"/>
              <a:ext cx="532825" cy="524800"/>
            </a:xfrm>
            <a:custGeom>
              <a:avLst/>
              <a:gdLst/>
              <a:ahLst/>
              <a:cxnLst/>
              <a:rect l="l" t="t" r="r" b="b"/>
              <a:pathLst>
                <a:path w="21313" h="20992" extrusionOk="0">
                  <a:moveTo>
                    <a:pt x="10707" y="5986"/>
                  </a:moveTo>
                  <a:lnTo>
                    <a:pt x="11129" y="6006"/>
                  </a:lnTo>
                  <a:lnTo>
                    <a:pt x="11550" y="6087"/>
                  </a:lnTo>
                  <a:lnTo>
                    <a:pt x="11972" y="6187"/>
                  </a:lnTo>
                  <a:lnTo>
                    <a:pt x="12394" y="6328"/>
                  </a:lnTo>
                  <a:lnTo>
                    <a:pt x="12776" y="6529"/>
                  </a:lnTo>
                  <a:lnTo>
                    <a:pt x="13157" y="6750"/>
                  </a:lnTo>
                  <a:lnTo>
                    <a:pt x="13519" y="7011"/>
                  </a:lnTo>
                  <a:lnTo>
                    <a:pt x="13840" y="7312"/>
                  </a:lnTo>
                  <a:lnTo>
                    <a:pt x="14142" y="7633"/>
                  </a:lnTo>
                  <a:lnTo>
                    <a:pt x="14423" y="8015"/>
                  </a:lnTo>
                  <a:lnTo>
                    <a:pt x="14664" y="8417"/>
                  </a:lnTo>
                  <a:lnTo>
                    <a:pt x="14845" y="8818"/>
                  </a:lnTo>
                  <a:lnTo>
                    <a:pt x="14985" y="9240"/>
                  </a:lnTo>
                  <a:lnTo>
                    <a:pt x="15086" y="9662"/>
                  </a:lnTo>
                  <a:lnTo>
                    <a:pt x="15146" y="10104"/>
                  </a:lnTo>
                  <a:lnTo>
                    <a:pt x="15166" y="10546"/>
                  </a:lnTo>
                  <a:lnTo>
                    <a:pt x="15146" y="10968"/>
                  </a:lnTo>
                  <a:lnTo>
                    <a:pt x="15086" y="11410"/>
                  </a:lnTo>
                  <a:lnTo>
                    <a:pt x="14965" y="11811"/>
                  </a:lnTo>
                  <a:lnTo>
                    <a:pt x="14825" y="12233"/>
                  </a:lnTo>
                  <a:lnTo>
                    <a:pt x="14644" y="12615"/>
                  </a:lnTo>
                  <a:lnTo>
                    <a:pt x="14423" y="12997"/>
                  </a:lnTo>
                  <a:lnTo>
                    <a:pt x="14162" y="13358"/>
                  </a:lnTo>
                  <a:lnTo>
                    <a:pt x="13860" y="13680"/>
                  </a:lnTo>
                  <a:lnTo>
                    <a:pt x="13519" y="13981"/>
                  </a:lnTo>
                  <a:lnTo>
                    <a:pt x="13137" y="14262"/>
                  </a:lnTo>
                  <a:lnTo>
                    <a:pt x="12756" y="14503"/>
                  </a:lnTo>
                  <a:lnTo>
                    <a:pt x="12334" y="14684"/>
                  </a:lnTo>
                  <a:lnTo>
                    <a:pt x="11912" y="14825"/>
                  </a:lnTo>
                  <a:lnTo>
                    <a:pt x="11490" y="14925"/>
                  </a:lnTo>
                  <a:lnTo>
                    <a:pt x="11048" y="14985"/>
                  </a:lnTo>
                  <a:lnTo>
                    <a:pt x="10626" y="15005"/>
                  </a:lnTo>
                  <a:lnTo>
                    <a:pt x="10185" y="14985"/>
                  </a:lnTo>
                  <a:lnTo>
                    <a:pt x="9763" y="14925"/>
                  </a:lnTo>
                  <a:lnTo>
                    <a:pt x="9341" y="14804"/>
                  </a:lnTo>
                  <a:lnTo>
                    <a:pt x="8939" y="14664"/>
                  </a:lnTo>
                  <a:lnTo>
                    <a:pt x="8537" y="14483"/>
                  </a:lnTo>
                  <a:lnTo>
                    <a:pt x="8156" y="14262"/>
                  </a:lnTo>
                  <a:lnTo>
                    <a:pt x="7814" y="14001"/>
                  </a:lnTo>
                  <a:lnTo>
                    <a:pt x="7473" y="13700"/>
                  </a:lnTo>
                  <a:lnTo>
                    <a:pt x="7171" y="13358"/>
                  </a:lnTo>
                  <a:lnTo>
                    <a:pt x="6890" y="12977"/>
                  </a:lnTo>
                  <a:lnTo>
                    <a:pt x="6669" y="12595"/>
                  </a:lnTo>
                  <a:lnTo>
                    <a:pt x="6468" y="12173"/>
                  </a:lnTo>
                  <a:lnTo>
                    <a:pt x="6328" y="11751"/>
                  </a:lnTo>
                  <a:lnTo>
                    <a:pt x="6227" y="11329"/>
                  </a:lnTo>
                  <a:lnTo>
                    <a:pt x="6167" y="10887"/>
                  </a:lnTo>
                  <a:lnTo>
                    <a:pt x="6147" y="10466"/>
                  </a:lnTo>
                  <a:lnTo>
                    <a:pt x="6167" y="10024"/>
                  </a:lnTo>
                  <a:lnTo>
                    <a:pt x="6247" y="9602"/>
                  </a:lnTo>
                  <a:lnTo>
                    <a:pt x="6348" y="9180"/>
                  </a:lnTo>
                  <a:lnTo>
                    <a:pt x="6488" y="8778"/>
                  </a:lnTo>
                  <a:lnTo>
                    <a:pt x="6689" y="8377"/>
                  </a:lnTo>
                  <a:lnTo>
                    <a:pt x="6910" y="7995"/>
                  </a:lnTo>
                  <a:lnTo>
                    <a:pt x="7171" y="7653"/>
                  </a:lnTo>
                  <a:lnTo>
                    <a:pt x="7473" y="7312"/>
                  </a:lnTo>
                  <a:lnTo>
                    <a:pt x="7794" y="7011"/>
                  </a:lnTo>
                  <a:lnTo>
                    <a:pt x="8176" y="6729"/>
                  </a:lnTo>
                  <a:lnTo>
                    <a:pt x="8578" y="6508"/>
                  </a:lnTo>
                  <a:lnTo>
                    <a:pt x="8979" y="6308"/>
                  </a:lnTo>
                  <a:lnTo>
                    <a:pt x="9401" y="6167"/>
                  </a:lnTo>
                  <a:lnTo>
                    <a:pt x="9823" y="6067"/>
                  </a:lnTo>
                  <a:lnTo>
                    <a:pt x="10265" y="6006"/>
                  </a:lnTo>
                  <a:lnTo>
                    <a:pt x="10707" y="5986"/>
                  </a:lnTo>
                  <a:close/>
                  <a:moveTo>
                    <a:pt x="8839" y="0"/>
                  </a:moveTo>
                  <a:lnTo>
                    <a:pt x="8337" y="101"/>
                  </a:lnTo>
                  <a:lnTo>
                    <a:pt x="7814" y="221"/>
                  </a:lnTo>
                  <a:lnTo>
                    <a:pt x="7312" y="382"/>
                  </a:lnTo>
                  <a:lnTo>
                    <a:pt x="6830" y="563"/>
                  </a:lnTo>
                  <a:lnTo>
                    <a:pt x="6428" y="2431"/>
                  </a:lnTo>
                  <a:lnTo>
                    <a:pt x="6026" y="2652"/>
                  </a:lnTo>
                  <a:lnTo>
                    <a:pt x="5645" y="2913"/>
                  </a:lnTo>
                  <a:lnTo>
                    <a:pt x="5263" y="3174"/>
                  </a:lnTo>
                  <a:lnTo>
                    <a:pt x="4882" y="3455"/>
                  </a:lnTo>
                  <a:lnTo>
                    <a:pt x="3013" y="3074"/>
                  </a:lnTo>
                  <a:lnTo>
                    <a:pt x="2652" y="3455"/>
                  </a:lnTo>
                  <a:lnTo>
                    <a:pt x="2310" y="3857"/>
                  </a:lnTo>
                  <a:lnTo>
                    <a:pt x="2009" y="4279"/>
                  </a:lnTo>
                  <a:lnTo>
                    <a:pt x="1708" y="4721"/>
                  </a:lnTo>
                  <a:lnTo>
                    <a:pt x="2511" y="6468"/>
                  </a:lnTo>
                  <a:lnTo>
                    <a:pt x="2310" y="6890"/>
                  </a:lnTo>
                  <a:lnTo>
                    <a:pt x="2150" y="7312"/>
                  </a:lnTo>
                  <a:lnTo>
                    <a:pt x="1989" y="7734"/>
                  </a:lnTo>
                  <a:lnTo>
                    <a:pt x="1868" y="8176"/>
                  </a:lnTo>
                  <a:lnTo>
                    <a:pt x="121" y="8979"/>
                  </a:lnTo>
                  <a:lnTo>
                    <a:pt x="61" y="9501"/>
                  </a:lnTo>
                  <a:lnTo>
                    <a:pt x="20" y="10024"/>
                  </a:lnTo>
                  <a:lnTo>
                    <a:pt x="0" y="10546"/>
                  </a:lnTo>
                  <a:lnTo>
                    <a:pt x="20" y="11088"/>
                  </a:lnTo>
                  <a:lnTo>
                    <a:pt x="1688" y="12032"/>
                  </a:lnTo>
                  <a:lnTo>
                    <a:pt x="1768" y="12474"/>
                  </a:lnTo>
                  <a:lnTo>
                    <a:pt x="1889" y="12916"/>
                  </a:lnTo>
                  <a:lnTo>
                    <a:pt x="2029" y="13358"/>
                  </a:lnTo>
                  <a:lnTo>
                    <a:pt x="2170" y="13800"/>
                  </a:lnTo>
                  <a:lnTo>
                    <a:pt x="1226" y="15467"/>
                  </a:lnTo>
                  <a:lnTo>
                    <a:pt x="1487" y="15929"/>
                  </a:lnTo>
                  <a:lnTo>
                    <a:pt x="1768" y="16371"/>
                  </a:lnTo>
                  <a:lnTo>
                    <a:pt x="2069" y="16813"/>
                  </a:lnTo>
                  <a:lnTo>
                    <a:pt x="2391" y="17215"/>
                  </a:lnTo>
                  <a:lnTo>
                    <a:pt x="4299" y="17014"/>
                  </a:lnTo>
                  <a:lnTo>
                    <a:pt x="4640" y="17315"/>
                  </a:lnTo>
                  <a:lnTo>
                    <a:pt x="5002" y="17617"/>
                  </a:lnTo>
                  <a:lnTo>
                    <a:pt x="5364" y="17898"/>
                  </a:lnTo>
                  <a:lnTo>
                    <a:pt x="5745" y="18159"/>
                  </a:lnTo>
                  <a:lnTo>
                    <a:pt x="5966" y="20047"/>
                  </a:lnTo>
                  <a:lnTo>
                    <a:pt x="6428" y="20268"/>
                  </a:lnTo>
                  <a:lnTo>
                    <a:pt x="6930" y="20469"/>
                  </a:lnTo>
                  <a:lnTo>
                    <a:pt x="7433" y="20650"/>
                  </a:lnTo>
                  <a:lnTo>
                    <a:pt x="7935" y="20790"/>
                  </a:lnTo>
                  <a:lnTo>
                    <a:pt x="9341" y="19505"/>
                  </a:lnTo>
                  <a:lnTo>
                    <a:pt x="9803" y="19545"/>
                  </a:lnTo>
                  <a:lnTo>
                    <a:pt x="10265" y="19585"/>
                  </a:lnTo>
                  <a:lnTo>
                    <a:pt x="11189" y="19585"/>
                  </a:lnTo>
                  <a:lnTo>
                    <a:pt x="12474" y="20991"/>
                  </a:lnTo>
                  <a:lnTo>
                    <a:pt x="12997" y="20891"/>
                  </a:lnTo>
                  <a:lnTo>
                    <a:pt x="13499" y="20770"/>
                  </a:lnTo>
                  <a:lnTo>
                    <a:pt x="14001" y="20610"/>
                  </a:lnTo>
                  <a:lnTo>
                    <a:pt x="14503" y="20449"/>
                  </a:lnTo>
                  <a:lnTo>
                    <a:pt x="14885" y="18561"/>
                  </a:lnTo>
                  <a:lnTo>
                    <a:pt x="15287" y="18340"/>
                  </a:lnTo>
                  <a:lnTo>
                    <a:pt x="15688" y="18099"/>
                  </a:lnTo>
                  <a:lnTo>
                    <a:pt x="16070" y="17818"/>
                  </a:lnTo>
                  <a:lnTo>
                    <a:pt x="16432" y="17536"/>
                  </a:lnTo>
                  <a:lnTo>
                    <a:pt x="18300" y="17918"/>
                  </a:lnTo>
                  <a:lnTo>
                    <a:pt x="18661" y="17536"/>
                  </a:lnTo>
                  <a:lnTo>
                    <a:pt x="19003" y="17135"/>
                  </a:lnTo>
                  <a:lnTo>
                    <a:pt x="19324" y="16713"/>
                  </a:lnTo>
                  <a:lnTo>
                    <a:pt x="19605" y="16291"/>
                  </a:lnTo>
                  <a:lnTo>
                    <a:pt x="18802" y="14543"/>
                  </a:lnTo>
                  <a:lnTo>
                    <a:pt x="19003" y="14122"/>
                  </a:lnTo>
                  <a:lnTo>
                    <a:pt x="19184" y="13700"/>
                  </a:lnTo>
                  <a:lnTo>
                    <a:pt x="19324" y="13258"/>
                  </a:lnTo>
                  <a:lnTo>
                    <a:pt x="19445" y="12816"/>
                  </a:lnTo>
                  <a:lnTo>
                    <a:pt x="21192" y="12012"/>
                  </a:lnTo>
                  <a:lnTo>
                    <a:pt x="21253" y="11490"/>
                  </a:lnTo>
                  <a:lnTo>
                    <a:pt x="21293" y="10968"/>
                  </a:lnTo>
                  <a:lnTo>
                    <a:pt x="21313" y="10446"/>
                  </a:lnTo>
                  <a:lnTo>
                    <a:pt x="21293" y="9923"/>
                  </a:lnTo>
                  <a:lnTo>
                    <a:pt x="19626" y="8979"/>
                  </a:lnTo>
                  <a:lnTo>
                    <a:pt x="19545" y="8517"/>
                  </a:lnTo>
                  <a:lnTo>
                    <a:pt x="19425" y="8075"/>
                  </a:lnTo>
                  <a:lnTo>
                    <a:pt x="19304" y="7633"/>
                  </a:lnTo>
                  <a:lnTo>
                    <a:pt x="19143" y="7191"/>
                  </a:lnTo>
                  <a:lnTo>
                    <a:pt x="20088" y="5524"/>
                  </a:lnTo>
                  <a:lnTo>
                    <a:pt x="19826" y="5062"/>
                  </a:lnTo>
                  <a:lnTo>
                    <a:pt x="19545" y="4620"/>
                  </a:lnTo>
                  <a:lnTo>
                    <a:pt x="19244" y="4178"/>
                  </a:lnTo>
                  <a:lnTo>
                    <a:pt x="18922" y="3777"/>
                  </a:lnTo>
                  <a:lnTo>
                    <a:pt x="17014" y="3998"/>
                  </a:lnTo>
                  <a:lnTo>
                    <a:pt x="16673" y="3676"/>
                  </a:lnTo>
                  <a:lnTo>
                    <a:pt x="16331" y="3375"/>
                  </a:lnTo>
                  <a:lnTo>
                    <a:pt x="15950" y="3094"/>
                  </a:lnTo>
                  <a:lnTo>
                    <a:pt x="15568" y="2832"/>
                  </a:lnTo>
                  <a:lnTo>
                    <a:pt x="15367" y="944"/>
                  </a:lnTo>
                  <a:lnTo>
                    <a:pt x="14885" y="723"/>
                  </a:lnTo>
                  <a:lnTo>
                    <a:pt x="14383" y="522"/>
                  </a:lnTo>
                  <a:lnTo>
                    <a:pt x="13901" y="362"/>
                  </a:lnTo>
                  <a:lnTo>
                    <a:pt x="13398" y="201"/>
                  </a:lnTo>
                  <a:lnTo>
                    <a:pt x="11972" y="1507"/>
                  </a:lnTo>
                  <a:lnTo>
                    <a:pt x="11510" y="1446"/>
                  </a:lnTo>
                  <a:lnTo>
                    <a:pt x="11068" y="1406"/>
                  </a:lnTo>
                  <a:lnTo>
                    <a:pt x="10606" y="1406"/>
                  </a:lnTo>
                  <a:lnTo>
                    <a:pt x="10144" y="1426"/>
                  </a:lnTo>
                  <a:lnTo>
                    <a:pt x="8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5"/>
            <p:cNvSpPr/>
            <p:nvPr/>
          </p:nvSpPr>
          <p:spPr>
            <a:xfrm>
              <a:off x="3572950" y="4901375"/>
              <a:ext cx="307875" cy="307850"/>
            </a:xfrm>
            <a:custGeom>
              <a:avLst/>
              <a:gdLst/>
              <a:ahLst/>
              <a:cxnLst/>
              <a:rect l="l" t="t" r="r" b="b"/>
              <a:pathLst>
                <a:path w="12315" h="12314" extrusionOk="0">
                  <a:moveTo>
                    <a:pt x="6429" y="462"/>
                  </a:moveTo>
                  <a:lnTo>
                    <a:pt x="6730" y="482"/>
                  </a:lnTo>
                  <a:lnTo>
                    <a:pt x="7011" y="522"/>
                  </a:lnTo>
                  <a:lnTo>
                    <a:pt x="7293" y="583"/>
                  </a:lnTo>
                  <a:lnTo>
                    <a:pt x="7574" y="643"/>
                  </a:lnTo>
                  <a:lnTo>
                    <a:pt x="7855" y="723"/>
                  </a:lnTo>
                  <a:lnTo>
                    <a:pt x="8116" y="804"/>
                  </a:lnTo>
                  <a:lnTo>
                    <a:pt x="8377" y="904"/>
                  </a:lnTo>
                  <a:lnTo>
                    <a:pt x="8618" y="1024"/>
                  </a:lnTo>
                  <a:lnTo>
                    <a:pt x="8879" y="1145"/>
                  </a:lnTo>
                  <a:lnTo>
                    <a:pt x="9120" y="1286"/>
                  </a:lnTo>
                  <a:lnTo>
                    <a:pt x="9341" y="1446"/>
                  </a:lnTo>
                  <a:lnTo>
                    <a:pt x="9582" y="1607"/>
                  </a:lnTo>
                  <a:lnTo>
                    <a:pt x="9783" y="1768"/>
                  </a:lnTo>
                  <a:lnTo>
                    <a:pt x="10004" y="1949"/>
                  </a:lnTo>
                  <a:lnTo>
                    <a:pt x="10205" y="2149"/>
                  </a:lnTo>
                  <a:lnTo>
                    <a:pt x="10386" y="2350"/>
                  </a:lnTo>
                  <a:lnTo>
                    <a:pt x="10567" y="2571"/>
                  </a:lnTo>
                  <a:lnTo>
                    <a:pt x="10748" y="2792"/>
                  </a:lnTo>
                  <a:lnTo>
                    <a:pt x="10908" y="3013"/>
                  </a:lnTo>
                  <a:lnTo>
                    <a:pt x="11069" y="3254"/>
                  </a:lnTo>
                  <a:lnTo>
                    <a:pt x="11210" y="3515"/>
                  </a:lnTo>
                  <a:lnTo>
                    <a:pt x="11330" y="3756"/>
                  </a:lnTo>
                  <a:lnTo>
                    <a:pt x="11430" y="4017"/>
                  </a:lnTo>
                  <a:lnTo>
                    <a:pt x="11531" y="4279"/>
                  </a:lnTo>
                  <a:lnTo>
                    <a:pt x="11631" y="4540"/>
                  </a:lnTo>
                  <a:lnTo>
                    <a:pt x="11692" y="4801"/>
                  </a:lnTo>
                  <a:lnTo>
                    <a:pt x="11752" y="5082"/>
                  </a:lnTo>
                  <a:lnTo>
                    <a:pt x="11792" y="5343"/>
                  </a:lnTo>
                  <a:lnTo>
                    <a:pt x="11832" y="5624"/>
                  </a:lnTo>
                  <a:lnTo>
                    <a:pt x="11852" y="5906"/>
                  </a:lnTo>
                  <a:lnTo>
                    <a:pt x="11852" y="6187"/>
                  </a:lnTo>
                  <a:lnTo>
                    <a:pt x="11852" y="6468"/>
                  </a:lnTo>
                  <a:lnTo>
                    <a:pt x="11832" y="6729"/>
                  </a:lnTo>
                  <a:lnTo>
                    <a:pt x="11792" y="7010"/>
                  </a:lnTo>
                  <a:lnTo>
                    <a:pt x="11732" y="7292"/>
                  </a:lnTo>
                  <a:lnTo>
                    <a:pt x="11672" y="7573"/>
                  </a:lnTo>
                  <a:lnTo>
                    <a:pt x="11591" y="7854"/>
                  </a:lnTo>
                  <a:lnTo>
                    <a:pt x="11511" y="8115"/>
                  </a:lnTo>
                  <a:lnTo>
                    <a:pt x="11410" y="8376"/>
                  </a:lnTo>
                  <a:lnTo>
                    <a:pt x="11290" y="8638"/>
                  </a:lnTo>
                  <a:lnTo>
                    <a:pt x="11169" y="8879"/>
                  </a:lnTo>
                  <a:lnTo>
                    <a:pt x="11029" y="9120"/>
                  </a:lnTo>
                  <a:lnTo>
                    <a:pt x="10888" y="9341"/>
                  </a:lnTo>
                  <a:lnTo>
                    <a:pt x="10727" y="9582"/>
                  </a:lnTo>
                  <a:lnTo>
                    <a:pt x="10547" y="9803"/>
                  </a:lnTo>
                  <a:lnTo>
                    <a:pt x="10366" y="10003"/>
                  </a:lnTo>
                  <a:lnTo>
                    <a:pt x="10185" y="10204"/>
                  </a:lnTo>
                  <a:lnTo>
                    <a:pt x="9964" y="10385"/>
                  </a:lnTo>
                  <a:lnTo>
                    <a:pt x="9763" y="10586"/>
                  </a:lnTo>
                  <a:lnTo>
                    <a:pt x="9542" y="10747"/>
                  </a:lnTo>
                  <a:lnTo>
                    <a:pt x="9301" y="10907"/>
                  </a:lnTo>
                  <a:lnTo>
                    <a:pt x="9060" y="11068"/>
                  </a:lnTo>
                  <a:lnTo>
                    <a:pt x="8799" y="11209"/>
                  </a:lnTo>
                  <a:lnTo>
                    <a:pt x="8538" y="11329"/>
                  </a:lnTo>
                  <a:lnTo>
                    <a:pt x="8277" y="11450"/>
                  </a:lnTo>
                  <a:lnTo>
                    <a:pt x="8016" y="11550"/>
                  </a:lnTo>
                  <a:lnTo>
                    <a:pt x="7755" y="11631"/>
                  </a:lnTo>
                  <a:lnTo>
                    <a:pt x="7473" y="11711"/>
                  </a:lnTo>
                  <a:lnTo>
                    <a:pt x="7212" y="11751"/>
                  </a:lnTo>
                  <a:lnTo>
                    <a:pt x="6931" y="11811"/>
                  </a:lnTo>
                  <a:lnTo>
                    <a:pt x="6650" y="11831"/>
                  </a:lnTo>
                  <a:lnTo>
                    <a:pt x="6389" y="11852"/>
                  </a:lnTo>
                  <a:lnTo>
                    <a:pt x="5826" y="11852"/>
                  </a:lnTo>
                  <a:lnTo>
                    <a:pt x="5565" y="11831"/>
                  </a:lnTo>
                  <a:lnTo>
                    <a:pt x="5284" y="11791"/>
                  </a:lnTo>
                  <a:lnTo>
                    <a:pt x="5023" y="11731"/>
                  </a:lnTo>
                  <a:lnTo>
                    <a:pt x="4762" y="11671"/>
                  </a:lnTo>
                  <a:lnTo>
                    <a:pt x="4500" y="11610"/>
                  </a:lnTo>
                  <a:lnTo>
                    <a:pt x="4239" y="11510"/>
                  </a:lnTo>
                  <a:lnTo>
                    <a:pt x="3978" y="11410"/>
                  </a:lnTo>
                  <a:lnTo>
                    <a:pt x="3717" y="11309"/>
                  </a:lnTo>
                  <a:lnTo>
                    <a:pt x="3476" y="11189"/>
                  </a:lnTo>
                  <a:lnTo>
                    <a:pt x="3235" y="11048"/>
                  </a:lnTo>
                  <a:lnTo>
                    <a:pt x="2994" y="10907"/>
                  </a:lnTo>
                  <a:lnTo>
                    <a:pt x="2773" y="10747"/>
                  </a:lnTo>
                  <a:lnTo>
                    <a:pt x="2552" y="10566"/>
                  </a:lnTo>
                  <a:lnTo>
                    <a:pt x="2351" y="10385"/>
                  </a:lnTo>
                  <a:lnTo>
                    <a:pt x="2130" y="10184"/>
                  </a:lnTo>
                  <a:lnTo>
                    <a:pt x="1949" y="9983"/>
                  </a:lnTo>
                  <a:lnTo>
                    <a:pt x="1748" y="9762"/>
                  </a:lnTo>
                  <a:lnTo>
                    <a:pt x="1568" y="9541"/>
                  </a:lnTo>
                  <a:lnTo>
                    <a:pt x="1407" y="9300"/>
                  </a:lnTo>
                  <a:lnTo>
                    <a:pt x="1266" y="9059"/>
                  </a:lnTo>
                  <a:lnTo>
                    <a:pt x="1126" y="8818"/>
                  </a:lnTo>
                  <a:lnTo>
                    <a:pt x="985" y="8557"/>
                  </a:lnTo>
                  <a:lnTo>
                    <a:pt x="885" y="8316"/>
                  </a:lnTo>
                  <a:lnTo>
                    <a:pt x="784" y="8055"/>
                  </a:lnTo>
                  <a:lnTo>
                    <a:pt x="704" y="7774"/>
                  </a:lnTo>
                  <a:lnTo>
                    <a:pt x="624" y="7513"/>
                  </a:lnTo>
                  <a:lnTo>
                    <a:pt x="563" y="7252"/>
                  </a:lnTo>
                  <a:lnTo>
                    <a:pt x="523" y="6970"/>
                  </a:lnTo>
                  <a:lnTo>
                    <a:pt x="483" y="6689"/>
                  </a:lnTo>
                  <a:lnTo>
                    <a:pt x="463" y="6428"/>
                  </a:lnTo>
                  <a:lnTo>
                    <a:pt x="463" y="6147"/>
                  </a:lnTo>
                  <a:lnTo>
                    <a:pt x="463" y="5866"/>
                  </a:lnTo>
                  <a:lnTo>
                    <a:pt x="483" y="5584"/>
                  </a:lnTo>
                  <a:lnTo>
                    <a:pt x="523" y="5303"/>
                  </a:lnTo>
                  <a:lnTo>
                    <a:pt x="583" y="5022"/>
                  </a:lnTo>
                  <a:lnTo>
                    <a:pt x="644" y="4741"/>
                  </a:lnTo>
                  <a:lnTo>
                    <a:pt x="724" y="4479"/>
                  </a:lnTo>
                  <a:lnTo>
                    <a:pt x="804" y="4198"/>
                  </a:lnTo>
                  <a:lnTo>
                    <a:pt x="905" y="3937"/>
                  </a:lnTo>
                  <a:lnTo>
                    <a:pt x="1025" y="3696"/>
                  </a:lnTo>
                  <a:lnTo>
                    <a:pt x="1146" y="3435"/>
                  </a:lnTo>
                  <a:lnTo>
                    <a:pt x="1286" y="3194"/>
                  </a:lnTo>
                  <a:lnTo>
                    <a:pt x="1427" y="2973"/>
                  </a:lnTo>
                  <a:lnTo>
                    <a:pt x="1588" y="2752"/>
                  </a:lnTo>
                  <a:lnTo>
                    <a:pt x="1769" y="2531"/>
                  </a:lnTo>
                  <a:lnTo>
                    <a:pt x="1949" y="2310"/>
                  </a:lnTo>
                  <a:lnTo>
                    <a:pt x="2150" y="2109"/>
                  </a:lnTo>
                  <a:lnTo>
                    <a:pt x="2351" y="1928"/>
                  </a:lnTo>
                  <a:lnTo>
                    <a:pt x="2552" y="1748"/>
                  </a:lnTo>
                  <a:lnTo>
                    <a:pt x="2793" y="1567"/>
                  </a:lnTo>
                  <a:lnTo>
                    <a:pt x="3014" y="1406"/>
                  </a:lnTo>
                  <a:lnTo>
                    <a:pt x="3376" y="1185"/>
                  </a:lnTo>
                  <a:lnTo>
                    <a:pt x="3757" y="1004"/>
                  </a:lnTo>
                  <a:lnTo>
                    <a:pt x="4139" y="844"/>
                  </a:lnTo>
                  <a:lnTo>
                    <a:pt x="4520" y="703"/>
                  </a:lnTo>
                  <a:lnTo>
                    <a:pt x="4922" y="603"/>
                  </a:lnTo>
                  <a:lnTo>
                    <a:pt x="5324" y="522"/>
                  </a:lnTo>
                  <a:lnTo>
                    <a:pt x="5726" y="482"/>
                  </a:lnTo>
                  <a:lnTo>
                    <a:pt x="6148" y="462"/>
                  </a:lnTo>
                  <a:close/>
                  <a:moveTo>
                    <a:pt x="6188" y="0"/>
                  </a:moveTo>
                  <a:lnTo>
                    <a:pt x="5886" y="20"/>
                  </a:lnTo>
                  <a:lnTo>
                    <a:pt x="5585" y="40"/>
                  </a:lnTo>
                  <a:lnTo>
                    <a:pt x="5284" y="60"/>
                  </a:lnTo>
                  <a:lnTo>
                    <a:pt x="4982" y="121"/>
                  </a:lnTo>
                  <a:lnTo>
                    <a:pt x="4701" y="181"/>
                  </a:lnTo>
                  <a:lnTo>
                    <a:pt x="4400" y="261"/>
                  </a:lnTo>
                  <a:lnTo>
                    <a:pt x="4119" y="362"/>
                  </a:lnTo>
                  <a:lnTo>
                    <a:pt x="3838" y="462"/>
                  </a:lnTo>
                  <a:lnTo>
                    <a:pt x="3556" y="583"/>
                  </a:lnTo>
                  <a:lnTo>
                    <a:pt x="3295" y="723"/>
                  </a:lnTo>
                  <a:lnTo>
                    <a:pt x="3034" y="864"/>
                  </a:lnTo>
                  <a:lnTo>
                    <a:pt x="2773" y="1024"/>
                  </a:lnTo>
                  <a:lnTo>
                    <a:pt x="2512" y="1205"/>
                  </a:lnTo>
                  <a:lnTo>
                    <a:pt x="2271" y="1386"/>
                  </a:lnTo>
                  <a:lnTo>
                    <a:pt x="2050" y="1587"/>
                  </a:lnTo>
                  <a:lnTo>
                    <a:pt x="1829" y="1788"/>
                  </a:lnTo>
                  <a:lnTo>
                    <a:pt x="1608" y="2009"/>
                  </a:lnTo>
                  <a:lnTo>
                    <a:pt x="1427" y="2230"/>
                  </a:lnTo>
                  <a:lnTo>
                    <a:pt x="1226" y="2471"/>
                  </a:lnTo>
                  <a:lnTo>
                    <a:pt x="1065" y="2712"/>
                  </a:lnTo>
                  <a:lnTo>
                    <a:pt x="905" y="2973"/>
                  </a:lnTo>
                  <a:lnTo>
                    <a:pt x="744" y="3234"/>
                  </a:lnTo>
                  <a:lnTo>
                    <a:pt x="624" y="3495"/>
                  </a:lnTo>
                  <a:lnTo>
                    <a:pt x="483" y="3776"/>
                  </a:lnTo>
                  <a:lnTo>
                    <a:pt x="383" y="4058"/>
                  </a:lnTo>
                  <a:lnTo>
                    <a:pt x="282" y="4339"/>
                  </a:lnTo>
                  <a:lnTo>
                    <a:pt x="202" y="4640"/>
                  </a:lnTo>
                  <a:lnTo>
                    <a:pt x="141" y="4921"/>
                  </a:lnTo>
                  <a:lnTo>
                    <a:pt x="81" y="5223"/>
                  </a:lnTo>
                  <a:lnTo>
                    <a:pt x="41" y="5544"/>
                  </a:lnTo>
                  <a:lnTo>
                    <a:pt x="21" y="5845"/>
                  </a:lnTo>
                  <a:lnTo>
                    <a:pt x="1" y="6147"/>
                  </a:lnTo>
                  <a:lnTo>
                    <a:pt x="21" y="6448"/>
                  </a:lnTo>
                  <a:lnTo>
                    <a:pt x="41" y="6729"/>
                  </a:lnTo>
                  <a:lnTo>
                    <a:pt x="61" y="7031"/>
                  </a:lnTo>
                  <a:lnTo>
                    <a:pt x="121" y="7332"/>
                  </a:lnTo>
                  <a:lnTo>
                    <a:pt x="182" y="7613"/>
                  </a:lnTo>
                  <a:lnTo>
                    <a:pt x="262" y="7914"/>
                  </a:lnTo>
                  <a:lnTo>
                    <a:pt x="362" y="8196"/>
                  </a:lnTo>
                  <a:lnTo>
                    <a:pt x="463" y="8477"/>
                  </a:lnTo>
                  <a:lnTo>
                    <a:pt x="583" y="8758"/>
                  </a:lnTo>
                  <a:lnTo>
                    <a:pt x="724" y="9019"/>
                  </a:lnTo>
                  <a:lnTo>
                    <a:pt x="865" y="9300"/>
                  </a:lnTo>
                  <a:lnTo>
                    <a:pt x="1025" y="9541"/>
                  </a:lnTo>
                  <a:lnTo>
                    <a:pt x="1266" y="9883"/>
                  </a:lnTo>
                  <a:lnTo>
                    <a:pt x="1507" y="10184"/>
                  </a:lnTo>
                  <a:lnTo>
                    <a:pt x="1769" y="10465"/>
                  </a:lnTo>
                  <a:lnTo>
                    <a:pt x="2050" y="10727"/>
                  </a:lnTo>
                  <a:lnTo>
                    <a:pt x="2351" y="10988"/>
                  </a:lnTo>
                  <a:lnTo>
                    <a:pt x="2652" y="11209"/>
                  </a:lnTo>
                  <a:lnTo>
                    <a:pt x="2974" y="11410"/>
                  </a:lnTo>
                  <a:lnTo>
                    <a:pt x="3295" y="11590"/>
                  </a:lnTo>
                  <a:lnTo>
                    <a:pt x="3637" y="11771"/>
                  </a:lnTo>
                  <a:lnTo>
                    <a:pt x="3978" y="11912"/>
                  </a:lnTo>
                  <a:lnTo>
                    <a:pt x="4340" y="12032"/>
                  </a:lnTo>
                  <a:lnTo>
                    <a:pt x="4681" y="12133"/>
                  </a:lnTo>
                  <a:lnTo>
                    <a:pt x="5063" y="12213"/>
                  </a:lnTo>
                  <a:lnTo>
                    <a:pt x="5424" y="12253"/>
                  </a:lnTo>
                  <a:lnTo>
                    <a:pt x="5786" y="12293"/>
                  </a:lnTo>
                  <a:lnTo>
                    <a:pt x="6168" y="12314"/>
                  </a:lnTo>
                  <a:lnTo>
                    <a:pt x="6610" y="12293"/>
                  </a:lnTo>
                  <a:lnTo>
                    <a:pt x="7051" y="12253"/>
                  </a:lnTo>
                  <a:lnTo>
                    <a:pt x="7473" y="12173"/>
                  </a:lnTo>
                  <a:lnTo>
                    <a:pt x="7915" y="12052"/>
                  </a:lnTo>
                  <a:lnTo>
                    <a:pt x="8337" y="11912"/>
                  </a:lnTo>
                  <a:lnTo>
                    <a:pt x="8739" y="11731"/>
                  </a:lnTo>
                  <a:lnTo>
                    <a:pt x="9161" y="11530"/>
                  </a:lnTo>
                  <a:lnTo>
                    <a:pt x="9542" y="11289"/>
                  </a:lnTo>
                  <a:lnTo>
                    <a:pt x="9803" y="11108"/>
                  </a:lnTo>
                  <a:lnTo>
                    <a:pt x="10044" y="10927"/>
                  </a:lnTo>
                  <a:lnTo>
                    <a:pt x="10265" y="10727"/>
                  </a:lnTo>
                  <a:lnTo>
                    <a:pt x="10486" y="10526"/>
                  </a:lnTo>
                  <a:lnTo>
                    <a:pt x="10707" y="10305"/>
                  </a:lnTo>
                  <a:lnTo>
                    <a:pt x="10908" y="10084"/>
                  </a:lnTo>
                  <a:lnTo>
                    <a:pt x="11089" y="9843"/>
                  </a:lnTo>
                  <a:lnTo>
                    <a:pt x="11250" y="9602"/>
                  </a:lnTo>
                  <a:lnTo>
                    <a:pt x="11410" y="9361"/>
                  </a:lnTo>
                  <a:lnTo>
                    <a:pt x="11571" y="9100"/>
                  </a:lnTo>
                  <a:lnTo>
                    <a:pt x="11712" y="8818"/>
                  </a:lnTo>
                  <a:lnTo>
                    <a:pt x="11832" y="8557"/>
                  </a:lnTo>
                  <a:lnTo>
                    <a:pt x="11933" y="8276"/>
                  </a:lnTo>
                  <a:lnTo>
                    <a:pt x="12033" y="7975"/>
                  </a:lnTo>
                  <a:lnTo>
                    <a:pt x="12113" y="7693"/>
                  </a:lnTo>
                  <a:lnTo>
                    <a:pt x="12194" y="7392"/>
                  </a:lnTo>
                  <a:lnTo>
                    <a:pt x="12234" y="7091"/>
                  </a:lnTo>
                  <a:lnTo>
                    <a:pt x="12274" y="6790"/>
                  </a:lnTo>
                  <a:lnTo>
                    <a:pt x="12294" y="6488"/>
                  </a:lnTo>
                  <a:lnTo>
                    <a:pt x="12314" y="6187"/>
                  </a:lnTo>
                  <a:lnTo>
                    <a:pt x="12314" y="5886"/>
                  </a:lnTo>
                  <a:lnTo>
                    <a:pt x="12294" y="5584"/>
                  </a:lnTo>
                  <a:lnTo>
                    <a:pt x="12254" y="5283"/>
                  </a:lnTo>
                  <a:lnTo>
                    <a:pt x="12194" y="4982"/>
                  </a:lnTo>
                  <a:lnTo>
                    <a:pt x="12134" y="4700"/>
                  </a:lnTo>
                  <a:lnTo>
                    <a:pt x="12053" y="4399"/>
                  </a:lnTo>
                  <a:lnTo>
                    <a:pt x="11973" y="4118"/>
                  </a:lnTo>
                  <a:lnTo>
                    <a:pt x="11852" y="3837"/>
                  </a:lnTo>
                  <a:lnTo>
                    <a:pt x="11732" y="3576"/>
                  </a:lnTo>
                  <a:lnTo>
                    <a:pt x="11611" y="3294"/>
                  </a:lnTo>
                  <a:lnTo>
                    <a:pt x="11451" y="3033"/>
                  </a:lnTo>
                  <a:lnTo>
                    <a:pt x="11290" y="2772"/>
                  </a:lnTo>
                  <a:lnTo>
                    <a:pt x="11109" y="2511"/>
                  </a:lnTo>
                  <a:lnTo>
                    <a:pt x="10928" y="2270"/>
                  </a:lnTo>
                  <a:lnTo>
                    <a:pt x="10727" y="2049"/>
                  </a:lnTo>
                  <a:lnTo>
                    <a:pt x="10527" y="1828"/>
                  </a:lnTo>
                  <a:lnTo>
                    <a:pt x="10306" y="1607"/>
                  </a:lnTo>
                  <a:lnTo>
                    <a:pt x="10085" y="1426"/>
                  </a:lnTo>
                  <a:lnTo>
                    <a:pt x="9844" y="1225"/>
                  </a:lnTo>
                  <a:lnTo>
                    <a:pt x="9603" y="1065"/>
                  </a:lnTo>
                  <a:lnTo>
                    <a:pt x="9341" y="904"/>
                  </a:lnTo>
                  <a:lnTo>
                    <a:pt x="9100" y="743"/>
                  </a:lnTo>
                  <a:lnTo>
                    <a:pt x="8819" y="623"/>
                  </a:lnTo>
                  <a:lnTo>
                    <a:pt x="8558" y="482"/>
                  </a:lnTo>
                  <a:lnTo>
                    <a:pt x="8277" y="382"/>
                  </a:lnTo>
                  <a:lnTo>
                    <a:pt x="7975" y="281"/>
                  </a:lnTo>
                  <a:lnTo>
                    <a:pt x="7694" y="201"/>
                  </a:lnTo>
                  <a:lnTo>
                    <a:pt x="7393" y="141"/>
                  </a:lnTo>
                  <a:lnTo>
                    <a:pt x="7092" y="80"/>
                  </a:lnTo>
                  <a:lnTo>
                    <a:pt x="6790" y="40"/>
                  </a:lnTo>
                  <a:lnTo>
                    <a:pt x="6489" y="20"/>
                  </a:lnTo>
                  <a:lnTo>
                    <a:pt x="6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5"/>
            <p:cNvSpPr/>
            <p:nvPr/>
          </p:nvSpPr>
          <p:spPr>
            <a:xfrm>
              <a:off x="3592050" y="4463975"/>
              <a:ext cx="329950" cy="326425"/>
            </a:xfrm>
            <a:custGeom>
              <a:avLst/>
              <a:gdLst/>
              <a:ahLst/>
              <a:cxnLst/>
              <a:rect l="l" t="t" r="r" b="b"/>
              <a:pathLst>
                <a:path w="13198" h="13057" extrusionOk="0">
                  <a:moveTo>
                    <a:pt x="6649" y="3736"/>
                  </a:moveTo>
                  <a:lnTo>
                    <a:pt x="6930" y="3756"/>
                  </a:lnTo>
                  <a:lnTo>
                    <a:pt x="7211" y="3797"/>
                  </a:lnTo>
                  <a:lnTo>
                    <a:pt x="7473" y="3877"/>
                  </a:lnTo>
                  <a:lnTo>
                    <a:pt x="7714" y="3977"/>
                  </a:lnTo>
                  <a:lnTo>
                    <a:pt x="7955" y="4098"/>
                  </a:lnTo>
                  <a:lnTo>
                    <a:pt x="8196" y="4238"/>
                  </a:lnTo>
                  <a:lnTo>
                    <a:pt x="8397" y="4399"/>
                  </a:lnTo>
                  <a:lnTo>
                    <a:pt x="8597" y="4580"/>
                  </a:lnTo>
                  <a:lnTo>
                    <a:pt x="8778" y="4781"/>
                  </a:lnTo>
                  <a:lnTo>
                    <a:pt x="8939" y="5002"/>
                  </a:lnTo>
                  <a:lnTo>
                    <a:pt x="9080" y="5243"/>
                  </a:lnTo>
                  <a:lnTo>
                    <a:pt x="9180" y="5484"/>
                  </a:lnTo>
                  <a:lnTo>
                    <a:pt x="9280" y="5745"/>
                  </a:lnTo>
                  <a:lnTo>
                    <a:pt x="9341" y="6026"/>
                  </a:lnTo>
                  <a:lnTo>
                    <a:pt x="9381" y="6307"/>
                  </a:lnTo>
                  <a:lnTo>
                    <a:pt x="9381" y="6589"/>
                  </a:lnTo>
                  <a:lnTo>
                    <a:pt x="9361" y="6870"/>
                  </a:lnTo>
                  <a:lnTo>
                    <a:pt x="9321" y="7131"/>
                  </a:lnTo>
                  <a:lnTo>
                    <a:pt x="9240" y="7392"/>
                  </a:lnTo>
                  <a:lnTo>
                    <a:pt x="9160" y="7653"/>
                  </a:lnTo>
                  <a:lnTo>
                    <a:pt x="9039" y="7894"/>
                  </a:lnTo>
                  <a:lnTo>
                    <a:pt x="8899" y="8115"/>
                  </a:lnTo>
                  <a:lnTo>
                    <a:pt x="8718" y="8336"/>
                  </a:lnTo>
                  <a:lnTo>
                    <a:pt x="8537" y="8537"/>
                  </a:lnTo>
                  <a:lnTo>
                    <a:pt x="8336" y="8698"/>
                  </a:lnTo>
                  <a:lnTo>
                    <a:pt x="8115" y="8859"/>
                  </a:lnTo>
                  <a:lnTo>
                    <a:pt x="7894" y="8999"/>
                  </a:lnTo>
                  <a:lnTo>
                    <a:pt x="7653" y="9120"/>
                  </a:lnTo>
                  <a:lnTo>
                    <a:pt x="7392" y="9200"/>
                  </a:lnTo>
                  <a:lnTo>
                    <a:pt x="7111" y="9280"/>
                  </a:lnTo>
                  <a:lnTo>
                    <a:pt x="6830" y="9300"/>
                  </a:lnTo>
                  <a:lnTo>
                    <a:pt x="6549" y="9321"/>
                  </a:lnTo>
                  <a:lnTo>
                    <a:pt x="6267" y="9300"/>
                  </a:lnTo>
                  <a:lnTo>
                    <a:pt x="5986" y="9260"/>
                  </a:lnTo>
                  <a:lnTo>
                    <a:pt x="5725" y="9180"/>
                  </a:lnTo>
                  <a:lnTo>
                    <a:pt x="5484" y="9079"/>
                  </a:lnTo>
                  <a:lnTo>
                    <a:pt x="5243" y="8959"/>
                  </a:lnTo>
                  <a:lnTo>
                    <a:pt x="5002" y="8818"/>
                  </a:lnTo>
                  <a:lnTo>
                    <a:pt x="4801" y="8658"/>
                  </a:lnTo>
                  <a:lnTo>
                    <a:pt x="4600" y="8477"/>
                  </a:lnTo>
                  <a:lnTo>
                    <a:pt x="4419" y="8276"/>
                  </a:lnTo>
                  <a:lnTo>
                    <a:pt x="4259" y="8055"/>
                  </a:lnTo>
                  <a:lnTo>
                    <a:pt x="4118" y="7814"/>
                  </a:lnTo>
                  <a:lnTo>
                    <a:pt x="4018" y="7573"/>
                  </a:lnTo>
                  <a:lnTo>
                    <a:pt x="3917" y="7312"/>
                  </a:lnTo>
                  <a:lnTo>
                    <a:pt x="3857" y="7051"/>
                  </a:lnTo>
                  <a:lnTo>
                    <a:pt x="3817" y="6749"/>
                  </a:lnTo>
                  <a:lnTo>
                    <a:pt x="3817" y="6468"/>
                  </a:lnTo>
                  <a:lnTo>
                    <a:pt x="3837" y="6187"/>
                  </a:lnTo>
                  <a:lnTo>
                    <a:pt x="3877" y="5926"/>
                  </a:lnTo>
                  <a:lnTo>
                    <a:pt x="3957" y="5665"/>
                  </a:lnTo>
                  <a:lnTo>
                    <a:pt x="4038" y="5404"/>
                  </a:lnTo>
                  <a:lnTo>
                    <a:pt x="4158" y="5162"/>
                  </a:lnTo>
                  <a:lnTo>
                    <a:pt x="4299" y="4942"/>
                  </a:lnTo>
                  <a:lnTo>
                    <a:pt x="4480" y="4721"/>
                  </a:lnTo>
                  <a:lnTo>
                    <a:pt x="4660" y="4540"/>
                  </a:lnTo>
                  <a:lnTo>
                    <a:pt x="4861" y="4359"/>
                  </a:lnTo>
                  <a:lnTo>
                    <a:pt x="5062" y="4198"/>
                  </a:lnTo>
                  <a:lnTo>
                    <a:pt x="5303" y="4058"/>
                  </a:lnTo>
                  <a:lnTo>
                    <a:pt x="5544" y="3937"/>
                  </a:lnTo>
                  <a:lnTo>
                    <a:pt x="5805" y="3857"/>
                  </a:lnTo>
                  <a:lnTo>
                    <a:pt x="6087" y="3797"/>
                  </a:lnTo>
                  <a:lnTo>
                    <a:pt x="6368" y="3756"/>
                  </a:lnTo>
                  <a:lnTo>
                    <a:pt x="6649" y="3736"/>
                  </a:lnTo>
                  <a:close/>
                  <a:moveTo>
                    <a:pt x="7473" y="0"/>
                  </a:moveTo>
                  <a:lnTo>
                    <a:pt x="6709" y="904"/>
                  </a:lnTo>
                  <a:lnTo>
                    <a:pt x="6428" y="904"/>
                  </a:lnTo>
                  <a:lnTo>
                    <a:pt x="6127" y="924"/>
                  </a:lnTo>
                  <a:lnTo>
                    <a:pt x="5846" y="944"/>
                  </a:lnTo>
                  <a:lnTo>
                    <a:pt x="5564" y="984"/>
                  </a:lnTo>
                  <a:lnTo>
                    <a:pt x="4660" y="221"/>
                  </a:lnTo>
                  <a:lnTo>
                    <a:pt x="4359" y="342"/>
                  </a:lnTo>
                  <a:lnTo>
                    <a:pt x="4058" y="442"/>
                  </a:lnTo>
                  <a:lnTo>
                    <a:pt x="3756" y="583"/>
                  </a:lnTo>
                  <a:lnTo>
                    <a:pt x="3475" y="723"/>
                  </a:lnTo>
                  <a:lnTo>
                    <a:pt x="3375" y="1908"/>
                  </a:lnTo>
                  <a:lnTo>
                    <a:pt x="3154" y="2089"/>
                  </a:lnTo>
                  <a:lnTo>
                    <a:pt x="2933" y="2270"/>
                  </a:lnTo>
                  <a:lnTo>
                    <a:pt x="2712" y="2451"/>
                  </a:lnTo>
                  <a:lnTo>
                    <a:pt x="2511" y="2652"/>
                  </a:lnTo>
                  <a:lnTo>
                    <a:pt x="1326" y="2571"/>
                  </a:lnTo>
                  <a:lnTo>
                    <a:pt x="1145" y="2832"/>
                  </a:lnTo>
                  <a:lnTo>
                    <a:pt x="964" y="3114"/>
                  </a:lnTo>
                  <a:lnTo>
                    <a:pt x="804" y="3395"/>
                  </a:lnTo>
                  <a:lnTo>
                    <a:pt x="663" y="3676"/>
                  </a:lnTo>
                  <a:lnTo>
                    <a:pt x="1286" y="4680"/>
                  </a:lnTo>
                  <a:lnTo>
                    <a:pt x="1185" y="4962"/>
                  </a:lnTo>
                  <a:lnTo>
                    <a:pt x="1125" y="5243"/>
                  </a:lnTo>
                  <a:lnTo>
                    <a:pt x="1065" y="5504"/>
                  </a:lnTo>
                  <a:lnTo>
                    <a:pt x="1025" y="5805"/>
                  </a:lnTo>
                  <a:lnTo>
                    <a:pt x="0" y="6428"/>
                  </a:lnTo>
                  <a:lnTo>
                    <a:pt x="0" y="6749"/>
                  </a:lnTo>
                  <a:lnTo>
                    <a:pt x="20" y="7071"/>
                  </a:lnTo>
                  <a:lnTo>
                    <a:pt x="60" y="7392"/>
                  </a:lnTo>
                  <a:lnTo>
                    <a:pt x="121" y="7714"/>
                  </a:lnTo>
                  <a:lnTo>
                    <a:pt x="1205" y="8176"/>
                  </a:lnTo>
                  <a:lnTo>
                    <a:pt x="1306" y="8437"/>
                  </a:lnTo>
                  <a:lnTo>
                    <a:pt x="1406" y="8698"/>
                  </a:lnTo>
                  <a:lnTo>
                    <a:pt x="1527" y="8959"/>
                  </a:lnTo>
                  <a:lnTo>
                    <a:pt x="1647" y="9220"/>
                  </a:lnTo>
                  <a:lnTo>
                    <a:pt x="1205" y="10305"/>
                  </a:lnTo>
                  <a:lnTo>
                    <a:pt x="1406" y="10586"/>
                  </a:lnTo>
                  <a:lnTo>
                    <a:pt x="1607" y="10827"/>
                  </a:lnTo>
                  <a:lnTo>
                    <a:pt x="1828" y="11068"/>
                  </a:lnTo>
                  <a:lnTo>
                    <a:pt x="2049" y="11289"/>
                  </a:lnTo>
                  <a:lnTo>
                    <a:pt x="3214" y="11028"/>
                  </a:lnTo>
                  <a:lnTo>
                    <a:pt x="3435" y="11189"/>
                  </a:lnTo>
                  <a:lnTo>
                    <a:pt x="3676" y="11329"/>
                  </a:lnTo>
                  <a:lnTo>
                    <a:pt x="3917" y="11470"/>
                  </a:lnTo>
                  <a:lnTo>
                    <a:pt x="4178" y="11610"/>
                  </a:lnTo>
                  <a:lnTo>
                    <a:pt x="4460" y="12755"/>
                  </a:lnTo>
                  <a:lnTo>
                    <a:pt x="4761" y="12856"/>
                  </a:lnTo>
                  <a:lnTo>
                    <a:pt x="5082" y="12936"/>
                  </a:lnTo>
                  <a:lnTo>
                    <a:pt x="5404" y="13017"/>
                  </a:lnTo>
                  <a:lnTo>
                    <a:pt x="5725" y="13057"/>
                  </a:lnTo>
                  <a:lnTo>
                    <a:pt x="6488" y="12153"/>
                  </a:lnTo>
                  <a:lnTo>
                    <a:pt x="6770" y="12153"/>
                  </a:lnTo>
                  <a:lnTo>
                    <a:pt x="7071" y="12133"/>
                  </a:lnTo>
                  <a:lnTo>
                    <a:pt x="7352" y="12113"/>
                  </a:lnTo>
                  <a:lnTo>
                    <a:pt x="7633" y="12072"/>
                  </a:lnTo>
                  <a:lnTo>
                    <a:pt x="8537" y="12836"/>
                  </a:lnTo>
                  <a:lnTo>
                    <a:pt x="8839" y="12735"/>
                  </a:lnTo>
                  <a:lnTo>
                    <a:pt x="9140" y="12615"/>
                  </a:lnTo>
                  <a:lnTo>
                    <a:pt x="9441" y="12474"/>
                  </a:lnTo>
                  <a:lnTo>
                    <a:pt x="9722" y="12334"/>
                  </a:lnTo>
                  <a:lnTo>
                    <a:pt x="9823" y="11148"/>
                  </a:lnTo>
                  <a:lnTo>
                    <a:pt x="10044" y="10968"/>
                  </a:lnTo>
                  <a:lnTo>
                    <a:pt x="10265" y="10787"/>
                  </a:lnTo>
                  <a:lnTo>
                    <a:pt x="10486" y="10606"/>
                  </a:lnTo>
                  <a:lnTo>
                    <a:pt x="10687" y="10405"/>
                  </a:lnTo>
                  <a:lnTo>
                    <a:pt x="11872" y="10486"/>
                  </a:lnTo>
                  <a:lnTo>
                    <a:pt x="12052" y="10224"/>
                  </a:lnTo>
                  <a:lnTo>
                    <a:pt x="12233" y="9943"/>
                  </a:lnTo>
                  <a:lnTo>
                    <a:pt x="12394" y="9662"/>
                  </a:lnTo>
                  <a:lnTo>
                    <a:pt x="12535" y="9381"/>
                  </a:lnTo>
                  <a:lnTo>
                    <a:pt x="11912" y="8376"/>
                  </a:lnTo>
                  <a:lnTo>
                    <a:pt x="12012" y="8095"/>
                  </a:lnTo>
                  <a:lnTo>
                    <a:pt x="12073" y="7834"/>
                  </a:lnTo>
                  <a:lnTo>
                    <a:pt x="12133" y="7553"/>
                  </a:lnTo>
                  <a:lnTo>
                    <a:pt x="12173" y="7252"/>
                  </a:lnTo>
                  <a:lnTo>
                    <a:pt x="13197" y="6629"/>
                  </a:lnTo>
                  <a:lnTo>
                    <a:pt x="13197" y="6307"/>
                  </a:lnTo>
                  <a:lnTo>
                    <a:pt x="13177" y="5986"/>
                  </a:lnTo>
                  <a:lnTo>
                    <a:pt x="13137" y="5665"/>
                  </a:lnTo>
                  <a:lnTo>
                    <a:pt x="13077" y="5343"/>
                  </a:lnTo>
                  <a:lnTo>
                    <a:pt x="11992" y="4901"/>
                  </a:lnTo>
                  <a:lnTo>
                    <a:pt x="11892" y="4620"/>
                  </a:lnTo>
                  <a:lnTo>
                    <a:pt x="11791" y="4359"/>
                  </a:lnTo>
                  <a:lnTo>
                    <a:pt x="11671" y="4098"/>
                  </a:lnTo>
                  <a:lnTo>
                    <a:pt x="11550" y="3837"/>
                  </a:lnTo>
                  <a:lnTo>
                    <a:pt x="11992" y="2752"/>
                  </a:lnTo>
                  <a:lnTo>
                    <a:pt x="11791" y="2491"/>
                  </a:lnTo>
                  <a:lnTo>
                    <a:pt x="11590" y="2230"/>
                  </a:lnTo>
                  <a:lnTo>
                    <a:pt x="11370" y="1989"/>
                  </a:lnTo>
                  <a:lnTo>
                    <a:pt x="11149" y="1768"/>
                  </a:lnTo>
                  <a:lnTo>
                    <a:pt x="9984" y="2049"/>
                  </a:lnTo>
                  <a:lnTo>
                    <a:pt x="9763" y="1868"/>
                  </a:lnTo>
                  <a:lnTo>
                    <a:pt x="9521" y="1728"/>
                  </a:lnTo>
                  <a:lnTo>
                    <a:pt x="9280" y="1587"/>
                  </a:lnTo>
                  <a:lnTo>
                    <a:pt x="9019" y="1446"/>
                  </a:lnTo>
                  <a:lnTo>
                    <a:pt x="8738" y="301"/>
                  </a:lnTo>
                  <a:lnTo>
                    <a:pt x="8437" y="201"/>
                  </a:lnTo>
                  <a:lnTo>
                    <a:pt x="8115" y="121"/>
                  </a:lnTo>
                  <a:lnTo>
                    <a:pt x="7794" y="40"/>
                  </a:lnTo>
                  <a:lnTo>
                    <a:pt x="7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3659825" y="4529750"/>
              <a:ext cx="194375" cy="194875"/>
            </a:xfrm>
            <a:custGeom>
              <a:avLst/>
              <a:gdLst/>
              <a:ahLst/>
              <a:cxnLst/>
              <a:rect l="l" t="t" r="r" b="b"/>
              <a:pathLst>
                <a:path w="7775" h="7795" extrusionOk="0">
                  <a:moveTo>
                    <a:pt x="3938" y="462"/>
                  </a:moveTo>
                  <a:lnTo>
                    <a:pt x="4280" y="483"/>
                  </a:lnTo>
                  <a:lnTo>
                    <a:pt x="4621" y="543"/>
                  </a:lnTo>
                  <a:lnTo>
                    <a:pt x="4942" y="623"/>
                  </a:lnTo>
                  <a:lnTo>
                    <a:pt x="5244" y="744"/>
                  </a:lnTo>
                  <a:lnTo>
                    <a:pt x="5545" y="884"/>
                  </a:lnTo>
                  <a:lnTo>
                    <a:pt x="5846" y="1065"/>
                  </a:lnTo>
                  <a:lnTo>
                    <a:pt x="6107" y="1286"/>
                  </a:lnTo>
                  <a:lnTo>
                    <a:pt x="6369" y="1507"/>
                  </a:lnTo>
                  <a:lnTo>
                    <a:pt x="6590" y="1768"/>
                  </a:lnTo>
                  <a:lnTo>
                    <a:pt x="6770" y="2029"/>
                  </a:lnTo>
                  <a:lnTo>
                    <a:pt x="6951" y="2331"/>
                  </a:lnTo>
                  <a:lnTo>
                    <a:pt x="7092" y="2632"/>
                  </a:lnTo>
                  <a:lnTo>
                    <a:pt x="7192" y="2953"/>
                  </a:lnTo>
                  <a:lnTo>
                    <a:pt x="7273" y="3275"/>
                  </a:lnTo>
                  <a:lnTo>
                    <a:pt x="7313" y="3616"/>
                  </a:lnTo>
                  <a:lnTo>
                    <a:pt x="7333" y="3958"/>
                  </a:lnTo>
                  <a:lnTo>
                    <a:pt x="7293" y="4299"/>
                  </a:lnTo>
                  <a:lnTo>
                    <a:pt x="7252" y="4621"/>
                  </a:lnTo>
                  <a:lnTo>
                    <a:pt x="7172" y="4942"/>
                  </a:lnTo>
                  <a:lnTo>
                    <a:pt x="7052" y="5263"/>
                  </a:lnTo>
                  <a:lnTo>
                    <a:pt x="6891" y="5565"/>
                  </a:lnTo>
                  <a:lnTo>
                    <a:pt x="6710" y="5846"/>
                  </a:lnTo>
                  <a:lnTo>
                    <a:pt x="6509" y="6127"/>
                  </a:lnTo>
                  <a:lnTo>
                    <a:pt x="6268" y="6368"/>
                  </a:lnTo>
                  <a:lnTo>
                    <a:pt x="6027" y="6589"/>
                  </a:lnTo>
                  <a:lnTo>
                    <a:pt x="5746" y="6790"/>
                  </a:lnTo>
                  <a:lnTo>
                    <a:pt x="5465" y="6951"/>
                  </a:lnTo>
                  <a:lnTo>
                    <a:pt x="5163" y="7091"/>
                  </a:lnTo>
                  <a:lnTo>
                    <a:pt x="4842" y="7212"/>
                  </a:lnTo>
                  <a:lnTo>
                    <a:pt x="4500" y="7272"/>
                  </a:lnTo>
                  <a:lnTo>
                    <a:pt x="4179" y="7332"/>
                  </a:lnTo>
                  <a:lnTo>
                    <a:pt x="3838" y="7332"/>
                  </a:lnTo>
                  <a:lnTo>
                    <a:pt x="3496" y="7312"/>
                  </a:lnTo>
                  <a:lnTo>
                    <a:pt x="3155" y="7252"/>
                  </a:lnTo>
                  <a:lnTo>
                    <a:pt x="2833" y="7172"/>
                  </a:lnTo>
                  <a:lnTo>
                    <a:pt x="2532" y="7051"/>
                  </a:lnTo>
                  <a:lnTo>
                    <a:pt x="2231" y="6910"/>
                  </a:lnTo>
                  <a:lnTo>
                    <a:pt x="1929" y="6730"/>
                  </a:lnTo>
                  <a:lnTo>
                    <a:pt x="1668" y="6529"/>
                  </a:lnTo>
                  <a:lnTo>
                    <a:pt x="1407" y="6288"/>
                  </a:lnTo>
                  <a:lnTo>
                    <a:pt x="1186" y="6027"/>
                  </a:lnTo>
                  <a:lnTo>
                    <a:pt x="1005" y="5766"/>
                  </a:lnTo>
                  <a:lnTo>
                    <a:pt x="825" y="5464"/>
                  </a:lnTo>
                  <a:lnTo>
                    <a:pt x="684" y="5163"/>
                  </a:lnTo>
                  <a:lnTo>
                    <a:pt x="583" y="4842"/>
                  </a:lnTo>
                  <a:lnTo>
                    <a:pt x="503" y="4520"/>
                  </a:lnTo>
                  <a:lnTo>
                    <a:pt x="463" y="4179"/>
                  </a:lnTo>
                  <a:lnTo>
                    <a:pt x="443" y="3837"/>
                  </a:lnTo>
                  <a:lnTo>
                    <a:pt x="463" y="3496"/>
                  </a:lnTo>
                  <a:lnTo>
                    <a:pt x="523" y="3174"/>
                  </a:lnTo>
                  <a:lnTo>
                    <a:pt x="604" y="2853"/>
                  </a:lnTo>
                  <a:lnTo>
                    <a:pt x="724" y="2531"/>
                  </a:lnTo>
                  <a:lnTo>
                    <a:pt x="885" y="2230"/>
                  </a:lnTo>
                  <a:lnTo>
                    <a:pt x="1066" y="1949"/>
                  </a:lnTo>
                  <a:lnTo>
                    <a:pt x="1266" y="1668"/>
                  </a:lnTo>
                  <a:lnTo>
                    <a:pt x="1507" y="1427"/>
                  </a:lnTo>
                  <a:lnTo>
                    <a:pt x="1749" y="1206"/>
                  </a:lnTo>
                  <a:lnTo>
                    <a:pt x="2030" y="1005"/>
                  </a:lnTo>
                  <a:lnTo>
                    <a:pt x="2311" y="844"/>
                  </a:lnTo>
                  <a:lnTo>
                    <a:pt x="2612" y="704"/>
                  </a:lnTo>
                  <a:lnTo>
                    <a:pt x="2934" y="603"/>
                  </a:lnTo>
                  <a:lnTo>
                    <a:pt x="3275" y="523"/>
                  </a:lnTo>
                  <a:lnTo>
                    <a:pt x="3597" y="483"/>
                  </a:lnTo>
                  <a:lnTo>
                    <a:pt x="3938" y="462"/>
                  </a:lnTo>
                  <a:close/>
                  <a:moveTo>
                    <a:pt x="3958" y="0"/>
                  </a:moveTo>
                  <a:lnTo>
                    <a:pt x="3576" y="21"/>
                  </a:lnTo>
                  <a:lnTo>
                    <a:pt x="3175" y="81"/>
                  </a:lnTo>
                  <a:lnTo>
                    <a:pt x="2813" y="161"/>
                  </a:lnTo>
                  <a:lnTo>
                    <a:pt x="2452" y="282"/>
                  </a:lnTo>
                  <a:lnTo>
                    <a:pt x="2110" y="442"/>
                  </a:lnTo>
                  <a:lnTo>
                    <a:pt x="1789" y="623"/>
                  </a:lnTo>
                  <a:lnTo>
                    <a:pt x="1467" y="844"/>
                  </a:lnTo>
                  <a:lnTo>
                    <a:pt x="1186" y="1105"/>
                  </a:lnTo>
                  <a:lnTo>
                    <a:pt x="925" y="1387"/>
                  </a:lnTo>
                  <a:lnTo>
                    <a:pt x="684" y="1688"/>
                  </a:lnTo>
                  <a:lnTo>
                    <a:pt x="483" y="2009"/>
                  </a:lnTo>
                  <a:lnTo>
                    <a:pt x="322" y="2351"/>
                  </a:lnTo>
                  <a:lnTo>
                    <a:pt x="182" y="2712"/>
                  </a:lnTo>
                  <a:lnTo>
                    <a:pt x="81" y="3074"/>
                  </a:lnTo>
                  <a:lnTo>
                    <a:pt x="21" y="3455"/>
                  </a:lnTo>
                  <a:lnTo>
                    <a:pt x="1" y="3837"/>
                  </a:lnTo>
                  <a:lnTo>
                    <a:pt x="1" y="4219"/>
                  </a:lnTo>
                  <a:lnTo>
                    <a:pt x="61" y="4600"/>
                  </a:lnTo>
                  <a:lnTo>
                    <a:pt x="142" y="4982"/>
                  </a:lnTo>
                  <a:lnTo>
                    <a:pt x="262" y="5344"/>
                  </a:lnTo>
                  <a:lnTo>
                    <a:pt x="423" y="5685"/>
                  </a:lnTo>
                  <a:lnTo>
                    <a:pt x="624" y="6007"/>
                  </a:lnTo>
                  <a:lnTo>
                    <a:pt x="845" y="6308"/>
                  </a:lnTo>
                  <a:lnTo>
                    <a:pt x="1086" y="6609"/>
                  </a:lnTo>
                  <a:lnTo>
                    <a:pt x="1367" y="6870"/>
                  </a:lnTo>
                  <a:lnTo>
                    <a:pt x="1648" y="7071"/>
                  </a:lnTo>
                  <a:lnTo>
                    <a:pt x="1929" y="7272"/>
                  </a:lnTo>
                  <a:lnTo>
                    <a:pt x="2231" y="7413"/>
                  </a:lnTo>
                  <a:lnTo>
                    <a:pt x="2552" y="7553"/>
                  </a:lnTo>
                  <a:lnTo>
                    <a:pt x="2873" y="7654"/>
                  </a:lnTo>
                  <a:lnTo>
                    <a:pt x="3195" y="7734"/>
                  </a:lnTo>
                  <a:lnTo>
                    <a:pt x="3536" y="7774"/>
                  </a:lnTo>
                  <a:lnTo>
                    <a:pt x="3878" y="7794"/>
                  </a:lnTo>
                  <a:lnTo>
                    <a:pt x="4199" y="7774"/>
                  </a:lnTo>
                  <a:lnTo>
                    <a:pt x="4601" y="7714"/>
                  </a:lnTo>
                  <a:lnTo>
                    <a:pt x="4983" y="7634"/>
                  </a:lnTo>
                  <a:lnTo>
                    <a:pt x="5344" y="7513"/>
                  </a:lnTo>
                  <a:lnTo>
                    <a:pt x="5686" y="7352"/>
                  </a:lnTo>
                  <a:lnTo>
                    <a:pt x="6007" y="7152"/>
                  </a:lnTo>
                  <a:lnTo>
                    <a:pt x="6328" y="6931"/>
                  </a:lnTo>
                  <a:lnTo>
                    <a:pt x="6590" y="6690"/>
                  </a:lnTo>
                  <a:lnTo>
                    <a:pt x="6851" y="6408"/>
                  </a:lnTo>
                  <a:lnTo>
                    <a:pt x="7092" y="6107"/>
                  </a:lnTo>
                  <a:lnTo>
                    <a:pt x="7273" y="5806"/>
                  </a:lnTo>
                  <a:lnTo>
                    <a:pt x="7453" y="5464"/>
                  </a:lnTo>
                  <a:lnTo>
                    <a:pt x="7594" y="5103"/>
                  </a:lnTo>
                  <a:lnTo>
                    <a:pt x="7694" y="4741"/>
                  </a:lnTo>
                  <a:lnTo>
                    <a:pt x="7755" y="4359"/>
                  </a:lnTo>
                  <a:lnTo>
                    <a:pt x="7775" y="3978"/>
                  </a:lnTo>
                  <a:lnTo>
                    <a:pt x="7755" y="3576"/>
                  </a:lnTo>
                  <a:lnTo>
                    <a:pt x="7714" y="3174"/>
                  </a:lnTo>
                  <a:lnTo>
                    <a:pt x="7614" y="2813"/>
                  </a:lnTo>
                  <a:lnTo>
                    <a:pt x="7493" y="2431"/>
                  </a:lnTo>
                  <a:lnTo>
                    <a:pt x="7333" y="2090"/>
                  </a:lnTo>
                  <a:lnTo>
                    <a:pt x="7152" y="1768"/>
                  </a:lnTo>
                  <a:lnTo>
                    <a:pt x="6931" y="1467"/>
                  </a:lnTo>
                  <a:lnTo>
                    <a:pt x="6670" y="1186"/>
                  </a:lnTo>
                  <a:lnTo>
                    <a:pt x="6409" y="925"/>
                  </a:lnTo>
                  <a:lnTo>
                    <a:pt x="6107" y="704"/>
                  </a:lnTo>
                  <a:lnTo>
                    <a:pt x="5786" y="503"/>
                  </a:lnTo>
                  <a:lnTo>
                    <a:pt x="5445" y="342"/>
                  </a:lnTo>
                  <a:lnTo>
                    <a:pt x="5103" y="201"/>
                  </a:lnTo>
                  <a:lnTo>
                    <a:pt x="4742" y="101"/>
                  </a:lnTo>
                  <a:lnTo>
                    <a:pt x="4360" y="41"/>
                  </a:lnTo>
                  <a:lnTo>
                    <a:pt x="3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36"/>
        <p:cNvGrpSpPr/>
        <p:nvPr/>
      </p:nvGrpSpPr>
      <p:grpSpPr>
        <a:xfrm>
          <a:off x="0" y="0"/>
          <a:ext cx="0" cy="0"/>
          <a:chOff x="0" y="0"/>
          <a:chExt cx="0" cy="0"/>
        </a:xfrm>
      </p:grpSpPr>
      <p:grpSp>
        <p:nvGrpSpPr>
          <p:cNvPr id="1337" name="Google Shape;1337;p26"/>
          <p:cNvGrpSpPr/>
          <p:nvPr/>
        </p:nvGrpSpPr>
        <p:grpSpPr>
          <a:xfrm>
            <a:off x="10025" y="-12300"/>
            <a:ext cx="9123927" cy="5187493"/>
            <a:chOff x="33197" y="-12175"/>
            <a:chExt cx="9123927" cy="5118900"/>
          </a:xfrm>
        </p:grpSpPr>
        <p:grpSp>
          <p:nvGrpSpPr>
            <p:cNvPr id="1338" name="Google Shape;1338;p26"/>
            <p:cNvGrpSpPr/>
            <p:nvPr/>
          </p:nvGrpSpPr>
          <p:grpSpPr>
            <a:xfrm>
              <a:off x="577902" y="-12175"/>
              <a:ext cx="7986672" cy="5118900"/>
              <a:chOff x="577902" y="-12175"/>
              <a:chExt cx="7986672" cy="5118900"/>
            </a:xfrm>
          </p:grpSpPr>
          <p:cxnSp>
            <p:nvCxnSpPr>
              <p:cNvPr id="1339" name="Google Shape;1339;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0" name="Google Shape;1340;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1" name="Google Shape;1341;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2" name="Google Shape;1342;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3" name="Google Shape;1343;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4" name="Google Shape;1344;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5" name="Google Shape;1345;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6" name="Google Shape;1346;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7" name="Google Shape;1347;p2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8" name="Google Shape;1348;p2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9" name="Google Shape;1349;p2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0" name="Google Shape;1350;p2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1" name="Google Shape;1351;p2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2" name="Google Shape;1352;p2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3" name="Google Shape;1353;p2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354" name="Google Shape;1354;p26"/>
            <p:cNvGrpSpPr/>
            <p:nvPr/>
          </p:nvGrpSpPr>
          <p:grpSpPr>
            <a:xfrm rot="5400000">
              <a:off x="2598493" y="-2006994"/>
              <a:ext cx="3993336" cy="9123927"/>
              <a:chOff x="577902" y="-12175"/>
              <a:chExt cx="3993336" cy="5118900"/>
            </a:xfrm>
          </p:grpSpPr>
          <p:cxnSp>
            <p:nvCxnSpPr>
              <p:cNvPr id="1355" name="Google Shape;1355;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6" name="Google Shape;1356;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7" name="Google Shape;1357;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8" name="Google Shape;1358;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9" name="Google Shape;1359;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0" name="Google Shape;1360;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1" name="Google Shape;1361;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2" name="Google Shape;1362;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63" name="Google Shape;1363;p26"/>
          <p:cNvGrpSpPr/>
          <p:nvPr/>
        </p:nvGrpSpPr>
        <p:grpSpPr>
          <a:xfrm>
            <a:off x="159382" y="236346"/>
            <a:ext cx="969437" cy="969860"/>
            <a:chOff x="769800" y="2509975"/>
            <a:chExt cx="1145500" cy="1146000"/>
          </a:xfrm>
        </p:grpSpPr>
        <p:sp>
          <p:nvSpPr>
            <p:cNvPr id="1364" name="Google Shape;1364;p26"/>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6"/>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6"/>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6"/>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6"/>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6"/>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6"/>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6"/>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6"/>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6"/>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6"/>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6"/>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6"/>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6"/>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6"/>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6"/>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6"/>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26"/>
          <p:cNvGrpSpPr/>
          <p:nvPr/>
        </p:nvGrpSpPr>
        <p:grpSpPr>
          <a:xfrm>
            <a:off x="1551000" y="452264"/>
            <a:ext cx="6042000" cy="4363911"/>
            <a:chOff x="1551000" y="452264"/>
            <a:chExt cx="6042000" cy="4363911"/>
          </a:xfrm>
        </p:grpSpPr>
        <p:sp>
          <p:nvSpPr>
            <p:cNvPr id="1382" name="Google Shape;1382;p26"/>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26"/>
            <p:cNvGrpSpPr/>
            <p:nvPr/>
          </p:nvGrpSpPr>
          <p:grpSpPr>
            <a:xfrm>
              <a:off x="1705800" y="452264"/>
              <a:ext cx="5732400" cy="4147136"/>
              <a:chOff x="628875" y="452264"/>
              <a:chExt cx="5732400" cy="4147136"/>
            </a:xfrm>
          </p:grpSpPr>
          <p:sp>
            <p:nvSpPr>
              <p:cNvPr id="1384" name="Google Shape;1384;p26"/>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6"/>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26"/>
              <p:cNvGrpSpPr/>
              <p:nvPr/>
            </p:nvGrpSpPr>
            <p:grpSpPr>
              <a:xfrm>
                <a:off x="816950" y="452264"/>
                <a:ext cx="196200" cy="375250"/>
                <a:chOff x="816950" y="467150"/>
                <a:chExt cx="196200" cy="375250"/>
              </a:xfrm>
            </p:grpSpPr>
            <p:sp>
              <p:nvSpPr>
                <p:cNvPr id="1387" name="Google Shape;138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6"/>
              <p:cNvGrpSpPr/>
              <p:nvPr/>
            </p:nvGrpSpPr>
            <p:grpSpPr>
              <a:xfrm>
                <a:off x="1244763" y="452264"/>
                <a:ext cx="196200" cy="375250"/>
                <a:chOff x="816950" y="467150"/>
                <a:chExt cx="196200" cy="375250"/>
              </a:xfrm>
            </p:grpSpPr>
            <p:sp>
              <p:nvSpPr>
                <p:cNvPr id="1390" name="Google Shape;139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26"/>
              <p:cNvGrpSpPr/>
              <p:nvPr/>
            </p:nvGrpSpPr>
            <p:grpSpPr>
              <a:xfrm>
                <a:off x="1672575" y="452264"/>
                <a:ext cx="196200" cy="375250"/>
                <a:chOff x="816950" y="467150"/>
                <a:chExt cx="196200" cy="375250"/>
              </a:xfrm>
            </p:grpSpPr>
            <p:sp>
              <p:nvSpPr>
                <p:cNvPr id="1393" name="Google Shape;139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26"/>
              <p:cNvGrpSpPr/>
              <p:nvPr/>
            </p:nvGrpSpPr>
            <p:grpSpPr>
              <a:xfrm>
                <a:off x="2100388" y="452264"/>
                <a:ext cx="196200" cy="375250"/>
                <a:chOff x="816950" y="467150"/>
                <a:chExt cx="196200" cy="375250"/>
              </a:xfrm>
            </p:grpSpPr>
            <p:sp>
              <p:nvSpPr>
                <p:cNvPr id="1396" name="Google Shape;1396;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26"/>
              <p:cNvGrpSpPr/>
              <p:nvPr/>
            </p:nvGrpSpPr>
            <p:grpSpPr>
              <a:xfrm>
                <a:off x="2528200" y="452264"/>
                <a:ext cx="196200" cy="375250"/>
                <a:chOff x="816950" y="467150"/>
                <a:chExt cx="196200" cy="375250"/>
              </a:xfrm>
            </p:grpSpPr>
            <p:sp>
              <p:nvSpPr>
                <p:cNvPr id="1399" name="Google Shape;1399;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6"/>
              <p:cNvGrpSpPr/>
              <p:nvPr/>
            </p:nvGrpSpPr>
            <p:grpSpPr>
              <a:xfrm>
                <a:off x="2956013" y="452264"/>
                <a:ext cx="196200" cy="375250"/>
                <a:chOff x="816950" y="467150"/>
                <a:chExt cx="196200" cy="375250"/>
              </a:xfrm>
            </p:grpSpPr>
            <p:sp>
              <p:nvSpPr>
                <p:cNvPr id="1402" name="Google Shape;1402;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26"/>
              <p:cNvGrpSpPr/>
              <p:nvPr/>
            </p:nvGrpSpPr>
            <p:grpSpPr>
              <a:xfrm>
                <a:off x="3383825" y="452264"/>
                <a:ext cx="196200" cy="375250"/>
                <a:chOff x="816950" y="467150"/>
                <a:chExt cx="196200" cy="375250"/>
              </a:xfrm>
            </p:grpSpPr>
            <p:sp>
              <p:nvSpPr>
                <p:cNvPr id="1405" name="Google Shape;1405;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26"/>
              <p:cNvGrpSpPr/>
              <p:nvPr/>
            </p:nvGrpSpPr>
            <p:grpSpPr>
              <a:xfrm>
                <a:off x="3811638" y="452264"/>
                <a:ext cx="196200" cy="375250"/>
                <a:chOff x="816950" y="467150"/>
                <a:chExt cx="196200" cy="375250"/>
              </a:xfrm>
            </p:grpSpPr>
            <p:sp>
              <p:nvSpPr>
                <p:cNvPr id="1408" name="Google Shape;1408;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26"/>
              <p:cNvGrpSpPr/>
              <p:nvPr/>
            </p:nvGrpSpPr>
            <p:grpSpPr>
              <a:xfrm>
                <a:off x="4239450" y="452264"/>
                <a:ext cx="196200" cy="375250"/>
                <a:chOff x="816950" y="467150"/>
                <a:chExt cx="196200" cy="375250"/>
              </a:xfrm>
            </p:grpSpPr>
            <p:sp>
              <p:nvSpPr>
                <p:cNvPr id="1411" name="Google Shape;1411;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26"/>
              <p:cNvGrpSpPr/>
              <p:nvPr/>
            </p:nvGrpSpPr>
            <p:grpSpPr>
              <a:xfrm>
                <a:off x="4667263" y="452264"/>
                <a:ext cx="196200" cy="375250"/>
                <a:chOff x="816950" y="467150"/>
                <a:chExt cx="196200" cy="375250"/>
              </a:xfrm>
            </p:grpSpPr>
            <p:sp>
              <p:nvSpPr>
                <p:cNvPr id="1414" name="Google Shape;1414;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6"/>
              <p:cNvGrpSpPr/>
              <p:nvPr/>
            </p:nvGrpSpPr>
            <p:grpSpPr>
              <a:xfrm>
                <a:off x="5095075" y="452264"/>
                <a:ext cx="196200" cy="375250"/>
                <a:chOff x="816950" y="467150"/>
                <a:chExt cx="196200" cy="375250"/>
              </a:xfrm>
            </p:grpSpPr>
            <p:sp>
              <p:nvSpPr>
                <p:cNvPr id="1417" name="Google Shape;141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26"/>
              <p:cNvGrpSpPr/>
              <p:nvPr/>
            </p:nvGrpSpPr>
            <p:grpSpPr>
              <a:xfrm>
                <a:off x="5522888" y="452264"/>
                <a:ext cx="196200" cy="375250"/>
                <a:chOff x="816950" y="467150"/>
                <a:chExt cx="196200" cy="375250"/>
              </a:xfrm>
            </p:grpSpPr>
            <p:sp>
              <p:nvSpPr>
                <p:cNvPr id="1420" name="Google Shape;142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6"/>
              <p:cNvGrpSpPr/>
              <p:nvPr/>
            </p:nvGrpSpPr>
            <p:grpSpPr>
              <a:xfrm>
                <a:off x="5950700" y="452264"/>
                <a:ext cx="196200" cy="375250"/>
                <a:chOff x="816950" y="467150"/>
                <a:chExt cx="196200" cy="375250"/>
              </a:xfrm>
            </p:grpSpPr>
            <p:sp>
              <p:nvSpPr>
                <p:cNvPr id="1423" name="Google Shape;142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25" name="Google Shape;1425;p26"/>
          <p:cNvGrpSpPr/>
          <p:nvPr/>
        </p:nvGrpSpPr>
        <p:grpSpPr>
          <a:xfrm>
            <a:off x="7784950" y="452284"/>
            <a:ext cx="701095" cy="1079022"/>
            <a:chOff x="5120675" y="1937000"/>
            <a:chExt cx="925050" cy="1423700"/>
          </a:xfrm>
        </p:grpSpPr>
        <p:sp>
          <p:nvSpPr>
            <p:cNvPr id="1426" name="Google Shape;1426;p26"/>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26"/>
          <p:cNvGrpSpPr/>
          <p:nvPr/>
        </p:nvGrpSpPr>
        <p:grpSpPr>
          <a:xfrm>
            <a:off x="7701134" y="3351386"/>
            <a:ext cx="1034082" cy="1553342"/>
            <a:chOff x="4112038" y="3686550"/>
            <a:chExt cx="919920" cy="1381854"/>
          </a:xfrm>
        </p:grpSpPr>
        <p:sp>
          <p:nvSpPr>
            <p:cNvPr id="1434" name="Google Shape;1434;p26"/>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6"/>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6"/>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6"/>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6"/>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6"/>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6"/>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6"/>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6"/>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6"/>
          <p:cNvGrpSpPr/>
          <p:nvPr/>
        </p:nvGrpSpPr>
        <p:grpSpPr>
          <a:xfrm>
            <a:off x="226675" y="3034725"/>
            <a:ext cx="1027975" cy="1851078"/>
            <a:chOff x="8046725" y="2806125"/>
            <a:chExt cx="1027975" cy="1851078"/>
          </a:xfrm>
        </p:grpSpPr>
        <p:sp>
          <p:nvSpPr>
            <p:cNvPr id="1445" name="Google Shape;1445;p26"/>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26"/>
            <p:cNvGrpSpPr/>
            <p:nvPr/>
          </p:nvGrpSpPr>
          <p:grpSpPr>
            <a:xfrm>
              <a:off x="8046725" y="2806125"/>
              <a:ext cx="1027975" cy="1793300"/>
              <a:chOff x="-868675" y="2970500"/>
              <a:chExt cx="1027975" cy="1793300"/>
            </a:xfrm>
          </p:grpSpPr>
          <p:sp>
            <p:nvSpPr>
              <p:cNvPr id="1447" name="Google Shape;1447;p26"/>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6"/>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6"/>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6"/>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6"/>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6"/>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6"/>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68"/>
        <p:cNvGrpSpPr/>
        <p:nvPr/>
      </p:nvGrpSpPr>
      <p:grpSpPr>
        <a:xfrm>
          <a:off x="0" y="0"/>
          <a:ext cx="0" cy="0"/>
          <a:chOff x="0" y="0"/>
          <a:chExt cx="0" cy="0"/>
        </a:xfrm>
      </p:grpSpPr>
      <p:grpSp>
        <p:nvGrpSpPr>
          <p:cNvPr id="1069" name="Google Shape;1069;p23"/>
          <p:cNvGrpSpPr/>
          <p:nvPr/>
        </p:nvGrpSpPr>
        <p:grpSpPr>
          <a:xfrm>
            <a:off x="10025" y="-12300"/>
            <a:ext cx="9123927" cy="5187493"/>
            <a:chOff x="33197" y="-12175"/>
            <a:chExt cx="9123927" cy="5118900"/>
          </a:xfrm>
        </p:grpSpPr>
        <p:grpSp>
          <p:nvGrpSpPr>
            <p:cNvPr id="1070" name="Google Shape;1070;p23"/>
            <p:cNvGrpSpPr/>
            <p:nvPr/>
          </p:nvGrpSpPr>
          <p:grpSpPr>
            <a:xfrm>
              <a:off x="577902" y="-12175"/>
              <a:ext cx="7986672" cy="5118900"/>
              <a:chOff x="577902" y="-12175"/>
              <a:chExt cx="7986672" cy="5118900"/>
            </a:xfrm>
          </p:grpSpPr>
          <p:cxnSp>
            <p:nvCxnSpPr>
              <p:cNvPr id="1071" name="Google Shape;1071;p2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2" name="Google Shape;1072;p2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3" name="Google Shape;1073;p2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4" name="Google Shape;1074;p2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5" name="Google Shape;1075;p2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6" name="Google Shape;1076;p2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7" name="Google Shape;1077;p2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8" name="Google Shape;1078;p2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9" name="Google Shape;1079;p2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0" name="Google Shape;1080;p2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1" name="Google Shape;1081;p2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2" name="Google Shape;1082;p2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3" name="Google Shape;1083;p2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4" name="Google Shape;1084;p2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5" name="Google Shape;1085;p2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086" name="Google Shape;1086;p23"/>
            <p:cNvGrpSpPr/>
            <p:nvPr/>
          </p:nvGrpSpPr>
          <p:grpSpPr>
            <a:xfrm rot="5400000">
              <a:off x="2598493" y="-2006994"/>
              <a:ext cx="3993336" cy="9123927"/>
              <a:chOff x="577902" y="-12175"/>
              <a:chExt cx="3993336" cy="5118900"/>
            </a:xfrm>
          </p:grpSpPr>
          <p:cxnSp>
            <p:nvCxnSpPr>
              <p:cNvPr id="1087" name="Google Shape;1087;p2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8" name="Google Shape;1088;p2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9" name="Google Shape;1089;p2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0" name="Google Shape;1090;p2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1" name="Google Shape;1091;p2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2" name="Google Shape;1092;p2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3" name="Google Shape;1093;p2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4" name="Google Shape;1094;p2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095" name="Google Shape;1095;p23"/>
          <p:cNvGrpSpPr/>
          <p:nvPr/>
        </p:nvGrpSpPr>
        <p:grpSpPr>
          <a:xfrm>
            <a:off x="43050" y="378150"/>
            <a:ext cx="9057900" cy="4584350"/>
            <a:chOff x="43050" y="378150"/>
            <a:chExt cx="9057900" cy="4584350"/>
          </a:xfrm>
        </p:grpSpPr>
        <p:grpSp>
          <p:nvGrpSpPr>
            <p:cNvPr id="1096" name="Google Shape;1096;p23"/>
            <p:cNvGrpSpPr/>
            <p:nvPr/>
          </p:nvGrpSpPr>
          <p:grpSpPr>
            <a:xfrm>
              <a:off x="125517" y="1054571"/>
              <a:ext cx="8878403" cy="3722222"/>
              <a:chOff x="125517" y="1054571"/>
              <a:chExt cx="8878403" cy="3722222"/>
            </a:xfrm>
          </p:grpSpPr>
          <p:sp>
            <p:nvSpPr>
              <p:cNvPr id="1097" name="Google Shape;1097;p23"/>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3"/>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23"/>
              <p:cNvGrpSpPr/>
              <p:nvPr/>
            </p:nvGrpSpPr>
            <p:grpSpPr>
              <a:xfrm>
                <a:off x="8710521" y="1054571"/>
                <a:ext cx="293400" cy="3722222"/>
                <a:chOff x="8710521" y="1196850"/>
                <a:chExt cx="293400" cy="3722222"/>
              </a:xfrm>
            </p:grpSpPr>
            <p:sp>
              <p:nvSpPr>
                <p:cNvPr id="1100" name="Google Shape;1100;p2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3"/>
              <p:cNvGrpSpPr/>
              <p:nvPr/>
            </p:nvGrpSpPr>
            <p:grpSpPr>
              <a:xfrm>
                <a:off x="125517" y="1054571"/>
                <a:ext cx="293400" cy="3722222"/>
                <a:chOff x="8710521" y="1196850"/>
                <a:chExt cx="293400" cy="3722222"/>
              </a:xfrm>
            </p:grpSpPr>
            <p:sp>
              <p:nvSpPr>
                <p:cNvPr id="1103" name="Google Shape;1103;p2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5" name="Google Shape;1105;p23"/>
            <p:cNvGrpSpPr/>
            <p:nvPr/>
          </p:nvGrpSpPr>
          <p:grpSpPr>
            <a:xfrm>
              <a:off x="43050" y="378150"/>
              <a:ext cx="9057900" cy="4584350"/>
              <a:chOff x="35650" y="378150"/>
              <a:chExt cx="9057900" cy="4584350"/>
            </a:xfrm>
          </p:grpSpPr>
          <p:sp>
            <p:nvSpPr>
              <p:cNvPr id="1106" name="Google Shape;1106;p23"/>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8" name="Google Shape;1108;p23"/>
          <p:cNvSpPr txBox="1">
            <a:spLocks noGrp="1"/>
          </p:cNvSpPr>
          <p:nvPr>
            <p:ph type="title"/>
          </p:nvPr>
        </p:nvSpPr>
        <p:spPr>
          <a:xfrm>
            <a:off x="1444288" y="3066988"/>
            <a:ext cx="2505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09" name="Google Shape;1109;p23"/>
          <p:cNvSpPr txBox="1">
            <a:spLocks noGrp="1"/>
          </p:cNvSpPr>
          <p:nvPr>
            <p:ph type="subTitle" idx="1"/>
          </p:nvPr>
        </p:nvSpPr>
        <p:spPr>
          <a:xfrm>
            <a:off x="1443538" y="3472204"/>
            <a:ext cx="2507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10" name="Google Shape;1110;p23"/>
          <p:cNvSpPr txBox="1">
            <a:spLocks noGrp="1"/>
          </p:cNvSpPr>
          <p:nvPr>
            <p:ph type="title" idx="2"/>
          </p:nvPr>
        </p:nvSpPr>
        <p:spPr>
          <a:xfrm>
            <a:off x="5194113" y="3066988"/>
            <a:ext cx="2505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1" name="Google Shape;1111;p23"/>
          <p:cNvSpPr txBox="1">
            <a:spLocks noGrp="1"/>
          </p:cNvSpPr>
          <p:nvPr>
            <p:ph type="subTitle" idx="3"/>
          </p:nvPr>
        </p:nvSpPr>
        <p:spPr>
          <a:xfrm>
            <a:off x="5193363" y="3472204"/>
            <a:ext cx="2507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12" name="Google Shape;1112;p23"/>
          <p:cNvSpPr txBox="1">
            <a:spLocks noGrp="1"/>
          </p:cNvSpPr>
          <p:nvPr>
            <p:ph type="title" idx="4" hasCustomPrompt="1"/>
          </p:nvPr>
        </p:nvSpPr>
        <p:spPr>
          <a:xfrm>
            <a:off x="2235688" y="1843520"/>
            <a:ext cx="922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3" name="Google Shape;1113;p23"/>
          <p:cNvSpPr txBox="1">
            <a:spLocks noGrp="1"/>
          </p:cNvSpPr>
          <p:nvPr>
            <p:ph type="title" idx="5" hasCustomPrompt="1"/>
          </p:nvPr>
        </p:nvSpPr>
        <p:spPr>
          <a:xfrm>
            <a:off x="5985513" y="1843520"/>
            <a:ext cx="922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4" name="Google Shape;1114;p23"/>
          <p:cNvSpPr txBox="1">
            <a:spLocks noGrp="1"/>
          </p:cNvSpPr>
          <p:nvPr>
            <p:ph type="title" idx="6"/>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115" name="Google Shape;1115;p23"/>
          <p:cNvGrpSpPr/>
          <p:nvPr/>
        </p:nvGrpSpPr>
        <p:grpSpPr>
          <a:xfrm>
            <a:off x="8269775" y="3788075"/>
            <a:ext cx="1102825" cy="1470925"/>
            <a:chOff x="8269775" y="3716750"/>
            <a:chExt cx="1102825" cy="1470925"/>
          </a:xfrm>
        </p:grpSpPr>
        <p:sp>
          <p:nvSpPr>
            <p:cNvPr id="1116" name="Google Shape;1116;p23"/>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3"/>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3"/>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3"/>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3"/>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3"/>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3"/>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23"/>
          <p:cNvGrpSpPr/>
          <p:nvPr/>
        </p:nvGrpSpPr>
        <p:grpSpPr>
          <a:xfrm flipH="1">
            <a:off x="-212075" y="3788075"/>
            <a:ext cx="1102825" cy="1470925"/>
            <a:chOff x="8269775" y="3716750"/>
            <a:chExt cx="1102825" cy="1470925"/>
          </a:xfrm>
        </p:grpSpPr>
        <p:sp>
          <p:nvSpPr>
            <p:cNvPr id="1125" name="Google Shape;1125;p23"/>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3"/>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3"/>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3"/>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3"/>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3"/>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167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12"/>
        <p:cNvGrpSpPr/>
        <p:nvPr/>
      </p:nvGrpSpPr>
      <p:grpSpPr>
        <a:xfrm>
          <a:off x="0" y="0"/>
          <a:ext cx="0" cy="0"/>
          <a:chOff x="0" y="0"/>
          <a:chExt cx="0" cy="0"/>
        </a:xfrm>
      </p:grpSpPr>
      <p:grpSp>
        <p:nvGrpSpPr>
          <p:cNvPr id="613" name="Google Shape;613;p14"/>
          <p:cNvGrpSpPr/>
          <p:nvPr/>
        </p:nvGrpSpPr>
        <p:grpSpPr>
          <a:xfrm>
            <a:off x="10025" y="-12300"/>
            <a:ext cx="9123927" cy="5187493"/>
            <a:chOff x="33197" y="-12175"/>
            <a:chExt cx="9123927" cy="5118900"/>
          </a:xfrm>
        </p:grpSpPr>
        <p:grpSp>
          <p:nvGrpSpPr>
            <p:cNvPr id="614" name="Google Shape;614;p14"/>
            <p:cNvGrpSpPr/>
            <p:nvPr/>
          </p:nvGrpSpPr>
          <p:grpSpPr>
            <a:xfrm>
              <a:off x="577902" y="-12175"/>
              <a:ext cx="7986672" cy="5118900"/>
              <a:chOff x="577902" y="-12175"/>
              <a:chExt cx="7986672" cy="5118900"/>
            </a:xfrm>
          </p:grpSpPr>
          <p:cxnSp>
            <p:nvCxnSpPr>
              <p:cNvPr id="615" name="Google Shape;615;p1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6" name="Google Shape;616;p1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7" name="Google Shape;617;p1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8" name="Google Shape;618;p1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9" name="Google Shape;619;p1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0" name="Google Shape;620;p1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1" name="Google Shape;621;p1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2" name="Google Shape;622;p1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3" name="Google Shape;623;p1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4" name="Google Shape;624;p1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5" name="Google Shape;625;p1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6" name="Google Shape;626;p1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7" name="Google Shape;627;p1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8" name="Google Shape;628;p1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9" name="Google Shape;629;p1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630" name="Google Shape;630;p14"/>
            <p:cNvGrpSpPr/>
            <p:nvPr/>
          </p:nvGrpSpPr>
          <p:grpSpPr>
            <a:xfrm rot="5400000">
              <a:off x="2598493" y="-2006994"/>
              <a:ext cx="3993336" cy="9123927"/>
              <a:chOff x="577902" y="-12175"/>
              <a:chExt cx="3993336" cy="5118900"/>
            </a:xfrm>
          </p:grpSpPr>
          <p:cxnSp>
            <p:nvCxnSpPr>
              <p:cNvPr id="631" name="Google Shape;631;p1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2" name="Google Shape;632;p1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3" name="Google Shape;633;p1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4" name="Google Shape;634;p1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5" name="Google Shape;635;p1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6" name="Google Shape;636;p1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7" name="Google Shape;637;p1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8" name="Google Shape;638;p1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639" name="Google Shape;639;p14"/>
          <p:cNvSpPr txBox="1">
            <a:spLocks noGrp="1"/>
          </p:cNvSpPr>
          <p:nvPr>
            <p:ph type="title"/>
          </p:nvPr>
        </p:nvSpPr>
        <p:spPr>
          <a:xfrm>
            <a:off x="1851600" y="3511793"/>
            <a:ext cx="54408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highlight>
                  <a:schemeClr val="accent1"/>
                </a:highlight>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0" name="Google Shape;640;p14"/>
          <p:cNvSpPr txBox="1">
            <a:spLocks noGrp="1"/>
          </p:cNvSpPr>
          <p:nvPr>
            <p:ph type="subTitle" idx="1"/>
          </p:nvPr>
        </p:nvSpPr>
        <p:spPr>
          <a:xfrm>
            <a:off x="1762050" y="1480800"/>
            <a:ext cx="5619900" cy="194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1" name="Google Shape;641;p14"/>
          <p:cNvGrpSpPr/>
          <p:nvPr/>
        </p:nvGrpSpPr>
        <p:grpSpPr>
          <a:xfrm>
            <a:off x="7836532" y="322071"/>
            <a:ext cx="969437" cy="969860"/>
            <a:chOff x="769800" y="2509975"/>
            <a:chExt cx="1145500" cy="1146000"/>
          </a:xfrm>
        </p:grpSpPr>
        <p:sp>
          <p:nvSpPr>
            <p:cNvPr id="642" name="Google Shape;642;p14"/>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446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grpSp>
        <p:nvGrpSpPr>
          <p:cNvPr id="38" name="Google Shape;38;p3"/>
          <p:cNvGrpSpPr/>
          <p:nvPr/>
        </p:nvGrpSpPr>
        <p:grpSpPr>
          <a:xfrm>
            <a:off x="10025" y="-12300"/>
            <a:ext cx="9123927" cy="5187493"/>
            <a:chOff x="33197" y="-12175"/>
            <a:chExt cx="9123927" cy="5118900"/>
          </a:xfrm>
        </p:grpSpPr>
        <p:grpSp>
          <p:nvGrpSpPr>
            <p:cNvPr id="39" name="Google Shape;39;p3"/>
            <p:cNvGrpSpPr/>
            <p:nvPr/>
          </p:nvGrpSpPr>
          <p:grpSpPr>
            <a:xfrm>
              <a:off x="577902" y="-12175"/>
              <a:ext cx="7986672" cy="5118900"/>
              <a:chOff x="577902" y="-12175"/>
              <a:chExt cx="7986672" cy="5118900"/>
            </a:xfrm>
          </p:grpSpPr>
          <p:cxnSp>
            <p:nvCxnSpPr>
              <p:cNvPr id="40" name="Google Shape;40;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 name="Google Shape;41;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 name="Google Shape;42;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 name="Google Shape;43;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4" name="Google Shape;44;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5" name="Google Shape;45;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6" name="Google Shape;46;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7" name="Google Shape;47;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8" name="Google Shape;48;p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 name="Google Shape;49;p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 name="Google Shape;50;p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 name="Google Shape;51;p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2" name="Google Shape;52;p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3" name="Google Shape;53;p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4" name="Google Shape;54;p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5" name="Google Shape;55;p3"/>
            <p:cNvGrpSpPr/>
            <p:nvPr/>
          </p:nvGrpSpPr>
          <p:grpSpPr>
            <a:xfrm rot="5400000">
              <a:off x="2598493" y="-2006994"/>
              <a:ext cx="3993336" cy="9123927"/>
              <a:chOff x="577902" y="-12175"/>
              <a:chExt cx="3993336" cy="5118900"/>
            </a:xfrm>
          </p:grpSpPr>
          <p:cxnSp>
            <p:nvCxnSpPr>
              <p:cNvPr id="56" name="Google Shape;56;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 name="Google Shape;57;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 name="Google Shape;58;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9" name="Google Shape;59;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0" name="Google Shape;60;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 name="Google Shape;61;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 name="Google Shape;62;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 name="Google Shape;63;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64" name="Google Shape;64;p3"/>
          <p:cNvGrpSpPr/>
          <p:nvPr/>
        </p:nvGrpSpPr>
        <p:grpSpPr>
          <a:xfrm flipH="1">
            <a:off x="7148667" y="2474906"/>
            <a:ext cx="799791" cy="1768646"/>
            <a:chOff x="10554050" y="3035751"/>
            <a:chExt cx="778688" cy="1721980"/>
          </a:xfrm>
        </p:grpSpPr>
        <p:sp>
          <p:nvSpPr>
            <p:cNvPr id="65" name="Google Shape;65;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3"/>
          <p:cNvGrpSpPr/>
          <p:nvPr/>
        </p:nvGrpSpPr>
        <p:grpSpPr>
          <a:xfrm>
            <a:off x="1195542" y="2407606"/>
            <a:ext cx="799791" cy="1768646"/>
            <a:chOff x="10554050" y="3035751"/>
            <a:chExt cx="778688" cy="1721980"/>
          </a:xfrm>
        </p:grpSpPr>
        <p:sp>
          <p:nvSpPr>
            <p:cNvPr id="90" name="Google Shape;90;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1551000" y="452264"/>
            <a:ext cx="6042000" cy="4363911"/>
            <a:chOff x="1551000" y="452264"/>
            <a:chExt cx="6042000" cy="4363911"/>
          </a:xfrm>
        </p:grpSpPr>
        <p:sp>
          <p:nvSpPr>
            <p:cNvPr id="115" name="Google Shape;115;p3"/>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3"/>
            <p:cNvGrpSpPr/>
            <p:nvPr/>
          </p:nvGrpSpPr>
          <p:grpSpPr>
            <a:xfrm>
              <a:off x="1705800" y="452264"/>
              <a:ext cx="5732400" cy="4147136"/>
              <a:chOff x="628875" y="452264"/>
              <a:chExt cx="5732400" cy="4147136"/>
            </a:xfrm>
          </p:grpSpPr>
          <p:sp>
            <p:nvSpPr>
              <p:cNvPr id="117" name="Google Shape;117;p3"/>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3"/>
              <p:cNvGrpSpPr/>
              <p:nvPr/>
            </p:nvGrpSpPr>
            <p:grpSpPr>
              <a:xfrm>
                <a:off x="816950" y="452264"/>
                <a:ext cx="196200" cy="375250"/>
                <a:chOff x="816950" y="467150"/>
                <a:chExt cx="196200" cy="375250"/>
              </a:xfrm>
            </p:grpSpPr>
            <p:sp>
              <p:nvSpPr>
                <p:cNvPr id="120" name="Google Shape;12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3"/>
              <p:cNvGrpSpPr/>
              <p:nvPr/>
            </p:nvGrpSpPr>
            <p:grpSpPr>
              <a:xfrm>
                <a:off x="1244763" y="452264"/>
                <a:ext cx="196200" cy="375250"/>
                <a:chOff x="816950" y="467150"/>
                <a:chExt cx="196200" cy="375250"/>
              </a:xfrm>
            </p:grpSpPr>
            <p:sp>
              <p:nvSpPr>
                <p:cNvPr id="123" name="Google Shape;12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672575" y="452264"/>
                <a:ext cx="196200" cy="375250"/>
                <a:chOff x="816950" y="467150"/>
                <a:chExt cx="196200" cy="375250"/>
              </a:xfrm>
            </p:grpSpPr>
            <p:sp>
              <p:nvSpPr>
                <p:cNvPr id="126" name="Google Shape;12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2100388" y="452264"/>
                <a:ext cx="196200" cy="375250"/>
                <a:chOff x="816950" y="467150"/>
                <a:chExt cx="196200" cy="375250"/>
              </a:xfrm>
            </p:grpSpPr>
            <p:sp>
              <p:nvSpPr>
                <p:cNvPr id="129" name="Google Shape;129;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528200" y="452264"/>
                <a:ext cx="196200" cy="375250"/>
                <a:chOff x="816950" y="467150"/>
                <a:chExt cx="196200" cy="375250"/>
              </a:xfrm>
            </p:grpSpPr>
            <p:sp>
              <p:nvSpPr>
                <p:cNvPr id="132" name="Google Shape;132;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a:off x="2956013" y="452264"/>
                <a:ext cx="196200" cy="375250"/>
                <a:chOff x="816950" y="467150"/>
                <a:chExt cx="196200" cy="375250"/>
              </a:xfrm>
            </p:grpSpPr>
            <p:sp>
              <p:nvSpPr>
                <p:cNvPr id="135" name="Google Shape;135;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3"/>
              <p:cNvGrpSpPr/>
              <p:nvPr/>
            </p:nvGrpSpPr>
            <p:grpSpPr>
              <a:xfrm>
                <a:off x="3383825" y="452264"/>
                <a:ext cx="196200" cy="375250"/>
                <a:chOff x="816950" y="467150"/>
                <a:chExt cx="196200" cy="375250"/>
              </a:xfrm>
            </p:grpSpPr>
            <p:sp>
              <p:nvSpPr>
                <p:cNvPr id="138" name="Google Shape;138;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3"/>
              <p:cNvGrpSpPr/>
              <p:nvPr/>
            </p:nvGrpSpPr>
            <p:grpSpPr>
              <a:xfrm>
                <a:off x="3811638" y="452264"/>
                <a:ext cx="196200" cy="375250"/>
                <a:chOff x="816950" y="467150"/>
                <a:chExt cx="196200" cy="375250"/>
              </a:xfrm>
            </p:grpSpPr>
            <p:sp>
              <p:nvSpPr>
                <p:cNvPr id="141" name="Google Shape;141;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3"/>
              <p:cNvGrpSpPr/>
              <p:nvPr/>
            </p:nvGrpSpPr>
            <p:grpSpPr>
              <a:xfrm>
                <a:off x="4239450" y="452264"/>
                <a:ext cx="196200" cy="375250"/>
                <a:chOff x="816950" y="467150"/>
                <a:chExt cx="196200" cy="375250"/>
              </a:xfrm>
            </p:grpSpPr>
            <p:sp>
              <p:nvSpPr>
                <p:cNvPr id="144" name="Google Shape;144;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4667263" y="452264"/>
                <a:ext cx="196200" cy="375250"/>
                <a:chOff x="816950" y="467150"/>
                <a:chExt cx="196200" cy="375250"/>
              </a:xfrm>
            </p:grpSpPr>
            <p:sp>
              <p:nvSpPr>
                <p:cNvPr id="147" name="Google Shape;147;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3"/>
              <p:cNvGrpSpPr/>
              <p:nvPr/>
            </p:nvGrpSpPr>
            <p:grpSpPr>
              <a:xfrm>
                <a:off x="5095075" y="452264"/>
                <a:ext cx="196200" cy="375250"/>
                <a:chOff x="816950" y="467150"/>
                <a:chExt cx="196200" cy="375250"/>
              </a:xfrm>
            </p:grpSpPr>
            <p:sp>
              <p:nvSpPr>
                <p:cNvPr id="150" name="Google Shape;15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5522888" y="452264"/>
                <a:ext cx="196200" cy="375250"/>
                <a:chOff x="816950" y="467150"/>
                <a:chExt cx="196200" cy="375250"/>
              </a:xfrm>
            </p:grpSpPr>
            <p:sp>
              <p:nvSpPr>
                <p:cNvPr id="153" name="Google Shape;15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3"/>
              <p:cNvGrpSpPr/>
              <p:nvPr/>
            </p:nvGrpSpPr>
            <p:grpSpPr>
              <a:xfrm>
                <a:off x="5950700" y="452264"/>
                <a:ext cx="196200" cy="375250"/>
                <a:chOff x="816950" y="467150"/>
                <a:chExt cx="196200" cy="375250"/>
              </a:xfrm>
            </p:grpSpPr>
            <p:sp>
              <p:nvSpPr>
                <p:cNvPr id="156" name="Google Shape;15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8" name="Google Shape;158;p3"/>
          <p:cNvSpPr txBox="1">
            <a:spLocks noGrp="1"/>
          </p:cNvSpPr>
          <p:nvPr>
            <p:ph type="title"/>
          </p:nvPr>
        </p:nvSpPr>
        <p:spPr>
          <a:xfrm>
            <a:off x="2633400" y="2474901"/>
            <a:ext cx="38772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9" name="Google Shape;159;p3"/>
          <p:cNvSpPr txBox="1">
            <a:spLocks noGrp="1"/>
          </p:cNvSpPr>
          <p:nvPr>
            <p:ph type="title" idx="2" hasCustomPrompt="1"/>
          </p:nvPr>
        </p:nvSpPr>
        <p:spPr>
          <a:xfrm>
            <a:off x="4114800" y="1493121"/>
            <a:ext cx="914400" cy="914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0" name="Google Shape;160;p3"/>
          <p:cNvSpPr txBox="1">
            <a:spLocks noGrp="1"/>
          </p:cNvSpPr>
          <p:nvPr>
            <p:ph type="subTitle" idx="1"/>
          </p:nvPr>
        </p:nvSpPr>
        <p:spPr>
          <a:xfrm>
            <a:off x="2633400" y="3284679"/>
            <a:ext cx="3877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61" name="Google Shape;161;p3"/>
          <p:cNvGrpSpPr/>
          <p:nvPr/>
        </p:nvGrpSpPr>
        <p:grpSpPr>
          <a:xfrm>
            <a:off x="407032" y="598296"/>
            <a:ext cx="969437" cy="969860"/>
            <a:chOff x="769800" y="2509975"/>
            <a:chExt cx="1145500" cy="1146000"/>
          </a:xfrm>
        </p:grpSpPr>
        <p:sp>
          <p:nvSpPr>
            <p:cNvPr id="162" name="Google Shape;162;p3"/>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grpSp>
        <p:nvGrpSpPr>
          <p:cNvPr id="180" name="Google Shape;180;p4"/>
          <p:cNvGrpSpPr/>
          <p:nvPr/>
        </p:nvGrpSpPr>
        <p:grpSpPr>
          <a:xfrm>
            <a:off x="10025" y="-12300"/>
            <a:ext cx="9123927" cy="5187493"/>
            <a:chOff x="33197" y="-12175"/>
            <a:chExt cx="9123927" cy="5118900"/>
          </a:xfrm>
        </p:grpSpPr>
        <p:grpSp>
          <p:nvGrpSpPr>
            <p:cNvPr id="181" name="Google Shape;181;p4"/>
            <p:cNvGrpSpPr/>
            <p:nvPr/>
          </p:nvGrpSpPr>
          <p:grpSpPr>
            <a:xfrm>
              <a:off x="577902" y="-12175"/>
              <a:ext cx="7986672" cy="5118900"/>
              <a:chOff x="577902" y="-12175"/>
              <a:chExt cx="7986672" cy="5118900"/>
            </a:xfrm>
          </p:grpSpPr>
          <p:cxnSp>
            <p:nvCxnSpPr>
              <p:cNvPr id="182" name="Google Shape;182;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3" name="Google Shape;183;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4" name="Google Shape;184;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5" name="Google Shape;195;p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6" name="Google Shape;196;p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97" name="Google Shape;197;p4"/>
            <p:cNvGrpSpPr/>
            <p:nvPr/>
          </p:nvGrpSpPr>
          <p:grpSpPr>
            <a:xfrm rot="5400000">
              <a:off x="2598493" y="-2006994"/>
              <a:ext cx="3993336" cy="9123927"/>
              <a:chOff x="577902" y="-12175"/>
              <a:chExt cx="3993336" cy="5118900"/>
            </a:xfrm>
          </p:grpSpPr>
          <p:cxnSp>
            <p:nvCxnSpPr>
              <p:cNvPr id="198" name="Google Shape;198;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06" name="Google Shape;206;p4"/>
          <p:cNvGrpSpPr/>
          <p:nvPr/>
        </p:nvGrpSpPr>
        <p:grpSpPr>
          <a:xfrm>
            <a:off x="43050" y="378150"/>
            <a:ext cx="9057900" cy="4584350"/>
            <a:chOff x="43050" y="378150"/>
            <a:chExt cx="9057900" cy="4584350"/>
          </a:xfrm>
        </p:grpSpPr>
        <p:grpSp>
          <p:nvGrpSpPr>
            <p:cNvPr id="207" name="Google Shape;207;p4"/>
            <p:cNvGrpSpPr/>
            <p:nvPr/>
          </p:nvGrpSpPr>
          <p:grpSpPr>
            <a:xfrm>
              <a:off x="125517" y="1054571"/>
              <a:ext cx="8878403" cy="3722222"/>
              <a:chOff x="125517" y="1054571"/>
              <a:chExt cx="8878403" cy="3722222"/>
            </a:xfrm>
          </p:grpSpPr>
          <p:sp>
            <p:nvSpPr>
              <p:cNvPr id="208" name="Google Shape;208;p4"/>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4"/>
              <p:cNvGrpSpPr/>
              <p:nvPr/>
            </p:nvGrpSpPr>
            <p:grpSpPr>
              <a:xfrm>
                <a:off x="8710521" y="1054571"/>
                <a:ext cx="293400" cy="3722222"/>
                <a:chOff x="8710521" y="1196850"/>
                <a:chExt cx="293400" cy="3722222"/>
              </a:xfrm>
            </p:grpSpPr>
            <p:sp>
              <p:nvSpPr>
                <p:cNvPr id="211" name="Google Shape;211;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4"/>
              <p:cNvGrpSpPr/>
              <p:nvPr/>
            </p:nvGrpSpPr>
            <p:grpSpPr>
              <a:xfrm>
                <a:off x="125517" y="1054571"/>
                <a:ext cx="293400" cy="3722222"/>
                <a:chOff x="8710521" y="1196850"/>
                <a:chExt cx="293400" cy="3722222"/>
              </a:xfrm>
            </p:grpSpPr>
            <p:sp>
              <p:nvSpPr>
                <p:cNvPr id="214" name="Google Shape;214;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 name="Google Shape;216;p4"/>
            <p:cNvGrpSpPr/>
            <p:nvPr/>
          </p:nvGrpSpPr>
          <p:grpSpPr>
            <a:xfrm>
              <a:off x="43050" y="378150"/>
              <a:ext cx="9057900" cy="4584350"/>
              <a:chOff x="35650" y="378150"/>
              <a:chExt cx="9057900" cy="4584350"/>
            </a:xfrm>
          </p:grpSpPr>
          <p:sp>
            <p:nvSpPr>
              <p:cNvPr id="217" name="Google Shape;217;p4"/>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9" name="Google Shape;219;p4"/>
          <p:cNvSpPr txBox="1">
            <a:spLocks noGrp="1"/>
          </p:cNvSpPr>
          <p:nvPr>
            <p:ph type="title"/>
          </p:nvPr>
        </p:nvSpPr>
        <p:spPr>
          <a:xfrm>
            <a:off x="720000" y="615696"/>
            <a:ext cx="7704000" cy="45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0" name="Google Shape;220;p4"/>
          <p:cNvSpPr txBox="1">
            <a:spLocks noGrp="1"/>
          </p:cNvSpPr>
          <p:nvPr>
            <p:ph type="body" idx="1"/>
          </p:nvPr>
        </p:nvSpPr>
        <p:spPr>
          <a:xfrm>
            <a:off x="716900" y="1119725"/>
            <a:ext cx="7704000" cy="34797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Barlow Medium"/>
              <a:buAutoNum type="arabicPeriod"/>
              <a:defRPr sz="12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6"/>
        <p:cNvGrpSpPr/>
        <p:nvPr/>
      </p:nvGrpSpPr>
      <p:grpSpPr>
        <a:xfrm>
          <a:off x="0" y="0"/>
          <a:ext cx="0" cy="0"/>
          <a:chOff x="0" y="0"/>
          <a:chExt cx="0" cy="0"/>
        </a:xfrm>
      </p:grpSpPr>
      <p:grpSp>
        <p:nvGrpSpPr>
          <p:cNvPr id="267" name="Google Shape;267;p6"/>
          <p:cNvGrpSpPr/>
          <p:nvPr/>
        </p:nvGrpSpPr>
        <p:grpSpPr>
          <a:xfrm>
            <a:off x="10025" y="-12300"/>
            <a:ext cx="9123927" cy="5187493"/>
            <a:chOff x="33197" y="-12175"/>
            <a:chExt cx="9123927" cy="5118900"/>
          </a:xfrm>
        </p:grpSpPr>
        <p:grpSp>
          <p:nvGrpSpPr>
            <p:cNvPr id="268" name="Google Shape;268;p6"/>
            <p:cNvGrpSpPr/>
            <p:nvPr/>
          </p:nvGrpSpPr>
          <p:grpSpPr>
            <a:xfrm>
              <a:off x="577902" y="-12175"/>
              <a:ext cx="7986672" cy="5118900"/>
              <a:chOff x="577902" y="-12175"/>
              <a:chExt cx="7986672" cy="5118900"/>
            </a:xfrm>
          </p:grpSpPr>
          <p:cxnSp>
            <p:nvCxnSpPr>
              <p:cNvPr id="269" name="Google Shape;269;p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0" name="Google Shape;270;p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1" name="Google Shape;271;p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2" name="Google Shape;272;p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3" name="Google Shape;273;p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4" name="Google Shape;274;p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5" name="Google Shape;275;p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6" name="Google Shape;276;p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7" name="Google Shape;277;p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8" name="Google Shape;278;p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9" name="Google Shape;279;p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0" name="Google Shape;280;p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1" name="Google Shape;281;p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2" name="Google Shape;282;p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3" name="Google Shape;283;p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284" name="Google Shape;284;p6"/>
            <p:cNvGrpSpPr/>
            <p:nvPr/>
          </p:nvGrpSpPr>
          <p:grpSpPr>
            <a:xfrm rot="5400000">
              <a:off x="2598493" y="-2006994"/>
              <a:ext cx="3993336" cy="9123927"/>
              <a:chOff x="577902" y="-12175"/>
              <a:chExt cx="3993336" cy="5118900"/>
            </a:xfrm>
          </p:grpSpPr>
          <p:cxnSp>
            <p:nvCxnSpPr>
              <p:cNvPr id="285" name="Google Shape;285;p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6" name="Google Shape;286;p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7" name="Google Shape;287;p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8" name="Google Shape;288;p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9" name="Google Shape;289;p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0" name="Google Shape;290;p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1" name="Google Shape;291;p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2" name="Google Shape;292;p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93" name="Google Shape;293;p6"/>
          <p:cNvGrpSpPr/>
          <p:nvPr/>
        </p:nvGrpSpPr>
        <p:grpSpPr>
          <a:xfrm flipH="1">
            <a:off x="8023075" y="111425"/>
            <a:ext cx="1102825" cy="1470925"/>
            <a:chOff x="8269775" y="3716750"/>
            <a:chExt cx="1102825" cy="1470925"/>
          </a:xfrm>
        </p:grpSpPr>
        <p:sp>
          <p:nvSpPr>
            <p:cNvPr id="294" name="Google Shape;294;p6"/>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6"/>
          <p:cNvGrpSpPr/>
          <p:nvPr/>
        </p:nvGrpSpPr>
        <p:grpSpPr>
          <a:xfrm>
            <a:off x="43050" y="378150"/>
            <a:ext cx="9057900" cy="4584350"/>
            <a:chOff x="43050" y="378150"/>
            <a:chExt cx="9057900" cy="4584350"/>
          </a:xfrm>
        </p:grpSpPr>
        <p:grpSp>
          <p:nvGrpSpPr>
            <p:cNvPr id="303" name="Google Shape;303;p6"/>
            <p:cNvGrpSpPr/>
            <p:nvPr/>
          </p:nvGrpSpPr>
          <p:grpSpPr>
            <a:xfrm>
              <a:off x="125517" y="1054571"/>
              <a:ext cx="8878403" cy="3722222"/>
              <a:chOff x="125517" y="1054571"/>
              <a:chExt cx="8878403" cy="3722222"/>
            </a:xfrm>
          </p:grpSpPr>
          <p:sp>
            <p:nvSpPr>
              <p:cNvPr id="304" name="Google Shape;304;p6"/>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6"/>
              <p:cNvGrpSpPr/>
              <p:nvPr/>
            </p:nvGrpSpPr>
            <p:grpSpPr>
              <a:xfrm>
                <a:off x="8710521" y="1054571"/>
                <a:ext cx="293400" cy="3722222"/>
                <a:chOff x="8710521" y="1196850"/>
                <a:chExt cx="293400" cy="3722222"/>
              </a:xfrm>
            </p:grpSpPr>
            <p:sp>
              <p:nvSpPr>
                <p:cNvPr id="307" name="Google Shape;307;p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6"/>
              <p:cNvGrpSpPr/>
              <p:nvPr/>
            </p:nvGrpSpPr>
            <p:grpSpPr>
              <a:xfrm>
                <a:off x="125517" y="1054571"/>
                <a:ext cx="293400" cy="3722222"/>
                <a:chOff x="8710521" y="1196850"/>
                <a:chExt cx="293400" cy="3722222"/>
              </a:xfrm>
            </p:grpSpPr>
            <p:sp>
              <p:nvSpPr>
                <p:cNvPr id="310" name="Google Shape;310;p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2" name="Google Shape;312;p6"/>
            <p:cNvGrpSpPr/>
            <p:nvPr/>
          </p:nvGrpSpPr>
          <p:grpSpPr>
            <a:xfrm>
              <a:off x="43050" y="378150"/>
              <a:ext cx="9057900" cy="4584350"/>
              <a:chOff x="35650" y="378150"/>
              <a:chExt cx="9057900" cy="4584350"/>
            </a:xfrm>
          </p:grpSpPr>
          <p:sp>
            <p:nvSpPr>
              <p:cNvPr id="313" name="Google Shape;313;p6"/>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 name="Google Shape;315;p6"/>
          <p:cNvSpPr txBox="1">
            <a:spLocks noGrp="1"/>
          </p:cNvSpPr>
          <p:nvPr>
            <p:ph type="title"/>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6"/>
        <p:cNvGrpSpPr/>
        <p:nvPr/>
      </p:nvGrpSpPr>
      <p:grpSpPr>
        <a:xfrm>
          <a:off x="0" y="0"/>
          <a:ext cx="0" cy="0"/>
          <a:chOff x="0" y="0"/>
          <a:chExt cx="0" cy="0"/>
        </a:xfrm>
      </p:grpSpPr>
      <p:grpSp>
        <p:nvGrpSpPr>
          <p:cNvPr id="317" name="Google Shape;317;p7"/>
          <p:cNvGrpSpPr/>
          <p:nvPr/>
        </p:nvGrpSpPr>
        <p:grpSpPr>
          <a:xfrm>
            <a:off x="10025" y="-12300"/>
            <a:ext cx="9123927" cy="5187493"/>
            <a:chOff x="33197" y="-12175"/>
            <a:chExt cx="9123927" cy="5118900"/>
          </a:xfrm>
        </p:grpSpPr>
        <p:grpSp>
          <p:nvGrpSpPr>
            <p:cNvPr id="318" name="Google Shape;318;p7"/>
            <p:cNvGrpSpPr/>
            <p:nvPr/>
          </p:nvGrpSpPr>
          <p:grpSpPr>
            <a:xfrm>
              <a:off x="577902" y="-12175"/>
              <a:ext cx="7986672" cy="5118900"/>
              <a:chOff x="577902" y="-12175"/>
              <a:chExt cx="7986672" cy="5118900"/>
            </a:xfrm>
          </p:grpSpPr>
          <p:cxnSp>
            <p:nvCxnSpPr>
              <p:cNvPr id="319" name="Google Shape;319;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0" name="Google Shape;320;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1" name="Google Shape;321;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2" name="Google Shape;322;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3" name="Google Shape;323;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4" name="Google Shape;324;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5" name="Google Shape;325;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6" name="Google Shape;326;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7" name="Google Shape;327;p7"/>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8" name="Google Shape;328;p7"/>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9" name="Google Shape;329;p7"/>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0" name="Google Shape;330;p7"/>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1" name="Google Shape;331;p7"/>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2" name="Google Shape;332;p7"/>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3" name="Google Shape;333;p7"/>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334" name="Google Shape;334;p7"/>
            <p:cNvGrpSpPr/>
            <p:nvPr/>
          </p:nvGrpSpPr>
          <p:grpSpPr>
            <a:xfrm rot="5400000">
              <a:off x="2598493" y="-2006994"/>
              <a:ext cx="3993336" cy="9123927"/>
              <a:chOff x="577902" y="-12175"/>
              <a:chExt cx="3993336" cy="5118900"/>
            </a:xfrm>
          </p:grpSpPr>
          <p:cxnSp>
            <p:nvCxnSpPr>
              <p:cNvPr id="335" name="Google Shape;335;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6" name="Google Shape;336;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7" name="Google Shape;337;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8" name="Google Shape;338;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9" name="Google Shape;339;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0" name="Google Shape;340;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1" name="Google Shape;341;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2" name="Google Shape;342;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343" name="Google Shape;343;p7"/>
          <p:cNvGrpSpPr/>
          <p:nvPr/>
        </p:nvGrpSpPr>
        <p:grpSpPr>
          <a:xfrm>
            <a:off x="43050" y="378150"/>
            <a:ext cx="9057900" cy="4584350"/>
            <a:chOff x="43050" y="378150"/>
            <a:chExt cx="9057900" cy="4584350"/>
          </a:xfrm>
        </p:grpSpPr>
        <p:grpSp>
          <p:nvGrpSpPr>
            <p:cNvPr id="344" name="Google Shape;344;p7"/>
            <p:cNvGrpSpPr/>
            <p:nvPr/>
          </p:nvGrpSpPr>
          <p:grpSpPr>
            <a:xfrm>
              <a:off x="125517" y="1054571"/>
              <a:ext cx="8878403" cy="3722222"/>
              <a:chOff x="125517" y="1054571"/>
              <a:chExt cx="8878403" cy="3722222"/>
            </a:xfrm>
          </p:grpSpPr>
          <p:sp>
            <p:nvSpPr>
              <p:cNvPr id="345" name="Google Shape;345;p7"/>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7"/>
              <p:cNvGrpSpPr/>
              <p:nvPr/>
            </p:nvGrpSpPr>
            <p:grpSpPr>
              <a:xfrm>
                <a:off x="8710521" y="1054571"/>
                <a:ext cx="293400" cy="3722222"/>
                <a:chOff x="8710521" y="1196850"/>
                <a:chExt cx="293400" cy="3722222"/>
              </a:xfrm>
            </p:grpSpPr>
            <p:sp>
              <p:nvSpPr>
                <p:cNvPr id="348" name="Google Shape;348;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7"/>
              <p:cNvGrpSpPr/>
              <p:nvPr/>
            </p:nvGrpSpPr>
            <p:grpSpPr>
              <a:xfrm>
                <a:off x="125517" y="1054571"/>
                <a:ext cx="293400" cy="3722222"/>
                <a:chOff x="8710521" y="1196850"/>
                <a:chExt cx="293400" cy="3722222"/>
              </a:xfrm>
            </p:grpSpPr>
            <p:sp>
              <p:nvSpPr>
                <p:cNvPr id="351" name="Google Shape;351;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 name="Google Shape;353;p7"/>
            <p:cNvGrpSpPr/>
            <p:nvPr/>
          </p:nvGrpSpPr>
          <p:grpSpPr>
            <a:xfrm>
              <a:off x="43050" y="378150"/>
              <a:ext cx="9057900" cy="4584350"/>
              <a:chOff x="35650" y="378150"/>
              <a:chExt cx="9057900" cy="4584350"/>
            </a:xfrm>
          </p:grpSpPr>
          <p:sp>
            <p:nvSpPr>
              <p:cNvPr id="354" name="Google Shape;354;p7"/>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6" name="Google Shape;356;p7"/>
          <p:cNvSpPr txBox="1">
            <a:spLocks noGrp="1"/>
          </p:cNvSpPr>
          <p:nvPr>
            <p:ph type="body" idx="1"/>
          </p:nvPr>
        </p:nvSpPr>
        <p:spPr>
          <a:xfrm>
            <a:off x="1183158" y="1578547"/>
            <a:ext cx="4536600" cy="2579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23850" rtl="0">
              <a:lnSpc>
                <a:spcPct val="100000"/>
              </a:lnSpc>
              <a:spcBef>
                <a:spcPts val="1600"/>
              </a:spcBef>
              <a:spcAft>
                <a:spcPts val="0"/>
              </a:spcAft>
              <a:buSzPts val="1500"/>
              <a:buFont typeface="Nunito Light"/>
              <a:buChar char="○"/>
              <a:defRPr/>
            </a:lvl5pPr>
            <a:lvl6pPr marL="2743200" lvl="5" indent="-323850" rtl="0">
              <a:lnSpc>
                <a:spcPct val="100000"/>
              </a:lnSpc>
              <a:spcBef>
                <a:spcPts val="1600"/>
              </a:spcBef>
              <a:spcAft>
                <a:spcPts val="0"/>
              </a:spcAft>
              <a:buSzPts val="15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23850" rtl="0">
              <a:lnSpc>
                <a:spcPct val="100000"/>
              </a:lnSpc>
              <a:spcBef>
                <a:spcPts val="1600"/>
              </a:spcBef>
              <a:spcAft>
                <a:spcPts val="1600"/>
              </a:spcAft>
              <a:buSzPts val="1500"/>
              <a:buFont typeface="Nunito Light"/>
              <a:buChar char="■"/>
              <a:defRPr/>
            </a:lvl9pPr>
          </a:lstStyle>
          <a:p>
            <a:endParaRPr/>
          </a:p>
        </p:txBody>
      </p:sp>
      <p:sp>
        <p:nvSpPr>
          <p:cNvPr id="357" name="Google Shape;357;p7"/>
          <p:cNvSpPr txBox="1">
            <a:spLocks noGrp="1"/>
          </p:cNvSpPr>
          <p:nvPr>
            <p:ph type="title"/>
          </p:nvPr>
        </p:nvSpPr>
        <p:spPr>
          <a:xfrm>
            <a:off x="720000" y="612648"/>
            <a:ext cx="77040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1"/>
        <p:cNvGrpSpPr/>
        <p:nvPr/>
      </p:nvGrpSpPr>
      <p:grpSpPr>
        <a:xfrm>
          <a:off x="0" y="0"/>
          <a:ext cx="0" cy="0"/>
          <a:chOff x="0" y="0"/>
          <a:chExt cx="0" cy="0"/>
        </a:xfrm>
      </p:grpSpPr>
      <p:grpSp>
        <p:nvGrpSpPr>
          <p:cNvPr id="412" name="Google Shape;412;p9"/>
          <p:cNvGrpSpPr/>
          <p:nvPr/>
        </p:nvGrpSpPr>
        <p:grpSpPr>
          <a:xfrm>
            <a:off x="10025" y="-12300"/>
            <a:ext cx="9123927" cy="5187493"/>
            <a:chOff x="33197" y="-12175"/>
            <a:chExt cx="9123927" cy="5118900"/>
          </a:xfrm>
        </p:grpSpPr>
        <p:grpSp>
          <p:nvGrpSpPr>
            <p:cNvPr id="413" name="Google Shape;413;p9"/>
            <p:cNvGrpSpPr/>
            <p:nvPr/>
          </p:nvGrpSpPr>
          <p:grpSpPr>
            <a:xfrm>
              <a:off x="577902" y="-12175"/>
              <a:ext cx="7986672" cy="5118900"/>
              <a:chOff x="577902" y="-12175"/>
              <a:chExt cx="7986672" cy="5118900"/>
            </a:xfrm>
          </p:grpSpPr>
          <p:cxnSp>
            <p:nvCxnSpPr>
              <p:cNvPr id="414" name="Google Shape;414;p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5" name="Google Shape;415;p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6" name="Google Shape;416;p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7" name="Google Shape;417;p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8" name="Google Shape;418;p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9" name="Google Shape;419;p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0" name="Google Shape;420;p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1" name="Google Shape;421;p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2" name="Google Shape;422;p9"/>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3" name="Google Shape;423;p9"/>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4" name="Google Shape;424;p9"/>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5" name="Google Shape;425;p9"/>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6" name="Google Shape;426;p9"/>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7" name="Google Shape;427;p9"/>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8" name="Google Shape;428;p9"/>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429" name="Google Shape;429;p9"/>
            <p:cNvGrpSpPr/>
            <p:nvPr/>
          </p:nvGrpSpPr>
          <p:grpSpPr>
            <a:xfrm rot="5400000">
              <a:off x="2598493" y="-2006994"/>
              <a:ext cx="3993336" cy="9123927"/>
              <a:chOff x="577902" y="-12175"/>
              <a:chExt cx="3993336" cy="5118900"/>
            </a:xfrm>
          </p:grpSpPr>
          <p:cxnSp>
            <p:nvCxnSpPr>
              <p:cNvPr id="430" name="Google Shape;430;p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1" name="Google Shape;431;p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2" name="Google Shape;432;p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3" name="Google Shape;433;p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4" name="Google Shape;434;p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5" name="Google Shape;435;p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6" name="Google Shape;436;p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7" name="Google Shape;437;p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438" name="Google Shape;438;p9"/>
          <p:cNvSpPr txBox="1">
            <a:spLocks noGrp="1"/>
          </p:cNvSpPr>
          <p:nvPr>
            <p:ph type="title"/>
          </p:nvPr>
        </p:nvSpPr>
        <p:spPr>
          <a:xfrm>
            <a:off x="2262300" y="1629650"/>
            <a:ext cx="4619400" cy="7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5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439" name="Google Shape;439;p9"/>
          <p:cNvSpPr txBox="1">
            <a:spLocks noGrp="1"/>
          </p:cNvSpPr>
          <p:nvPr>
            <p:ph type="subTitle" idx="1"/>
          </p:nvPr>
        </p:nvSpPr>
        <p:spPr>
          <a:xfrm>
            <a:off x="2263200" y="2418250"/>
            <a:ext cx="4617600" cy="10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440" name="Google Shape;440;p9"/>
          <p:cNvGrpSpPr/>
          <p:nvPr/>
        </p:nvGrpSpPr>
        <p:grpSpPr>
          <a:xfrm flipH="1">
            <a:off x="7148667" y="2474906"/>
            <a:ext cx="799791" cy="1768646"/>
            <a:chOff x="10554050" y="3035751"/>
            <a:chExt cx="778688" cy="1721980"/>
          </a:xfrm>
        </p:grpSpPr>
        <p:sp>
          <p:nvSpPr>
            <p:cNvPr id="441" name="Google Shape;441;p9"/>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9"/>
          <p:cNvGrpSpPr/>
          <p:nvPr/>
        </p:nvGrpSpPr>
        <p:grpSpPr>
          <a:xfrm>
            <a:off x="1195542" y="2407606"/>
            <a:ext cx="799791" cy="1768646"/>
            <a:chOff x="10554050" y="3035751"/>
            <a:chExt cx="778688" cy="1721980"/>
          </a:xfrm>
        </p:grpSpPr>
        <p:sp>
          <p:nvSpPr>
            <p:cNvPr id="466" name="Google Shape;466;p9"/>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2"/>
        <p:cNvGrpSpPr/>
        <p:nvPr/>
      </p:nvGrpSpPr>
      <p:grpSpPr>
        <a:xfrm>
          <a:off x="0" y="0"/>
          <a:ext cx="0" cy="0"/>
          <a:chOff x="0" y="0"/>
          <a:chExt cx="0" cy="0"/>
        </a:xfrm>
      </p:grpSpPr>
      <p:grpSp>
        <p:nvGrpSpPr>
          <p:cNvPr id="493" name="Google Shape;493;p11"/>
          <p:cNvGrpSpPr/>
          <p:nvPr/>
        </p:nvGrpSpPr>
        <p:grpSpPr>
          <a:xfrm>
            <a:off x="10025" y="-12300"/>
            <a:ext cx="9123927" cy="5187493"/>
            <a:chOff x="33197" y="-12175"/>
            <a:chExt cx="9123927" cy="5118900"/>
          </a:xfrm>
        </p:grpSpPr>
        <p:grpSp>
          <p:nvGrpSpPr>
            <p:cNvPr id="494" name="Google Shape;494;p11"/>
            <p:cNvGrpSpPr/>
            <p:nvPr/>
          </p:nvGrpSpPr>
          <p:grpSpPr>
            <a:xfrm>
              <a:off x="577902" y="-12175"/>
              <a:ext cx="7986672" cy="5118900"/>
              <a:chOff x="577902" y="-12175"/>
              <a:chExt cx="7986672" cy="5118900"/>
            </a:xfrm>
          </p:grpSpPr>
          <p:cxnSp>
            <p:nvCxnSpPr>
              <p:cNvPr id="495" name="Google Shape;495;p1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6" name="Google Shape;496;p1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7" name="Google Shape;497;p1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8" name="Google Shape;498;p1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9" name="Google Shape;499;p1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0" name="Google Shape;500;p1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1" name="Google Shape;501;p1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2" name="Google Shape;502;p1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3" name="Google Shape;503;p11"/>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4" name="Google Shape;504;p11"/>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5" name="Google Shape;505;p11"/>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6" name="Google Shape;506;p11"/>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7" name="Google Shape;507;p11"/>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8" name="Google Shape;508;p11"/>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9" name="Google Shape;509;p11"/>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10" name="Google Shape;510;p11"/>
            <p:cNvGrpSpPr/>
            <p:nvPr/>
          </p:nvGrpSpPr>
          <p:grpSpPr>
            <a:xfrm rot="5400000">
              <a:off x="2598493" y="-2006994"/>
              <a:ext cx="3993336" cy="9123927"/>
              <a:chOff x="577902" y="-12175"/>
              <a:chExt cx="3993336" cy="5118900"/>
            </a:xfrm>
          </p:grpSpPr>
          <p:cxnSp>
            <p:nvCxnSpPr>
              <p:cNvPr id="511" name="Google Shape;511;p1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2" name="Google Shape;512;p1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3" name="Google Shape;513;p1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4" name="Google Shape;514;p1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5" name="Google Shape;515;p1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6" name="Google Shape;516;p1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7" name="Google Shape;517;p1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8" name="Google Shape;518;p1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19" name="Google Shape;519;p11"/>
          <p:cNvGrpSpPr/>
          <p:nvPr/>
        </p:nvGrpSpPr>
        <p:grpSpPr>
          <a:xfrm>
            <a:off x="16525" y="206675"/>
            <a:ext cx="1102825" cy="1470925"/>
            <a:chOff x="8269775" y="3716750"/>
            <a:chExt cx="1102825" cy="1470925"/>
          </a:xfrm>
        </p:grpSpPr>
        <p:sp>
          <p:nvSpPr>
            <p:cNvPr id="520" name="Google Shape;520;p11"/>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1"/>
          <p:cNvGrpSpPr/>
          <p:nvPr/>
        </p:nvGrpSpPr>
        <p:grpSpPr>
          <a:xfrm>
            <a:off x="43050" y="378150"/>
            <a:ext cx="9057900" cy="4584350"/>
            <a:chOff x="43050" y="378150"/>
            <a:chExt cx="9057900" cy="4584350"/>
          </a:xfrm>
        </p:grpSpPr>
        <p:grpSp>
          <p:nvGrpSpPr>
            <p:cNvPr id="529" name="Google Shape;529;p11"/>
            <p:cNvGrpSpPr/>
            <p:nvPr/>
          </p:nvGrpSpPr>
          <p:grpSpPr>
            <a:xfrm>
              <a:off x="125517" y="1054571"/>
              <a:ext cx="8878403" cy="3722222"/>
              <a:chOff x="125517" y="1054571"/>
              <a:chExt cx="8878403" cy="3722222"/>
            </a:xfrm>
          </p:grpSpPr>
          <p:sp>
            <p:nvSpPr>
              <p:cNvPr id="530" name="Google Shape;530;p11"/>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1"/>
              <p:cNvGrpSpPr/>
              <p:nvPr/>
            </p:nvGrpSpPr>
            <p:grpSpPr>
              <a:xfrm>
                <a:off x="8710521" y="1054571"/>
                <a:ext cx="293400" cy="3722222"/>
                <a:chOff x="8710521" y="1196850"/>
                <a:chExt cx="293400" cy="3722222"/>
              </a:xfrm>
            </p:grpSpPr>
            <p:sp>
              <p:nvSpPr>
                <p:cNvPr id="533" name="Google Shape;533;p1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1"/>
              <p:cNvGrpSpPr/>
              <p:nvPr/>
            </p:nvGrpSpPr>
            <p:grpSpPr>
              <a:xfrm>
                <a:off x="125517" y="1054571"/>
                <a:ext cx="293400" cy="3722222"/>
                <a:chOff x="8710521" y="1196850"/>
                <a:chExt cx="293400" cy="3722222"/>
              </a:xfrm>
            </p:grpSpPr>
            <p:sp>
              <p:nvSpPr>
                <p:cNvPr id="536" name="Google Shape;536;p1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11"/>
            <p:cNvGrpSpPr/>
            <p:nvPr/>
          </p:nvGrpSpPr>
          <p:grpSpPr>
            <a:xfrm>
              <a:off x="43050" y="378150"/>
              <a:ext cx="9057900" cy="4584350"/>
              <a:chOff x="35650" y="378150"/>
              <a:chExt cx="9057900" cy="4584350"/>
            </a:xfrm>
          </p:grpSpPr>
          <p:sp>
            <p:nvSpPr>
              <p:cNvPr id="539" name="Google Shape;539;p11"/>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1" name="Google Shape;541;p11"/>
          <p:cNvSpPr txBox="1">
            <a:spLocks noGrp="1"/>
          </p:cNvSpPr>
          <p:nvPr>
            <p:ph type="title" hasCustomPrompt="1"/>
          </p:nvPr>
        </p:nvSpPr>
        <p:spPr>
          <a:xfrm>
            <a:off x="2129125" y="1772050"/>
            <a:ext cx="6321000" cy="11343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7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42" name="Google Shape;542;p11"/>
          <p:cNvSpPr txBox="1">
            <a:spLocks noGrp="1"/>
          </p:cNvSpPr>
          <p:nvPr>
            <p:ph type="subTitle" idx="1"/>
          </p:nvPr>
        </p:nvSpPr>
        <p:spPr>
          <a:xfrm>
            <a:off x="3584550" y="2874343"/>
            <a:ext cx="48657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highlight>
                  <a:schemeClr val="accent1"/>
                </a:highligh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43" name="Google Shape;543;p11"/>
          <p:cNvGrpSpPr/>
          <p:nvPr/>
        </p:nvGrpSpPr>
        <p:grpSpPr>
          <a:xfrm>
            <a:off x="8237200" y="3187125"/>
            <a:ext cx="1027975" cy="1851078"/>
            <a:chOff x="8046725" y="2806125"/>
            <a:chExt cx="1027975" cy="1851078"/>
          </a:xfrm>
        </p:grpSpPr>
        <p:sp>
          <p:nvSpPr>
            <p:cNvPr id="544" name="Google Shape;544;p11"/>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1"/>
            <p:cNvGrpSpPr/>
            <p:nvPr/>
          </p:nvGrpSpPr>
          <p:grpSpPr>
            <a:xfrm>
              <a:off x="8046725" y="2806125"/>
              <a:ext cx="1027975" cy="1793300"/>
              <a:chOff x="-868675" y="2970500"/>
              <a:chExt cx="1027975" cy="1793300"/>
            </a:xfrm>
          </p:grpSpPr>
          <p:sp>
            <p:nvSpPr>
              <p:cNvPr id="546" name="Google Shape;546;p11"/>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5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59"/>
        <p:cNvGrpSpPr/>
        <p:nvPr/>
      </p:nvGrpSpPr>
      <p:grpSpPr>
        <a:xfrm>
          <a:off x="0" y="0"/>
          <a:ext cx="0" cy="0"/>
          <a:chOff x="0" y="0"/>
          <a:chExt cx="0" cy="0"/>
        </a:xfrm>
      </p:grpSpPr>
      <p:grpSp>
        <p:nvGrpSpPr>
          <p:cNvPr id="560" name="Google Shape;560;p13"/>
          <p:cNvGrpSpPr/>
          <p:nvPr/>
        </p:nvGrpSpPr>
        <p:grpSpPr>
          <a:xfrm>
            <a:off x="10025" y="-12300"/>
            <a:ext cx="9123927" cy="5187493"/>
            <a:chOff x="33197" y="-12175"/>
            <a:chExt cx="9123927" cy="5118900"/>
          </a:xfrm>
        </p:grpSpPr>
        <p:grpSp>
          <p:nvGrpSpPr>
            <p:cNvPr id="561" name="Google Shape;561;p13"/>
            <p:cNvGrpSpPr/>
            <p:nvPr/>
          </p:nvGrpSpPr>
          <p:grpSpPr>
            <a:xfrm>
              <a:off x="577902" y="-12175"/>
              <a:ext cx="7986672" cy="5118900"/>
              <a:chOff x="577902" y="-12175"/>
              <a:chExt cx="7986672" cy="5118900"/>
            </a:xfrm>
          </p:grpSpPr>
          <p:cxnSp>
            <p:nvCxnSpPr>
              <p:cNvPr id="562" name="Google Shape;562;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3" name="Google Shape;563;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4" name="Google Shape;564;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5" name="Google Shape;565;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6" name="Google Shape;566;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7" name="Google Shape;567;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8" name="Google Shape;568;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9" name="Google Shape;569;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0" name="Google Shape;570;p1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1" name="Google Shape;571;p1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2" name="Google Shape;572;p1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3" name="Google Shape;573;p1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4" name="Google Shape;574;p1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5" name="Google Shape;575;p1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6" name="Google Shape;576;p1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77" name="Google Shape;577;p13"/>
            <p:cNvGrpSpPr/>
            <p:nvPr/>
          </p:nvGrpSpPr>
          <p:grpSpPr>
            <a:xfrm rot="5400000">
              <a:off x="2598493" y="-2006994"/>
              <a:ext cx="3993336" cy="9123927"/>
              <a:chOff x="577902" y="-12175"/>
              <a:chExt cx="3993336" cy="5118900"/>
            </a:xfrm>
          </p:grpSpPr>
          <p:cxnSp>
            <p:nvCxnSpPr>
              <p:cNvPr id="578" name="Google Shape;578;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9" name="Google Shape;579;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0" name="Google Shape;580;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1" name="Google Shape;581;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2" name="Google Shape;582;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3" name="Google Shape;583;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4" name="Google Shape;584;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5" name="Google Shape;585;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86" name="Google Shape;586;p13"/>
          <p:cNvGrpSpPr/>
          <p:nvPr/>
        </p:nvGrpSpPr>
        <p:grpSpPr>
          <a:xfrm>
            <a:off x="43050" y="378150"/>
            <a:ext cx="9057900" cy="4584350"/>
            <a:chOff x="43050" y="378150"/>
            <a:chExt cx="9057900" cy="4584350"/>
          </a:xfrm>
        </p:grpSpPr>
        <p:grpSp>
          <p:nvGrpSpPr>
            <p:cNvPr id="587" name="Google Shape;587;p13"/>
            <p:cNvGrpSpPr/>
            <p:nvPr/>
          </p:nvGrpSpPr>
          <p:grpSpPr>
            <a:xfrm>
              <a:off x="125517" y="1054571"/>
              <a:ext cx="8878403" cy="3722222"/>
              <a:chOff x="125517" y="1054571"/>
              <a:chExt cx="8878403" cy="3722222"/>
            </a:xfrm>
          </p:grpSpPr>
          <p:sp>
            <p:nvSpPr>
              <p:cNvPr id="588" name="Google Shape;588;p13"/>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13"/>
              <p:cNvGrpSpPr/>
              <p:nvPr/>
            </p:nvGrpSpPr>
            <p:grpSpPr>
              <a:xfrm>
                <a:off x="8710521" y="1054571"/>
                <a:ext cx="293400" cy="3722222"/>
                <a:chOff x="8710521" y="1196850"/>
                <a:chExt cx="293400" cy="3722222"/>
              </a:xfrm>
            </p:grpSpPr>
            <p:sp>
              <p:nvSpPr>
                <p:cNvPr id="591" name="Google Shape;591;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3"/>
              <p:cNvGrpSpPr/>
              <p:nvPr/>
            </p:nvGrpSpPr>
            <p:grpSpPr>
              <a:xfrm>
                <a:off x="125517" y="1054571"/>
                <a:ext cx="293400" cy="3722222"/>
                <a:chOff x="8710521" y="1196850"/>
                <a:chExt cx="293400" cy="3722222"/>
              </a:xfrm>
            </p:grpSpPr>
            <p:sp>
              <p:nvSpPr>
                <p:cNvPr id="594" name="Google Shape;594;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6" name="Google Shape;596;p13"/>
            <p:cNvGrpSpPr/>
            <p:nvPr/>
          </p:nvGrpSpPr>
          <p:grpSpPr>
            <a:xfrm>
              <a:off x="43050" y="378150"/>
              <a:ext cx="9057900" cy="4584350"/>
              <a:chOff x="35650" y="378150"/>
              <a:chExt cx="9057900" cy="4584350"/>
            </a:xfrm>
          </p:grpSpPr>
          <p:sp>
            <p:nvSpPr>
              <p:cNvPr id="597" name="Google Shape;597;p13"/>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9" name="Google Shape;599;p13"/>
          <p:cNvSpPr txBox="1">
            <a:spLocks noGrp="1"/>
          </p:cNvSpPr>
          <p:nvPr>
            <p:ph type="title"/>
          </p:nvPr>
        </p:nvSpPr>
        <p:spPr>
          <a:xfrm>
            <a:off x="1910659" y="1597411"/>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0" name="Google Shape;600;p13"/>
          <p:cNvSpPr txBox="1">
            <a:spLocks noGrp="1"/>
          </p:cNvSpPr>
          <p:nvPr>
            <p:ph type="subTitle" idx="1"/>
          </p:nvPr>
        </p:nvSpPr>
        <p:spPr>
          <a:xfrm>
            <a:off x="1910659" y="1989599"/>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1" name="Google Shape;601;p13"/>
          <p:cNvSpPr txBox="1">
            <a:spLocks noGrp="1"/>
          </p:cNvSpPr>
          <p:nvPr>
            <p:ph type="title" idx="2"/>
          </p:nvPr>
        </p:nvSpPr>
        <p:spPr>
          <a:xfrm>
            <a:off x="5921437" y="1597400"/>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2" name="Google Shape;602;p13"/>
          <p:cNvSpPr txBox="1">
            <a:spLocks noGrp="1"/>
          </p:cNvSpPr>
          <p:nvPr>
            <p:ph type="subTitle" idx="3"/>
          </p:nvPr>
        </p:nvSpPr>
        <p:spPr>
          <a:xfrm>
            <a:off x="5921437" y="1989588"/>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3" name="Google Shape;603;p13"/>
          <p:cNvSpPr txBox="1">
            <a:spLocks noGrp="1"/>
          </p:cNvSpPr>
          <p:nvPr>
            <p:ph type="title" idx="4"/>
          </p:nvPr>
        </p:nvSpPr>
        <p:spPr>
          <a:xfrm>
            <a:off x="1910648" y="3234995"/>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4" name="Google Shape;604;p13"/>
          <p:cNvSpPr txBox="1">
            <a:spLocks noGrp="1"/>
          </p:cNvSpPr>
          <p:nvPr>
            <p:ph type="subTitle" idx="5"/>
          </p:nvPr>
        </p:nvSpPr>
        <p:spPr>
          <a:xfrm>
            <a:off x="1910648" y="362852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5" name="Google Shape;605;p13"/>
          <p:cNvSpPr txBox="1">
            <a:spLocks noGrp="1"/>
          </p:cNvSpPr>
          <p:nvPr>
            <p:ph type="title" idx="6"/>
          </p:nvPr>
        </p:nvSpPr>
        <p:spPr>
          <a:xfrm>
            <a:off x="5921452" y="323799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6" name="Google Shape;606;p13"/>
          <p:cNvSpPr txBox="1">
            <a:spLocks noGrp="1"/>
          </p:cNvSpPr>
          <p:nvPr>
            <p:ph type="subTitle" idx="7"/>
          </p:nvPr>
        </p:nvSpPr>
        <p:spPr>
          <a:xfrm>
            <a:off x="5921452" y="3631524"/>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7" name="Google Shape;607;p13"/>
          <p:cNvSpPr txBox="1">
            <a:spLocks noGrp="1"/>
          </p:cNvSpPr>
          <p:nvPr>
            <p:ph type="title" idx="8" hasCustomPrompt="1"/>
          </p:nvPr>
        </p:nvSpPr>
        <p:spPr>
          <a:xfrm>
            <a:off x="917048" y="1615308"/>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8" name="Google Shape;608;p13"/>
          <p:cNvSpPr txBox="1">
            <a:spLocks noGrp="1"/>
          </p:cNvSpPr>
          <p:nvPr>
            <p:ph type="title" idx="9" hasCustomPrompt="1"/>
          </p:nvPr>
        </p:nvSpPr>
        <p:spPr>
          <a:xfrm>
            <a:off x="917059" y="3259686"/>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title" idx="13" hasCustomPrompt="1"/>
          </p:nvPr>
        </p:nvSpPr>
        <p:spPr>
          <a:xfrm>
            <a:off x="4932293" y="1615308"/>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0" name="Google Shape;610;p13"/>
          <p:cNvSpPr txBox="1">
            <a:spLocks noGrp="1"/>
          </p:cNvSpPr>
          <p:nvPr>
            <p:ph type="title" idx="14" hasCustomPrompt="1"/>
          </p:nvPr>
        </p:nvSpPr>
        <p:spPr>
          <a:xfrm>
            <a:off x="4936823" y="3259686"/>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1" name="Google Shape;611;p13"/>
          <p:cNvSpPr txBox="1">
            <a:spLocks noGrp="1"/>
          </p:cNvSpPr>
          <p:nvPr>
            <p:ph type="title" idx="15"/>
          </p:nvPr>
        </p:nvSpPr>
        <p:spPr>
          <a:xfrm>
            <a:off x="720000" y="615696"/>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612648"/>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800"/>
              <a:buFont typeface="Didact Gothic"/>
              <a:buNone/>
              <a:defRPr sz="3800" b="1">
                <a:solidFill>
                  <a:schemeClr val="dk1"/>
                </a:solidFill>
                <a:latin typeface="Didact Gothic"/>
                <a:ea typeface="Didact Gothic"/>
                <a:cs typeface="Didact Gothic"/>
                <a:sym typeface="Didact Gothic"/>
              </a:defRPr>
            </a:lvl1pPr>
            <a:lvl2pPr lvl="1"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2pPr>
            <a:lvl3pPr lvl="2"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3pPr>
            <a:lvl4pPr lvl="3"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4pPr>
            <a:lvl5pPr lvl="4"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5pPr>
            <a:lvl6pPr lvl="5"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6pPr>
            <a:lvl7pPr lvl="6"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7pPr>
            <a:lvl8pPr lvl="7"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8pPr>
            <a:lvl9pPr lvl="8"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1pPr>
            <a:lvl2pPr marL="914400" lvl="1"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2pPr>
            <a:lvl3pPr marL="1371600" lvl="2"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3pPr>
            <a:lvl4pPr marL="1828800" lvl="3"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4pPr>
            <a:lvl5pPr marL="2286000" lvl="4"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5pPr>
            <a:lvl6pPr marL="2743200" lvl="5"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6pPr>
            <a:lvl7pPr marL="3200400" lvl="6"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7pPr>
            <a:lvl8pPr marL="3657600" lvl="7"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8pPr>
            <a:lvl9pPr marL="4114800" lvl="8"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5" r:id="rId10"/>
    <p:sldLayoutId id="2147483666" r:id="rId11"/>
    <p:sldLayoutId id="2147483667" r:id="rId12"/>
    <p:sldLayoutId id="2147483668" r:id="rId13"/>
    <p:sldLayoutId id="2147483671" r:id="rId14"/>
    <p:sldLayoutId id="2147483672"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32" name="Google Shape;1967;p29">
            <a:extLst>
              <a:ext uri="{FF2B5EF4-FFF2-40B4-BE49-F238E27FC236}">
                <a16:creationId xmlns:a16="http://schemas.microsoft.com/office/drawing/2014/main" id="{7043D377-C5A5-6429-E5B2-0903A1DF2095}"/>
              </a:ext>
            </a:extLst>
          </p:cNvPr>
          <p:cNvSpPr txBox="1">
            <a:spLocks/>
          </p:cNvSpPr>
          <p:nvPr/>
        </p:nvSpPr>
        <p:spPr>
          <a:xfrm rot="21594080">
            <a:off x="237375" y="1523896"/>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100" dirty="0">
                <a:solidFill>
                  <a:schemeClr val="accent4"/>
                </a:solidFill>
                <a:latin typeface="+mj-lt"/>
                <a:ea typeface="Nanum Pen Script"/>
                <a:cs typeface="Nanum Pen Script"/>
                <a:sym typeface="Nanum Pen Script"/>
              </a:rPr>
              <a:t>CHÀO MỪNG CÁC EM ĐẾN VỚI BUỔI HỌC NGÀY HÔM NAY</a:t>
            </a:r>
          </a:p>
        </p:txBody>
      </p:sp>
      <p:grpSp>
        <p:nvGrpSpPr>
          <p:cNvPr id="33" name="Google Shape;1662;p31">
            <a:extLst>
              <a:ext uri="{FF2B5EF4-FFF2-40B4-BE49-F238E27FC236}">
                <a16:creationId xmlns:a16="http://schemas.microsoft.com/office/drawing/2014/main" id="{1DB8A389-7333-BE9A-91EA-AA3DCCB49D90}"/>
              </a:ext>
            </a:extLst>
          </p:cNvPr>
          <p:cNvGrpSpPr/>
          <p:nvPr/>
        </p:nvGrpSpPr>
        <p:grpSpPr>
          <a:xfrm>
            <a:off x="-138725" y="3141950"/>
            <a:ext cx="1027975" cy="1851078"/>
            <a:chOff x="8046725" y="2806125"/>
            <a:chExt cx="1027975" cy="1851078"/>
          </a:xfrm>
        </p:grpSpPr>
        <p:sp>
          <p:nvSpPr>
            <p:cNvPr id="34" name="Google Shape;1663;p31">
              <a:extLst>
                <a:ext uri="{FF2B5EF4-FFF2-40B4-BE49-F238E27FC236}">
                  <a16:creationId xmlns:a16="http://schemas.microsoft.com/office/drawing/2014/main" id="{6C9FE139-A674-AAD4-58E6-4B0C2F15C42F}"/>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664;p31">
              <a:extLst>
                <a:ext uri="{FF2B5EF4-FFF2-40B4-BE49-F238E27FC236}">
                  <a16:creationId xmlns:a16="http://schemas.microsoft.com/office/drawing/2014/main" id="{23E80A18-740C-7DC9-FF26-B34DB9462D98}"/>
                </a:ext>
              </a:extLst>
            </p:cNvPr>
            <p:cNvGrpSpPr/>
            <p:nvPr/>
          </p:nvGrpSpPr>
          <p:grpSpPr>
            <a:xfrm>
              <a:off x="8046725" y="2806125"/>
              <a:ext cx="1027975" cy="1793300"/>
              <a:chOff x="-868675" y="2970500"/>
              <a:chExt cx="1027975" cy="1793300"/>
            </a:xfrm>
          </p:grpSpPr>
          <p:sp>
            <p:nvSpPr>
              <p:cNvPr id="36" name="Google Shape;1665;p31">
                <a:extLst>
                  <a:ext uri="{FF2B5EF4-FFF2-40B4-BE49-F238E27FC236}">
                    <a16:creationId xmlns:a16="http://schemas.microsoft.com/office/drawing/2014/main" id="{5595A6C2-EB1A-19CF-2665-272C1B0D5728}"/>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66;p31">
                <a:extLst>
                  <a:ext uri="{FF2B5EF4-FFF2-40B4-BE49-F238E27FC236}">
                    <a16:creationId xmlns:a16="http://schemas.microsoft.com/office/drawing/2014/main" id="{ABD6387A-3DE1-E802-8925-6F7C94A5CC33}"/>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67;p31">
                <a:extLst>
                  <a:ext uri="{FF2B5EF4-FFF2-40B4-BE49-F238E27FC236}">
                    <a16:creationId xmlns:a16="http://schemas.microsoft.com/office/drawing/2014/main" id="{3E3583F7-1CE9-4A39-C649-C3E9914E0F9B}"/>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68;p31">
                <a:extLst>
                  <a:ext uri="{FF2B5EF4-FFF2-40B4-BE49-F238E27FC236}">
                    <a16:creationId xmlns:a16="http://schemas.microsoft.com/office/drawing/2014/main" id="{906DDA73-8E2B-7D14-46EB-043E34750F9C}"/>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9;p31">
                <a:extLst>
                  <a:ext uri="{FF2B5EF4-FFF2-40B4-BE49-F238E27FC236}">
                    <a16:creationId xmlns:a16="http://schemas.microsoft.com/office/drawing/2014/main" id="{C7995685-6300-92A5-477F-A7FC5B14A365}"/>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0;p31">
                <a:extLst>
                  <a:ext uri="{FF2B5EF4-FFF2-40B4-BE49-F238E27FC236}">
                    <a16:creationId xmlns:a16="http://schemas.microsoft.com/office/drawing/2014/main" id="{96B086C2-5659-65CA-C288-72AD5E80BDA2}"/>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1;p31">
                <a:extLst>
                  <a:ext uri="{FF2B5EF4-FFF2-40B4-BE49-F238E27FC236}">
                    <a16:creationId xmlns:a16="http://schemas.microsoft.com/office/drawing/2014/main" id="{94A68653-2C3C-69FB-685B-E42B67DC18D5}"/>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2;p31">
                <a:extLst>
                  <a:ext uri="{FF2B5EF4-FFF2-40B4-BE49-F238E27FC236}">
                    <a16:creationId xmlns:a16="http://schemas.microsoft.com/office/drawing/2014/main" id="{31EC6724-A01B-E807-5561-12D0FD9E8D96}"/>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3;p31">
                <a:extLst>
                  <a:ext uri="{FF2B5EF4-FFF2-40B4-BE49-F238E27FC236}">
                    <a16:creationId xmlns:a16="http://schemas.microsoft.com/office/drawing/2014/main" id="{0C199FA5-4DC5-92C2-8EBA-2890D4DC4365}"/>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4;p31">
                <a:extLst>
                  <a:ext uri="{FF2B5EF4-FFF2-40B4-BE49-F238E27FC236}">
                    <a16:creationId xmlns:a16="http://schemas.microsoft.com/office/drawing/2014/main" id="{0411D908-4470-00E5-E386-82DA1A6E8D60}"/>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75;p31">
                <a:extLst>
                  <a:ext uri="{FF2B5EF4-FFF2-40B4-BE49-F238E27FC236}">
                    <a16:creationId xmlns:a16="http://schemas.microsoft.com/office/drawing/2014/main" id="{F4C32848-2A36-6DF1-D499-793A12F68EC4}"/>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76;p31">
                <a:extLst>
                  <a:ext uri="{FF2B5EF4-FFF2-40B4-BE49-F238E27FC236}">
                    <a16:creationId xmlns:a16="http://schemas.microsoft.com/office/drawing/2014/main" id="{61E2307F-060D-48F3-6249-AD9519BA937D}"/>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a:extLst>
              <a:ext uri="{FF2B5EF4-FFF2-40B4-BE49-F238E27FC236}">
                <a16:creationId xmlns:a16="http://schemas.microsoft.com/office/drawing/2014/main" id="{127C9918-6972-54D2-E929-C4CBB076CB17}"/>
              </a:ext>
            </a:extLst>
          </p:cNvPr>
          <p:cNvPicPr>
            <a:picLocks noChangeAspect="1"/>
          </p:cNvPicPr>
          <p:nvPr/>
        </p:nvPicPr>
        <p:blipFill>
          <a:blip r:embed="rId3"/>
          <a:stretch>
            <a:fillRect/>
          </a:stretch>
        </p:blipFill>
        <p:spPr>
          <a:xfrm>
            <a:off x="5753151" y="2474553"/>
            <a:ext cx="2814474" cy="3012594"/>
          </a:xfrm>
          <a:prstGeom prst="rect">
            <a:avLst/>
          </a:prstGeom>
        </p:spPr>
      </p:pic>
      <p:grpSp>
        <p:nvGrpSpPr>
          <p:cNvPr id="50" name="Google Shape;2323;p37">
            <a:extLst>
              <a:ext uri="{FF2B5EF4-FFF2-40B4-BE49-F238E27FC236}">
                <a16:creationId xmlns:a16="http://schemas.microsoft.com/office/drawing/2014/main" id="{D79BF8A0-D006-F338-4143-1FF8FA190FF6}"/>
              </a:ext>
            </a:extLst>
          </p:cNvPr>
          <p:cNvGrpSpPr/>
          <p:nvPr/>
        </p:nvGrpSpPr>
        <p:grpSpPr>
          <a:xfrm>
            <a:off x="4087281" y="283920"/>
            <a:ext cx="969437" cy="969860"/>
            <a:chOff x="769800" y="2509975"/>
            <a:chExt cx="1145500" cy="1146000"/>
          </a:xfrm>
        </p:grpSpPr>
        <p:sp>
          <p:nvSpPr>
            <p:cNvPr id="51" name="Google Shape;2324;p37">
              <a:extLst>
                <a:ext uri="{FF2B5EF4-FFF2-40B4-BE49-F238E27FC236}">
                  <a16:creationId xmlns:a16="http://schemas.microsoft.com/office/drawing/2014/main" id="{4F9CDAA1-C5DA-CFD2-9581-1816B5C0C1B0}"/>
                </a:ext>
              </a:extLst>
            </p:cNvPr>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25;p37">
              <a:extLst>
                <a:ext uri="{FF2B5EF4-FFF2-40B4-BE49-F238E27FC236}">
                  <a16:creationId xmlns:a16="http://schemas.microsoft.com/office/drawing/2014/main" id="{5BFAFBA4-399E-BB3C-F498-2C592691FA64}"/>
                </a:ext>
              </a:extLst>
            </p:cNvPr>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26;p37">
              <a:extLst>
                <a:ext uri="{FF2B5EF4-FFF2-40B4-BE49-F238E27FC236}">
                  <a16:creationId xmlns:a16="http://schemas.microsoft.com/office/drawing/2014/main" id="{B49B8586-968D-4438-7E43-EFC733BD4B0E}"/>
                </a:ext>
              </a:extLst>
            </p:cNvPr>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27;p37">
              <a:extLst>
                <a:ext uri="{FF2B5EF4-FFF2-40B4-BE49-F238E27FC236}">
                  <a16:creationId xmlns:a16="http://schemas.microsoft.com/office/drawing/2014/main" id="{8F3F2E02-18F8-8019-B9FA-D3EDFAC13877}"/>
                </a:ext>
              </a:extLst>
            </p:cNvPr>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28;p37">
              <a:extLst>
                <a:ext uri="{FF2B5EF4-FFF2-40B4-BE49-F238E27FC236}">
                  <a16:creationId xmlns:a16="http://schemas.microsoft.com/office/drawing/2014/main" id="{E749D427-AFBF-F3F7-3C12-B07DDDE7D111}"/>
                </a:ext>
              </a:extLst>
            </p:cNvPr>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37">
              <a:extLst>
                <a:ext uri="{FF2B5EF4-FFF2-40B4-BE49-F238E27FC236}">
                  <a16:creationId xmlns:a16="http://schemas.microsoft.com/office/drawing/2014/main" id="{2AEF8433-E8CF-E045-9B87-8CE5D076BA10}"/>
                </a:ext>
              </a:extLst>
            </p:cNvPr>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37">
              <a:extLst>
                <a:ext uri="{FF2B5EF4-FFF2-40B4-BE49-F238E27FC236}">
                  <a16:creationId xmlns:a16="http://schemas.microsoft.com/office/drawing/2014/main" id="{3F05C691-8746-A9C6-4F5F-FA6BD367F7DD}"/>
                </a:ext>
              </a:extLst>
            </p:cNvPr>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37">
              <a:extLst>
                <a:ext uri="{FF2B5EF4-FFF2-40B4-BE49-F238E27FC236}">
                  <a16:creationId xmlns:a16="http://schemas.microsoft.com/office/drawing/2014/main" id="{14408736-AC4F-17C4-4767-44719F297709}"/>
                </a:ext>
              </a:extLst>
            </p:cNvPr>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37">
              <a:extLst>
                <a:ext uri="{FF2B5EF4-FFF2-40B4-BE49-F238E27FC236}">
                  <a16:creationId xmlns:a16="http://schemas.microsoft.com/office/drawing/2014/main" id="{3AF6DC5E-BC6D-EC2B-1BD6-3FF7281E2328}"/>
                </a:ext>
              </a:extLst>
            </p:cNvPr>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37">
              <a:extLst>
                <a:ext uri="{FF2B5EF4-FFF2-40B4-BE49-F238E27FC236}">
                  <a16:creationId xmlns:a16="http://schemas.microsoft.com/office/drawing/2014/main" id="{DB17A40C-EC95-45A3-E67B-ED479849C998}"/>
                </a:ext>
              </a:extLst>
            </p:cNvPr>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37">
              <a:extLst>
                <a:ext uri="{FF2B5EF4-FFF2-40B4-BE49-F238E27FC236}">
                  <a16:creationId xmlns:a16="http://schemas.microsoft.com/office/drawing/2014/main" id="{75682373-5ED2-2AE8-A927-E2AF703377BE}"/>
                </a:ext>
              </a:extLst>
            </p:cNvPr>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37">
              <a:extLst>
                <a:ext uri="{FF2B5EF4-FFF2-40B4-BE49-F238E27FC236}">
                  <a16:creationId xmlns:a16="http://schemas.microsoft.com/office/drawing/2014/main" id="{0236F897-9AB3-021F-FEDE-17F8F34FF557}"/>
                </a:ext>
              </a:extLst>
            </p:cNvPr>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37">
              <a:extLst>
                <a:ext uri="{FF2B5EF4-FFF2-40B4-BE49-F238E27FC236}">
                  <a16:creationId xmlns:a16="http://schemas.microsoft.com/office/drawing/2014/main" id="{7A000FE5-E5A1-F0EF-F3A3-4C855E55CBDF}"/>
                </a:ext>
              </a:extLst>
            </p:cNvPr>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37">
              <a:extLst>
                <a:ext uri="{FF2B5EF4-FFF2-40B4-BE49-F238E27FC236}">
                  <a16:creationId xmlns:a16="http://schemas.microsoft.com/office/drawing/2014/main" id="{E73CFEF1-DDAD-695C-4FDC-C73A9653CE6C}"/>
                </a:ext>
              </a:extLst>
            </p:cNvPr>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37">
              <a:extLst>
                <a:ext uri="{FF2B5EF4-FFF2-40B4-BE49-F238E27FC236}">
                  <a16:creationId xmlns:a16="http://schemas.microsoft.com/office/drawing/2014/main" id="{832A28F2-FA0D-2495-46BC-F8637532FFC9}"/>
                </a:ext>
              </a:extLst>
            </p:cNvPr>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37">
              <a:extLst>
                <a:ext uri="{FF2B5EF4-FFF2-40B4-BE49-F238E27FC236}">
                  <a16:creationId xmlns:a16="http://schemas.microsoft.com/office/drawing/2014/main" id="{9550E1DC-56ED-B669-755B-065EA90D0F8F}"/>
                </a:ext>
              </a:extLst>
            </p:cNvPr>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37">
              <a:extLst>
                <a:ext uri="{FF2B5EF4-FFF2-40B4-BE49-F238E27FC236}">
                  <a16:creationId xmlns:a16="http://schemas.microsoft.com/office/drawing/2014/main" id="{5A9EDAAA-1313-BD48-3E9C-757D24F9BAFA}"/>
                </a:ext>
              </a:extLst>
            </p:cNvPr>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sp>
        <p:nvSpPr>
          <p:cNvPr id="3" name="Rectangle 2"/>
          <p:cNvSpPr/>
          <p:nvPr/>
        </p:nvSpPr>
        <p:spPr>
          <a:xfrm>
            <a:off x="603169" y="1513761"/>
            <a:ext cx="8011442" cy="400110"/>
          </a:xfrm>
          <a:prstGeom prst="rect">
            <a:avLst/>
          </a:prstGeom>
        </p:spPr>
        <p:txBody>
          <a:bodyPr wrap="square">
            <a:spAutoFit/>
          </a:bodyPr>
          <a:lstStyle/>
          <a:p>
            <a:pPr algn="ctr">
              <a:defRPr/>
            </a:pPr>
            <a:r>
              <a:rPr lang="nl-NL" sz="2000" b="1" dirty="0">
                <a:solidFill>
                  <a:schemeClr val="tx1">
                    <a:lumMod val="50000"/>
                  </a:schemeClr>
                </a:solidFill>
                <a:latin typeface="Calibri" panose="020F0502020204030204" pitchFamily="34" charset="0"/>
                <a:cs typeface="Calibri" panose="020F0502020204030204" pitchFamily="34" charset="0"/>
              </a:rPr>
              <a:t>4 </a:t>
            </a:r>
            <a:r>
              <a:rPr lang="nl-NL" sz="2000" b="1" dirty="0" err="1">
                <a:solidFill>
                  <a:schemeClr val="tx1">
                    <a:lumMod val="50000"/>
                  </a:schemeClr>
                </a:solidFill>
                <a:latin typeface="Calibri" panose="020F0502020204030204" pitchFamily="34" charset="0"/>
                <a:cs typeface="Calibri" panose="020F0502020204030204" pitchFamily="34" charset="0"/>
              </a:rPr>
              <a:t>nhóm</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thảo</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luận</a:t>
            </a:r>
            <a:r>
              <a:rPr lang="nl-NL" sz="2000" b="1" dirty="0">
                <a:solidFill>
                  <a:schemeClr val="tx1">
                    <a:lumMod val="50000"/>
                  </a:schemeClr>
                </a:solidFill>
                <a:latin typeface="Calibri" panose="020F0502020204030204" pitchFamily="34" charset="0"/>
                <a:cs typeface="Calibri" panose="020F0502020204030204" pitchFamily="34" charset="0"/>
              </a:rPr>
              <a:t> 4 </a:t>
            </a:r>
            <a:r>
              <a:rPr lang="nl-NL" sz="2000" b="1" dirty="0" err="1">
                <a:solidFill>
                  <a:schemeClr val="tx1">
                    <a:lumMod val="50000"/>
                  </a:schemeClr>
                </a:solidFill>
                <a:latin typeface="Calibri" panose="020F0502020204030204" pitchFamily="34" charset="0"/>
                <a:cs typeface="Calibri" panose="020F0502020204030204" pitchFamily="34" charset="0"/>
              </a:rPr>
              <a:t>nhiệm</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vụ</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được</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chỉ</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định</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điền</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vào</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phiếu</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học</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tập</a:t>
            </a:r>
            <a:endParaRPr lang="nl-NL" sz="2000" b="1" dirty="0">
              <a:solidFill>
                <a:schemeClr val="tx1">
                  <a:lumMod val="5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F1413E7-EB96-5FCF-4279-9A9511B7F149}"/>
              </a:ext>
            </a:extLst>
          </p:cNvPr>
          <p:cNvPicPr>
            <a:picLocks noChangeAspect="1"/>
          </p:cNvPicPr>
          <p:nvPr/>
        </p:nvPicPr>
        <p:blipFill>
          <a:blip r:embed="rId3"/>
          <a:stretch>
            <a:fillRect/>
          </a:stretch>
        </p:blipFill>
        <p:spPr>
          <a:xfrm>
            <a:off x="1564468" y="2036490"/>
            <a:ext cx="2686050" cy="2478098"/>
          </a:xfrm>
          <a:prstGeom prst="rect">
            <a:avLst/>
          </a:prstGeom>
        </p:spPr>
      </p:pic>
      <p:pic>
        <p:nvPicPr>
          <p:cNvPr id="6" name="Picture 5">
            <a:extLst>
              <a:ext uri="{FF2B5EF4-FFF2-40B4-BE49-F238E27FC236}">
                <a16:creationId xmlns:a16="http://schemas.microsoft.com/office/drawing/2014/main" id="{83AD5609-0455-08F7-733C-2513BBA59786}"/>
              </a:ext>
            </a:extLst>
          </p:cNvPr>
          <p:cNvPicPr>
            <a:picLocks noChangeAspect="1"/>
          </p:cNvPicPr>
          <p:nvPr/>
        </p:nvPicPr>
        <p:blipFill>
          <a:blip r:embed="rId4"/>
          <a:stretch>
            <a:fillRect/>
          </a:stretch>
        </p:blipFill>
        <p:spPr>
          <a:xfrm>
            <a:off x="4795948" y="2058266"/>
            <a:ext cx="2686050" cy="2456322"/>
          </a:xfrm>
          <a:prstGeom prst="rect">
            <a:avLst/>
          </a:prstGeom>
        </p:spPr>
      </p:pic>
    </p:spTree>
    <p:extLst>
      <p:ext uri="{BB962C8B-B14F-4D97-AF65-F5344CB8AC3E}">
        <p14:creationId xmlns:p14="http://schemas.microsoft.com/office/powerpoint/2010/main" val="35635521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145" name="TextBox 144">
            <a:extLst>
              <a:ext uri="{FF2B5EF4-FFF2-40B4-BE49-F238E27FC236}">
                <a16:creationId xmlns:a16="http://schemas.microsoft.com/office/drawing/2014/main" id="{699E8E12-5C08-703F-69EE-8ABD1BC831EF}"/>
              </a:ext>
            </a:extLst>
          </p:cNvPr>
          <p:cNvSpPr txBox="1"/>
          <p:nvPr/>
        </p:nvSpPr>
        <p:spPr>
          <a:xfrm>
            <a:off x="1449877" y="4576031"/>
            <a:ext cx="6274106" cy="430887"/>
          </a:xfrm>
          <a:prstGeom prst="rect">
            <a:avLst/>
          </a:prstGeom>
          <a:noFill/>
        </p:spPr>
        <p:txBody>
          <a:bodyPr wrap="square">
            <a:spAutoFit/>
          </a:bodyPr>
          <a:lstStyle/>
          <a:p>
            <a:pPr algn="ctr"/>
            <a:r>
              <a:rPr lang="fr-FR" sz="2200" dirty="0" err="1">
                <a:solidFill>
                  <a:schemeClr val="bg1"/>
                </a:solidFill>
                <a:highlight>
                  <a:srgbClr val="008000"/>
                </a:highlight>
                <a:latin typeface="+mj-lt"/>
                <a:ea typeface="Calibri" panose="020F0502020204030204" pitchFamily="34" charset="0"/>
              </a:rPr>
              <a:t>Hoàn</a:t>
            </a:r>
            <a:r>
              <a:rPr lang="fr-FR" sz="2200" dirty="0">
                <a:solidFill>
                  <a:schemeClr val="bg1"/>
                </a:solidFill>
                <a:highlight>
                  <a:srgbClr val="008000"/>
                </a:highlight>
                <a:latin typeface="+mj-lt"/>
                <a:ea typeface="Calibri" panose="020F0502020204030204" pitchFamily="34" charset="0"/>
              </a:rPr>
              <a:t> </a:t>
            </a:r>
            <a:r>
              <a:rPr lang="fr-FR" sz="2200" dirty="0" err="1">
                <a:solidFill>
                  <a:schemeClr val="bg1"/>
                </a:solidFill>
                <a:highlight>
                  <a:srgbClr val="008000"/>
                </a:highlight>
                <a:latin typeface="+mj-lt"/>
                <a:ea typeface="Calibri" panose="020F0502020204030204" pitchFamily="34" charset="0"/>
              </a:rPr>
              <a:t>thành</a:t>
            </a:r>
            <a:r>
              <a:rPr lang="fr-FR" sz="2200" dirty="0">
                <a:solidFill>
                  <a:schemeClr val="bg1"/>
                </a:solidFill>
                <a:highlight>
                  <a:srgbClr val="008000"/>
                </a:highlight>
                <a:latin typeface="+mj-lt"/>
                <a:ea typeface="Calibri" panose="020F0502020204030204" pitchFamily="34" charset="0"/>
              </a:rPr>
              <a:t> </a:t>
            </a:r>
            <a:r>
              <a:rPr lang="fr-FR" sz="2200" dirty="0" err="1">
                <a:solidFill>
                  <a:schemeClr val="bg1"/>
                </a:solidFill>
                <a:highlight>
                  <a:srgbClr val="008000"/>
                </a:highlight>
                <a:latin typeface="+mj-lt"/>
                <a:ea typeface="Calibri" panose="020F0502020204030204" pitchFamily="34" charset="0"/>
              </a:rPr>
              <a:t>phiếu</a:t>
            </a:r>
            <a:r>
              <a:rPr lang="fr-FR" sz="2200" dirty="0">
                <a:solidFill>
                  <a:schemeClr val="bg1"/>
                </a:solidFill>
                <a:highlight>
                  <a:srgbClr val="008000"/>
                </a:highlight>
                <a:latin typeface="+mj-lt"/>
                <a:ea typeface="Calibri" panose="020F0502020204030204" pitchFamily="34" charset="0"/>
              </a:rPr>
              <a:t> </a:t>
            </a:r>
            <a:r>
              <a:rPr lang="fr-FR" sz="2200" dirty="0" err="1">
                <a:solidFill>
                  <a:schemeClr val="bg1"/>
                </a:solidFill>
                <a:highlight>
                  <a:srgbClr val="008000"/>
                </a:highlight>
                <a:latin typeface="+mj-lt"/>
                <a:ea typeface="Calibri" panose="020F0502020204030204" pitchFamily="34" charset="0"/>
              </a:rPr>
              <a:t>học</a:t>
            </a:r>
            <a:r>
              <a:rPr lang="fr-FR" sz="2200" dirty="0">
                <a:solidFill>
                  <a:schemeClr val="bg1"/>
                </a:solidFill>
                <a:highlight>
                  <a:srgbClr val="008000"/>
                </a:highlight>
                <a:latin typeface="+mj-lt"/>
                <a:ea typeface="Calibri" panose="020F0502020204030204" pitchFamily="34" charset="0"/>
              </a:rPr>
              <a:t> </a:t>
            </a:r>
            <a:r>
              <a:rPr lang="fr-FR" sz="2200" dirty="0" err="1">
                <a:solidFill>
                  <a:schemeClr val="bg1"/>
                </a:solidFill>
                <a:highlight>
                  <a:srgbClr val="008000"/>
                </a:highlight>
                <a:latin typeface="+mj-lt"/>
                <a:ea typeface="Calibri" panose="020F0502020204030204" pitchFamily="34" charset="0"/>
              </a:rPr>
              <a:t>tập</a:t>
            </a:r>
            <a:endParaRPr lang="en-US" sz="2200" dirty="0">
              <a:solidFill>
                <a:schemeClr val="bg1"/>
              </a:solidFill>
              <a:highlight>
                <a:srgbClr val="008000"/>
              </a:highlight>
              <a:latin typeface="+mj-lt"/>
            </a:endParaRPr>
          </a:p>
        </p:txBody>
      </p:sp>
      <p:pic>
        <p:nvPicPr>
          <p:cNvPr id="146" name="Picture 17">
            <a:extLst>
              <a:ext uri="{FF2B5EF4-FFF2-40B4-BE49-F238E27FC236}">
                <a16:creationId xmlns:a16="http://schemas.microsoft.com/office/drawing/2014/main" id="{C104B58C-A378-494C-ADAC-F12D3C096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3172" y="1466618"/>
            <a:ext cx="1379310" cy="3479910"/>
          </a:xfrm>
          <a:prstGeom prst="rect">
            <a:avLst/>
          </a:prstGeom>
        </p:spPr>
      </p:pic>
      <p:grpSp>
        <p:nvGrpSpPr>
          <p:cNvPr id="147" name="Google Shape;1943;p34"/>
          <p:cNvGrpSpPr/>
          <p:nvPr/>
        </p:nvGrpSpPr>
        <p:grpSpPr>
          <a:xfrm>
            <a:off x="7873359" y="3460086"/>
            <a:ext cx="1034082" cy="1553342"/>
            <a:chOff x="4112038" y="3686550"/>
            <a:chExt cx="919920" cy="1381854"/>
          </a:xfrm>
        </p:grpSpPr>
        <p:sp>
          <p:nvSpPr>
            <p:cNvPr id="148"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6">
            <a:extLst>
              <a:ext uri="{FF2B5EF4-FFF2-40B4-BE49-F238E27FC236}">
                <a16:creationId xmlns:a16="http://schemas.microsoft.com/office/drawing/2014/main" id="{7DECC685-2465-5A65-F605-525663D6E73C}"/>
              </a:ext>
            </a:extLst>
          </p:cNvPr>
          <p:cNvGraphicFramePr>
            <a:graphicFrameLocks noGrp="1"/>
          </p:cNvGraphicFramePr>
          <p:nvPr>
            <p:extLst>
              <p:ext uri="{D42A27DB-BD31-4B8C-83A1-F6EECF244321}">
                <p14:modId xmlns:p14="http://schemas.microsoft.com/office/powerpoint/2010/main" val="1368169087"/>
              </p:ext>
            </p:extLst>
          </p:nvPr>
        </p:nvGraphicFramePr>
        <p:xfrm>
          <a:off x="2012481" y="831794"/>
          <a:ext cx="5739503" cy="3479911"/>
        </p:xfrm>
        <a:graphic>
          <a:graphicData uri="http://schemas.openxmlformats.org/drawingml/2006/table">
            <a:tbl>
              <a:tblPr firstRow="1" bandRow="1">
                <a:tableStyleId>{5C22544A-7EE6-4342-B048-85BDC9FD1C3A}</a:tableStyleId>
              </a:tblPr>
              <a:tblGrid>
                <a:gridCol w="721778">
                  <a:extLst>
                    <a:ext uri="{9D8B030D-6E8A-4147-A177-3AD203B41FA5}">
                      <a16:colId xmlns:a16="http://schemas.microsoft.com/office/drawing/2014/main" val="3368034248"/>
                    </a:ext>
                  </a:extLst>
                </a:gridCol>
                <a:gridCol w="1755201">
                  <a:extLst>
                    <a:ext uri="{9D8B030D-6E8A-4147-A177-3AD203B41FA5}">
                      <a16:colId xmlns:a16="http://schemas.microsoft.com/office/drawing/2014/main" val="2063300747"/>
                    </a:ext>
                  </a:extLst>
                </a:gridCol>
                <a:gridCol w="3262524">
                  <a:extLst>
                    <a:ext uri="{9D8B030D-6E8A-4147-A177-3AD203B41FA5}">
                      <a16:colId xmlns:a16="http://schemas.microsoft.com/office/drawing/2014/main" val="2679975391"/>
                    </a:ext>
                  </a:extLst>
                </a:gridCol>
              </a:tblGrid>
              <a:tr h="296019">
                <a:tc>
                  <a:txBody>
                    <a:bodyPr/>
                    <a:lstStyle/>
                    <a:p>
                      <a:pPr algn="ctr"/>
                      <a:r>
                        <a:rPr lang="en-VN" sz="1400" dirty="0">
                          <a:solidFill>
                            <a:schemeClr val="bg1"/>
                          </a:solidFill>
                          <a:latin typeface="Calibri" panose="020F0502020204030204" pitchFamily="34" charset="0"/>
                          <a:cs typeface="Calibri" panose="020F0502020204030204" pitchFamily="34" charset="0"/>
                        </a:rPr>
                        <a:t>NHÓM </a:t>
                      </a:r>
                    </a:p>
                  </a:txBody>
                  <a:tcPr marL="39298" marR="39298" marT="19649" marB="19649"/>
                </a:tc>
                <a:tc>
                  <a:txBody>
                    <a:bodyPr/>
                    <a:lstStyle/>
                    <a:p>
                      <a:pPr algn="ctr"/>
                      <a:r>
                        <a:rPr lang="en-VN" sz="1400" dirty="0">
                          <a:solidFill>
                            <a:schemeClr val="bg1"/>
                          </a:solidFill>
                          <a:latin typeface="Calibri" panose="020F0502020204030204" pitchFamily="34" charset="0"/>
                          <a:cs typeface="Calibri" panose="020F0502020204030204" pitchFamily="34" charset="0"/>
                        </a:rPr>
                        <a:t>TRƯỜNG HỢP</a:t>
                      </a:r>
                    </a:p>
                  </a:txBody>
                  <a:tcPr marL="39298" marR="39298" marT="19649" marB="19649"/>
                </a:tc>
                <a:tc>
                  <a:txBody>
                    <a:bodyPr/>
                    <a:lstStyle/>
                    <a:p>
                      <a:pPr algn="ctr"/>
                      <a:r>
                        <a:rPr lang="en-VN" sz="1400" dirty="0">
                          <a:solidFill>
                            <a:schemeClr val="bg1"/>
                          </a:solidFill>
                          <a:latin typeface="Calibri" panose="020F0502020204030204" pitchFamily="34" charset="0"/>
                          <a:cs typeface="Calibri" panose="020F0502020204030204" pitchFamily="34" charset="0"/>
                        </a:rPr>
                        <a:t>TÌNH HUỐNG GÂY CĂNG THẲNG</a:t>
                      </a:r>
                    </a:p>
                  </a:txBody>
                  <a:tcPr marL="39298" marR="39298" marT="19649" marB="19649"/>
                </a:tc>
                <a:extLst>
                  <a:ext uri="{0D108BD9-81ED-4DB2-BD59-A6C34878D82A}">
                    <a16:rowId xmlns:a16="http://schemas.microsoft.com/office/drawing/2014/main" val="4007285296"/>
                  </a:ext>
                </a:extLst>
              </a:tr>
              <a:tr h="795973">
                <a:tc>
                  <a:txBody>
                    <a:bodyPr/>
                    <a:lstStyle/>
                    <a:p>
                      <a:pPr algn="ctr"/>
                      <a:endParaRPr lang="en-VN" sz="1400" b="1" dirty="0">
                        <a:solidFill>
                          <a:schemeClr val="accent4">
                            <a:lumMod val="50000"/>
                          </a:schemeClr>
                        </a:solidFill>
                        <a:latin typeface="Calibri" panose="020F0502020204030204" pitchFamily="34" charset="0"/>
                        <a:cs typeface="Calibri" panose="020F0502020204030204" pitchFamily="34" charset="0"/>
                      </a:endParaRPr>
                    </a:p>
                    <a:p>
                      <a:pPr algn="ctr"/>
                      <a:r>
                        <a:rPr lang="en-VN" sz="1400" b="1" dirty="0">
                          <a:solidFill>
                            <a:schemeClr val="accent4">
                              <a:lumMod val="50000"/>
                            </a:schemeClr>
                          </a:solidFill>
                          <a:latin typeface="Calibri" panose="020F0502020204030204" pitchFamily="34" charset="0"/>
                          <a:cs typeface="Calibri" panose="020F0502020204030204" pitchFamily="34" charset="0"/>
                        </a:rPr>
                        <a:t>NHÓM 1</a:t>
                      </a:r>
                    </a:p>
                  </a:txBody>
                  <a:tcPr marL="39298" marR="39298" marT="19649" marB="19649"/>
                </a:tc>
                <a:tc>
                  <a:txBody>
                    <a:bodyPr/>
                    <a:lstStyle/>
                    <a:p>
                      <a:pPr algn="ctr"/>
                      <a:endParaRPr lang="en-VN" sz="1400" dirty="0">
                        <a:solidFill>
                          <a:schemeClr val="bg1"/>
                        </a:solidFill>
                        <a:latin typeface="Calibri" panose="020F0502020204030204" pitchFamily="34" charset="0"/>
                        <a:cs typeface="Calibri" panose="020F0502020204030204" pitchFamily="34" charset="0"/>
                      </a:endParaRPr>
                    </a:p>
                    <a:p>
                      <a:pPr algn="ctr"/>
                      <a:endParaRPr lang="en-VN" sz="1400" dirty="0">
                        <a:solidFill>
                          <a:schemeClr val="bg1"/>
                        </a:solidFill>
                        <a:latin typeface="Calibri" panose="020F0502020204030204" pitchFamily="34" charset="0"/>
                        <a:cs typeface="Calibri" panose="020F0502020204030204" pitchFamily="34" charset="0"/>
                      </a:endParaRPr>
                    </a:p>
                    <a:p>
                      <a:pPr algn="ctr"/>
                      <a:endParaRPr lang="en-VN" sz="1400" dirty="0">
                        <a:solidFill>
                          <a:schemeClr val="bg1"/>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bg1"/>
                        </a:solidFill>
                        <a:latin typeface="Calibri" panose="020F0502020204030204" pitchFamily="34" charset="0"/>
                        <a:cs typeface="Calibri" panose="020F0502020204030204" pitchFamily="34" charset="0"/>
                      </a:endParaRPr>
                    </a:p>
                  </a:txBody>
                  <a:tcPr marL="39298" marR="39298" marT="19649" marB="19649"/>
                </a:tc>
                <a:extLst>
                  <a:ext uri="{0D108BD9-81ED-4DB2-BD59-A6C34878D82A}">
                    <a16:rowId xmlns:a16="http://schemas.microsoft.com/office/drawing/2014/main" val="3186793575"/>
                  </a:ext>
                </a:extLst>
              </a:tr>
              <a:tr h="795973">
                <a:tc>
                  <a:txBody>
                    <a:bodyPr/>
                    <a:lstStyle/>
                    <a:p>
                      <a:pPr algn="ctr"/>
                      <a:endParaRPr lang="en-VN" sz="1400" b="1" dirty="0">
                        <a:solidFill>
                          <a:schemeClr val="accent4">
                            <a:lumMod val="50000"/>
                          </a:schemeClr>
                        </a:solidFill>
                        <a:latin typeface="Calibri" panose="020F0502020204030204" pitchFamily="34" charset="0"/>
                        <a:cs typeface="Calibri" panose="020F0502020204030204" pitchFamily="34" charset="0"/>
                      </a:endParaRPr>
                    </a:p>
                    <a:p>
                      <a:pPr algn="ctr"/>
                      <a:r>
                        <a:rPr lang="en-VN" sz="1400" b="1" dirty="0">
                          <a:solidFill>
                            <a:schemeClr val="accent4">
                              <a:lumMod val="50000"/>
                            </a:schemeClr>
                          </a:solidFill>
                          <a:latin typeface="Calibri" panose="020F0502020204030204" pitchFamily="34" charset="0"/>
                          <a:cs typeface="Calibri" panose="020F0502020204030204" pitchFamily="34" charset="0"/>
                        </a:rPr>
                        <a:t>NHÓM 2</a:t>
                      </a: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extLst>
                  <a:ext uri="{0D108BD9-81ED-4DB2-BD59-A6C34878D82A}">
                    <a16:rowId xmlns:a16="http://schemas.microsoft.com/office/drawing/2014/main" val="1823208686"/>
                  </a:ext>
                </a:extLst>
              </a:tr>
              <a:tr h="7959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lang="en-VN" sz="1400" b="1" dirty="0">
                          <a:solidFill>
                            <a:schemeClr val="accent4">
                              <a:lumMod val="50000"/>
                            </a:schemeClr>
                          </a:solidFill>
                          <a:latin typeface="Calibri" panose="020F0502020204030204" pitchFamily="34" charset="0"/>
                          <a:cs typeface="Calibri" panose="020F0502020204030204" pitchFamily="34" charset="0"/>
                        </a:rPr>
                      </a:br>
                      <a:r>
                        <a:rPr lang="en-VN" sz="1400" b="1" dirty="0">
                          <a:solidFill>
                            <a:schemeClr val="accent4">
                              <a:lumMod val="50000"/>
                            </a:schemeClr>
                          </a:solidFill>
                          <a:latin typeface="Calibri" panose="020F0502020204030204" pitchFamily="34" charset="0"/>
                          <a:cs typeface="Calibri" panose="020F0502020204030204" pitchFamily="34" charset="0"/>
                        </a:rPr>
                        <a:t>NHÓM 3</a:t>
                      </a:r>
                    </a:p>
                    <a:p>
                      <a:pPr algn="ctr"/>
                      <a:endParaRPr lang="en-VN" sz="1400" b="1" dirty="0">
                        <a:solidFill>
                          <a:schemeClr val="accent4">
                            <a:lumMod val="50000"/>
                          </a:schemeClr>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extLst>
                  <a:ext uri="{0D108BD9-81ED-4DB2-BD59-A6C34878D82A}">
                    <a16:rowId xmlns:a16="http://schemas.microsoft.com/office/drawing/2014/main" val="3855717034"/>
                  </a:ext>
                </a:extLst>
              </a:tr>
              <a:tr h="7959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VN" sz="1400" b="1" dirty="0">
                        <a:solidFill>
                          <a:schemeClr val="accent4">
                            <a:lumMod val="50000"/>
                          </a:schemeClr>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VN" sz="1400" b="1" dirty="0">
                          <a:solidFill>
                            <a:schemeClr val="accent4">
                              <a:lumMod val="50000"/>
                            </a:schemeClr>
                          </a:solidFill>
                          <a:latin typeface="Calibri" panose="020F0502020204030204" pitchFamily="34" charset="0"/>
                          <a:cs typeface="Calibri" panose="020F0502020204030204" pitchFamily="34" charset="0"/>
                        </a:rPr>
                        <a:t>NHÓM 4</a:t>
                      </a:r>
                    </a:p>
                    <a:p>
                      <a:pPr algn="ctr"/>
                      <a:endParaRPr lang="en-VN" sz="1400" b="1" dirty="0">
                        <a:solidFill>
                          <a:schemeClr val="accent4">
                            <a:lumMod val="50000"/>
                          </a:schemeClr>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tc>
                  <a:txBody>
                    <a:bodyPr/>
                    <a:lstStyle/>
                    <a:p>
                      <a:pPr algn="ctr"/>
                      <a:endParaRPr lang="en-VN" sz="1400" dirty="0">
                        <a:solidFill>
                          <a:schemeClr val="accent3">
                            <a:lumMod val="50000"/>
                          </a:schemeClr>
                        </a:solidFill>
                        <a:latin typeface="Calibri" panose="020F0502020204030204" pitchFamily="34" charset="0"/>
                        <a:cs typeface="Calibri" panose="020F0502020204030204" pitchFamily="34" charset="0"/>
                      </a:endParaRPr>
                    </a:p>
                  </a:txBody>
                  <a:tcPr marL="39298" marR="39298" marT="19649" marB="19649"/>
                </a:tc>
                <a:extLst>
                  <a:ext uri="{0D108BD9-81ED-4DB2-BD59-A6C34878D82A}">
                    <a16:rowId xmlns:a16="http://schemas.microsoft.com/office/drawing/2014/main" val="2990595216"/>
                  </a:ext>
                </a:extLst>
              </a:tr>
            </a:tbl>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34"/>
          <p:cNvGrpSpPr/>
          <p:nvPr/>
        </p:nvGrpSpPr>
        <p:grpSpPr>
          <a:xfrm>
            <a:off x="1437795" y="451851"/>
            <a:ext cx="6270513" cy="4363911"/>
            <a:chOff x="1551000" y="452264"/>
            <a:chExt cx="6042000" cy="4363911"/>
          </a:xfrm>
        </p:grpSpPr>
        <p:sp>
          <p:nvSpPr>
            <p:cNvPr id="1812" name="Google Shape;1812;p34"/>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34"/>
            <p:cNvGrpSpPr/>
            <p:nvPr/>
          </p:nvGrpSpPr>
          <p:grpSpPr>
            <a:xfrm>
              <a:off x="1705800" y="452264"/>
              <a:ext cx="5732400" cy="4147136"/>
              <a:chOff x="628875" y="452264"/>
              <a:chExt cx="5732400" cy="4147136"/>
            </a:xfrm>
          </p:grpSpPr>
          <p:sp>
            <p:nvSpPr>
              <p:cNvPr id="1814" name="Google Shape;1814;p34"/>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34"/>
              <p:cNvGrpSpPr/>
              <p:nvPr/>
            </p:nvGrpSpPr>
            <p:grpSpPr>
              <a:xfrm>
                <a:off x="816950" y="452264"/>
                <a:ext cx="196200" cy="375250"/>
                <a:chOff x="816950" y="467150"/>
                <a:chExt cx="196200" cy="375250"/>
              </a:xfrm>
            </p:grpSpPr>
            <p:sp>
              <p:nvSpPr>
                <p:cNvPr id="1817" name="Google Shape;181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4"/>
              <p:cNvGrpSpPr/>
              <p:nvPr/>
            </p:nvGrpSpPr>
            <p:grpSpPr>
              <a:xfrm>
                <a:off x="1244763" y="452264"/>
                <a:ext cx="196200" cy="375250"/>
                <a:chOff x="816950" y="467150"/>
                <a:chExt cx="196200" cy="375250"/>
              </a:xfrm>
            </p:grpSpPr>
            <p:sp>
              <p:nvSpPr>
                <p:cNvPr id="1820" name="Google Shape;182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34"/>
              <p:cNvGrpSpPr/>
              <p:nvPr/>
            </p:nvGrpSpPr>
            <p:grpSpPr>
              <a:xfrm>
                <a:off x="1672575" y="452264"/>
                <a:ext cx="196200" cy="375250"/>
                <a:chOff x="816950" y="467150"/>
                <a:chExt cx="196200" cy="375250"/>
              </a:xfrm>
            </p:grpSpPr>
            <p:sp>
              <p:nvSpPr>
                <p:cNvPr id="1823" name="Google Shape;182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34"/>
              <p:cNvGrpSpPr/>
              <p:nvPr/>
            </p:nvGrpSpPr>
            <p:grpSpPr>
              <a:xfrm>
                <a:off x="2100388" y="452264"/>
                <a:ext cx="196200" cy="375250"/>
                <a:chOff x="816950" y="467150"/>
                <a:chExt cx="196200" cy="375250"/>
              </a:xfrm>
            </p:grpSpPr>
            <p:sp>
              <p:nvSpPr>
                <p:cNvPr id="1826" name="Google Shape;1826;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4"/>
              <p:cNvGrpSpPr/>
              <p:nvPr/>
            </p:nvGrpSpPr>
            <p:grpSpPr>
              <a:xfrm>
                <a:off x="2528200" y="452264"/>
                <a:ext cx="196200" cy="375250"/>
                <a:chOff x="816950" y="467150"/>
                <a:chExt cx="196200" cy="375250"/>
              </a:xfrm>
            </p:grpSpPr>
            <p:sp>
              <p:nvSpPr>
                <p:cNvPr id="1829" name="Google Shape;1829;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4"/>
              <p:cNvGrpSpPr/>
              <p:nvPr/>
            </p:nvGrpSpPr>
            <p:grpSpPr>
              <a:xfrm>
                <a:off x="2956013" y="452264"/>
                <a:ext cx="196200" cy="375250"/>
                <a:chOff x="816950" y="467150"/>
                <a:chExt cx="196200" cy="375250"/>
              </a:xfrm>
            </p:grpSpPr>
            <p:sp>
              <p:nvSpPr>
                <p:cNvPr id="1832" name="Google Shape;1832;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3383825" y="452264"/>
                <a:ext cx="196200" cy="375250"/>
                <a:chOff x="816950" y="467150"/>
                <a:chExt cx="196200" cy="375250"/>
              </a:xfrm>
            </p:grpSpPr>
            <p:sp>
              <p:nvSpPr>
                <p:cNvPr id="1835" name="Google Shape;1835;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34"/>
              <p:cNvGrpSpPr/>
              <p:nvPr/>
            </p:nvGrpSpPr>
            <p:grpSpPr>
              <a:xfrm>
                <a:off x="3811638" y="452264"/>
                <a:ext cx="196200" cy="375250"/>
                <a:chOff x="816950" y="467150"/>
                <a:chExt cx="196200" cy="375250"/>
              </a:xfrm>
            </p:grpSpPr>
            <p:sp>
              <p:nvSpPr>
                <p:cNvPr id="1838" name="Google Shape;1838;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4"/>
              <p:cNvGrpSpPr/>
              <p:nvPr/>
            </p:nvGrpSpPr>
            <p:grpSpPr>
              <a:xfrm>
                <a:off x="4239450" y="452264"/>
                <a:ext cx="196200" cy="375250"/>
                <a:chOff x="816950" y="467150"/>
                <a:chExt cx="196200" cy="375250"/>
              </a:xfrm>
            </p:grpSpPr>
            <p:sp>
              <p:nvSpPr>
                <p:cNvPr id="1841" name="Google Shape;1841;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4"/>
              <p:cNvGrpSpPr/>
              <p:nvPr/>
            </p:nvGrpSpPr>
            <p:grpSpPr>
              <a:xfrm>
                <a:off x="4667263" y="452264"/>
                <a:ext cx="196200" cy="375250"/>
                <a:chOff x="816950" y="467150"/>
                <a:chExt cx="196200" cy="375250"/>
              </a:xfrm>
            </p:grpSpPr>
            <p:sp>
              <p:nvSpPr>
                <p:cNvPr id="1844" name="Google Shape;1844;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34"/>
              <p:cNvGrpSpPr/>
              <p:nvPr/>
            </p:nvGrpSpPr>
            <p:grpSpPr>
              <a:xfrm>
                <a:off x="5095075" y="452264"/>
                <a:ext cx="196200" cy="375250"/>
                <a:chOff x="816950" y="467150"/>
                <a:chExt cx="196200" cy="375250"/>
              </a:xfrm>
            </p:grpSpPr>
            <p:sp>
              <p:nvSpPr>
                <p:cNvPr id="1847" name="Google Shape;184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34"/>
              <p:cNvGrpSpPr/>
              <p:nvPr/>
            </p:nvGrpSpPr>
            <p:grpSpPr>
              <a:xfrm>
                <a:off x="5522888" y="452264"/>
                <a:ext cx="196200" cy="375250"/>
                <a:chOff x="816950" y="467150"/>
                <a:chExt cx="196200" cy="375250"/>
              </a:xfrm>
            </p:grpSpPr>
            <p:sp>
              <p:nvSpPr>
                <p:cNvPr id="1850" name="Google Shape;185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34"/>
              <p:cNvGrpSpPr/>
              <p:nvPr/>
            </p:nvGrpSpPr>
            <p:grpSpPr>
              <a:xfrm>
                <a:off x="5950700" y="452264"/>
                <a:ext cx="196200" cy="375250"/>
                <a:chOff x="816950" y="467150"/>
                <a:chExt cx="196200" cy="375250"/>
              </a:xfrm>
            </p:grpSpPr>
            <p:sp>
              <p:nvSpPr>
                <p:cNvPr id="1853" name="Google Shape;185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3" name="Google Shape;1943;p34"/>
          <p:cNvGrpSpPr/>
          <p:nvPr/>
        </p:nvGrpSpPr>
        <p:grpSpPr>
          <a:xfrm>
            <a:off x="7873359" y="3460086"/>
            <a:ext cx="1034082" cy="1553342"/>
            <a:chOff x="4112038" y="3686550"/>
            <a:chExt cx="919920" cy="1381854"/>
          </a:xfrm>
        </p:grpSpPr>
        <p:sp>
          <p:nvSpPr>
            <p:cNvPr id="1944"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26" t="25232" r="15017" b="23110"/>
          <a:stretch/>
        </p:blipFill>
        <p:spPr>
          <a:xfrm>
            <a:off x="6980200" y="404322"/>
            <a:ext cx="2173194" cy="1699453"/>
          </a:xfrm>
          <a:prstGeom prst="rect">
            <a:avLst/>
          </a:prstGeom>
        </p:spPr>
      </p:pic>
      <p:grpSp>
        <p:nvGrpSpPr>
          <p:cNvPr id="219" name="Google Shape;1857;p34"/>
          <p:cNvGrpSpPr/>
          <p:nvPr/>
        </p:nvGrpSpPr>
        <p:grpSpPr>
          <a:xfrm flipH="1">
            <a:off x="-33031" y="527137"/>
            <a:ext cx="2000534" cy="4454853"/>
            <a:chOff x="7721925" y="946672"/>
            <a:chExt cx="1845000" cy="4108506"/>
          </a:xfrm>
        </p:grpSpPr>
        <p:sp>
          <p:nvSpPr>
            <p:cNvPr id="220" name="Google Shape;1858;p34"/>
            <p:cNvSpPr/>
            <p:nvPr/>
          </p:nvSpPr>
          <p:spPr>
            <a:xfrm>
              <a:off x="7721925" y="4927078"/>
              <a:ext cx="1845000" cy="1281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1859;p34"/>
            <p:cNvGrpSpPr/>
            <p:nvPr/>
          </p:nvGrpSpPr>
          <p:grpSpPr>
            <a:xfrm flipH="1">
              <a:off x="7885124" y="946672"/>
              <a:ext cx="1335307" cy="4064222"/>
              <a:chOff x="2949400" y="238125"/>
              <a:chExt cx="1721200" cy="5238750"/>
            </a:xfrm>
          </p:grpSpPr>
          <p:sp>
            <p:nvSpPr>
              <p:cNvPr id="222" name="Google Shape;1860;p34"/>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1;p34"/>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2;p34"/>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3;p34"/>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4;p34"/>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5;p34"/>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66;p34"/>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67;p34"/>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68;p34"/>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69;p34"/>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0;p34"/>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1;p34"/>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2;p34"/>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3;p34"/>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4;p34"/>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5;p34"/>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76;p34"/>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77;p34"/>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78;p34"/>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79;p34"/>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0;p34"/>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1;p34"/>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2;p34"/>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3;p34"/>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4;p34"/>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85;p34"/>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86;p34"/>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87;p34"/>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88;p34"/>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89;p34"/>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0;p34"/>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1;p34"/>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2;p34"/>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3;p34"/>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4;p34"/>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895;p34"/>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896;p34"/>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897;p34"/>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898;p34"/>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899;p34"/>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0;p34"/>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1;p34"/>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2;p34"/>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3;p34"/>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4;p34"/>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05;p34"/>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06;p34"/>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07;p34"/>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08;p34"/>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09;p34"/>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10;p34"/>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11;p34"/>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12;p34"/>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13;p34"/>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14;p34"/>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15;p34"/>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16;p34"/>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17;p34"/>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18;p34"/>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19;p34"/>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20;p34"/>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21;p34"/>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22;p34"/>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23;p34"/>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24;p34"/>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25;p34"/>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26;p34"/>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27;p34"/>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28;p34"/>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29;p34"/>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30;p34"/>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31;p34"/>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32;p34"/>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3;p34"/>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34;p34"/>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BB088194-3887-6448-C428-0E1C87211B4A}"/>
              </a:ext>
            </a:extLst>
          </p:cNvPr>
          <p:cNvPicPr>
            <a:picLocks noChangeAspect="1"/>
          </p:cNvPicPr>
          <p:nvPr/>
        </p:nvPicPr>
        <p:blipFill>
          <a:blip r:embed="rId4"/>
          <a:stretch>
            <a:fillRect/>
          </a:stretch>
        </p:blipFill>
        <p:spPr>
          <a:xfrm>
            <a:off x="1883188" y="1281118"/>
            <a:ext cx="3526591" cy="2942569"/>
          </a:xfrm>
          <a:prstGeom prst="rect">
            <a:avLst/>
          </a:prstGeom>
        </p:spPr>
      </p:pic>
      <p:sp>
        <p:nvSpPr>
          <p:cNvPr id="5" name="TextBox 4">
            <a:extLst>
              <a:ext uri="{FF2B5EF4-FFF2-40B4-BE49-F238E27FC236}">
                <a16:creationId xmlns:a16="http://schemas.microsoft.com/office/drawing/2014/main" id="{4607071F-DAD1-28DB-89D9-033FB316A9DB}"/>
              </a:ext>
            </a:extLst>
          </p:cNvPr>
          <p:cNvSpPr txBox="1"/>
          <p:nvPr/>
        </p:nvSpPr>
        <p:spPr>
          <a:xfrm>
            <a:off x="5562430" y="2154323"/>
            <a:ext cx="1759477" cy="2092881"/>
          </a:xfrm>
          <a:prstGeom prst="rect">
            <a:avLst/>
          </a:prstGeom>
          <a:solidFill>
            <a:schemeClr val="accent2">
              <a:lumMod val="20000"/>
              <a:lumOff val="80000"/>
            </a:schemeClr>
          </a:solidFill>
        </p:spPr>
        <p:txBody>
          <a:bodyPr wrap="square">
            <a:spAutoFit/>
          </a:bodyPr>
          <a:lstStyle/>
          <a:p>
            <a:pPr algn="just">
              <a:spcBef>
                <a:spcPts val="300"/>
              </a:spcBef>
              <a:spcAft>
                <a:spcPts val="300"/>
              </a:spcAft>
            </a:pPr>
            <a:r>
              <a:rPr lang="en-US" sz="2600" b="1" dirty="0" err="1">
                <a:latin typeface="Calibri" panose="020F0502020204030204" pitchFamily="34" charset="0"/>
                <a:cs typeface="Calibri" panose="020F0502020204030204" pitchFamily="34" charset="0"/>
              </a:rPr>
              <a:t>Căng</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thẳng</a:t>
            </a:r>
            <a:r>
              <a:rPr lang="en-US" sz="2600" b="1" dirty="0">
                <a:latin typeface="Calibri" panose="020F0502020204030204" pitchFamily="34" charset="0"/>
                <a:cs typeface="Calibri" panose="020F0502020204030204" pitchFamily="34" charset="0"/>
              </a:rPr>
              <a:t> do </a:t>
            </a:r>
            <a:r>
              <a:rPr lang="en-US" sz="2600" b="1" dirty="0" err="1">
                <a:latin typeface="Calibri" panose="020F0502020204030204" pitchFamily="34" charset="0"/>
                <a:cs typeface="Calibri" panose="020F0502020204030204" pitchFamily="34" charset="0"/>
              </a:rPr>
              <a:t>bị</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các</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bạn</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trêu</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đùa</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chế</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giễu</a:t>
            </a:r>
            <a:r>
              <a:rPr lang="en-US" sz="2600" b="1" dirty="0">
                <a:latin typeface="Calibri" panose="020F0502020204030204" pitchFamily="34" charset="0"/>
                <a:cs typeface="Calibri" panose="020F0502020204030204" pitchFamily="34" charset="0"/>
              </a:rPr>
              <a:t>.</a:t>
            </a:r>
            <a:endParaRPr lang="en-VN" sz="26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34"/>
          <p:cNvGrpSpPr/>
          <p:nvPr/>
        </p:nvGrpSpPr>
        <p:grpSpPr>
          <a:xfrm>
            <a:off x="1437795" y="451851"/>
            <a:ext cx="6270513" cy="4363911"/>
            <a:chOff x="1551000" y="452264"/>
            <a:chExt cx="6042000" cy="4363911"/>
          </a:xfrm>
        </p:grpSpPr>
        <p:sp>
          <p:nvSpPr>
            <p:cNvPr id="1812" name="Google Shape;1812;p34"/>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34"/>
            <p:cNvGrpSpPr/>
            <p:nvPr/>
          </p:nvGrpSpPr>
          <p:grpSpPr>
            <a:xfrm>
              <a:off x="1705800" y="452264"/>
              <a:ext cx="5732400" cy="4147136"/>
              <a:chOff x="628875" y="452264"/>
              <a:chExt cx="5732400" cy="4147136"/>
            </a:xfrm>
          </p:grpSpPr>
          <p:sp>
            <p:nvSpPr>
              <p:cNvPr id="1814" name="Google Shape;1814;p34"/>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34"/>
              <p:cNvGrpSpPr/>
              <p:nvPr/>
            </p:nvGrpSpPr>
            <p:grpSpPr>
              <a:xfrm>
                <a:off x="816950" y="452264"/>
                <a:ext cx="196200" cy="375250"/>
                <a:chOff x="816950" y="467150"/>
                <a:chExt cx="196200" cy="375250"/>
              </a:xfrm>
            </p:grpSpPr>
            <p:sp>
              <p:nvSpPr>
                <p:cNvPr id="1817" name="Google Shape;181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4"/>
              <p:cNvGrpSpPr/>
              <p:nvPr/>
            </p:nvGrpSpPr>
            <p:grpSpPr>
              <a:xfrm>
                <a:off x="1244763" y="452264"/>
                <a:ext cx="196200" cy="375250"/>
                <a:chOff x="816950" y="467150"/>
                <a:chExt cx="196200" cy="375250"/>
              </a:xfrm>
            </p:grpSpPr>
            <p:sp>
              <p:nvSpPr>
                <p:cNvPr id="1820" name="Google Shape;182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34"/>
              <p:cNvGrpSpPr/>
              <p:nvPr/>
            </p:nvGrpSpPr>
            <p:grpSpPr>
              <a:xfrm>
                <a:off x="1672575" y="452264"/>
                <a:ext cx="196200" cy="375250"/>
                <a:chOff x="816950" y="467150"/>
                <a:chExt cx="196200" cy="375250"/>
              </a:xfrm>
            </p:grpSpPr>
            <p:sp>
              <p:nvSpPr>
                <p:cNvPr id="1823" name="Google Shape;182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34"/>
              <p:cNvGrpSpPr/>
              <p:nvPr/>
            </p:nvGrpSpPr>
            <p:grpSpPr>
              <a:xfrm>
                <a:off x="2100388" y="452264"/>
                <a:ext cx="196200" cy="375250"/>
                <a:chOff x="816950" y="467150"/>
                <a:chExt cx="196200" cy="375250"/>
              </a:xfrm>
            </p:grpSpPr>
            <p:sp>
              <p:nvSpPr>
                <p:cNvPr id="1826" name="Google Shape;1826;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4"/>
              <p:cNvGrpSpPr/>
              <p:nvPr/>
            </p:nvGrpSpPr>
            <p:grpSpPr>
              <a:xfrm>
                <a:off x="2528200" y="452264"/>
                <a:ext cx="196200" cy="375250"/>
                <a:chOff x="816950" y="467150"/>
                <a:chExt cx="196200" cy="375250"/>
              </a:xfrm>
            </p:grpSpPr>
            <p:sp>
              <p:nvSpPr>
                <p:cNvPr id="1829" name="Google Shape;1829;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4"/>
              <p:cNvGrpSpPr/>
              <p:nvPr/>
            </p:nvGrpSpPr>
            <p:grpSpPr>
              <a:xfrm>
                <a:off x="2956013" y="452264"/>
                <a:ext cx="196200" cy="375250"/>
                <a:chOff x="816950" y="467150"/>
                <a:chExt cx="196200" cy="375250"/>
              </a:xfrm>
            </p:grpSpPr>
            <p:sp>
              <p:nvSpPr>
                <p:cNvPr id="1832" name="Google Shape;1832;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3383825" y="452264"/>
                <a:ext cx="196200" cy="375250"/>
                <a:chOff x="816950" y="467150"/>
                <a:chExt cx="196200" cy="375250"/>
              </a:xfrm>
            </p:grpSpPr>
            <p:sp>
              <p:nvSpPr>
                <p:cNvPr id="1835" name="Google Shape;1835;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34"/>
              <p:cNvGrpSpPr/>
              <p:nvPr/>
            </p:nvGrpSpPr>
            <p:grpSpPr>
              <a:xfrm>
                <a:off x="3811638" y="452264"/>
                <a:ext cx="196200" cy="375250"/>
                <a:chOff x="816950" y="467150"/>
                <a:chExt cx="196200" cy="375250"/>
              </a:xfrm>
            </p:grpSpPr>
            <p:sp>
              <p:nvSpPr>
                <p:cNvPr id="1838" name="Google Shape;1838;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4"/>
              <p:cNvGrpSpPr/>
              <p:nvPr/>
            </p:nvGrpSpPr>
            <p:grpSpPr>
              <a:xfrm>
                <a:off x="4239450" y="452264"/>
                <a:ext cx="196200" cy="375250"/>
                <a:chOff x="816950" y="467150"/>
                <a:chExt cx="196200" cy="375250"/>
              </a:xfrm>
            </p:grpSpPr>
            <p:sp>
              <p:nvSpPr>
                <p:cNvPr id="1841" name="Google Shape;1841;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4"/>
              <p:cNvGrpSpPr/>
              <p:nvPr/>
            </p:nvGrpSpPr>
            <p:grpSpPr>
              <a:xfrm>
                <a:off x="4667263" y="452264"/>
                <a:ext cx="196200" cy="375250"/>
                <a:chOff x="816950" y="467150"/>
                <a:chExt cx="196200" cy="375250"/>
              </a:xfrm>
            </p:grpSpPr>
            <p:sp>
              <p:nvSpPr>
                <p:cNvPr id="1844" name="Google Shape;1844;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34"/>
              <p:cNvGrpSpPr/>
              <p:nvPr/>
            </p:nvGrpSpPr>
            <p:grpSpPr>
              <a:xfrm>
                <a:off x="5095075" y="452264"/>
                <a:ext cx="196200" cy="375250"/>
                <a:chOff x="816950" y="467150"/>
                <a:chExt cx="196200" cy="375250"/>
              </a:xfrm>
            </p:grpSpPr>
            <p:sp>
              <p:nvSpPr>
                <p:cNvPr id="1847" name="Google Shape;184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34"/>
              <p:cNvGrpSpPr/>
              <p:nvPr/>
            </p:nvGrpSpPr>
            <p:grpSpPr>
              <a:xfrm>
                <a:off x="5522888" y="452264"/>
                <a:ext cx="196200" cy="375250"/>
                <a:chOff x="816950" y="467150"/>
                <a:chExt cx="196200" cy="375250"/>
              </a:xfrm>
            </p:grpSpPr>
            <p:sp>
              <p:nvSpPr>
                <p:cNvPr id="1850" name="Google Shape;185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34"/>
              <p:cNvGrpSpPr/>
              <p:nvPr/>
            </p:nvGrpSpPr>
            <p:grpSpPr>
              <a:xfrm>
                <a:off x="5950700" y="452264"/>
                <a:ext cx="196200" cy="375250"/>
                <a:chOff x="816950" y="467150"/>
                <a:chExt cx="196200" cy="375250"/>
              </a:xfrm>
            </p:grpSpPr>
            <p:sp>
              <p:nvSpPr>
                <p:cNvPr id="1853" name="Google Shape;185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3" name="Google Shape;1943;p34"/>
          <p:cNvGrpSpPr/>
          <p:nvPr/>
        </p:nvGrpSpPr>
        <p:grpSpPr>
          <a:xfrm>
            <a:off x="7873359" y="3460086"/>
            <a:ext cx="1034082" cy="1553342"/>
            <a:chOff x="4112038" y="3686550"/>
            <a:chExt cx="919920" cy="1381854"/>
          </a:xfrm>
        </p:grpSpPr>
        <p:sp>
          <p:nvSpPr>
            <p:cNvPr id="1944"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26" t="25232" r="15017" b="23110"/>
          <a:stretch/>
        </p:blipFill>
        <p:spPr>
          <a:xfrm>
            <a:off x="6980200" y="404322"/>
            <a:ext cx="2173194" cy="1699453"/>
          </a:xfrm>
          <a:prstGeom prst="rect">
            <a:avLst/>
          </a:prstGeom>
        </p:spPr>
      </p:pic>
      <p:grpSp>
        <p:nvGrpSpPr>
          <p:cNvPr id="219" name="Google Shape;1857;p34"/>
          <p:cNvGrpSpPr/>
          <p:nvPr/>
        </p:nvGrpSpPr>
        <p:grpSpPr>
          <a:xfrm flipH="1">
            <a:off x="-33031" y="527137"/>
            <a:ext cx="2000534" cy="4454853"/>
            <a:chOff x="7721925" y="946672"/>
            <a:chExt cx="1845000" cy="4108506"/>
          </a:xfrm>
        </p:grpSpPr>
        <p:sp>
          <p:nvSpPr>
            <p:cNvPr id="220" name="Google Shape;1858;p34"/>
            <p:cNvSpPr/>
            <p:nvPr/>
          </p:nvSpPr>
          <p:spPr>
            <a:xfrm>
              <a:off x="7721925" y="4927078"/>
              <a:ext cx="1845000" cy="1281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1859;p34"/>
            <p:cNvGrpSpPr/>
            <p:nvPr/>
          </p:nvGrpSpPr>
          <p:grpSpPr>
            <a:xfrm flipH="1">
              <a:off x="7885124" y="946672"/>
              <a:ext cx="1335307" cy="4064222"/>
              <a:chOff x="2949400" y="238125"/>
              <a:chExt cx="1721200" cy="5238750"/>
            </a:xfrm>
          </p:grpSpPr>
          <p:sp>
            <p:nvSpPr>
              <p:cNvPr id="222" name="Google Shape;1860;p34"/>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1;p34"/>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2;p34"/>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3;p34"/>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4;p34"/>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5;p34"/>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66;p34"/>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67;p34"/>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68;p34"/>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69;p34"/>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0;p34"/>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1;p34"/>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2;p34"/>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3;p34"/>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4;p34"/>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5;p34"/>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76;p34"/>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77;p34"/>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78;p34"/>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79;p34"/>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0;p34"/>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1;p34"/>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2;p34"/>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3;p34"/>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4;p34"/>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85;p34"/>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86;p34"/>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87;p34"/>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88;p34"/>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89;p34"/>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0;p34"/>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1;p34"/>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2;p34"/>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3;p34"/>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4;p34"/>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895;p34"/>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896;p34"/>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897;p34"/>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898;p34"/>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899;p34"/>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0;p34"/>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1;p34"/>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2;p34"/>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3;p34"/>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4;p34"/>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05;p34"/>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06;p34"/>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07;p34"/>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08;p34"/>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09;p34"/>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10;p34"/>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11;p34"/>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12;p34"/>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13;p34"/>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14;p34"/>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15;p34"/>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16;p34"/>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17;p34"/>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18;p34"/>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19;p34"/>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20;p34"/>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21;p34"/>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22;p34"/>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23;p34"/>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24;p34"/>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25;p34"/>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26;p34"/>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27;p34"/>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28;p34"/>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29;p34"/>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30;p34"/>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31;p34"/>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32;p34"/>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3;p34"/>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34;p34"/>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4607071F-DAD1-28DB-89D9-033FB316A9DB}"/>
              </a:ext>
            </a:extLst>
          </p:cNvPr>
          <p:cNvSpPr txBox="1"/>
          <p:nvPr/>
        </p:nvSpPr>
        <p:spPr>
          <a:xfrm>
            <a:off x="5590359" y="2312132"/>
            <a:ext cx="1759477" cy="2015936"/>
          </a:xfrm>
          <a:prstGeom prst="rect">
            <a:avLst/>
          </a:prstGeom>
          <a:solidFill>
            <a:schemeClr val="accent2">
              <a:lumMod val="20000"/>
              <a:lumOff val="80000"/>
            </a:schemeClr>
          </a:solidFill>
        </p:spPr>
        <p:txBody>
          <a:bodyPr wrap="square">
            <a:spAutoFit/>
          </a:bodyPr>
          <a:lstStyle/>
          <a:p>
            <a:pPr algn="just">
              <a:spcBef>
                <a:spcPts val="300"/>
              </a:spcBef>
              <a:spcAft>
                <a:spcPts val="300"/>
              </a:spcAft>
            </a:pPr>
            <a:r>
              <a:rPr lang="en-US" sz="2500" b="1" dirty="0" err="1">
                <a:latin typeface="Calibri" panose="020F0502020204030204" pitchFamily="34" charset="0"/>
                <a:cs typeface="Calibri" panose="020F0502020204030204" pitchFamily="34" charset="0"/>
              </a:rPr>
              <a:t>Căng</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thẳng</a:t>
            </a:r>
            <a:r>
              <a:rPr lang="en-US" sz="2500" b="1" dirty="0">
                <a:latin typeface="Calibri" panose="020F0502020204030204" pitchFamily="34" charset="0"/>
                <a:cs typeface="Calibri" panose="020F0502020204030204" pitchFamily="34" charset="0"/>
              </a:rPr>
              <a:t> do </a:t>
            </a:r>
            <a:r>
              <a:rPr lang="en-US" sz="2500" b="1" dirty="0" err="1">
                <a:latin typeface="Calibri" panose="020F0502020204030204" pitchFamily="34" charset="0"/>
                <a:cs typeface="Calibri" panose="020F0502020204030204" pitchFamily="34" charset="0"/>
              </a:rPr>
              <a:t>việc</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học</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hành</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nhiều</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bài</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tập</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và</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kiến</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thức</a:t>
            </a:r>
            <a:r>
              <a:rPr lang="en-US" sz="2500" b="1" dirty="0">
                <a:latin typeface="Calibri" panose="020F0502020204030204" pitchFamily="34" charset="0"/>
                <a:cs typeface="Calibri" panose="020F0502020204030204" pitchFamily="34" charset="0"/>
              </a:rPr>
              <a:t>.</a:t>
            </a:r>
            <a:endParaRPr lang="en-VN" sz="25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3BA5CF5-46B1-079C-BAEB-A5FDCB6C8869}"/>
              </a:ext>
            </a:extLst>
          </p:cNvPr>
          <p:cNvPicPr>
            <a:picLocks noChangeAspect="1"/>
          </p:cNvPicPr>
          <p:nvPr/>
        </p:nvPicPr>
        <p:blipFill>
          <a:blip r:embed="rId4"/>
          <a:stretch>
            <a:fillRect/>
          </a:stretch>
        </p:blipFill>
        <p:spPr>
          <a:xfrm>
            <a:off x="1822791" y="1153895"/>
            <a:ext cx="3630767" cy="3135662"/>
          </a:xfrm>
          <a:prstGeom prst="rect">
            <a:avLst/>
          </a:prstGeom>
        </p:spPr>
      </p:pic>
    </p:spTree>
    <p:extLst>
      <p:ext uri="{BB962C8B-B14F-4D97-AF65-F5344CB8AC3E}">
        <p14:creationId xmlns:p14="http://schemas.microsoft.com/office/powerpoint/2010/main" val="365513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34"/>
          <p:cNvGrpSpPr/>
          <p:nvPr/>
        </p:nvGrpSpPr>
        <p:grpSpPr>
          <a:xfrm>
            <a:off x="1437795" y="451851"/>
            <a:ext cx="6270513" cy="4363911"/>
            <a:chOff x="1551000" y="452264"/>
            <a:chExt cx="6042000" cy="4363911"/>
          </a:xfrm>
        </p:grpSpPr>
        <p:sp>
          <p:nvSpPr>
            <p:cNvPr id="1812" name="Google Shape;1812;p34"/>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34"/>
            <p:cNvGrpSpPr/>
            <p:nvPr/>
          </p:nvGrpSpPr>
          <p:grpSpPr>
            <a:xfrm>
              <a:off x="1705800" y="452264"/>
              <a:ext cx="5732400" cy="4147136"/>
              <a:chOff x="628875" y="452264"/>
              <a:chExt cx="5732400" cy="4147136"/>
            </a:xfrm>
          </p:grpSpPr>
          <p:sp>
            <p:nvSpPr>
              <p:cNvPr id="1814" name="Google Shape;1814;p34"/>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34"/>
              <p:cNvGrpSpPr/>
              <p:nvPr/>
            </p:nvGrpSpPr>
            <p:grpSpPr>
              <a:xfrm>
                <a:off x="816950" y="452264"/>
                <a:ext cx="196200" cy="375250"/>
                <a:chOff x="816950" y="467150"/>
                <a:chExt cx="196200" cy="375250"/>
              </a:xfrm>
            </p:grpSpPr>
            <p:sp>
              <p:nvSpPr>
                <p:cNvPr id="1817" name="Google Shape;181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4"/>
              <p:cNvGrpSpPr/>
              <p:nvPr/>
            </p:nvGrpSpPr>
            <p:grpSpPr>
              <a:xfrm>
                <a:off x="1244763" y="452264"/>
                <a:ext cx="196200" cy="375250"/>
                <a:chOff x="816950" y="467150"/>
                <a:chExt cx="196200" cy="375250"/>
              </a:xfrm>
            </p:grpSpPr>
            <p:sp>
              <p:nvSpPr>
                <p:cNvPr id="1820" name="Google Shape;182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34"/>
              <p:cNvGrpSpPr/>
              <p:nvPr/>
            </p:nvGrpSpPr>
            <p:grpSpPr>
              <a:xfrm>
                <a:off x="1672575" y="452264"/>
                <a:ext cx="196200" cy="375250"/>
                <a:chOff x="816950" y="467150"/>
                <a:chExt cx="196200" cy="375250"/>
              </a:xfrm>
            </p:grpSpPr>
            <p:sp>
              <p:nvSpPr>
                <p:cNvPr id="1823" name="Google Shape;182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34"/>
              <p:cNvGrpSpPr/>
              <p:nvPr/>
            </p:nvGrpSpPr>
            <p:grpSpPr>
              <a:xfrm>
                <a:off x="2100388" y="452264"/>
                <a:ext cx="196200" cy="375250"/>
                <a:chOff x="816950" y="467150"/>
                <a:chExt cx="196200" cy="375250"/>
              </a:xfrm>
            </p:grpSpPr>
            <p:sp>
              <p:nvSpPr>
                <p:cNvPr id="1826" name="Google Shape;1826;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4"/>
              <p:cNvGrpSpPr/>
              <p:nvPr/>
            </p:nvGrpSpPr>
            <p:grpSpPr>
              <a:xfrm>
                <a:off x="2528200" y="452264"/>
                <a:ext cx="196200" cy="375250"/>
                <a:chOff x="816950" y="467150"/>
                <a:chExt cx="196200" cy="375250"/>
              </a:xfrm>
            </p:grpSpPr>
            <p:sp>
              <p:nvSpPr>
                <p:cNvPr id="1829" name="Google Shape;1829;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4"/>
              <p:cNvGrpSpPr/>
              <p:nvPr/>
            </p:nvGrpSpPr>
            <p:grpSpPr>
              <a:xfrm>
                <a:off x="2956013" y="452264"/>
                <a:ext cx="196200" cy="375250"/>
                <a:chOff x="816950" y="467150"/>
                <a:chExt cx="196200" cy="375250"/>
              </a:xfrm>
            </p:grpSpPr>
            <p:sp>
              <p:nvSpPr>
                <p:cNvPr id="1832" name="Google Shape;1832;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3383825" y="452264"/>
                <a:ext cx="196200" cy="375250"/>
                <a:chOff x="816950" y="467150"/>
                <a:chExt cx="196200" cy="375250"/>
              </a:xfrm>
            </p:grpSpPr>
            <p:sp>
              <p:nvSpPr>
                <p:cNvPr id="1835" name="Google Shape;1835;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34"/>
              <p:cNvGrpSpPr/>
              <p:nvPr/>
            </p:nvGrpSpPr>
            <p:grpSpPr>
              <a:xfrm>
                <a:off x="3811638" y="452264"/>
                <a:ext cx="196200" cy="375250"/>
                <a:chOff x="816950" y="467150"/>
                <a:chExt cx="196200" cy="375250"/>
              </a:xfrm>
            </p:grpSpPr>
            <p:sp>
              <p:nvSpPr>
                <p:cNvPr id="1838" name="Google Shape;1838;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4"/>
              <p:cNvGrpSpPr/>
              <p:nvPr/>
            </p:nvGrpSpPr>
            <p:grpSpPr>
              <a:xfrm>
                <a:off x="4239450" y="452264"/>
                <a:ext cx="196200" cy="375250"/>
                <a:chOff x="816950" y="467150"/>
                <a:chExt cx="196200" cy="375250"/>
              </a:xfrm>
            </p:grpSpPr>
            <p:sp>
              <p:nvSpPr>
                <p:cNvPr id="1841" name="Google Shape;1841;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4"/>
              <p:cNvGrpSpPr/>
              <p:nvPr/>
            </p:nvGrpSpPr>
            <p:grpSpPr>
              <a:xfrm>
                <a:off x="4667263" y="452264"/>
                <a:ext cx="196200" cy="375250"/>
                <a:chOff x="816950" y="467150"/>
                <a:chExt cx="196200" cy="375250"/>
              </a:xfrm>
            </p:grpSpPr>
            <p:sp>
              <p:nvSpPr>
                <p:cNvPr id="1844" name="Google Shape;1844;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34"/>
              <p:cNvGrpSpPr/>
              <p:nvPr/>
            </p:nvGrpSpPr>
            <p:grpSpPr>
              <a:xfrm>
                <a:off x="5095075" y="452264"/>
                <a:ext cx="196200" cy="375250"/>
                <a:chOff x="816950" y="467150"/>
                <a:chExt cx="196200" cy="375250"/>
              </a:xfrm>
            </p:grpSpPr>
            <p:sp>
              <p:nvSpPr>
                <p:cNvPr id="1847" name="Google Shape;184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34"/>
              <p:cNvGrpSpPr/>
              <p:nvPr/>
            </p:nvGrpSpPr>
            <p:grpSpPr>
              <a:xfrm>
                <a:off x="5522888" y="452264"/>
                <a:ext cx="196200" cy="375250"/>
                <a:chOff x="816950" y="467150"/>
                <a:chExt cx="196200" cy="375250"/>
              </a:xfrm>
            </p:grpSpPr>
            <p:sp>
              <p:nvSpPr>
                <p:cNvPr id="1850" name="Google Shape;185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34"/>
              <p:cNvGrpSpPr/>
              <p:nvPr/>
            </p:nvGrpSpPr>
            <p:grpSpPr>
              <a:xfrm>
                <a:off x="5950700" y="452264"/>
                <a:ext cx="196200" cy="375250"/>
                <a:chOff x="816950" y="467150"/>
                <a:chExt cx="196200" cy="375250"/>
              </a:xfrm>
            </p:grpSpPr>
            <p:sp>
              <p:nvSpPr>
                <p:cNvPr id="1853" name="Google Shape;185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3" name="Google Shape;1943;p34"/>
          <p:cNvGrpSpPr/>
          <p:nvPr/>
        </p:nvGrpSpPr>
        <p:grpSpPr>
          <a:xfrm>
            <a:off x="7873359" y="3460086"/>
            <a:ext cx="1034082" cy="1553342"/>
            <a:chOff x="4112038" y="3686550"/>
            <a:chExt cx="919920" cy="1381854"/>
          </a:xfrm>
        </p:grpSpPr>
        <p:sp>
          <p:nvSpPr>
            <p:cNvPr id="1944"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26" t="25232" r="15017" b="23110"/>
          <a:stretch/>
        </p:blipFill>
        <p:spPr>
          <a:xfrm>
            <a:off x="6980200" y="404322"/>
            <a:ext cx="2173194" cy="1699453"/>
          </a:xfrm>
          <a:prstGeom prst="rect">
            <a:avLst/>
          </a:prstGeom>
        </p:spPr>
      </p:pic>
      <p:grpSp>
        <p:nvGrpSpPr>
          <p:cNvPr id="219" name="Google Shape;1857;p34"/>
          <p:cNvGrpSpPr/>
          <p:nvPr/>
        </p:nvGrpSpPr>
        <p:grpSpPr>
          <a:xfrm flipH="1">
            <a:off x="-33031" y="527137"/>
            <a:ext cx="2000534" cy="4454853"/>
            <a:chOff x="7721925" y="946672"/>
            <a:chExt cx="1845000" cy="4108506"/>
          </a:xfrm>
        </p:grpSpPr>
        <p:sp>
          <p:nvSpPr>
            <p:cNvPr id="220" name="Google Shape;1858;p34"/>
            <p:cNvSpPr/>
            <p:nvPr/>
          </p:nvSpPr>
          <p:spPr>
            <a:xfrm>
              <a:off x="7721925" y="4927078"/>
              <a:ext cx="1845000" cy="1281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1859;p34"/>
            <p:cNvGrpSpPr/>
            <p:nvPr/>
          </p:nvGrpSpPr>
          <p:grpSpPr>
            <a:xfrm flipH="1">
              <a:off x="7885124" y="946672"/>
              <a:ext cx="1335307" cy="4064222"/>
              <a:chOff x="2949400" y="238125"/>
              <a:chExt cx="1721200" cy="5238750"/>
            </a:xfrm>
          </p:grpSpPr>
          <p:sp>
            <p:nvSpPr>
              <p:cNvPr id="222" name="Google Shape;1860;p34"/>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1;p34"/>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2;p34"/>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3;p34"/>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4;p34"/>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5;p34"/>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66;p34"/>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67;p34"/>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68;p34"/>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69;p34"/>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0;p34"/>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1;p34"/>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2;p34"/>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3;p34"/>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4;p34"/>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5;p34"/>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76;p34"/>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77;p34"/>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78;p34"/>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79;p34"/>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0;p34"/>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1;p34"/>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2;p34"/>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3;p34"/>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4;p34"/>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85;p34"/>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86;p34"/>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87;p34"/>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88;p34"/>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89;p34"/>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0;p34"/>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1;p34"/>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2;p34"/>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3;p34"/>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4;p34"/>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895;p34"/>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896;p34"/>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897;p34"/>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898;p34"/>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899;p34"/>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0;p34"/>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1;p34"/>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2;p34"/>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3;p34"/>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4;p34"/>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05;p34"/>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06;p34"/>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07;p34"/>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08;p34"/>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09;p34"/>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10;p34"/>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11;p34"/>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12;p34"/>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13;p34"/>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14;p34"/>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15;p34"/>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16;p34"/>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17;p34"/>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18;p34"/>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19;p34"/>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20;p34"/>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21;p34"/>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22;p34"/>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23;p34"/>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24;p34"/>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25;p34"/>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26;p34"/>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27;p34"/>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28;p34"/>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29;p34"/>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30;p34"/>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31;p34"/>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32;p34"/>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3;p34"/>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34;p34"/>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4607071F-DAD1-28DB-89D9-033FB316A9DB}"/>
              </a:ext>
            </a:extLst>
          </p:cNvPr>
          <p:cNvSpPr txBox="1"/>
          <p:nvPr/>
        </p:nvSpPr>
        <p:spPr>
          <a:xfrm>
            <a:off x="5526569" y="3074746"/>
            <a:ext cx="1759477" cy="1246495"/>
          </a:xfrm>
          <a:prstGeom prst="rect">
            <a:avLst/>
          </a:prstGeom>
          <a:solidFill>
            <a:schemeClr val="accent2">
              <a:lumMod val="20000"/>
              <a:lumOff val="80000"/>
            </a:schemeClr>
          </a:solidFill>
        </p:spPr>
        <p:txBody>
          <a:bodyPr wrap="square">
            <a:spAutoFit/>
          </a:bodyPr>
          <a:lstStyle/>
          <a:p>
            <a:r>
              <a:rPr lang="en-US" sz="2500" b="1" dirty="0" err="1">
                <a:latin typeface="Calibri" panose="020F0502020204030204" pitchFamily="34" charset="0"/>
                <a:cs typeface="Calibri" panose="020F0502020204030204" pitchFamily="34" charset="0"/>
              </a:rPr>
              <a:t>Căng</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thẳng</a:t>
            </a:r>
            <a:r>
              <a:rPr lang="en-US" sz="2500" b="1" dirty="0">
                <a:latin typeface="Calibri" panose="020F0502020204030204" pitchFamily="34" charset="0"/>
                <a:cs typeface="Calibri" panose="020F0502020204030204" pitchFamily="34" charset="0"/>
              </a:rPr>
              <a:t> do </a:t>
            </a:r>
            <a:r>
              <a:rPr lang="en-US" sz="2500" b="1" dirty="0" err="1">
                <a:latin typeface="Calibri" panose="020F0502020204030204" pitchFamily="34" charset="0"/>
                <a:cs typeface="Calibri" panose="020F0502020204030204" pitchFamily="34" charset="0"/>
              </a:rPr>
              <a:t>bị</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điểm</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kém</a:t>
            </a:r>
            <a:r>
              <a:rPr lang="en-US" sz="2500" b="1"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13BE3F1-2FA2-758E-17E8-45E1DBA07538}"/>
              </a:ext>
            </a:extLst>
          </p:cNvPr>
          <p:cNvPicPr>
            <a:picLocks noChangeAspect="1"/>
          </p:cNvPicPr>
          <p:nvPr/>
        </p:nvPicPr>
        <p:blipFill>
          <a:blip r:embed="rId4"/>
          <a:stretch>
            <a:fillRect/>
          </a:stretch>
        </p:blipFill>
        <p:spPr>
          <a:xfrm>
            <a:off x="1822344" y="1083452"/>
            <a:ext cx="3632576" cy="3351345"/>
          </a:xfrm>
          <a:prstGeom prst="rect">
            <a:avLst/>
          </a:prstGeom>
        </p:spPr>
      </p:pic>
    </p:spTree>
    <p:extLst>
      <p:ext uri="{BB962C8B-B14F-4D97-AF65-F5344CB8AC3E}">
        <p14:creationId xmlns:p14="http://schemas.microsoft.com/office/powerpoint/2010/main" val="1135503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34"/>
          <p:cNvGrpSpPr/>
          <p:nvPr/>
        </p:nvGrpSpPr>
        <p:grpSpPr>
          <a:xfrm>
            <a:off x="1437795" y="451851"/>
            <a:ext cx="6270513" cy="4363911"/>
            <a:chOff x="1551000" y="452264"/>
            <a:chExt cx="6042000" cy="4363911"/>
          </a:xfrm>
        </p:grpSpPr>
        <p:sp>
          <p:nvSpPr>
            <p:cNvPr id="1812" name="Google Shape;1812;p34"/>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34"/>
            <p:cNvGrpSpPr/>
            <p:nvPr/>
          </p:nvGrpSpPr>
          <p:grpSpPr>
            <a:xfrm>
              <a:off x="1705800" y="452264"/>
              <a:ext cx="5732400" cy="4147136"/>
              <a:chOff x="628875" y="452264"/>
              <a:chExt cx="5732400" cy="4147136"/>
            </a:xfrm>
          </p:grpSpPr>
          <p:sp>
            <p:nvSpPr>
              <p:cNvPr id="1814" name="Google Shape;1814;p34"/>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34"/>
              <p:cNvGrpSpPr/>
              <p:nvPr/>
            </p:nvGrpSpPr>
            <p:grpSpPr>
              <a:xfrm>
                <a:off x="816950" y="452264"/>
                <a:ext cx="196200" cy="375250"/>
                <a:chOff x="816950" y="467150"/>
                <a:chExt cx="196200" cy="375250"/>
              </a:xfrm>
            </p:grpSpPr>
            <p:sp>
              <p:nvSpPr>
                <p:cNvPr id="1817" name="Google Shape;181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4"/>
              <p:cNvGrpSpPr/>
              <p:nvPr/>
            </p:nvGrpSpPr>
            <p:grpSpPr>
              <a:xfrm>
                <a:off x="1244763" y="452264"/>
                <a:ext cx="196200" cy="375250"/>
                <a:chOff x="816950" y="467150"/>
                <a:chExt cx="196200" cy="375250"/>
              </a:xfrm>
            </p:grpSpPr>
            <p:sp>
              <p:nvSpPr>
                <p:cNvPr id="1820" name="Google Shape;182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34"/>
              <p:cNvGrpSpPr/>
              <p:nvPr/>
            </p:nvGrpSpPr>
            <p:grpSpPr>
              <a:xfrm>
                <a:off x="1672575" y="452264"/>
                <a:ext cx="196200" cy="375250"/>
                <a:chOff x="816950" y="467150"/>
                <a:chExt cx="196200" cy="375250"/>
              </a:xfrm>
            </p:grpSpPr>
            <p:sp>
              <p:nvSpPr>
                <p:cNvPr id="1823" name="Google Shape;182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34"/>
              <p:cNvGrpSpPr/>
              <p:nvPr/>
            </p:nvGrpSpPr>
            <p:grpSpPr>
              <a:xfrm>
                <a:off x="2100388" y="452264"/>
                <a:ext cx="196200" cy="375250"/>
                <a:chOff x="816950" y="467150"/>
                <a:chExt cx="196200" cy="375250"/>
              </a:xfrm>
            </p:grpSpPr>
            <p:sp>
              <p:nvSpPr>
                <p:cNvPr id="1826" name="Google Shape;1826;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4"/>
              <p:cNvGrpSpPr/>
              <p:nvPr/>
            </p:nvGrpSpPr>
            <p:grpSpPr>
              <a:xfrm>
                <a:off x="2528200" y="452264"/>
                <a:ext cx="196200" cy="375250"/>
                <a:chOff x="816950" y="467150"/>
                <a:chExt cx="196200" cy="375250"/>
              </a:xfrm>
            </p:grpSpPr>
            <p:sp>
              <p:nvSpPr>
                <p:cNvPr id="1829" name="Google Shape;1829;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4"/>
              <p:cNvGrpSpPr/>
              <p:nvPr/>
            </p:nvGrpSpPr>
            <p:grpSpPr>
              <a:xfrm>
                <a:off x="2956013" y="452264"/>
                <a:ext cx="196200" cy="375250"/>
                <a:chOff x="816950" y="467150"/>
                <a:chExt cx="196200" cy="375250"/>
              </a:xfrm>
            </p:grpSpPr>
            <p:sp>
              <p:nvSpPr>
                <p:cNvPr id="1832" name="Google Shape;1832;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3383825" y="452264"/>
                <a:ext cx="196200" cy="375250"/>
                <a:chOff x="816950" y="467150"/>
                <a:chExt cx="196200" cy="375250"/>
              </a:xfrm>
            </p:grpSpPr>
            <p:sp>
              <p:nvSpPr>
                <p:cNvPr id="1835" name="Google Shape;1835;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34"/>
              <p:cNvGrpSpPr/>
              <p:nvPr/>
            </p:nvGrpSpPr>
            <p:grpSpPr>
              <a:xfrm>
                <a:off x="3811638" y="452264"/>
                <a:ext cx="196200" cy="375250"/>
                <a:chOff x="816950" y="467150"/>
                <a:chExt cx="196200" cy="375250"/>
              </a:xfrm>
            </p:grpSpPr>
            <p:sp>
              <p:nvSpPr>
                <p:cNvPr id="1838" name="Google Shape;1838;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4"/>
              <p:cNvGrpSpPr/>
              <p:nvPr/>
            </p:nvGrpSpPr>
            <p:grpSpPr>
              <a:xfrm>
                <a:off x="4239450" y="452264"/>
                <a:ext cx="196200" cy="375250"/>
                <a:chOff x="816950" y="467150"/>
                <a:chExt cx="196200" cy="375250"/>
              </a:xfrm>
            </p:grpSpPr>
            <p:sp>
              <p:nvSpPr>
                <p:cNvPr id="1841" name="Google Shape;1841;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4"/>
              <p:cNvGrpSpPr/>
              <p:nvPr/>
            </p:nvGrpSpPr>
            <p:grpSpPr>
              <a:xfrm>
                <a:off x="4667263" y="452264"/>
                <a:ext cx="196200" cy="375250"/>
                <a:chOff x="816950" y="467150"/>
                <a:chExt cx="196200" cy="375250"/>
              </a:xfrm>
            </p:grpSpPr>
            <p:sp>
              <p:nvSpPr>
                <p:cNvPr id="1844" name="Google Shape;1844;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34"/>
              <p:cNvGrpSpPr/>
              <p:nvPr/>
            </p:nvGrpSpPr>
            <p:grpSpPr>
              <a:xfrm>
                <a:off x="5095075" y="452264"/>
                <a:ext cx="196200" cy="375250"/>
                <a:chOff x="816950" y="467150"/>
                <a:chExt cx="196200" cy="375250"/>
              </a:xfrm>
            </p:grpSpPr>
            <p:sp>
              <p:nvSpPr>
                <p:cNvPr id="1847" name="Google Shape;184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34"/>
              <p:cNvGrpSpPr/>
              <p:nvPr/>
            </p:nvGrpSpPr>
            <p:grpSpPr>
              <a:xfrm>
                <a:off x="5522888" y="452264"/>
                <a:ext cx="196200" cy="375250"/>
                <a:chOff x="816950" y="467150"/>
                <a:chExt cx="196200" cy="375250"/>
              </a:xfrm>
            </p:grpSpPr>
            <p:sp>
              <p:nvSpPr>
                <p:cNvPr id="1850" name="Google Shape;185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34"/>
              <p:cNvGrpSpPr/>
              <p:nvPr/>
            </p:nvGrpSpPr>
            <p:grpSpPr>
              <a:xfrm>
                <a:off x="5950700" y="452264"/>
                <a:ext cx="196200" cy="375250"/>
                <a:chOff x="816950" y="467150"/>
                <a:chExt cx="196200" cy="375250"/>
              </a:xfrm>
            </p:grpSpPr>
            <p:sp>
              <p:nvSpPr>
                <p:cNvPr id="1853" name="Google Shape;185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3" name="Google Shape;1943;p34"/>
          <p:cNvGrpSpPr/>
          <p:nvPr/>
        </p:nvGrpSpPr>
        <p:grpSpPr>
          <a:xfrm>
            <a:off x="7873359" y="3460086"/>
            <a:ext cx="1034082" cy="1553342"/>
            <a:chOff x="4112038" y="3686550"/>
            <a:chExt cx="919920" cy="1381854"/>
          </a:xfrm>
        </p:grpSpPr>
        <p:sp>
          <p:nvSpPr>
            <p:cNvPr id="1944"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26" t="25232" r="15017" b="23110"/>
          <a:stretch/>
        </p:blipFill>
        <p:spPr>
          <a:xfrm>
            <a:off x="6980200" y="404322"/>
            <a:ext cx="2173194" cy="1699453"/>
          </a:xfrm>
          <a:prstGeom prst="rect">
            <a:avLst/>
          </a:prstGeom>
        </p:spPr>
      </p:pic>
      <p:grpSp>
        <p:nvGrpSpPr>
          <p:cNvPr id="219" name="Google Shape;1857;p34"/>
          <p:cNvGrpSpPr/>
          <p:nvPr/>
        </p:nvGrpSpPr>
        <p:grpSpPr>
          <a:xfrm flipH="1">
            <a:off x="-33031" y="527137"/>
            <a:ext cx="2000534" cy="4454853"/>
            <a:chOff x="7721925" y="946672"/>
            <a:chExt cx="1845000" cy="4108506"/>
          </a:xfrm>
        </p:grpSpPr>
        <p:sp>
          <p:nvSpPr>
            <p:cNvPr id="220" name="Google Shape;1858;p34"/>
            <p:cNvSpPr/>
            <p:nvPr/>
          </p:nvSpPr>
          <p:spPr>
            <a:xfrm>
              <a:off x="7721925" y="4927078"/>
              <a:ext cx="1845000" cy="1281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1859;p34"/>
            <p:cNvGrpSpPr/>
            <p:nvPr/>
          </p:nvGrpSpPr>
          <p:grpSpPr>
            <a:xfrm flipH="1">
              <a:off x="7885124" y="946672"/>
              <a:ext cx="1335307" cy="4064222"/>
              <a:chOff x="2949400" y="238125"/>
              <a:chExt cx="1721200" cy="5238750"/>
            </a:xfrm>
          </p:grpSpPr>
          <p:sp>
            <p:nvSpPr>
              <p:cNvPr id="222" name="Google Shape;1860;p34"/>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1;p34"/>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2;p34"/>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3;p34"/>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4;p34"/>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5;p34"/>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66;p34"/>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67;p34"/>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68;p34"/>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69;p34"/>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0;p34"/>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1;p34"/>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2;p34"/>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3;p34"/>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4;p34"/>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5;p34"/>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76;p34"/>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77;p34"/>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78;p34"/>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79;p34"/>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0;p34"/>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1;p34"/>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2;p34"/>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3;p34"/>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4;p34"/>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85;p34"/>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86;p34"/>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87;p34"/>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88;p34"/>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89;p34"/>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0;p34"/>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1;p34"/>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2;p34"/>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3;p34"/>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4;p34"/>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895;p34"/>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896;p34"/>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897;p34"/>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898;p34"/>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899;p34"/>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0;p34"/>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1;p34"/>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2;p34"/>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3;p34"/>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4;p34"/>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05;p34"/>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06;p34"/>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07;p34"/>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08;p34"/>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09;p34"/>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10;p34"/>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11;p34"/>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12;p34"/>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13;p34"/>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14;p34"/>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15;p34"/>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16;p34"/>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17;p34"/>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18;p34"/>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19;p34"/>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20;p34"/>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21;p34"/>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22;p34"/>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23;p34"/>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24;p34"/>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25;p34"/>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26;p34"/>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27;p34"/>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28;p34"/>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29;p34"/>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30;p34"/>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31;p34"/>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32;p34"/>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3;p34"/>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34;p34"/>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4607071F-DAD1-28DB-89D9-033FB316A9DB}"/>
              </a:ext>
            </a:extLst>
          </p:cNvPr>
          <p:cNvSpPr txBox="1"/>
          <p:nvPr/>
        </p:nvSpPr>
        <p:spPr>
          <a:xfrm>
            <a:off x="5535924" y="2500108"/>
            <a:ext cx="1759477" cy="1938992"/>
          </a:xfrm>
          <a:prstGeom prst="rect">
            <a:avLst/>
          </a:prstGeom>
          <a:solidFill>
            <a:schemeClr val="accent2">
              <a:lumMod val="20000"/>
              <a:lumOff val="80000"/>
            </a:schemeClr>
          </a:solidFill>
        </p:spPr>
        <p:txBody>
          <a:bodyPr wrap="square">
            <a:spAutoFit/>
          </a:bodyPr>
          <a:lstStyle/>
          <a:p>
            <a:pPr algn="just">
              <a:spcBef>
                <a:spcPts val="300"/>
              </a:spcBef>
              <a:spcAft>
                <a:spcPts val="300"/>
              </a:spcAft>
            </a:pPr>
            <a:r>
              <a:rPr lang="en-US" sz="2400" b="1" dirty="0" err="1">
                <a:latin typeface="Calibri" panose="020F0502020204030204" pitchFamily="34" charset="0"/>
                <a:cs typeface="Calibri" panose="020F0502020204030204" pitchFamily="34" charset="0"/>
              </a:rPr>
              <a:t>Căng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bởi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chuyện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bố</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tranh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cãi</a:t>
            </a:r>
            <a:r>
              <a:rPr lang="en-US" sz="2400" b="1" dirty="0">
                <a:latin typeface="Calibri" panose="020F0502020204030204" pitchFamily="34" charset="0"/>
                <a:cs typeface="Calibri" panose="020F0502020204030204" pitchFamily="34" charset="0"/>
              </a:rPr>
              <a:t>).</a:t>
            </a:r>
            <a:endParaRPr lang="en-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70F577-A165-D80F-C1C0-C200900E0392}"/>
              </a:ext>
            </a:extLst>
          </p:cNvPr>
          <p:cNvPicPr>
            <a:picLocks noChangeAspect="1"/>
          </p:cNvPicPr>
          <p:nvPr/>
        </p:nvPicPr>
        <p:blipFill>
          <a:blip r:embed="rId4"/>
          <a:stretch>
            <a:fillRect/>
          </a:stretch>
        </p:blipFill>
        <p:spPr>
          <a:xfrm>
            <a:off x="1939881" y="1209558"/>
            <a:ext cx="3543263" cy="3240221"/>
          </a:xfrm>
          <a:prstGeom prst="rect">
            <a:avLst/>
          </a:prstGeom>
        </p:spPr>
      </p:pic>
    </p:spTree>
    <p:extLst>
      <p:ext uri="{BB962C8B-B14F-4D97-AF65-F5344CB8AC3E}">
        <p14:creationId xmlns:p14="http://schemas.microsoft.com/office/powerpoint/2010/main" val="383876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a:defRPr/>
            </a:pPr>
            <a:r>
              <a:rPr lang="nl-NL" sz="2400" dirty="0">
                <a:solidFill>
                  <a:schemeClr val="tx1">
                    <a:lumMod val="50000"/>
                  </a:schemeClr>
                </a:solidFill>
                <a:latin typeface="Calibri" panose="020F0502020204030204" pitchFamily="34" charset="0"/>
                <a:cs typeface="Calibri" panose="020F0502020204030204" pitchFamily="34" charset="0"/>
              </a:rPr>
              <a:t>TIẾP SỨC</a:t>
            </a:r>
            <a:br>
              <a:rPr lang="nl-NL" sz="2400" dirty="0">
                <a:solidFill>
                  <a:schemeClr val="tx1">
                    <a:lumMod val="50000"/>
                  </a:schemeClr>
                </a:solidFill>
                <a:latin typeface="Calibri" panose="020F0502020204030204" pitchFamily="34" charset="0"/>
                <a:cs typeface="Calibri" panose="020F0502020204030204" pitchFamily="34" charset="0"/>
              </a:rPr>
            </a:br>
            <a:r>
              <a:rPr lang="nl-NL" sz="2400" dirty="0" err="1">
                <a:solidFill>
                  <a:schemeClr val="tx1">
                    <a:lumMod val="50000"/>
                  </a:schemeClr>
                </a:solidFill>
                <a:latin typeface="Calibri" panose="020F0502020204030204" pitchFamily="34" charset="0"/>
                <a:cs typeface="Calibri" panose="020F0502020204030204" pitchFamily="34" charset="0"/>
              </a:rPr>
              <a:t>Đại</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diện</a:t>
            </a:r>
            <a:r>
              <a:rPr lang="nl-NL" sz="2400" dirty="0">
                <a:solidFill>
                  <a:schemeClr val="tx1">
                    <a:lumMod val="50000"/>
                  </a:schemeClr>
                </a:solidFill>
                <a:latin typeface="Calibri" panose="020F0502020204030204" pitchFamily="34" charset="0"/>
                <a:cs typeface="Calibri" panose="020F0502020204030204" pitchFamily="34" charset="0"/>
              </a:rPr>
              <a:t> 4 </a:t>
            </a:r>
            <a:r>
              <a:rPr lang="nl-NL" sz="2400" dirty="0" err="1">
                <a:solidFill>
                  <a:schemeClr val="tx1">
                    <a:lumMod val="50000"/>
                  </a:schemeClr>
                </a:solidFill>
                <a:latin typeface="Calibri" panose="020F0502020204030204" pitchFamily="34" charset="0"/>
                <a:cs typeface="Calibri" panose="020F0502020204030204" pitchFamily="34" charset="0"/>
              </a:rPr>
              <a:t>nhóm</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lên</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bảng</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viết</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thêm</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các</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tình</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huống</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khác</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gây</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tâm</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lý</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căng</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thẳng</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cho</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học</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sinh</a:t>
            </a:r>
            <a:br>
              <a:rPr lang="nl-NL" sz="2400" dirty="0">
                <a:solidFill>
                  <a:schemeClr val="tx1">
                    <a:lumMod val="50000"/>
                  </a:schemeClr>
                </a:solidFill>
                <a:latin typeface="Calibri" panose="020F0502020204030204" pitchFamily="34" charset="0"/>
                <a:cs typeface="Calibri" panose="020F0502020204030204" pitchFamily="34" charset="0"/>
              </a:rPr>
            </a:br>
            <a:r>
              <a:rPr lang="nl-NL" sz="2400" dirty="0" err="1">
                <a:solidFill>
                  <a:schemeClr val="tx1">
                    <a:lumMod val="50000"/>
                  </a:schemeClr>
                </a:solidFill>
                <a:latin typeface="Calibri" panose="020F0502020204030204" pitchFamily="34" charset="0"/>
                <a:cs typeface="Calibri" panose="020F0502020204030204" pitchFamily="34" charset="0"/>
              </a:rPr>
              <a:t>Nhóm</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nào</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viết</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được</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nhiều</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và</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chính</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xác</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nhất</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sẽ</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dành</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chiến</a:t>
            </a:r>
            <a:r>
              <a:rPr lang="nl-NL" sz="2400" dirty="0">
                <a:solidFill>
                  <a:schemeClr val="tx1">
                    <a:lumMod val="50000"/>
                  </a:schemeClr>
                </a:solidFill>
                <a:latin typeface="Calibri" panose="020F0502020204030204" pitchFamily="34" charset="0"/>
                <a:cs typeface="Calibri" panose="020F0502020204030204" pitchFamily="34" charset="0"/>
              </a:rPr>
              <a:t> </a:t>
            </a:r>
            <a:r>
              <a:rPr lang="nl-NL" sz="2400" dirty="0" err="1">
                <a:solidFill>
                  <a:schemeClr val="tx1">
                    <a:lumMod val="50000"/>
                  </a:schemeClr>
                </a:solidFill>
                <a:latin typeface="Calibri" panose="020F0502020204030204" pitchFamily="34" charset="0"/>
                <a:cs typeface="Calibri" panose="020F0502020204030204" pitchFamily="34" charset="0"/>
              </a:rPr>
              <a:t>thắng</a:t>
            </a:r>
            <a:r>
              <a:rPr lang="nl-NL" sz="2400" dirty="0">
                <a:solidFill>
                  <a:schemeClr val="tx1">
                    <a:lumMod val="50000"/>
                  </a:schemeClr>
                </a:solidFill>
                <a:latin typeface="Calibri" panose="020F0502020204030204" pitchFamily="34" charset="0"/>
                <a:cs typeface="Calibri" panose="020F0502020204030204" pitchFamily="34" charset="0"/>
              </a:rPr>
              <a:t>. </a:t>
            </a: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578739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B11D5C9-D961-E61E-874D-F1FB195E39E8}"/>
              </a:ext>
            </a:extLst>
          </p:cNvPr>
          <p:cNvGraphicFramePr/>
          <p:nvPr>
            <p:extLst>
              <p:ext uri="{D42A27DB-BD31-4B8C-83A1-F6EECF244321}">
                <p14:modId xmlns:p14="http://schemas.microsoft.com/office/powerpoint/2010/main" val="723308549"/>
              </p:ext>
            </p:extLst>
          </p:nvPr>
        </p:nvGraphicFramePr>
        <p:xfrm>
          <a:off x="1235242" y="0"/>
          <a:ext cx="7796463" cy="5325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526A7FA9-1ABA-16DF-2C9F-E547BF2F2295}"/>
              </a:ext>
            </a:extLst>
          </p:cNvPr>
          <p:cNvSpPr/>
          <p:nvPr/>
        </p:nvSpPr>
        <p:spPr>
          <a:xfrm>
            <a:off x="0" y="1588508"/>
            <a:ext cx="1966483" cy="1966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latin typeface="Calibri" panose="020F0502020204030204" pitchFamily="34" charset="0"/>
                <a:cs typeface="Calibri" panose="020F0502020204030204" pitchFamily="34" charset="0"/>
              </a:rPr>
              <a:t>TÌNH HUỐNG</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600" dirty="0">
                <a:latin typeface="+mj-lt"/>
              </a:rPr>
              <a:t>2. BIỂU HIỆN CỦA CƠ THỂ</a:t>
            </a:r>
            <a:br>
              <a:rPr lang="en" sz="2600" dirty="0">
                <a:latin typeface="+mj-lt"/>
              </a:rPr>
            </a:br>
            <a:r>
              <a:rPr lang="en" sz="2600" dirty="0">
                <a:latin typeface="+mj-lt"/>
              </a:rPr>
              <a:t>KHI BỊ CĂNG THẲNG</a:t>
            </a:r>
            <a:endParaRPr sz="26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5338081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BIỂU HIỆN</a:t>
            </a:r>
            <a:endParaRPr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4084" y="1801910"/>
            <a:ext cx="2567643" cy="2987804"/>
          </a:xfrm>
          <a:prstGeom prst="rect">
            <a:avLst/>
          </a:prstGeom>
        </p:spPr>
      </p:pic>
      <p:sp>
        <p:nvSpPr>
          <p:cNvPr id="9" name="Oval Callout 3">
            <a:extLst>
              <a:ext uri="{FF2B5EF4-FFF2-40B4-BE49-F238E27FC236}">
                <a16:creationId xmlns:a16="http://schemas.microsoft.com/office/drawing/2014/main" id="{F6C8096E-1B36-DAF5-B9FE-5DB1F46944FF}"/>
              </a:ext>
            </a:extLst>
          </p:cNvPr>
          <p:cNvSpPr/>
          <p:nvPr/>
        </p:nvSpPr>
        <p:spPr>
          <a:xfrm>
            <a:off x="3171727" y="866274"/>
            <a:ext cx="4807473" cy="2840790"/>
          </a:xfrm>
          <a:prstGeom prst="wedgeEllipseCallout">
            <a:avLst>
              <a:gd name="adj1" fmla="val -58084"/>
              <a:gd name="adj2" fmla="val 10920"/>
            </a:avLst>
          </a:prstGeom>
          <a:solidFill>
            <a:schemeClr val="accent6"/>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800" b="1" dirty="0">
                <a:solidFill>
                  <a:schemeClr val="tx1">
                    <a:lumMod val="50000"/>
                  </a:schemeClr>
                </a:solidFill>
                <a:latin typeface="Calibri" panose="020F0502020204030204" pitchFamily="34" charset="0"/>
                <a:cs typeface="Calibri" panose="020F0502020204030204" pitchFamily="34" charset="0"/>
              </a:rPr>
              <a:t>THẢO LUẬN NHÓM</a:t>
            </a:r>
          </a:p>
          <a:p>
            <a:pPr algn="ctr">
              <a:defRPr/>
            </a:pPr>
            <a:r>
              <a:rPr lang="nl-NL" sz="2800" b="1" dirty="0">
                <a:solidFill>
                  <a:schemeClr val="tx1">
                    <a:lumMod val="50000"/>
                  </a:schemeClr>
                </a:solidFill>
                <a:latin typeface="Calibri" panose="020F0502020204030204" pitchFamily="34" charset="0"/>
                <a:cs typeface="Calibri" panose="020F0502020204030204" pitchFamily="34" charset="0"/>
              </a:rPr>
              <a:t>4 </a:t>
            </a:r>
            <a:r>
              <a:rPr lang="nl-NL" sz="2800" b="1" dirty="0" err="1">
                <a:solidFill>
                  <a:schemeClr val="tx1">
                    <a:lumMod val="50000"/>
                  </a:schemeClr>
                </a:solidFill>
                <a:latin typeface="Calibri" panose="020F0502020204030204" pitchFamily="34" charset="0"/>
                <a:cs typeface="Calibri" panose="020F0502020204030204" pitchFamily="34" charset="0"/>
              </a:rPr>
              <a:t>nhóm</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thảo</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luận</a:t>
            </a:r>
            <a:r>
              <a:rPr lang="nl-NL" sz="2800" b="1" dirty="0">
                <a:solidFill>
                  <a:schemeClr val="tx1">
                    <a:lumMod val="50000"/>
                  </a:schemeClr>
                </a:solidFill>
                <a:latin typeface="Calibri" panose="020F0502020204030204" pitchFamily="34" charset="0"/>
                <a:cs typeface="Calibri" panose="020F0502020204030204" pitchFamily="34" charset="0"/>
              </a:rPr>
              <a:t> 4 </a:t>
            </a:r>
            <a:r>
              <a:rPr lang="nl-NL" sz="2800" b="1" dirty="0" err="1">
                <a:solidFill>
                  <a:schemeClr val="tx1">
                    <a:lumMod val="50000"/>
                  </a:schemeClr>
                </a:solidFill>
                <a:latin typeface="Calibri" panose="020F0502020204030204" pitchFamily="34" charset="0"/>
                <a:cs typeface="Calibri" panose="020F0502020204030204" pitchFamily="34" charset="0"/>
              </a:rPr>
              <a:t>nhiệm</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vụ</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được</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chỉ</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định</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điền</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vào</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phiếu</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học</a:t>
            </a:r>
            <a:r>
              <a:rPr lang="nl-NL" sz="2800" b="1" dirty="0">
                <a:solidFill>
                  <a:schemeClr val="tx1">
                    <a:lumMod val="50000"/>
                  </a:schemeClr>
                </a:solidFill>
                <a:latin typeface="Calibri" panose="020F0502020204030204" pitchFamily="34" charset="0"/>
                <a:cs typeface="Calibri" panose="020F0502020204030204" pitchFamily="34" charset="0"/>
              </a:rPr>
              <a:t> </a:t>
            </a:r>
            <a:r>
              <a:rPr lang="nl-NL" sz="2800" b="1" dirty="0" err="1">
                <a:solidFill>
                  <a:schemeClr val="tx1">
                    <a:lumMod val="50000"/>
                  </a:schemeClr>
                </a:solidFill>
                <a:latin typeface="Calibri" panose="020F0502020204030204" pitchFamily="34" charset="0"/>
                <a:cs typeface="Calibri" panose="020F0502020204030204" pitchFamily="34" charset="0"/>
              </a:rPr>
              <a:t>tập</a:t>
            </a:r>
            <a:endParaRPr lang="nl-NL" sz="2800" b="1" dirty="0">
              <a:solidFill>
                <a:schemeClr val="tx1">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276" y="3111439"/>
            <a:ext cx="2032061" cy="2032061"/>
          </a:xfrm>
          <a:prstGeom prst="rect">
            <a:avLst/>
          </a:prstGeom>
        </p:spPr>
      </p:pic>
    </p:spTree>
    <p:extLst>
      <p:ext uri="{BB962C8B-B14F-4D97-AF65-F5344CB8AC3E}">
        <p14:creationId xmlns:p14="http://schemas.microsoft.com/office/powerpoint/2010/main" val="201524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KHỞI ĐỘNG</a:t>
            </a:r>
            <a:endParaRPr sz="3200" dirty="0">
              <a:latin typeface="+mj-lt"/>
            </a:endParaRPr>
          </a:p>
        </p:txBody>
      </p:sp>
      <p:sp>
        <p:nvSpPr>
          <p:cNvPr id="3" name="Rectangle 2"/>
          <p:cNvSpPr/>
          <p:nvPr/>
        </p:nvSpPr>
        <p:spPr>
          <a:xfrm>
            <a:off x="1589313" y="1285223"/>
            <a:ext cx="7554687" cy="486608"/>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b="1" dirty="0" err="1">
                <a:latin typeface="+mj-lt"/>
                <a:ea typeface="Calibri" panose="020F0502020204030204" pitchFamily="34" charset="0"/>
                <a:cs typeface="Times New Roman" panose="02020603050405020304" pitchFamily="18" charset="0"/>
              </a:rPr>
              <a:t>Xem</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video</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sau</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và</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nêu</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cảm</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nhận</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của</a:t>
            </a:r>
            <a:r>
              <a:rPr lang="fr-FR" sz="2200" b="1" dirty="0">
                <a:latin typeface="+mj-lt"/>
                <a:ea typeface="Calibri" panose="020F0502020204030204" pitchFamily="34" charset="0"/>
                <a:cs typeface="Times New Roman" panose="02020603050405020304" pitchFamily="18" charset="0"/>
              </a:rPr>
              <a:t> </a:t>
            </a:r>
            <a:r>
              <a:rPr lang="fr-FR" sz="2200" b="1" dirty="0" err="1">
                <a:latin typeface="+mj-lt"/>
                <a:ea typeface="Calibri" panose="020F0502020204030204" pitchFamily="34" charset="0"/>
                <a:cs typeface="Times New Roman" panose="02020603050405020304" pitchFamily="18" charset="0"/>
              </a:rPr>
              <a:t>em</a:t>
            </a:r>
            <a:r>
              <a:rPr lang="fr-FR" sz="2200" b="1" dirty="0">
                <a:latin typeface="+mj-lt"/>
                <a:ea typeface="Calibri" panose="020F0502020204030204" pitchFamily="34" charset="0"/>
                <a:cs typeface="Times New Roman" panose="02020603050405020304" pitchFamily="18" charset="0"/>
              </a:rPr>
              <a:t>?</a:t>
            </a:r>
            <a:endParaRPr lang="en-US" sz="2200" b="1" dirty="0">
              <a:effectLst/>
              <a:latin typeface="+mj-lt"/>
              <a:ea typeface="Calibri" panose="020F0502020204030204" pitchFamily="34" charset="0"/>
              <a:cs typeface="Times New Roman" panose="02020603050405020304" pitchFamily="18" charset="0"/>
            </a:endParaRPr>
          </a:p>
        </p:txBody>
      </p:sp>
      <p:pic>
        <p:nvPicPr>
          <p:cNvPr id="7" name="Picture 24"/>
          <p:cNvPicPr>
            <a:picLocks noChangeAspect="1"/>
          </p:cNvPicPr>
          <p:nvPr/>
        </p:nvPicPr>
        <p:blipFill>
          <a:blip r:embed="rId3"/>
          <a:srcRect/>
          <a:stretch>
            <a:fillRect/>
          </a:stretch>
        </p:blipFill>
        <p:spPr>
          <a:xfrm>
            <a:off x="7361132" y="3907971"/>
            <a:ext cx="1120865" cy="1089574"/>
          </a:xfrm>
          <a:prstGeom prst="rect">
            <a:avLst/>
          </a:prstGeom>
        </p:spPr>
      </p:pic>
      <p:pic>
        <p:nvPicPr>
          <p:cNvPr id="8" name="Picture 25"/>
          <p:cNvPicPr>
            <a:picLocks noChangeAspect="1"/>
          </p:cNvPicPr>
          <p:nvPr/>
        </p:nvPicPr>
        <p:blipFill>
          <a:blip r:embed="rId4"/>
          <a:srcRect/>
          <a:stretch>
            <a:fillRect/>
          </a:stretch>
        </p:blipFill>
        <p:spPr>
          <a:xfrm>
            <a:off x="720000" y="160284"/>
            <a:ext cx="1210054" cy="1094595"/>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53943" y="631630"/>
            <a:ext cx="1621971" cy="73766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9"/>
                                        </p:tgtEl>
                                        <p:attrNameLst>
                                          <p:attrName>style.visibility</p:attrName>
                                        </p:attrNameLst>
                                      </p:cBhvr>
                                      <p:to>
                                        <p:strVal val="visible"/>
                                      </p:to>
                                    </p:set>
                                    <p:animEffect transition="in" filter="barn(inVertical)">
                                      <p:cBhvr>
                                        <p:cTn id="7" dur="500"/>
                                        <p:tgtEl>
                                          <p:spTgt spid="19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BIỂU HIỆN</a:t>
            </a:r>
            <a:endParaRPr sz="3200" dirty="0">
              <a:latin typeface="+mj-lt"/>
            </a:endParaRPr>
          </a:p>
        </p:txBody>
      </p:sp>
      <p:graphicFrame>
        <p:nvGraphicFramePr>
          <p:cNvPr id="3" name="Table 6">
            <a:extLst>
              <a:ext uri="{FF2B5EF4-FFF2-40B4-BE49-F238E27FC236}">
                <a16:creationId xmlns:a16="http://schemas.microsoft.com/office/drawing/2014/main" id="{846AD0AA-8DBD-2656-3E47-CD811CA75DC0}"/>
              </a:ext>
            </a:extLst>
          </p:cNvPr>
          <p:cNvGraphicFramePr>
            <a:graphicFrameLocks noGrp="1"/>
          </p:cNvGraphicFramePr>
          <p:nvPr>
            <p:extLst>
              <p:ext uri="{D42A27DB-BD31-4B8C-83A1-F6EECF244321}">
                <p14:modId xmlns:p14="http://schemas.microsoft.com/office/powerpoint/2010/main" val="2539595438"/>
              </p:ext>
            </p:extLst>
          </p:nvPr>
        </p:nvGraphicFramePr>
        <p:xfrm>
          <a:off x="793136" y="1104231"/>
          <a:ext cx="7557727" cy="3200400"/>
        </p:xfrm>
        <a:graphic>
          <a:graphicData uri="http://schemas.openxmlformats.org/drawingml/2006/table">
            <a:tbl>
              <a:tblPr firstRow="1" bandRow="1">
                <a:tableStyleId>{5C22544A-7EE6-4342-B048-85BDC9FD1C3A}</a:tableStyleId>
              </a:tblPr>
              <a:tblGrid>
                <a:gridCol w="934270">
                  <a:extLst>
                    <a:ext uri="{9D8B030D-6E8A-4147-A177-3AD203B41FA5}">
                      <a16:colId xmlns:a16="http://schemas.microsoft.com/office/drawing/2014/main" val="3368034248"/>
                    </a:ext>
                  </a:extLst>
                </a:gridCol>
                <a:gridCol w="3297143">
                  <a:extLst>
                    <a:ext uri="{9D8B030D-6E8A-4147-A177-3AD203B41FA5}">
                      <a16:colId xmlns:a16="http://schemas.microsoft.com/office/drawing/2014/main" val="2063300747"/>
                    </a:ext>
                  </a:extLst>
                </a:gridCol>
                <a:gridCol w="3326314">
                  <a:extLst>
                    <a:ext uri="{9D8B030D-6E8A-4147-A177-3AD203B41FA5}">
                      <a16:colId xmlns:a16="http://schemas.microsoft.com/office/drawing/2014/main" val="2679975391"/>
                    </a:ext>
                  </a:extLst>
                </a:gridCol>
              </a:tblGrid>
              <a:tr h="195151">
                <a:tc>
                  <a:txBody>
                    <a:bodyPr/>
                    <a:lstStyle/>
                    <a:p>
                      <a:pPr algn="ctr"/>
                      <a:r>
                        <a:rPr lang="en-VN" sz="2000" dirty="0">
                          <a:solidFill>
                            <a:schemeClr val="bg1"/>
                          </a:solidFill>
                          <a:latin typeface="Calibri" panose="020F0502020204030204" pitchFamily="34" charset="0"/>
                          <a:cs typeface="Calibri" panose="020F0502020204030204" pitchFamily="34" charset="0"/>
                        </a:rPr>
                        <a:t>NHÓM </a:t>
                      </a:r>
                    </a:p>
                  </a:txBody>
                  <a:tcPr/>
                </a:tc>
                <a:tc>
                  <a:txBody>
                    <a:bodyPr/>
                    <a:lstStyle/>
                    <a:p>
                      <a:pPr algn="ctr"/>
                      <a:r>
                        <a:rPr lang="en-VN" sz="2000" dirty="0">
                          <a:solidFill>
                            <a:schemeClr val="bg1"/>
                          </a:solidFill>
                          <a:latin typeface="Calibri" panose="020F0502020204030204" pitchFamily="34" charset="0"/>
                          <a:cs typeface="Calibri" panose="020F0502020204030204" pitchFamily="34" charset="0"/>
                        </a:rPr>
                        <a:t>TRƯỜNG HỢP</a:t>
                      </a:r>
                    </a:p>
                  </a:txBody>
                  <a:tcPr/>
                </a:tc>
                <a:tc>
                  <a:txBody>
                    <a:bodyPr/>
                    <a:lstStyle/>
                    <a:p>
                      <a:pPr algn="ctr"/>
                      <a:r>
                        <a:rPr lang="en-VN" sz="2000" dirty="0">
                          <a:solidFill>
                            <a:schemeClr val="bg1"/>
                          </a:solidFill>
                          <a:latin typeface="Calibri" panose="020F0502020204030204" pitchFamily="34" charset="0"/>
                          <a:cs typeface="Calibri" panose="020F0502020204030204" pitchFamily="34" charset="0"/>
                        </a:rPr>
                        <a:t>BIỂU HIỆN CỦA CƠ THỂ</a:t>
                      </a:r>
                    </a:p>
                  </a:txBody>
                  <a:tcPr/>
                </a:tc>
                <a:extLst>
                  <a:ext uri="{0D108BD9-81ED-4DB2-BD59-A6C34878D82A}">
                    <a16:rowId xmlns:a16="http://schemas.microsoft.com/office/drawing/2014/main" val="4007285296"/>
                  </a:ext>
                </a:extLst>
              </a:tr>
              <a:tr h="345267">
                <a:tc>
                  <a:txBody>
                    <a:bodyPr/>
                    <a:lstStyle/>
                    <a:p>
                      <a:pPr algn="ctr"/>
                      <a:r>
                        <a:rPr lang="en-VN" sz="2000" b="1" dirty="0">
                          <a:solidFill>
                            <a:schemeClr val="accent4">
                              <a:lumMod val="50000"/>
                            </a:schemeClr>
                          </a:solidFill>
                          <a:latin typeface="Calibri" panose="020F0502020204030204" pitchFamily="34" charset="0"/>
                          <a:cs typeface="Calibri" panose="020F0502020204030204" pitchFamily="34" charset="0"/>
                        </a:rPr>
                        <a:t>NHÓM 1</a:t>
                      </a:r>
                    </a:p>
                  </a:txBody>
                  <a:tcPr/>
                </a:tc>
                <a:tc>
                  <a:txBody>
                    <a:bodyPr/>
                    <a:lstStyle/>
                    <a:p>
                      <a:pPr algn="ctr"/>
                      <a:endParaRPr lang="en-VN" sz="2000" dirty="0">
                        <a:solidFill>
                          <a:schemeClr val="bg1"/>
                        </a:solidFill>
                        <a:latin typeface="Calibri" panose="020F0502020204030204" pitchFamily="34" charset="0"/>
                        <a:cs typeface="Calibri" panose="020F0502020204030204" pitchFamily="34" charset="0"/>
                      </a:endParaRPr>
                    </a:p>
                    <a:p>
                      <a:pPr algn="ctr"/>
                      <a:endParaRPr lang="en-VN" sz="2000" dirty="0">
                        <a:solidFill>
                          <a:schemeClr val="bg1"/>
                        </a:solidFill>
                        <a:latin typeface="Calibri" panose="020F0502020204030204" pitchFamily="34" charset="0"/>
                        <a:cs typeface="Calibri" panose="020F0502020204030204" pitchFamily="34" charset="0"/>
                      </a:endParaRPr>
                    </a:p>
                  </a:txBody>
                  <a:tcPr/>
                </a:tc>
                <a:tc>
                  <a:txBody>
                    <a:bodyPr/>
                    <a:lstStyle/>
                    <a:p>
                      <a:pPr algn="ctr"/>
                      <a:endParaRPr lang="en-VN" sz="2000" dirty="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86793575"/>
                  </a:ext>
                </a:extLst>
              </a:tr>
              <a:tr h="649594">
                <a:tc>
                  <a:txBody>
                    <a:bodyPr/>
                    <a:lstStyle/>
                    <a:p>
                      <a:pPr algn="ctr"/>
                      <a:r>
                        <a:rPr lang="en-VN" sz="2000" b="1" dirty="0">
                          <a:solidFill>
                            <a:schemeClr val="accent4">
                              <a:lumMod val="50000"/>
                            </a:schemeClr>
                          </a:solidFill>
                          <a:latin typeface="Calibri" panose="020F0502020204030204" pitchFamily="34" charset="0"/>
                          <a:cs typeface="Calibri" panose="020F0502020204030204" pitchFamily="34" charset="0"/>
                        </a:rPr>
                        <a:t>NHÓM 2</a:t>
                      </a: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3208686"/>
                  </a:ext>
                </a:extLst>
              </a:tr>
              <a:tr h="6495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VN" sz="2000" b="1" dirty="0">
                          <a:solidFill>
                            <a:schemeClr val="accent4">
                              <a:lumMod val="50000"/>
                            </a:schemeClr>
                          </a:solidFill>
                          <a:latin typeface="Calibri" panose="020F0502020204030204" pitchFamily="34" charset="0"/>
                          <a:cs typeface="Calibri" panose="020F0502020204030204" pitchFamily="34" charset="0"/>
                        </a:rPr>
                        <a:t>NHÓM 3</a:t>
                      </a: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8296465"/>
                  </a:ext>
                </a:extLst>
              </a:tr>
              <a:tr h="6495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VN" sz="2000" b="1" dirty="0">
                          <a:solidFill>
                            <a:schemeClr val="accent4">
                              <a:lumMod val="50000"/>
                            </a:schemeClr>
                          </a:solidFill>
                          <a:latin typeface="Calibri" panose="020F0502020204030204" pitchFamily="34" charset="0"/>
                          <a:cs typeface="Calibri" panose="020F0502020204030204" pitchFamily="34" charset="0"/>
                        </a:rPr>
                        <a:t>NHÓM 4</a:t>
                      </a: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tc>
                  <a:txBody>
                    <a:bodyPr/>
                    <a:lstStyle/>
                    <a:p>
                      <a:pPr algn="ctr"/>
                      <a:endParaRPr lang="en-VN" sz="2000" dirty="0">
                        <a:solidFill>
                          <a:schemeClr val="accent3">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34472685"/>
                  </a:ext>
                </a:extLst>
              </a:tr>
            </a:tbl>
          </a:graphicData>
        </a:graphic>
      </p:graphicFrame>
    </p:spTree>
    <p:extLst>
      <p:ext uri="{BB962C8B-B14F-4D97-AF65-F5344CB8AC3E}">
        <p14:creationId xmlns:p14="http://schemas.microsoft.com/office/powerpoint/2010/main" val="3739466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pic>
        <p:nvPicPr>
          <p:cNvPr id="2" name="Picture 1">
            <a:extLst>
              <a:ext uri="{FF2B5EF4-FFF2-40B4-BE49-F238E27FC236}">
                <a16:creationId xmlns:a16="http://schemas.microsoft.com/office/drawing/2014/main" id="{A80CD1FC-8851-5654-93C0-2F6A9DDD564D}"/>
              </a:ext>
            </a:extLst>
          </p:cNvPr>
          <p:cNvPicPr>
            <a:picLocks noChangeAspect="1"/>
          </p:cNvPicPr>
          <p:nvPr/>
        </p:nvPicPr>
        <p:blipFill>
          <a:blip r:embed="rId3"/>
          <a:stretch>
            <a:fillRect/>
          </a:stretch>
        </p:blipFill>
        <p:spPr>
          <a:xfrm>
            <a:off x="1725498" y="948940"/>
            <a:ext cx="5783348" cy="3157779"/>
          </a:xfrm>
          <a:prstGeom prst="rect">
            <a:avLst/>
          </a:prstGeom>
        </p:spPr>
      </p:pic>
      <p:sp>
        <p:nvSpPr>
          <p:cNvPr id="6" name="TextBox 5">
            <a:extLst>
              <a:ext uri="{FF2B5EF4-FFF2-40B4-BE49-F238E27FC236}">
                <a16:creationId xmlns:a16="http://schemas.microsoft.com/office/drawing/2014/main" id="{965061CC-3208-E17B-CC08-A8D0CB142E26}"/>
              </a:ext>
            </a:extLst>
          </p:cNvPr>
          <p:cNvSpPr txBox="1"/>
          <p:nvPr/>
        </p:nvSpPr>
        <p:spPr>
          <a:xfrm>
            <a:off x="1136495" y="4083229"/>
            <a:ext cx="3450116" cy="553998"/>
          </a:xfrm>
          <a:prstGeom prst="rect">
            <a:avLst/>
          </a:prstGeom>
          <a:solidFill>
            <a:schemeClr val="accent2">
              <a:lumMod val="20000"/>
              <a:lumOff val="80000"/>
            </a:schemeClr>
          </a:solidFill>
        </p:spPr>
        <p:txBody>
          <a:bodyPr wrap="square">
            <a:spAutoFit/>
          </a:bodyPr>
          <a:lstStyle/>
          <a:p>
            <a:pPr algn="just">
              <a:spcBef>
                <a:spcPts val="300"/>
              </a:spcBef>
              <a:spcAft>
                <a:spcPts val="300"/>
              </a:spcAft>
            </a:pPr>
            <a:r>
              <a:rPr lang="en-US" sz="3000" b="1" dirty="0" err="1">
                <a:latin typeface="Calibri" panose="020F0502020204030204" pitchFamily="34" charset="0"/>
                <a:cs typeface="Calibri" panose="020F0502020204030204" pitchFamily="34" charset="0"/>
              </a:rPr>
              <a:t>Đau</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đầu</a:t>
            </a:r>
            <a:endParaRPr lang="en-VN" sz="30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1577F47-0C46-EF78-D174-2A4F8868A069}"/>
              </a:ext>
            </a:extLst>
          </p:cNvPr>
          <p:cNvSpPr txBox="1"/>
          <p:nvPr/>
        </p:nvSpPr>
        <p:spPr>
          <a:xfrm>
            <a:off x="4736290" y="4083229"/>
            <a:ext cx="3450116" cy="553998"/>
          </a:xfrm>
          <a:prstGeom prst="rect">
            <a:avLst/>
          </a:prstGeom>
          <a:solidFill>
            <a:schemeClr val="accent2">
              <a:lumMod val="20000"/>
              <a:lumOff val="80000"/>
            </a:schemeClr>
          </a:solidFill>
        </p:spPr>
        <p:txBody>
          <a:bodyPr wrap="square">
            <a:spAutoFit/>
          </a:bodyPr>
          <a:lstStyle/>
          <a:p>
            <a:pPr algn="just">
              <a:spcBef>
                <a:spcPts val="300"/>
              </a:spcBef>
              <a:spcAft>
                <a:spcPts val="300"/>
              </a:spcAft>
            </a:pPr>
            <a:r>
              <a:rPr lang="en-US" sz="3000" b="1" dirty="0" err="1">
                <a:latin typeface="Calibri" panose="020F0502020204030204" pitchFamily="34" charset="0"/>
                <a:cs typeface="Calibri" panose="020F0502020204030204" pitchFamily="34" charset="0"/>
              </a:rPr>
              <a:t>Chảy</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mồ</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hôi</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tay</a:t>
            </a:r>
            <a:endParaRPr lang="en-VN" sz="30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572276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pic>
        <p:nvPicPr>
          <p:cNvPr id="3" name="Picture 2">
            <a:extLst>
              <a:ext uri="{FF2B5EF4-FFF2-40B4-BE49-F238E27FC236}">
                <a16:creationId xmlns:a16="http://schemas.microsoft.com/office/drawing/2014/main" id="{C6413753-8C66-42A0-A988-2CB639FC0D98}"/>
              </a:ext>
            </a:extLst>
          </p:cNvPr>
          <p:cNvPicPr>
            <a:picLocks noChangeAspect="1"/>
          </p:cNvPicPr>
          <p:nvPr/>
        </p:nvPicPr>
        <p:blipFill>
          <a:blip r:embed="rId3"/>
          <a:stretch>
            <a:fillRect/>
          </a:stretch>
        </p:blipFill>
        <p:spPr>
          <a:xfrm>
            <a:off x="1854305" y="889785"/>
            <a:ext cx="5780935" cy="3163154"/>
          </a:xfrm>
          <a:prstGeom prst="rect">
            <a:avLst/>
          </a:prstGeom>
        </p:spPr>
      </p:pic>
      <p:sp>
        <p:nvSpPr>
          <p:cNvPr id="6" name="TextBox 5">
            <a:extLst>
              <a:ext uri="{FF2B5EF4-FFF2-40B4-BE49-F238E27FC236}">
                <a16:creationId xmlns:a16="http://schemas.microsoft.com/office/drawing/2014/main" id="{E5004A1F-05F9-1DD4-817A-438200DAF0F4}"/>
              </a:ext>
            </a:extLst>
          </p:cNvPr>
          <p:cNvSpPr txBox="1"/>
          <p:nvPr/>
        </p:nvSpPr>
        <p:spPr>
          <a:xfrm>
            <a:off x="1011538" y="4056750"/>
            <a:ext cx="3595314" cy="646331"/>
          </a:xfrm>
          <a:prstGeom prst="rect">
            <a:avLst/>
          </a:prstGeom>
          <a:solidFill>
            <a:schemeClr val="accent4">
              <a:lumMod val="20000"/>
              <a:lumOff val="80000"/>
            </a:schemeClr>
          </a:solidFill>
        </p:spPr>
        <p:txBody>
          <a:bodyPr wrap="square">
            <a:spAutoFit/>
          </a:bodyPr>
          <a:lstStyle/>
          <a:p>
            <a:pPr algn="just">
              <a:spcBef>
                <a:spcPts val="300"/>
              </a:spcBef>
              <a:spcAft>
                <a:spcPts val="300"/>
              </a:spcAft>
            </a:pPr>
            <a:r>
              <a:rPr lang="en-US" sz="3600" b="1" dirty="0" err="1">
                <a:latin typeface="Calibri" panose="020F0502020204030204" pitchFamily="34" charset="0"/>
                <a:cs typeface="Calibri" panose="020F0502020204030204" pitchFamily="34" charset="0"/>
              </a:rPr>
              <a:t>Buồn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khóc</a:t>
            </a:r>
            <a:endParaRPr lang="en-VN" sz="36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FDD6737-B240-F99E-930F-450176B06DAA}"/>
              </a:ext>
            </a:extLst>
          </p:cNvPr>
          <p:cNvSpPr txBox="1"/>
          <p:nvPr/>
        </p:nvSpPr>
        <p:spPr>
          <a:xfrm>
            <a:off x="4821538" y="4085894"/>
            <a:ext cx="3595314" cy="646331"/>
          </a:xfrm>
          <a:prstGeom prst="rect">
            <a:avLst/>
          </a:prstGeom>
          <a:solidFill>
            <a:schemeClr val="accent4">
              <a:lumMod val="20000"/>
              <a:lumOff val="80000"/>
            </a:schemeClr>
          </a:solidFill>
        </p:spPr>
        <p:txBody>
          <a:bodyPr wrap="square">
            <a:spAutoFit/>
          </a:bodyPr>
          <a:lstStyle/>
          <a:p>
            <a:pPr algn="just">
              <a:spcBef>
                <a:spcPts val="300"/>
              </a:spcBef>
              <a:spcAft>
                <a:spcPts val="300"/>
              </a:spcAft>
            </a:pPr>
            <a:r>
              <a:rPr lang="en-US" sz="3600" b="1" dirty="0" err="1">
                <a:latin typeface="Calibri" panose="020F0502020204030204" pitchFamily="34" charset="0"/>
                <a:cs typeface="Calibri" panose="020F0502020204030204" pitchFamily="34" charset="0"/>
              </a:rPr>
              <a:t>Đau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bụng</a:t>
            </a:r>
            <a:endParaRPr lang="en-VN" sz="36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27512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pic>
        <p:nvPicPr>
          <p:cNvPr id="2" name="Picture 1">
            <a:extLst>
              <a:ext uri="{FF2B5EF4-FFF2-40B4-BE49-F238E27FC236}">
                <a16:creationId xmlns:a16="http://schemas.microsoft.com/office/drawing/2014/main" id="{C11187D5-6135-17FF-1A08-6476F8463090}"/>
              </a:ext>
            </a:extLst>
          </p:cNvPr>
          <p:cNvPicPr>
            <a:picLocks noChangeAspect="1"/>
          </p:cNvPicPr>
          <p:nvPr/>
        </p:nvPicPr>
        <p:blipFill>
          <a:blip r:embed="rId3"/>
          <a:stretch>
            <a:fillRect/>
          </a:stretch>
        </p:blipFill>
        <p:spPr>
          <a:xfrm>
            <a:off x="1090583" y="1170485"/>
            <a:ext cx="7109398" cy="2909893"/>
          </a:xfrm>
          <a:prstGeom prst="rect">
            <a:avLst/>
          </a:prstGeom>
        </p:spPr>
      </p:pic>
      <p:sp>
        <p:nvSpPr>
          <p:cNvPr id="4" name="TextBox 3">
            <a:extLst>
              <a:ext uri="{FF2B5EF4-FFF2-40B4-BE49-F238E27FC236}">
                <a16:creationId xmlns:a16="http://schemas.microsoft.com/office/drawing/2014/main" id="{10822DBA-4288-F5B4-F4D3-DEFCD45B38E5}"/>
              </a:ext>
            </a:extLst>
          </p:cNvPr>
          <p:cNvSpPr txBox="1"/>
          <p:nvPr/>
        </p:nvSpPr>
        <p:spPr>
          <a:xfrm>
            <a:off x="1090583" y="4080378"/>
            <a:ext cx="3175682" cy="646331"/>
          </a:xfrm>
          <a:prstGeom prst="rect">
            <a:avLst/>
          </a:prstGeom>
          <a:solidFill>
            <a:schemeClr val="accent4">
              <a:lumMod val="20000"/>
              <a:lumOff val="80000"/>
            </a:schemeClr>
          </a:solidFill>
        </p:spPr>
        <p:txBody>
          <a:bodyPr wrap="square">
            <a:spAutoFit/>
          </a:bodyPr>
          <a:lstStyle/>
          <a:p>
            <a:pPr algn="ctr"/>
            <a:r>
              <a:rPr lang="en-US" sz="3600" b="1" dirty="0" err="1">
                <a:latin typeface="Calibri" panose="020F0502020204030204" pitchFamily="34" charset="0"/>
                <a:cs typeface="Calibri" panose="020F0502020204030204" pitchFamily="34" charset="0"/>
              </a:rPr>
              <a:t>Cáu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gắt</a:t>
            </a:r>
            <a:endParaRPr lang="en-US" sz="36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FF33337-C0AD-5617-E229-F700CE637E25}"/>
              </a:ext>
            </a:extLst>
          </p:cNvPr>
          <p:cNvSpPr txBox="1"/>
          <p:nvPr/>
        </p:nvSpPr>
        <p:spPr>
          <a:xfrm>
            <a:off x="4877737" y="4019839"/>
            <a:ext cx="2978282" cy="646331"/>
          </a:xfrm>
          <a:prstGeom prst="rect">
            <a:avLst/>
          </a:prstGeom>
          <a:solidFill>
            <a:schemeClr val="accent4">
              <a:lumMod val="20000"/>
              <a:lumOff val="80000"/>
            </a:schemeClr>
          </a:solidFill>
        </p:spPr>
        <p:txBody>
          <a:bodyPr wrap="square">
            <a:spAutoFit/>
          </a:bodyPr>
          <a:lstStyle/>
          <a:p>
            <a:pPr algn="ctr"/>
            <a:r>
              <a:rPr lang="en-US" sz="3600" b="1" dirty="0" err="1">
                <a:latin typeface="Calibri" panose="020F0502020204030204" pitchFamily="34" charset="0"/>
                <a:cs typeface="Calibri" panose="020F0502020204030204" pitchFamily="34" charset="0"/>
              </a:rPr>
              <a:t>Chán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ăn</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086958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pic>
        <p:nvPicPr>
          <p:cNvPr id="3" name="Picture 2">
            <a:extLst>
              <a:ext uri="{FF2B5EF4-FFF2-40B4-BE49-F238E27FC236}">
                <a16:creationId xmlns:a16="http://schemas.microsoft.com/office/drawing/2014/main" id="{B8A6AFF3-D740-CCF3-0EA7-31A1940071D8}"/>
              </a:ext>
            </a:extLst>
          </p:cNvPr>
          <p:cNvPicPr>
            <a:picLocks noChangeAspect="1"/>
          </p:cNvPicPr>
          <p:nvPr/>
        </p:nvPicPr>
        <p:blipFill>
          <a:blip r:embed="rId3"/>
          <a:stretch>
            <a:fillRect/>
          </a:stretch>
        </p:blipFill>
        <p:spPr>
          <a:xfrm>
            <a:off x="2624462" y="948940"/>
            <a:ext cx="3895072" cy="3123407"/>
          </a:xfrm>
          <a:prstGeom prst="rect">
            <a:avLst/>
          </a:prstGeom>
        </p:spPr>
      </p:pic>
      <p:sp>
        <p:nvSpPr>
          <p:cNvPr id="4" name="TextBox 3">
            <a:extLst>
              <a:ext uri="{FF2B5EF4-FFF2-40B4-BE49-F238E27FC236}">
                <a16:creationId xmlns:a16="http://schemas.microsoft.com/office/drawing/2014/main" id="{5B69E0CD-C2E0-6BA7-9A4D-0A778ADA29EB}"/>
              </a:ext>
            </a:extLst>
          </p:cNvPr>
          <p:cNvSpPr txBox="1"/>
          <p:nvPr/>
        </p:nvSpPr>
        <p:spPr>
          <a:xfrm>
            <a:off x="696677" y="4160128"/>
            <a:ext cx="7750642" cy="553998"/>
          </a:xfrm>
          <a:prstGeom prst="rect">
            <a:avLst/>
          </a:prstGeom>
          <a:solidFill>
            <a:schemeClr val="accent4">
              <a:lumMod val="20000"/>
              <a:lumOff val="80000"/>
            </a:schemeClr>
          </a:solidFill>
        </p:spPr>
        <p:txBody>
          <a:bodyPr wrap="square">
            <a:spAutoFit/>
          </a:bodyPr>
          <a:lstStyle/>
          <a:p>
            <a:pPr algn="just"/>
            <a:r>
              <a:rPr lang="vi-VN" sz="3000" b="1" dirty="0">
                <a:solidFill>
                  <a:srgbClr val="000000"/>
                </a:solidFill>
                <a:latin typeface="Calibri" panose="020F0502020204030204" pitchFamily="34" charset="0"/>
                <a:cs typeface="Calibri" panose="020F0502020204030204" pitchFamily="34" charset="0"/>
              </a:rPr>
              <a:t>Cô đơn, muốn tách biệt bản thân với xã hội</a:t>
            </a:r>
          </a:p>
        </p:txBody>
      </p:sp>
    </p:spTree>
    <p:extLst>
      <p:ext uri="{BB962C8B-B14F-4D97-AF65-F5344CB8AC3E}">
        <p14:creationId xmlns:p14="http://schemas.microsoft.com/office/powerpoint/2010/main" val="40339601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276" y="3111439"/>
            <a:ext cx="2032061" cy="2032061"/>
          </a:xfrm>
          <a:prstGeom prst="rect">
            <a:avLst/>
          </a:prstGeom>
        </p:spPr>
      </p:pic>
      <p:graphicFrame>
        <p:nvGraphicFramePr>
          <p:cNvPr id="6" name="Table 6">
            <a:extLst>
              <a:ext uri="{FF2B5EF4-FFF2-40B4-BE49-F238E27FC236}">
                <a16:creationId xmlns:a16="http://schemas.microsoft.com/office/drawing/2014/main" id="{3D49E867-9407-A21F-5302-1FD78117B77D}"/>
              </a:ext>
            </a:extLst>
          </p:cNvPr>
          <p:cNvGraphicFramePr>
            <a:graphicFrameLocks noGrp="1"/>
          </p:cNvGraphicFramePr>
          <p:nvPr>
            <p:extLst>
              <p:ext uri="{D42A27DB-BD31-4B8C-83A1-F6EECF244321}">
                <p14:modId xmlns:p14="http://schemas.microsoft.com/office/powerpoint/2010/main" val="2681491548"/>
              </p:ext>
            </p:extLst>
          </p:nvPr>
        </p:nvGraphicFramePr>
        <p:xfrm>
          <a:off x="674989" y="802104"/>
          <a:ext cx="7794021" cy="2697013"/>
        </p:xfrm>
        <a:graphic>
          <a:graphicData uri="http://schemas.openxmlformats.org/drawingml/2006/table">
            <a:tbl>
              <a:tblPr firstRow="1" bandRow="1">
                <a:tableStyleId>{5C22544A-7EE6-4342-B048-85BDC9FD1C3A}</a:tableStyleId>
              </a:tblPr>
              <a:tblGrid>
                <a:gridCol w="963480">
                  <a:extLst>
                    <a:ext uri="{9D8B030D-6E8A-4147-A177-3AD203B41FA5}">
                      <a16:colId xmlns:a16="http://schemas.microsoft.com/office/drawing/2014/main" val="3368034248"/>
                    </a:ext>
                  </a:extLst>
                </a:gridCol>
                <a:gridCol w="2866860">
                  <a:extLst>
                    <a:ext uri="{9D8B030D-6E8A-4147-A177-3AD203B41FA5}">
                      <a16:colId xmlns:a16="http://schemas.microsoft.com/office/drawing/2014/main" val="2063300747"/>
                    </a:ext>
                  </a:extLst>
                </a:gridCol>
                <a:gridCol w="3963681">
                  <a:extLst>
                    <a:ext uri="{9D8B030D-6E8A-4147-A177-3AD203B41FA5}">
                      <a16:colId xmlns:a16="http://schemas.microsoft.com/office/drawing/2014/main" val="2679975391"/>
                    </a:ext>
                  </a:extLst>
                </a:gridCol>
              </a:tblGrid>
              <a:tr h="569405">
                <a:tc>
                  <a:txBody>
                    <a:bodyPr/>
                    <a:lstStyle/>
                    <a:p>
                      <a:pPr algn="ctr"/>
                      <a:r>
                        <a:rPr lang="en-VN" sz="2400" b="1" dirty="0">
                          <a:solidFill>
                            <a:schemeClr val="bg1"/>
                          </a:solidFill>
                          <a:latin typeface="Calibri" panose="020F0502020204030204" pitchFamily="34" charset="0"/>
                          <a:cs typeface="Calibri" panose="020F0502020204030204" pitchFamily="34" charset="0"/>
                        </a:rPr>
                        <a:t>STT</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VN" sz="2400" b="1" dirty="0">
                          <a:solidFill>
                            <a:schemeClr val="bg1"/>
                          </a:solidFill>
                          <a:latin typeface="Calibri" panose="020F0502020204030204" pitchFamily="34" charset="0"/>
                          <a:cs typeface="Calibri" panose="020F0502020204030204" pitchFamily="34" charset="0"/>
                        </a:rPr>
                        <a:t>NHÓM BIỂU HIỆN</a:t>
                      </a:r>
                    </a:p>
                  </a:txBody>
                  <a:tcPr/>
                </a:tc>
                <a:tc>
                  <a:txBody>
                    <a:bodyPr/>
                    <a:lstStyle/>
                    <a:p>
                      <a:pPr algn="ctr"/>
                      <a:r>
                        <a:rPr lang="en-VN" sz="2400" b="1" dirty="0">
                          <a:solidFill>
                            <a:schemeClr val="bg1"/>
                          </a:solidFill>
                          <a:latin typeface="Calibri" panose="020F0502020204030204" pitchFamily="34" charset="0"/>
                          <a:cs typeface="Calibri" panose="020F0502020204030204" pitchFamily="34" charset="0"/>
                        </a:rPr>
                        <a:t>VÍ DỤ BIỂU HIỆN CỦA CƠ THỂ</a:t>
                      </a:r>
                    </a:p>
                  </a:txBody>
                  <a:tcPr/>
                </a:tc>
                <a:extLst>
                  <a:ext uri="{0D108BD9-81ED-4DB2-BD59-A6C34878D82A}">
                    <a16:rowId xmlns:a16="http://schemas.microsoft.com/office/drawing/2014/main" val="4007285296"/>
                  </a:ext>
                </a:extLst>
              </a:tr>
              <a:tr h="531902">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1</a:t>
                      </a:r>
                    </a:p>
                  </a:txBody>
                  <a:tcPr/>
                </a:tc>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NHÓM THỂ CHẤT</a:t>
                      </a:r>
                    </a:p>
                  </a:txBody>
                  <a:tcPr/>
                </a:tc>
                <a:tc>
                  <a:txBody>
                    <a:bodyPr/>
                    <a:lstStyle/>
                    <a:p>
                      <a:pPr algn="ctr"/>
                      <a:endParaRPr lang="en-VN" sz="24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86793575"/>
                  </a:ext>
                </a:extLst>
              </a:tr>
              <a:tr h="531902">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2</a:t>
                      </a:r>
                    </a:p>
                  </a:txBody>
                  <a:tcPr/>
                </a:tc>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NHÓM TINH THẦN</a:t>
                      </a:r>
                    </a:p>
                  </a:txBody>
                  <a:tcPr/>
                </a:tc>
                <a:tc>
                  <a:txBody>
                    <a:bodyPr/>
                    <a:lstStyle/>
                    <a:p>
                      <a:pPr algn="ctr"/>
                      <a:endParaRPr lang="en-VN" sz="24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3208686"/>
                  </a:ext>
                </a:extLst>
              </a:tr>
              <a:tr h="531902">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3</a:t>
                      </a:r>
                    </a:p>
                  </a:txBody>
                  <a:tcPr/>
                </a:tc>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NHÓM HÀNH VI </a:t>
                      </a:r>
                    </a:p>
                  </a:txBody>
                  <a:tcPr/>
                </a:tc>
                <a:tc>
                  <a:txBody>
                    <a:bodyPr/>
                    <a:lstStyle/>
                    <a:p>
                      <a:pPr algn="ctr"/>
                      <a:endParaRPr lang="en-VN" sz="24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2615834"/>
                  </a:ext>
                </a:extLst>
              </a:tr>
              <a:tr h="531902">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4</a:t>
                      </a:r>
                    </a:p>
                  </a:txBody>
                  <a:tcPr/>
                </a:tc>
                <a:tc>
                  <a:txBody>
                    <a:bodyPr/>
                    <a:lstStyle/>
                    <a:p>
                      <a:pPr algn="ctr"/>
                      <a:r>
                        <a:rPr lang="en-VN" sz="2400" b="1" dirty="0">
                          <a:solidFill>
                            <a:schemeClr val="accent4">
                              <a:lumMod val="50000"/>
                            </a:schemeClr>
                          </a:solidFill>
                          <a:latin typeface="Calibri" panose="020F0502020204030204" pitchFamily="34" charset="0"/>
                          <a:cs typeface="Calibri" panose="020F0502020204030204" pitchFamily="34" charset="0"/>
                        </a:rPr>
                        <a:t>NHÓM CẢM XÚC</a:t>
                      </a:r>
                    </a:p>
                  </a:txBody>
                  <a:tcPr/>
                </a:tc>
                <a:tc>
                  <a:txBody>
                    <a:bodyPr/>
                    <a:lstStyle/>
                    <a:p>
                      <a:pPr algn="ctr"/>
                      <a:endParaRPr lang="en-VN" sz="24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98550081"/>
                  </a:ext>
                </a:extLst>
              </a:tr>
            </a:tbl>
          </a:graphicData>
        </a:graphic>
      </p:graphicFrame>
    </p:spTree>
    <p:extLst>
      <p:ext uri="{BB962C8B-B14F-4D97-AF65-F5344CB8AC3E}">
        <p14:creationId xmlns:p14="http://schemas.microsoft.com/office/powerpoint/2010/main" val="55066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276" y="3111439"/>
            <a:ext cx="2032061" cy="2032061"/>
          </a:xfrm>
          <a:prstGeom prst="rect">
            <a:avLst/>
          </a:prstGeom>
        </p:spPr>
      </p:pic>
      <p:graphicFrame>
        <p:nvGraphicFramePr>
          <p:cNvPr id="2" name="Table 6">
            <a:extLst>
              <a:ext uri="{FF2B5EF4-FFF2-40B4-BE49-F238E27FC236}">
                <a16:creationId xmlns:a16="http://schemas.microsoft.com/office/drawing/2014/main" id="{8D540136-DE71-8008-7450-B34363420900}"/>
              </a:ext>
            </a:extLst>
          </p:cNvPr>
          <p:cNvGraphicFramePr>
            <a:graphicFrameLocks noGrp="1"/>
          </p:cNvGraphicFramePr>
          <p:nvPr>
            <p:extLst>
              <p:ext uri="{D42A27DB-BD31-4B8C-83A1-F6EECF244321}">
                <p14:modId xmlns:p14="http://schemas.microsoft.com/office/powerpoint/2010/main" val="211621548"/>
              </p:ext>
            </p:extLst>
          </p:nvPr>
        </p:nvGraphicFramePr>
        <p:xfrm>
          <a:off x="546341" y="663225"/>
          <a:ext cx="8051317" cy="3650959"/>
        </p:xfrm>
        <a:graphic>
          <a:graphicData uri="http://schemas.openxmlformats.org/drawingml/2006/table">
            <a:tbl>
              <a:tblPr firstRow="1" bandRow="1">
                <a:tableStyleId>{5C22544A-7EE6-4342-B048-85BDC9FD1C3A}</a:tableStyleId>
              </a:tblPr>
              <a:tblGrid>
                <a:gridCol w="582054">
                  <a:extLst>
                    <a:ext uri="{9D8B030D-6E8A-4147-A177-3AD203B41FA5}">
                      <a16:colId xmlns:a16="http://schemas.microsoft.com/office/drawing/2014/main" val="3368034248"/>
                    </a:ext>
                  </a:extLst>
                </a:gridCol>
                <a:gridCol w="2565486">
                  <a:extLst>
                    <a:ext uri="{9D8B030D-6E8A-4147-A177-3AD203B41FA5}">
                      <a16:colId xmlns:a16="http://schemas.microsoft.com/office/drawing/2014/main" val="2063300747"/>
                    </a:ext>
                  </a:extLst>
                </a:gridCol>
                <a:gridCol w="4903777">
                  <a:extLst>
                    <a:ext uri="{9D8B030D-6E8A-4147-A177-3AD203B41FA5}">
                      <a16:colId xmlns:a16="http://schemas.microsoft.com/office/drawing/2014/main" val="2679975391"/>
                    </a:ext>
                  </a:extLst>
                </a:gridCol>
              </a:tblGrid>
              <a:tr h="853054">
                <a:tc>
                  <a:txBody>
                    <a:bodyPr/>
                    <a:lstStyle/>
                    <a:p>
                      <a:pPr algn="ctr"/>
                      <a:r>
                        <a:rPr lang="en-VN" sz="2200" b="1" dirty="0">
                          <a:solidFill>
                            <a:schemeClr val="bg1"/>
                          </a:solidFill>
                          <a:latin typeface="Calibri" panose="020F0502020204030204" pitchFamily="34" charset="0"/>
                          <a:cs typeface="Calibri" panose="020F0502020204030204" pitchFamily="34" charset="0"/>
                        </a:rPr>
                        <a:t>STT</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VN" sz="2200" b="1" dirty="0">
                          <a:solidFill>
                            <a:schemeClr val="bg1"/>
                          </a:solidFill>
                          <a:latin typeface="Calibri" panose="020F0502020204030204" pitchFamily="34" charset="0"/>
                          <a:cs typeface="Calibri" panose="020F0502020204030204" pitchFamily="34" charset="0"/>
                        </a:rPr>
                        <a:t>NHÓM BIỂU HIỆN</a:t>
                      </a:r>
                    </a:p>
                  </a:txBody>
                  <a:tcPr/>
                </a:tc>
                <a:tc>
                  <a:txBody>
                    <a:bodyPr/>
                    <a:lstStyle/>
                    <a:p>
                      <a:pPr algn="ctr"/>
                      <a:r>
                        <a:rPr lang="en-VN" sz="2200" b="1" dirty="0">
                          <a:solidFill>
                            <a:schemeClr val="bg1"/>
                          </a:solidFill>
                          <a:latin typeface="Calibri" panose="020F0502020204030204" pitchFamily="34" charset="0"/>
                          <a:cs typeface="Calibri" panose="020F0502020204030204" pitchFamily="34" charset="0"/>
                        </a:rPr>
                        <a:t>VÍ DỤ BIỂU HIỆN CỦA CƠ THỂ</a:t>
                      </a:r>
                    </a:p>
                  </a:txBody>
                  <a:tcPr/>
                </a:tc>
                <a:extLst>
                  <a:ext uri="{0D108BD9-81ED-4DB2-BD59-A6C34878D82A}">
                    <a16:rowId xmlns:a16="http://schemas.microsoft.com/office/drawing/2014/main" val="4007285296"/>
                  </a:ext>
                </a:extLst>
              </a:tr>
              <a:tr h="989431">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1</a:t>
                      </a:r>
                    </a:p>
                  </a:txBody>
                  <a:tcPr/>
                </a:tc>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NHÓM THỂ CHẤT</a:t>
                      </a:r>
                    </a:p>
                  </a:txBody>
                  <a:tcPr/>
                </a:tc>
                <a:tc>
                  <a:txBody>
                    <a:bodyPr/>
                    <a:lstStyle/>
                    <a:p>
                      <a:pPr algn="ctr"/>
                      <a:endParaRPr lang="en-VN" sz="22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86793575"/>
                  </a:ext>
                </a:extLst>
              </a:tr>
              <a:tr h="477710">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2</a:t>
                      </a:r>
                    </a:p>
                  </a:txBody>
                  <a:tcPr/>
                </a:tc>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NHÓM TINH THẦN</a:t>
                      </a:r>
                    </a:p>
                  </a:txBody>
                  <a:tcPr/>
                </a:tc>
                <a:tc>
                  <a:txBody>
                    <a:bodyPr/>
                    <a:lstStyle/>
                    <a:p>
                      <a:pPr algn="ctr"/>
                      <a:endParaRPr lang="en-VN" sz="22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3208686"/>
                  </a:ext>
                </a:extLst>
              </a:tr>
              <a:tr h="477710">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3</a:t>
                      </a:r>
                    </a:p>
                  </a:txBody>
                  <a:tcPr/>
                </a:tc>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NHÓM HÀNH VI </a:t>
                      </a:r>
                    </a:p>
                  </a:txBody>
                  <a:tcPr/>
                </a:tc>
                <a:tc>
                  <a:txBody>
                    <a:bodyPr/>
                    <a:lstStyle/>
                    <a:p>
                      <a:pPr algn="ctr"/>
                      <a:endParaRPr lang="en-VN" sz="22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2615834"/>
                  </a:ext>
                </a:extLst>
              </a:tr>
              <a:tr h="853054">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4</a:t>
                      </a:r>
                    </a:p>
                  </a:txBody>
                  <a:tcPr/>
                </a:tc>
                <a:tc>
                  <a:txBody>
                    <a:bodyPr/>
                    <a:lstStyle/>
                    <a:p>
                      <a:pPr algn="ctr"/>
                      <a:r>
                        <a:rPr lang="en-VN" sz="2200" b="1" dirty="0">
                          <a:solidFill>
                            <a:schemeClr val="accent4">
                              <a:lumMod val="50000"/>
                            </a:schemeClr>
                          </a:solidFill>
                          <a:latin typeface="Calibri" panose="020F0502020204030204" pitchFamily="34" charset="0"/>
                          <a:cs typeface="Calibri" panose="020F0502020204030204" pitchFamily="34" charset="0"/>
                        </a:rPr>
                        <a:t>NHÓM CẢM XÚC</a:t>
                      </a:r>
                    </a:p>
                  </a:txBody>
                  <a:tcPr/>
                </a:tc>
                <a:tc>
                  <a:txBody>
                    <a:bodyPr/>
                    <a:lstStyle/>
                    <a:p>
                      <a:pPr algn="ctr"/>
                      <a:endParaRPr lang="en-VN" sz="2200" b="1" dirty="0">
                        <a:solidFill>
                          <a:schemeClr val="accent4">
                            <a:lumMod val="50000"/>
                          </a:schemeClr>
                        </a:solidFill>
                        <a:latin typeface="Calibri" panose="020F0502020204030204" pitchFamily="34" charset="0"/>
                        <a:cs typeface="Calibri" panose="020F0502020204030204" pitchFamily="34" charset="0"/>
                      </a:endParaRPr>
                    </a:p>
                    <a:p>
                      <a:pPr algn="ctr"/>
                      <a:endParaRPr lang="en-VN" sz="2200" b="1" dirty="0">
                        <a:solidFill>
                          <a:schemeClr val="accent4">
                            <a:lumMod val="5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98550081"/>
                  </a:ext>
                </a:extLst>
              </a:tr>
            </a:tbl>
          </a:graphicData>
        </a:graphic>
      </p:graphicFrame>
      <p:sp>
        <p:nvSpPr>
          <p:cNvPr id="3" name="TextBox 2">
            <a:extLst>
              <a:ext uri="{FF2B5EF4-FFF2-40B4-BE49-F238E27FC236}">
                <a16:creationId xmlns:a16="http://schemas.microsoft.com/office/drawing/2014/main" id="{BD2B2A76-4877-BB59-1CBD-5E7BEF339926}"/>
              </a:ext>
            </a:extLst>
          </p:cNvPr>
          <p:cNvSpPr txBox="1"/>
          <p:nvPr/>
        </p:nvSpPr>
        <p:spPr>
          <a:xfrm>
            <a:off x="3760228" y="1426293"/>
            <a:ext cx="4837430" cy="1107996"/>
          </a:xfrm>
          <a:prstGeom prst="rect">
            <a:avLst/>
          </a:prstGeom>
          <a:noFill/>
        </p:spPr>
        <p:txBody>
          <a:bodyPr wrap="square">
            <a:spAutoFit/>
          </a:bodyPr>
          <a:lstStyle/>
          <a:p>
            <a:r>
              <a:rPr lang="en-US" sz="2200" dirty="0" err="1">
                <a:solidFill>
                  <a:schemeClr val="accent4">
                    <a:lumMod val="50000"/>
                  </a:schemeClr>
                </a:solidFill>
                <a:latin typeface="Calibri" panose="020F0502020204030204" pitchFamily="34" charset="0"/>
                <a:cs typeface="Calibri" panose="020F0502020204030204" pitchFamily="34" charset="0"/>
              </a:rPr>
              <a:t>mệt</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mỏi</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chán</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ăn</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khó</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ngủ</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đau</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bụng</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đau</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đầu</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buồn</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nôn</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chóng</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mặt</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tim</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đập</a:t>
            </a:r>
            <a:r>
              <a:rPr lang="en-US" sz="2200" dirty="0">
                <a:solidFill>
                  <a:schemeClr val="accent4">
                    <a:lumMod val="50000"/>
                  </a:schemeClr>
                </a:solidFill>
                <a:latin typeface="Calibri" panose="020F0502020204030204" pitchFamily="34" charset="0"/>
                <a:cs typeface="Calibri" panose="020F0502020204030204" pitchFamily="34" charset="0"/>
              </a:rPr>
              <a:t> </a:t>
            </a:r>
            <a:r>
              <a:rPr lang="en-US" sz="2200" dirty="0" err="1">
                <a:solidFill>
                  <a:schemeClr val="accent4">
                    <a:lumMod val="50000"/>
                  </a:schemeClr>
                </a:solidFill>
                <a:latin typeface="Calibri" panose="020F0502020204030204" pitchFamily="34" charset="0"/>
                <a:cs typeface="Calibri" panose="020F0502020204030204" pitchFamily="34" charset="0"/>
              </a:rPr>
              <a:t>nhanh</a:t>
            </a:r>
            <a:r>
              <a:rPr lang="en-US" sz="2200" dirty="0">
                <a:solidFill>
                  <a:schemeClr val="accent4">
                    <a:lumMod val="50000"/>
                  </a:schemeClr>
                </a:solidFill>
                <a:latin typeface="Calibri" panose="020F0502020204030204" pitchFamily="34" charset="0"/>
                <a:cs typeface="Calibri" panose="020F0502020204030204" pitchFamily="34" charset="0"/>
              </a:rPr>
              <a:t>,…</a:t>
            </a:r>
            <a:endParaRPr lang="en-VN" sz="2200" dirty="0">
              <a:solidFill>
                <a:schemeClr val="accent4">
                  <a:lumMod val="50000"/>
                </a:schemeClr>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5DE8F11-A8CC-1BE5-1C94-02F01D12C73B}"/>
              </a:ext>
            </a:extLst>
          </p:cNvPr>
          <p:cNvSpPr txBox="1"/>
          <p:nvPr/>
        </p:nvSpPr>
        <p:spPr>
          <a:xfrm>
            <a:off x="3760228" y="2518059"/>
            <a:ext cx="6096000" cy="430887"/>
          </a:xfrm>
          <a:prstGeom prst="rect">
            <a:avLst/>
          </a:prstGeom>
          <a:noFill/>
        </p:spPr>
        <p:txBody>
          <a:bodyPr wrap="square">
            <a:spAutoFit/>
          </a:bodyPr>
          <a:lstStyle/>
          <a:p>
            <a:r>
              <a:rPr lang="en-US" sz="2200" i="0" dirty="0" err="1">
                <a:solidFill>
                  <a:schemeClr val="accent4">
                    <a:lumMod val="50000"/>
                  </a:schemeClr>
                </a:solidFill>
                <a:effectLst/>
                <a:latin typeface="Calibri" panose="020F0502020204030204" pitchFamily="34" charset="0"/>
                <a:cs typeface="Calibri" panose="020F0502020204030204" pitchFamily="34" charset="0"/>
              </a:rPr>
              <a:t>áp</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lực</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hoảng</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loạn</a:t>
            </a:r>
            <a:r>
              <a:rPr lang="en-US" sz="2200" i="0" dirty="0">
                <a:solidFill>
                  <a:schemeClr val="accent4">
                    <a:lumMod val="50000"/>
                  </a:schemeClr>
                </a:solidFill>
                <a:effectLst/>
                <a:latin typeface="Calibri" panose="020F0502020204030204" pitchFamily="34" charset="0"/>
                <a:cs typeface="Calibri" panose="020F0502020204030204" pitchFamily="34" charset="0"/>
              </a:rPr>
              <a:t>,…</a:t>
            </a:r>
            <a:endParaRPr lang="en-VN" sz="2200" dirty="0">
              <a:solidFill>
                <a:schemeClr val="accent4">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FD1503F-F408-1067-9575-C2900135D93A}"/>
              </a:ext>
            </a:extLst>
          </p:cNvPr>
          <p:cNvSpPr txBox="1"/>
          <p:nvPr/>
        </p:nvSpPr>
        <p:spPr>
          <a:xfrm>
            <a:off x="3760228" y="2979842"/>
            <a:ext cx="7157842" cy="1107996"/>
          </a:xfrm>
          <a:prstGeom prst="rect">
            <a:avLst/>
          </a:prstGeom>
          <a:noFill/>
        </p:spPr>
        <p:txBody>
          <a:bodyPr wrap="square">
            <a:spAutoFit/>
          </a:bodyPr>
          <a:lstStyle/>
          <a:p>
            <a:pPr algn="just"/>
            <a:r>
              <a:rPr lang="en-US" sz="2200" i="0" dirty="0" err="1">
                <a:solidFill>
                  <a:schemeClr val="accent4">
                    <a:lumMod val="50000"/>
                  </a:schemeClr>
                </a:solidFill>
                <a:effectLst/>
                <a:latin typeface="Calibri" panose="020F0502020204030204" pitchFamily="34" charset="0"/>
                <a:cs typeface="Calibri" panose="020F0502020204030204" pitchFamily="34" charset="0"/>
              </a:rPr>
              <a:t>cáu</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gắt</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bạo</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lực</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nói</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chuyện</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thô</a:t>
            </a:r>
            <a:r>
              <a:rPr lang="en-US" sz="2200" i="0" dirty="0">
                <a:solidFill>
                  <a:schemeClr val="accent4">
                    <a:lumMod val="50000"/>
                  </a:schemeClr>
                </a:solidFill>
                <a:effectLst/>
                <a:latin typeface="Calibri" panose="020F0502020204030204" pitchFamily="34" charset="0"/>
                <a:cs typeface="Calibri" panose="020F0502020204030204" pitchFamily="34" charset="0"/>
              </a:rPr>
              <a:t> </a:t>
            </a:r>
            <a:r>
              <a:rPr lang="en-US" sz="2200" i="0" dirty="0" err="1">
                <a:solidFill>
                  <a:schemeClr val="accent4">
                    <a:lumMod val="50000"/>
                  </a:schemeClr>
                </a:solidFill>
                <a:effectLst/>
                <a:latin typeface="Calibri" panose="020F0502020204030204" pitchFamily="34" charset="0"/>
                <a:cs typeface="Calibri" panose="020F0502020204030204" pitchFamily="34" charset="0"/>
              </a:rPr>
              <a:t>lỗ</a:t>
            </a:r>
            <a:r>
              <a:rPr lang="en-US" sz="2200" i="0" dirty="0">
                <a:solidFill>
                  <a:schemeClr val="accent4">
                    <a:lumMod val="50000"/>
                  </a:schemeClr>
                </a:solidFill>
                <a:effectLst/>
                <a:latin typeface="Calibri" panose="020F0502020204030204" pitchFamily="34" charset="0"/>
                <a:cs typeface="Calibri" panose="020F0502020204030204" pitchFamily="34" charset="0"/>
              </a:rPr>
              <a:t>…</a:t>
            </a:r>
          </a:p>
          <a:p>
            <a:br>
              <a:rPr lang="en-US" sz="2200" dirty="0">
                <a:solidFill>
                  <a:schemeClr val="accent4">
                    <a:lumMod val="50000"/>
                  </a:schemeClr>
                </a:solidFill>
                <a:latin typeface="Calibri" panose="020F0502020204030204" pitchFamily="34" charset="0"/>
                <a:cs typeface="Calibri" panose="020F0502020204030204" pitchFamily="34" charset="0"/>
              </a:rPr>
            </a:br>
            <a:endParaRPr lang="en-VN" sz="2200" dirty="0">
              <a:solidFill>
                <a:schemeClr val="accent4">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2E7625D-1A44-98D2-3FCA-DE4EFD470769}"/>
              </a:ext>
            </a:extLst>
          </p:cNvPr>
          <p:cNvSpPr txBox="1"/>
          <p:nvPr/>
        </p:nvSpPr>
        <p:spPr>
          <a:xfrm>
            <a:off x="3760228" y="3624007"/>
            <a:ext cx="6096000" cy="430887"/>
          </a:xfrm>
          <a:prstGeom prst="rect">
            <a:avLst/>
          </a:prstGeom>
          <a:noFill/>
        </p:spPr>
        <p:txBody>
          <a:bodyPr wrap="square">
            <a:spAutoFit/>
          </a:bodyPr>
          <a:lstStyle/>
          <a:p>
            <a:r>
              <a:rPr lang="vi-VN" sz="2200" i="0" dirty="0">
                <a:solidFill>
                  <a:schemeClr val="accent4">
                    <a:lumMod val="50000"/>
                  </a:schemeClr>
                </a:solidFill>
                <a:effectLst/>
                <a:latin typeface="Calibri" panose="020F0502020204030204" pitchFamily="34" charset="0"/>
                <a:cs typeface="Calibri" panose="020F0502020204030204" pitchFamily="34" charset="0"/>
              </a:rPr>
              <a:t>buồn, cô đơn, lo lắng…</a:t>
            </a:r>
            <a:endParaRPr lang="en-VN" sz="2200" dirty="0">
              <a:solidFill>
                <a:schemeClr val="accent4">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05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grpSp>
        <p:nvGrpSpPr>
          <p:cNvPr id="106" name="Google Shape;2925;p45">
            <a:extLst>
              <a:ext uri="{FF2B5EF4-FFF2-40B4-BE49-F238E27FC236}">
                <a16:creationId xmlns:a16="http://schemas.microsoft.com/office/drawing/2014/main" id="{5B664181-7B99-5A4C-AF28-B6BBBD86EDE6}"/>
              </a:ext>
            </a:extLst>
          </p:cNvPr>
          <p:cNvGrpSpPr/>
          <p:nvPr/>
        </p:nvGrpSpPr>
        <p:grpSpPr>
          <a:xfrm>
            <a:off x="6348326" y="883634"/>
            <a:ext cx="1839617" cy="3715715"/>
            <a:chOff x="3566925" y="2950700"/>
            <a:chExt cx="1246775" cy="2518275"/>
          </a:xfrm>
        </p:grpSpPr>
        <p:sp>
          <p:nvSpPr>
            <p:cNvPr id="107" name="Google Shape;2926;p45">
              <a:extLst>
                <a:ext uri="{FF2B5EF4-FFF2-40B4-BE49-F238E27FC236}">
                  <a16:creationId xmlns:a16="http://schemas.microsoft.com/office/drawing/2014/main" id="{4696FF96-C94D-E810-2960-45CDF86B1C2D}"/>
                </a:ext>
              </a:extLst>
            </p:cNvPr>
            <p:cNvSpPr/>
            <p:nvPr/>
          </p:nvSpPr>
          <p:spPr>
            <a:xfrm>
              <a:off x="4501875" y="5382250"/>
              <a:ext cx="311825" cy="86725"/>
            </a:xfrm>
            <a:custGeom>
              <a:avLst/>
              <a:gdLst/>
              <a:ahLst/>
              <a:cxnLst/>
              <a:rect l="l" t="t" r="r" b="b"/>
              <a:pathLst>
                <a:path w="12473" h="3469" extrusionOk="0">
                  <a:moveTo>
                    <a:pt x="5649" y="0"/>
                  </a:moveTo>
                  <a:lnTo>
                    <a:pt x="0" y="690"/>
                  </a:lnTo>
                  <a:lnTo>
                    <a:pt x="243" y="3468"/>
                  </a:lnTo>
                  <a:lnTo>
                    <a:pt x="1529" y="3468"/>
                  </a:lnTo>
                  <a:lnTo>
                    <a:pt x="1529" y="2816"/>
                  </a:lnTo>
                  <a:lnTo>
                    <a:pt x="4903" y="3468"/>
                  </a:lnTo>
                  <a:lnTo>
                    <a:pt x="12473" y="3468"/>
                  </a:lnTo>
                  <a:lnTo>
                    <a:pt x="5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27;p45">
              <a:extLst>
                <a:ext uri="{FF2B5EF4-FFF2-40B4-BE49-F238E27FC236}">
                  <a16:creationId xmlns:a16="http://schemas.microsoft.com/office/drawing/2014/main" id="{B465F989-46FA-95C2-E49E-9396AEF2EA3D}"/>
                </a:ext>
              </a:extLst>
            </p:cNvPr>
            <p:cNvSpPr/>
            <p:nvPr/>
          </p:nvSpPr>
          <p:spPr>
            <a:xfrm>
              <a:off x="4364850" y="3463850"/>
              <a:ext cx="207900" cy="178075"/>
            </a:xfrm>
            <a:custGeom>
              <a:avLst/>
              <a:gdLst/>
              <a:ahLst/>
              <a:cxnLst/>
              <a:rect l="l" t="t" r="r" b="b"/>
              <a:pathLst>
                <a:path w="8316" h="7123" extrusionOk="0">
                  <a:moveTo>
                    <a:pt x="1659" y="1"/>
                  </a:moveTo>
                  <a:lnTo>
                    <a:pt x="0" y="4979"/>
                  </a:lnTo>
                  <a:lnTo>
                    <a:pt x="6749" y="7123"/>
                  </a:lnTo>
                  <a:lnTo>
                    <a:pt x="8315" y="2853"/>
                  </a:lnTo>
                  <a:lnTo>
                    <a:pt x="16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28;p45">
              <a:extLst>
                <a:ext uri="{FF2B5EF4-FFF2-40B4-BE49-F238E27FC236}">
                  <a16:creationId xmlns:a16="http://schemas.microsoft.com/office/drawing/2014/main" id="{D47EA906-C806-DFFD-1E5D-026A1718C243}"/>
                </a:ext>
              </a:extLst>
            </p:cNvPr>
            <p:cNvSpPr/>
            <p:nvPr/>
          </p:nvSpPr>
          <p:spPr>
            <a:xfrm>
              <a:off x="4362525" y="3461075"/>
              <a:ext cx="212550" cy="183175"/>
            </a:xfrm>
            <a:custGeom>
              <a:avLst/>
              <a:gdLst/>
              <a:ahLst/>
              <a:cxnLst/>
              <a:rect l="l" t="t" r="r" b="b"/>
              <a:pathLst>
                <a:path w="8502" h="7327" extrusionOk="0">
                  <a:moveTo>
                    <a:pt x="1808" y="242"/>
                  </a:moveTo>
                  <a:lnTo>
                    <a:pt x="8278" y="3020"/>
                  </a:lnTo>
                  <a:lnTo>
                    <a:pt x="6767" y="7122"/>
                  </a:lnTo>
                  <a:lnTo>
                    <a:pt x="224" y="5034"/>
                  </a:lnTo>
                  <a:lnTo>
                    <a:pt x="1808" y="242"/>
                  </a:lnTo>
                  <a:close/>
                  <a:moveTo>
                    <a:pt x="1752" y="0"/>
                  </a:moveTo>
                  <a:lnTo>
                    <a:pt x="1715" y="19"/>
                  </a:lnTo>
                  <a:lnTo>
                    <a:pt x="1678" y="37"/>
                  </a:lnTo>
                  <a:lnTo>
                    <a:pt x="1659" y="75"/>
                  </a:lnTo>
                  <a:lnTo>
                    <a:pt x="0" y="5071"/>
                  </a:lnTo>
                  <a:lnTo>
                    <a:pt x="0" y="5108"/>
                  </a:lnTo>
                  <a:lnTo>
                    <a:pt x="0" y="5146"/>
                  </a:lnTo>
                  <a:lnTo>
                    <a:pt x="37" y="5164"/>
                  </a:lnTo>
                  <a:lnTo>
                    <a:pt x="56" y="5183"/>
                  </a:lnTo>
                  <a:lnTo>
                    <a:pt x="6805" y="7327"/>
                  </a:lnTo>
                  <a:lnTo>
                    <a:pt x="6842" y="7327"/>
                  </a:lnTo>
                  <a:lnTo>
                    <a:pt x="6898" y="7308"/>
                  </a:lnTo>
                  <a:lnTo>
                    <a:pt x="6917" y="7271"/>
                  </a:lnTo>
                  <a:lnTo>
                    <a:pt x="8501" y="3002"/>
                  </a:lnTo>
                  <a:lnTo>
                    <a:pt x="8501" y="2964"/>
                  </a:lnTo>
                  <a:lnTo>
                    <a:pt x="8501" y="2927"/>
                  </a:lnTo>
                  <a:lnTo>
                    <a:pt x="8464" y="2890"/>
                  </a:lnTo>
                  <a:lnTo>
                    <a:pt x="8445" y="2871"/>
                  </a:lnTo>
                  <a:lnTo>
                    <a:pt x="1790" y="19"/>
                  </a:lnTo>
                  <a:lnTo>
                    <a:pt x="175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29;p45">
              <a:extLst>
                <a:ext uri="{FF2B5EF4-FFF2-40B4-BE49-F238E27FC236}">
                  <a16:creationId xmlns:a16="http://schemas.microsoft.com/office/drawing/2014/main" id="{4F23DD7F-5814-FF5C-8070-EF9A80022B75}"/>
                </a:ext>
              </a:extLst>
            </p:cNvPr>
            <p:cNvSpPr/>
            <p:nvPr/>
          </p:nvSpPr>
          <p:spPr>
            <a:xfrm>
              <a:off x="4342475" y="3002900"/>
              <a:ext cx="441400" cy="535550"/>
            </a:xfrm>
            <a:custGeom>
              <a:avLst/>
              <a:gdLst/>
              <a:ahLst/>
              <a:cxnLst/>
              <a:rect l="l" t="t" r="r" b="b"/>
              <a:pathLst>
                <a:path w="17656" h="21422" extrusionOk="0">
                  <a:moveTo>
                    <a:pt x="7961" y="1"/>
                  </a:moveTo>
                  <a:lnTo>
                    <a:pt x="7644" y="19"/>
                  </a:lnTo>
                  <a:lnTo>
                    <a:pt x="7327" y="38"/>
                  </a:lnTo>
                  <a:lnTo>
                    <a:pt x="6749" y="131"/>
                  </a:lnTo>
                  <a:lnTo>
                    <a:pt x="6190" y="262"/>
                  </a:lnTo>
                  <a:lnTo>
                    <a:pt x="5668" y="411"/>
                  </a:lnTo>
                  <a:lnTo>
                    <a:pt x="5165" y="597"/>
                  </a:lnTo>
                  <a:lnTo>
                    <a:pt x="4698" y="821"/>
                  </a:lnTo>
                  <a:lnTo>
                    <a:pt x="4270" y="1063"/>
                  </a:lnTo>
                  <a:lnTo>
                    <a:pt x="3860" y="1343"/>
                  </a:lnTo>
                  <a:lnTo>
                    <a:pt x="3468" y="1623"/>
                  </a:lnTo>
                  <a:lnTo>
                    <a:pt x="3114" y="1940"/>
                  </a:lnTo>
                  <a:lnTo>
                    <a:pt x="2778" y="2257"/>
                  </a:lnTo>
                  <a:lnTo>
                    <a:pt x="2461" y="2592"/>
                  </a:lnTo>
                  <a:lnTo>
                    <a:pt x="2182" y="2946"/>
                  </a:lnTo>
                  <a:lnTo>
                    <a:pt x="1921" y="3301"/>
                  </a:lnTo>
                  <a:lnTo>
                    <a:pt x="1678" y="3655"/>
                  </a:lnTo>
                  <a:lnTo>
                    <a:pt x="1455" y="4009"/>
                  </a:lnTo>
                  <a:lnTo>
                    <a:pt x="1249" y="4363"/>
                  </a:lnTo>
                  <a:lnTo>
                    <a:pt x="1082" y="4717"/>
                  </a:lnTo>
                  <a:lnTo>
                    <a:pt x="914" y="5053"/>
                  </a:lnTo>
                  <a:lnTo>
                    <a:pt x="765" y="5389"/>
                  </a:lnTo>
                  <a:lnTo>
                    <a:pt x="541" y="6022"/>
                  </a:lnTo>
                  <a:lnTo>
                    <a:pt x="355" y="6563"/>
                  </a:lnTo>
                  <a:lnTo>
                    <a:pt x="243" y="7011"/>
                  </a:lnTo>
                  <a:lnTo>
                    <a:pt x="168" y="7327"/>
                  </a:lnTo>
                  <a:lnTo>
                    <a:pt x="131" y="7626"/>
                  </a:lnTo>
                  <a:lnTo>
                    <a:pt x="75" y="8017"/>
                  </a:lnTo>
                  <a:lnTo>
                    <a:pt x="56" y="8465"/>
                  </a:lnTo>
                  <a:lnTo>
                    <a:pt x="19" y="8987"/>
                  </a:lnTo>
                  <a:lnTo>
                    <a:pt x="0" y="9546"/>
                  </a:lnTo>
                  <a:lnTo>
                    <a:pt x="0" y="10161"/>
                  </a:lnTo>
                  <a:lnTo>
                    <a:pt x="0" y="10795"/>
                  </a:lnTo>
                  <a:lnTo>
                    <a:pt x="19" y="11466"/>
                  </a:lnTo>
                  <a:lnTo>
                    <a:pt x="56" y="12137"/>
                  </a:lnTo>
                  <a:lnTo>
                    <a:pt x="131" y="12809"/>
                  </a:lnTo>
                  <a:lnTo>
                    <a:pt x="205" y="13480"/>
                  </a:lnTo>
                  <a:lnTo>
                    <a:pt x="317" y="14132"/>
                  </a:lnTo>
                  <a:lnTo>
                    <a:pt x="448" y="14766"/>
                  </a:lnTo>
                  <a:lnTo>
                    <a:pt x="616" y="15344"/>
                  </a:lnTo>
                  <a:lnTo>
                    <a:pt x="709" y="15624"/>
                  </a:lnTo>
                  <a:lnTo>
                    <a:pt x="802" y="15885"/>
                  </a:lnTo>
                  <a:lnTo>
                    <a:pt x="914" y="16127"/>
                  </a:lnTo>
                  <a:lnTo>
                    <a:pt x="1026" y="16351"/>
                  </a:lnTo>
                  <a:lnTo>
                    <a:pt x="1287" y="16798"/>
                  </a:lnTo>
                  <a:lnTo>
                    <a:pt x="1566" y="17246"/>
                  </a:lnTo>
                  <a:lnTo>
                    <a:pt x="1883" y="17656"/>
                  </a:lnTo>
                  <a:lnTo>
                    <a:pt x="2238" y="18066"/>
                  </a:lnTo>
                  <a:lnTo>
                    <a:pt x="2592" y="18476"/>
                  </a:lnTo>
                  <a:lnTo>
                    <a:pt x="2965" y="18849"/>
                  </a:lnTo>
                  <a:lnTo>
                    <a:pt x="3337" y="19222"/>
                  </a:lnTo>
                  <a:lnTo>
                    <a:pt x="3729" y="19557"/>
                  </a:lnTo>
                  <a:lnTo>
                    <a:pt x="4102" y="19874"/>
                  </a:lnTo>
                  <a:lnTo>
                    <a:pt x="4475" y="20173"/>
                  </a:lnTo>
                  <a:lnTo>
                    <a:pt x="4829" y="20434"/>
                  </a:lnTo>
                  <a:lnTo>
                    <a:pt x="5183" y="20676"/>
                  </a:lnTo>
                  <a:lnTo>
                    <a:pt x="5481" y="20862"/>
                  </a:lnTo>
                  <a:lnTo>
                    <a:pt x="5780" y="21030"/>
                  </a:lnTo>
                  <a:lnTo>
                    <a:pt x="6022" y="21161"/>
                  </a:lnTo>
                  <a:lnTo>
                    <a:pt x="6227" y="21254"/>
                  </a:lnTo>
                  <a:lnTo>
                    <a:pt x="6470" y="21329"/>
                  </a:lnTo>
                  <a:lnTo>
                    <a:pt x="6768" y="21384"/>
                  </a:lnTo>
                  <a:lnTo>
                    <a:pt x="7122" y="21422"/>
                  </a:lnTo>
                  <a:lnTo>
                    <a:pt x="8036" y="21422"/>
                  </a:lnTo>
                  <a:lnTo>
                    <a:pt x="8558" y="21384"/>
                  </a:lnTo>
                  <a:lnTo>
                    <a:pt x="9117" y="21310"/>
                  </a:lnTo>
                  <a:lnTo>
                    <a:pt x="9713" y="21179"/>
                  </a:lnTo>
                  <a:lnTo>
                    <a:pt x="10329" y="21030"/>
                  </a:lnTo>
                  <a:lnTo>
                    <a:pt x="10646" y="20918"/>
                  </a:lnTo>
                  <a:lnTo>
                    <a:pt x="10963" y="20807"/>
                  </a:lnTo>
                  <a:lnTo>
                    <a:pt x="11279" y="20695"/>
                  </a:lnTo>
                  <a:lnTo>
                    <a:pt x="11596" y="20546"/>
                  </a:lnTo>
                  <a:lnTo>
                    <a:pt x="11932" y="20396"/>
                  </a:lnTo>
                  <a:lnTo>
                    <a:pt x="12249" y="20229"/>
                  </a:lnTo>
                  <a:lnTo>
                    <a:pt x="12566" y="20042"/>
                  </a:lnTo>
                  <a:lnTo>
                    <a:pt x="12901" y="19837"/>
                  </a:lnTo>
                  <a:lnTo>
                    <a:pt x="13218" y="19613"/>
                  </a:lnTo>
                  <a:lnTo>
                    <a:pt x="13535" y="19371"/>
                  </a:lnTo>
                  <a:lnTo>
                    <a:pt x="13834" y="19129"/>
                  </a:lnTo>
                  <a:lnTo>
                    <a:pt x="14151" y="18849"/>
                  </a:lnTo>
                  <a:lnTo>
                    <a:pt x="14449" y="18551"/>
                  </a:lnTo>
                  <a:lnTo>
                    <a:pt x="14747" y="18234"/>
                  </a:lnTo>
                  <a:lnTo>
                    <a:pt x="14934" y="17954"/>
                  </a:lnTo>
                  <a:lnTo>
                    <a:pt x="15120" y="17674"/>
                  </a:lnTo>
                  <a:lnTo>
                    <a:pt x="15269" y="17376"/>
                  </a:lnTo>
                  <a:lnTo>
                    <a:pt x="15400" y="17059"/>
                  </a:lnTo>
                  <a:lnTo>
                    <a:pt x="15530" y="16761"/>
                  </a:lnTo>
                  <a:lnTo>
                    <a:pt x="15623" y="16444"/>
                  </a:lnTo>
                  <a:lnTo>
                    <a:pt x="15698" y="16127"/>
                  </a:lnTo>
                  <a:lnTo>
                    <a:pt x="15773" y="15829"/>
                  </a:lnTo>
                  <a:lnTo>
                    <a:pt x="15884" y="15251"/>
                  </a:lnTo>
                  <a:lnTo>
                    <a:pt x="15940" y="14729"/>
                  </a:lnTo>
                  <a:lnTo>
                    <a:pt x="15996" y="14300"/>
                  </a:lnTo>
                  <a:lnTo>
                    <a:pt x="16034" y="13983"/>
                  </a:lnTo>
                  <a:lnTo>
                    <a:pt x="16108" y="13685"/>
                  </a:lnTo>
                  <a:lnTo>
                    <a:pt x="16239" y="13331"/>
                  </a:lnTo>
                  <a:lnTo>
                    <a:pt x="16388" y="12939"/>
                  </a:lnTo>
                  <a:lnTo>
                    <a:pt x="16574" y="12510"/>
                  </a:lnTo>
                  <a:lnTo>
                    <a:pt x="16928" y="11671"/>
                  </a:lnTo>
                  <a:lnTo>
                    <a:pt x="17096" y="11261"/>
                  </a:lnTo>
                  <a:lnTo>
                    <a:pt x="17227" y="10888"/>
                  </a:lnTo>
                  <a:lnTo>
                    <a:pt x="17339" y="10534"/>
                  </a:lnTo>
                  <a:lnTo>
                    <a:pt x="17450" y="10068"/>
                  </a:lnTo>
                  <a:lnTo>
                    <a:pt x="17544" y="9490"/>
                  </a:lnTo>
                  <a:lnTo>
                    <a:pt x="17600" y="9173"/>
                  </a:lnTo>
                  <a:lnTo>
                    <a:pt x="17618" y="8838"/>
                  </a:lnTo>
                  <a:lnTo>
                    <a:pt x="17637" y="8483"/>
                  </a:lnTo>
                  <a:lnTo>
                    <a:pt x="17655" y="8111"/>
                  </a:lnTo>
                  <a:lnTo>
                    <a:pt x="17637" y="7738"/>
                  </a:lnTo>
                  <a:lnTo>
                    <a:pt x="17618" y="7346"/>
                  </a:lnTo>
                  <a:lnTo>
                    <a:pt x="17581" y="6936"/>
                  </a:lnTo>
                  <a:lnTo>
                    <a:pt x="17506" y="6526"/>
                  </a:lnTo>
                  <a:lnTo>
                    <a:pt x="17432" y="6116"/>
                  </a:lnTo>
                  <a:lnTo>
                    <a:pt x="17320" y="5706"/>
                  </a:lnTo>
                  <a:lnTo>
                    <a:pt x="17189" y="5277"/>
                  </a:lnTo>
                  <a:lnTo>
                    <a:pt x="17022" y="4867"/>
                  </a:lnTo>
                  <a:lnTo>
                    <a:pt x="16835" y="4456"/>
                  </a:lnTo>
                  <a:lnTo>
                    <a:pt x="16611" y="4046"/>
                  </a:lnTo>
                  <a:lnTo>
                    <a:pt x="16350" y="3655"/>
                  </a:lnTo>
                  <a:lnTo>
                    <a:pt x="16052" y="3263"/>
                  </a:lnTo>
                  <a:lnTo>
                    <a:pt x="15717" y="2872"/>
                  </a:lnTo>
                  <a:lnTo>
                    <a:pt x="15344" y="2518"/>
                  </a:lnTo>
                  <a:lnTo>
                    <a:pt x="14934" y="2163"/>
                  </a:lnTo>
                  <a:lnTo>
                    <a:pt x="14486" y="1828"/>
                  </a:lnTo>
                  <a:lnTo>
                    <a:pt x="13983" y="1511"/>
                  </a:lnTo>
                  <a:lnTo>
                    <a:pt x="13442" y="1213"/>
                  </a:lnTo>
                  <a:lnTo>
                    <a:pt x="12864" y="951"/>
                  </a:lnTo>
                  <a:lnTo>
                    <a:pt x="12212" y="690"/>
                  </a:lnTo>
                  <a:lnTo>
                    <a:pt x="11522" y="485"/>
                  </a:lnTo>
                  <a:lnTo>
                    <a:pt x="10776" y="280"/>
                  </a:lnTo>
                  <a:lnTo>
                    <a:pt x="10385" y="206"/>
                  </a:lnTo>
                  <a:lnTo>
                    <a:pt x="10012" y="150"/>
                  </a:lnTo>
                  <a:lnTo>
                    <a:pt x="9658" y="94"/>
                  </a:lnTo>
                  <a:lnTo>
                    <a:pt x="9303" y="38"/>
                  </a:lnTo>
                  <a:lnTo>
                    <a:pt x="8949" y="19"/>
                  </a:lnTo>
                  <a:lnTo>
                    <a:pt x="8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30;p45">
              <a:extLst>
                <a:ext uri="{FF2B5EF4-FFF2-40B4-BE49-F238E27FC236}">
                  <a16:creationId xmlns:a16="http://schemas.microsoft.com/office/drawing/2014/main" id="{E8267B53-0AAE-094E-9C77-C1C21A7F11B9}"/>
                </a:ext>
              </a:extLst>
            </p:cNvPr>
            <p:cNvSpPr/>
            <p:nvPr/>
          </p:nvSpPr>
          <p:spPr>
            <a:xfrm>
              <a:off x="4342475" y="3002900"/>
              <a:ext cx="441400" cy="535550"/>
            </a:xfrm>
            <a:custGeom>
              <a:avLst/>
              <a:gdLst/>
              <a:ahLst/>
              <a:cxnLst/>
              <a:rect l="l" t="t" r="r" b="b"/>
              <a:pathLst>
                <a:path w="17656" h="21422" fill="none" extrusionOk="0">
                  <a:moveTo>
                    <a:pt x="6227" y="21254"/>
                  </a:moveTo>
                  <a:lnTo>
                    <a:pt x="6227" y="21254"/>
                  </a:lnTo>
                  <a:lnTo>
                    <a:pt x="6022" y="21161"/>
                  </a:lnTo>
                  <a:lnTo>
                    <a:pt x="5780" y="21030"/>
                  </a:lnTo>
                  <a:lnTo>
                    <a:pt x="5481" y="20862"/>
                  </a:lnTo>
                  <a:lnTo>
                    <a:pt x="5183" y="20676"/>
                  </a:lnTo>
                  <a:lnTo>
                    <a:pt x="4829" y="20434"/>
                  </a:lnTo>
                  <a:lnTo>
                    <a:pt x="4475" y="20173"/>
                  </a:lnTo>
                  <a:lnTo>
                    <a:pt x="4102" y="19874"/>
                  </a:lnTo>
                  <a:lnTo>
                    <a:pt x="3729" y="19557"/>
                  </a:lnTo>
                  <a:lnTo>
                    <a:pt x="3337" y="19222"/>
                  </a:lnTo>
                  <a:lnTo>
                    <a:pt x="2965" y="18849"/>
                  </a:lnTo>
                  <a:lnTo>
                    <a:pt x="2592" y="18476"/>
                  </a:lnTo>
                  <a:lnTo>
                    <a:pt x="2238" y="18066"/>
                  </a:lnTo>
                  <a:lnTo>
                    <a:pt x="1883" y="17656"/>
                  </a:lnTo>
                  <a:lnTo>
                    <a:pt x="1566" y="17246"/>
                  </a:lnTo>
                  <a:lnTo>
                    <a:pt x="1287" y="16798"/>
                  </a:lnTo>
                  <a:lnTo>
                    <a:pt x="1026" y="16351"/>
                  </a:lnTo>
                  <a:lnTo>
                    <a:pt x="1026" y="16351"/>
                  </a:lnTo>
                  <a:lnTo>
                    <a:pt x="914" y="16127"/>
                  </a:lnTo>
                  <a:lnTo>
                    <a:pt x="802" y="15885"/>
                  </a:lnTo>
                  <a:lnTo>
                    <a:pt x="709" y="15624"/>
                  </a:lnTo>
                  <a:lnTo>
                    <a:pt x="616" y="15344"/>
                  </a:lnTo>
                  <a:lnTo>
                    <a:pt x="448" y="14766"/>
                  </a:lnTo>
                  <a:lnTo>
                    <a:pt x="317" y="14132"/>
                  </a:lnTo>
                  <a:lnTo>
                    <a:pt x="205" y="13480"/>
                  </a:lnTo>
                  <a:lnTo>
                    <a:pt x="131" y="12809"/>
                  </a:lnTo>
                  <a:lnTo>
                    <a:pt x="56" y="12137"/>
                  </a:lnTo>
                  <a:lnTo>
                    <a:pt x="19" y="11466"/>
                  </a:lnTo>
                  <a:lnTo>
                    <a:pt x="0" y="10795"/>
                  </a:lnTo>
                  <a:lnTo>
                    <a:pt x="0" y="10161"/>
                  </a:lnTo>
                  <a:lnTo>
                    <a:pt x="0" y="9546"/>
                  </a:lnTo>
                  <a:lnTo>
                    <a:pt x="19" y="8987"/>
                  </a:lnTo>
                  <a:lnTo>
                    <a:pt x="56" y="8465"/>
                  </a:lnTo>
                  <a:lnTo>
                    <a:pt x="75" y="8017"/>
                  </a:lnTo>
                  <a:lnTo>
                    <a:pt x="131" y="7626"/>
                  </a:lnTo>
                  <a:lnTo>
                    <a:pt x="168" y="7327"/>
                  </a:lnTo>
                  <a:lnTo>
                    <a:pt x="168" y="7327"/>
                  </a:lnTo>
                  <a:lnTo>
                    <a:pt x="243" y="7011"/>
                  </a:lnTo>
                  <a:lnTo>
                    <a:pt x="355" y="6563"/>
                  </a:lnTo>
                  <a:lnTo>
                    <a:pt x="541" y="6022"/>
                  </a:lnTo>
                  <a:lnTo>
                    <a:pt x="765" y="5389"/>
                  </a:lnTo>
                  <a:lnTo>
                    <a:pt x="914" y="5053"/>
                  </a:lnTo>
                  <a:lnTo>
                    <a:pt x="1082" y="4717"/>
                  </a:lnTo>
                  <a:lnTo>
                    <a:pt x="1249" y="4363"/>
                  </a:lnTo>
                  <a:lnTo>
                    <a:pt x="1455" y="4009"/>
                  </a:lnTo>
                  <a:lnTo>
                    <a:pt x="1678" y="3655"/>
                  </a:lnTo>
                  <a:lnTo>
                    <a:pt x="1921" y="3301"/>
                  </a:lnTo>
                  <a:lnTo>
                    <a:pt x="2182" y="2946"/>
                  </a:lnTo>
                  <a:lnTo>
                    <a:pt x="2461" y="2592"/>
                  </a:lnTo>
                  <a:lnTo>
                    <a:pt x="2778" y="2257"/>
                  </a:lnTo>
                  <a:lnTo>
                    <a:pt x="3114" y="1940"/>
                  </a:lnTo>
                  <a:lnTo>
                    <a:pt x="3468" y="1623"/>
                  </a:lnTo>
                  <a:lnTo>
                    <a:pt x="3860" y="1343"/>
                  </a:lnTo>
                  <a:lnTo>
                    <a:pt x="4270" y="1063"/>
                  </a:lnTo>
                  <a:lnTo>
                    <a:pt x="4698" y="821"/>
                  </a:lnTo>
                  <a:lnTo>
                    <a:pt x="5165" y="597"/>
                  </a:lnTo>
                  <a:lnTo>
                    <a:pt x="5668" y="411"/>
                  </a:lnTo>
                  <a:lnTo>
                    <a:pt x="6190" y="262"/>
                  </a:lnTo>
                  <a:lnTo>
                    <a:pt x="6749" y="131"/>
                  </a:lnTo>
                  <a:lnTo>
                    <a:pt x="7327" y="38"/>
                  </a:lnTo>
                  <a:lnTo>
                    <a:pt x="7644" y="19"/>
                  </a:lnTo>
                  <a:lnTo>
                    <a:pt x="7961" y="1"/>
                  </a:lnTo>
                  <a:lnTo>
                    <a:pt x="8278" y="1"/>
                  </a:lnTo>
                  <a:lnTo>
                    <a:pt x="8614" y="1"/>
                  </a:lnTo>
                  <a:lnTo>
                    <a:pt x="8949" y="19"/>
                  </a:lnTo>
                  <a:lnTo>
                    <a:pt x="9303" y="38"/>
                  </a:lnTo>
                  <a:lnTo>
                    <a:pt x="9658" y="94"/>
                  </a:lnTo>
                  <a:lnTo>
                    <a:pt x="10012" y="150"/>
                  </a:lnTo>
                  <a:lnTo>
                    <a:pt x="10385" y="206"/>
                  </a:lnTo>
                  <a:lnTo>
                    <a:pt x="10776" y="280"/>
                  </a:lnTo>
                  <a:lnTo>
                    <a:pt x="10776" y="280"/>
                  </a:lnTo>
                  <a:lnTo>
                    <a:pt x="11522" y="485"/>
                  </a:lnTo>
                  <a:lnTo>
                    <a:pt x="12212" y="690"/>
                  </a:lnTo>
                  <a:lnTo>
                    <a:pt x="12864" y="951"/>
                  </a:lnTo>
                  <a:lnTo>
                    <a:pt x="13442" y="1213"/>
                  </a:lnTo>
                  <a:lnTo>
                    <a:pt x="13983" y="1511"/>
                  </a:lnTo>
                  <a:lnTo>
                    <a:pt x="14486" y="1828"/>
                  </a:lnTo>
                  <a:lnTo>
                    <a:pt x="14934" y="2163"/>
                  </a:lnTo>
                  <a:lnTo>
                    <a:pt x="15344" y="2518"/>
                  </a:lnTo>
                  <a:lnTo>
                    <a:pt x="15717" y="2872"/>
                  </a:lnTo>
                  <a:lnTo>
                    <a:pt x="16052" y="3263"/>
                  </a:lnTo>
                  <a:lnTo>
                    <a:pt x="16350" y="3655"/>
                  </a:lnTo>
                  <a:lnTo>
                    <a:pt x="16611" y="4046"/>
                  </a:lnTo>
                  <a:lnTo>
                    <a:pt x="16835" y="4456"/>
                  </a:lnTo>
                  <a:lnTo>
                    <a:pt x="17022" y="4867"/>
                  </a:lnTo>
                  <a:lnTo>
                    <a:pt x="17189" y="5277"/>
                  </a:lnTo>
                  <a:lnTo>
                    <a:pt x="17320" y="5706"/>
                  </a:lnTo>
                  <a:lnTo>
                    <a:pt x="17432" y="6116"/>
                  </a:lnTo>
                  <a:lnTo>
                    <a:pt x="17506" y="6526"/>
                  </a:lnTo>
                  <a:lnTo>
                    <a:pt x="17581" y="6936"/>
                  </a:lnTo>
                  <a:lnTo>
                    <a:pt x="17618" y="7346"/>
                  </a:lnTo>
                  <a:lnTo>
                    <a:pt x="17637" y="7738"/>
                  </a:lnTo>
                  <a:lnTo>
                    <a:pt x="17655" y="8111"/>
                  </a:lnTo>
                  <a:lnTo>
                    <a:pt x="17637" y="8483"/>
                  </a:lnTo>
                  <a:lnTo>
                    <a:pt x="17618" y="8838"/>
                  </a:lnTo>
                  <a:lnTo>
                    <a:pt x="17600" y="9173"/>
                  </a:lnTo>
                  <a:lnTo>
                    <a:pt x="17544" y="9490"/>
                  </a:lnTo>
                  <a:lnTo>
                    <a:pt x="17450" y="10068"/>
                  </a:lnTo>
                  <a:lnTo>
                    <a:pt x="17339" y="10534"/>
                  </a:lnTo>
                  <a:lnTo>
                    <a:pt x="17227" y="10888"/>
                  </a:lnTo>
                  <a:lnTo>
                    <a:pt x="17227" y="10888"/>
                  </a:lnTo>
                  <a:lnTo>
                    <a:pt x="17096" y="11261"/>
                  </a:lnTo>
                  <a:lnTo>
                    <a:pt x="16928" y="11671"/>
                  </a:lnTo>
                  <a:lnTo>
                    <a:pt x="16574" y="12510"/>
                  </a:lnTo>
                  <a:lnTo>
                    <a:pt x="16388" y="12939"/>
                  </a:lnTo>
                  <a:lnTo>
                    <a:pt x="16239" y="13331"/>
                  </a:lnTo>
                  <a:lnTo>
                    <a:pt x="16108" y="13685"/>
                  </a:lnTo>
                  <a:lnTo>
                    <a:pt x="16034" y="13983"/>
                  </a:lnTo>
                  <a:lnTo>
                    <a:pt x="16034" y="13983"/>
                  </a:lnTo>
                  <a:lnTo>
                    <a:pt x="15996" y="14300"/>
                  </a:lnTo>
                  <a:lnTo>
                    <a:pt x="15940" y="14729"/>
                  </a:lnTo>
                  <a:lnTo>
                    <a:pt x="15884" y="15251"/>
                  </a:lnTo>
                  <a:lnTo>
                    <a:pt x="15773" y="15829"/>
                  </a:lnTo>
                  <a:lnTo>
                    <a:pt x="15698" y="16127"/>
                  </a:lnTo>
                  <a:lnTo>
                    <a:pt x="15623" y="16444"/>
                  </a:lnTo>
                  <a:lnTo>
                    <a:pt x="15530" y="16761"/>
                  </a:lnTo>
                  <a:lnTo>
                    <a:pt x="15400" y="17059"/>
                  </a:lnTo>
                  <a:lnTo>
                    <a:pt x="15269" y="17376"/>
                  </a:lnTo>
                  <a:lnTo>
                    <a:pt x="15120" y="17674"/>
                  </a:lnTo>
                  <a:lnTo>
                    <a:pt x="14934" y="17954"/>
                  </a:lnTo>
                  <a:lnTo>
                    <a:pt x="14747" y="18234"/>
                  </a:lnTo>
                  <a:lnTo>
                    <a:pt x="14747" y="18234"/>
                  </a:lnTo>
                  <a:lnTo>
                    <a:pt x="14449" y="18551"/>
                  </a:lnTo>
                  <a:lnTo>
                    <a:pt x="14151" y="18849"/>
                  </a:lnTo>
                  <a:lnTo>
                    <a:pt x="13834" y="19129"/>
                  </a:lnTo>
                  <a:lnTo>
                    <a:pt x="13535" y="19371"/>
                  </a:lnTo>
                  <a:lnTo>
                    <a:pt x="13218" y="19613"/>
                  </a:lnTo>
                  <a:lnTo>
                    <a:pt x="12901" y="19837"/>
                  </a:lnTo>
                  <a:lnTo>
                    <a:pt x="12566" y="20042"/>
                  </a:lnTo>
                  <a:lnTo>
                    <a:pt x="12249" y="20229"/>
                  </a:lnTo>
                  <a:lnTo>
                    <a:pt x="11932" y="20396"/>
                  </a:lnTo>
                  <a:lnTo>
                    <a:pt x="11596" y="20546"/>
                  </a:lnTo>
                  <a:lnTo>
                    <a:pt x="11279" y="20695"/>
                  </a:lnTo>
                  <a:lnTo>
                    <a:pt x="10963" y="20807"/>
                  </a:lnTo>
                  <a:lnTo>
                    <a:pt x="10646" y="20918"/>
                  </a:lnTo>
                  <a:lnTo>
                    <a:pt x="10329" y="21030"/>
                  </a:lnTo>
                  <a:lnTo>
                    <a:pt x="9713" y="21179"/>
                  </a:lnTo>
                  <a:lnTo>
                    <a:pt x="9117" y="21310"/>
                  </a:lnTo>
                  <a:lnTo>
                    <a:pt x="8558" y="21384"/>
                  </a:lnTo>
                  <a:lnTo>
                    <a:pt x="8036" y="21422"/>
                  </a:lnTo>
                  <a:lnTo>
                    <a:pt x="7551" y="21422"/>
                  </a:lnTo>
                  <a:lnTo>
                    <a:pt x="7122" y="21422"/>
                  </a:lnTo>
                  <a:lnTo>
                    <a:pt x="6768" y="21384"/>
                  </a:lnTo>
                  <a:lnTo>
                    <a:pt x="6470" y="21329"/>
                  </a:lnTo>
                  <a:lnTo>
                    <a:pt x="6227" y="212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31;p45">
              <a:extLst>
                <a:ext uri="{FF2B5EF4-FFF2-40B4-BE49-F238E27FC236}">
                  <a16:creationId xmlns:a16="http://schemas.microsoft.com/office/drawing/2014/main" id="{FC1B194F-0FA5-E918-3304-2A1246B7D7F7}"/>
                </a:ext>
              </a:extLst>
            </p:cNvPr>
            <p:cNvSpPr/>
            <p:nvPr/>
          </p:nvSpPr>
          <p:spPr>
            <a:xfrm>
              <a:off x="4340150" y="3000575"/>
              <a:ext cx="445600" cy="540200"/>
            </a:xfrm>
            <a:custGeom>
              <a:avLst/>
              <a:gdLst/>
              <a:ahLst/>
              <a:cxnLst/>
              <a:rect l="l" t="t" r="r" b="b"/>
              <a:pathLst>
                <a:path w="17824" h="21608" extrusionOk="0">
                  <a:moveTo>
                    <a:pt x="8520" y="168"/>
                  </a:moveTo>
                  <a:lnTo>
                    <a:pt x="8968" y="187"/>
                  </a:lnTo>
                  <a:lnTo>
                    <a:pt x="9415" y="224"/>
                  </a:lnTo>
                  <a:lnTo>
                    <a:pt x="9881" y="280"/>
                  </a:lnTo>
                  <a:lnTo>
                    <a:pt x="10366" y="355"/>
                  </a:lnTo>
                  <a:lnTo>
                    <a:pt x="10850" y="467"/>
                  </a:lnTo>
                  <a:lnTo>
                    <a:pt x="11372" y="597"/>
                  </a:lnTo>
                  <a:lnTo>
                    <a:pt x="11876" y="728"/>
                  </a:lnTo>
                  <a:lnTo>
                    <a:pt x="12361" y="895"/>
                  </a:lnTo>
                  <a:lnTo>
                    <a:pt x="12827" y="1082"/>
                  </a:lnTo>
                  <a:lnTo>
                    <a:pt x="13274" y="1268"/>
                  </a:lnTo>
                  <a:lnTo>
                    <a:pt x="13703" y="1473"/>
                  </a:lnTo>
                  <a:lnTo>
                    <a:pt x="14094" y="1697"/>
                  </a:lnTo>
                  <a:lnTo>
                    <a:pt x="14486" y="1939"/>
                  </a:lnTo>
                  <a:lnTo>
                    <a:pt x="14840" y="2200"/>
                  </a:lnTo>
                  <a:lnTo>
                    <a:pt x="15176" y="2480"/>
                  </a:lnTo>
                  <a:lnTo>
                    <a:pt x="15493" y="2760"/>
                  </a:lnTo>
                  <a:lnTo>
                    <a:pt x="15791" y="3077"/>
                  </a:lnTo>
                  <a:lnTo>
                    <a:pt x="16071" y="3394"/>
                  </a:lnTo>
                  <a:lnTo>
                    <a:pt x="16332" y="3729"/>
                  </a:lnTo>
                  <a:lnTo>
                    <a:pt x="16555" y="4083"/>
                  </a:lnTo>
                  <a:lnTo>
                    <a:pt x="16779" y="4438"/>
                  </a:lnTo>
                  <a:lnTo>
                    <a:pt x="17021" y="4941"/>
                  </a:lnTo>
                  <a:lnTo>
                    <a:pt x="17208" y="5444"/>
                  </a:lnTo>
                  <a:lnTo>
                    <a:pt x="17376" y="5948"/>
                  </a:lnTo>
                  <a:lnTo>
                    <a:pt x="17487" y="6432"/>
                  </a:lnTo>
                  <a:lnTo>
                    <a:pt x="17581" y="6936"/>
                  </a:lnTo>
                  <a:lnTo>
                    <a:pt x="17637" y="7420"/>
                  </a:lnTo>
                  <a:lnTo>
                    <a:pt x="17655" y="7887"/>
                  </a:lnTo>
                  <a:lnTo>
                    <a:pt x="17655" y="8334"/>
                  </a:lnTo>
                  <a:lnTo>
                    <a:pt x="17655" y="8763"/>
                  </a:lnTo>
                  <a:lnTo>
                    <a:pt x="17618" y="9173"/>
                  </a:lnTo>
                  <a:lnTo>
                    <a:pt x="17562" y="9564"/>
                  </a:lnTo>
                  <a:lnTo>
                    <a:pt x="17506" y="9919"/>
                  </a:lnTo>
                  <a:lnTo>
                    <a:pt x="17450" y="10236"/>
                  </a:lnTo>
                  <a:lnTo>
                    <a:pt x="17376" y="10515"/>
                  </a:lnTo>
                  <a:lnTo>
                    <a:pt x="17301" y="10758"/>
                  </a:lnTo>
                  <a:lnTo>
                    <a:pt x="17226" y="10963"/>
                  </a:lnTo>
                  <a:lnTo>
                    <a:pt x="17115" y="11280"/>
                  </a:lnTo>
                  <a:lnTo>
                    <a:pt x="16984" y="11634"/>
                  </a:lnTo>
                  <a:lnTo>
                    <a:pt x="16667" y="12380"/>
                  </a:lnTo>
                  <a:lnTo>
                    <a:pt x="16462" y="12864"/>
                  </a:lnTo>
                  <a:lnTo>
                    <a:pt x="16294" y="13312"/>
                  </a:lnTo>
                  <a:lnTo>
                    <a:pt x="16145" y="13722"/>
                  </a:lnTo>
                  <a:lnTo>
                    <a:pt x="16089" y="13890"/>
                  </a:lnTo>
                  <a:lnTo>
                    <a:pt x="16052" y="14057"/>
                  </a:lnTo>
                  <a:lnTo>
                    <a:pt x="15996" y="14561"/>
                  </a:lnTo>
                  <a:lnTo>
                    <a:pt x="15940" y="14952"/>
                  </a:lnTo>
                  <a:lnTo>
                    <a:pt x="15884" y="15381"/>
                  </a:lnTo>
                  <a:lnTo>
                    <a:pt x="15791" y="15847"/>
                  </a:lnTo>
                  <a:lnTo>
                    <a:pt x="15679" y="16351"/>
                  </a:lnTo>
                  <a:lnTo>
                    <a:pt x="15530" y="16854"/>
                  </a:lnTo>
                  <a:lnTo>
                    <a:pt x="15437" y="17096"/>
                  </a:lnTo>
                  <a:lnTo>
                    <a:pt x="15325" y="17339"/>
                  </a:lnTo>
                  <a:lnTo>
                    <a:pt x="15213" y="17581"/>
                  </a:lnTo>
                  <a:lnTo>
                    <a:pt x="15082" y="17823"/>
                  </a:lnTo>
                  <a:lnTo>
                    <a:pt x="14933" y="18047"/>
                  </a:lnTo>
                  <a:lnTo>
                    <a:pt x="14766" y="18271"/>
                  </a:lnTo>
                  <a:lnTo>
                    <a:pt x="14467" y="18588"/>
                  </a:lnTo>
                  <a:lnTo>
                    <a:pt x="14169" y="18886"/>
                  </a:lnTo>
                  <a:lnTo>
                    <a:pt x="13871" y="19166"/>
                  </a:lnTo>
                  <a:lnTo>
                    <a:pt x="13554" y="19427"/>
                  </a:lnTo>
                  <a:lnTo>
                    <a:pt x="13237" y="19650"/>
                  </a:lnTo>
                  <a:lnTo>
                    <a:pt x="12920" y="19874"/>
                  </a:lnTo>
                  <a:lnTo>
                    <a:pt x="12603" y="20079"/>
                  </a:lnTo>
                  <a:lnTo>
                    <a:pt x="12286" y="20266"/>
                  </a:lnTo>
                  <a:lnTo>
                    <a:pt x="11950" y="20433"/>
                  </a:lnTo>
                  <a:lnTo>
                    <a:pt x="11633" y="20583"/>
                  </a:lnTo>
                  <a:lnTo>
                    <a:pt x="11317" y="20732"/>
                  </a:lnTo>
                  <a:lnTo>
                    <a:pt x="11000" y="20844"/>
                  </a:lnTo>
                  <a:lnTo>
                    <a:pt x="10683" y="20955"/>
                  </a:lnTo>
                  <a:lnTo>
                    <a:pt x="10366" y="21067"/>
                  </a:lnTo>
                  <a:lnTo>
                    <a:pt x="9751" y="21216"/>
                  </a:lnTo>
                  <a:lnTo>
                    <a:pt x="9173" y="21328"/>
                  </a:lnTo>
                  <a:lnTo>
                    <a:pt x="8613" y="21403"/>
                  </a:lnTo>
                  <a:lnTo>
                    <a:pt x="8110" y="21440"/>
                  </a:lnTo>
                  <a:lnTo>
                    <a:pt x="7644" y="21440"/>
                  </a:lnTo>
                  <a:lnTo>
                    <a:pt x="7215" y="21422"/>
                  </a:lnTo>
                  <a:lnTo>
                    <a:pt x="6861" y="21384"/>
                  </a:lnTo>
                  <a:lnTo>
                    <a:pt x="6581" y="21328"/>
                  </a:lnTo>
                  <a:lnTo>
                    <a:pt x="6357" y="21272"/>
                  </a:lnTo>
                  <a:lnTo>
                    <a:pt x="6152" y="21198"/>
                  </a:lnTo>
                  <a:lnTo>
                    <a:pt x="5929" y="21067"/>
                  </a:lnTo>
                  <a:lnTo>
                    <a:pt x="5649" y="20900"/>
                  </a:lnTo>
                  <a:lnTo>
                    <a:pt x="5332" y="20713"/>
                  </a:lnTo>
                  <a:lnTo>
                    <a:pt x="4997" y="20471"/>
                  </a:lnTo>
                  <a:lnTo>
                    <a:pt x="4642" y="20210"/>
                  </a:lnTo>
                  <a:lnTo>
                    <a:pt x="4288" y="19930"/>
                  </a:lnTo>
                  <a:lnTo>
                    <a:pt x="3897" y="19613"/>
                  </a:lnTo>
                  <a:lnTo>
                    <a:pt x="3524" y="19278"/>
                  </a:lnTo>
                  <a:lnTo>
                    <a:pt x="3132" y="18905"/>
                  </a:lnTo>
                  <a:lnTo>
                    <a:pt x="2759" y="18532"/>
                  </a:lnTo>
                  <a:lnTo>
                    <a:pt x="2405" y="18140"/>
                  </a:lnTo>
                  <a:lnTo>
                    <a:pt x="2051" y="17730"/>
                  </a:lnTo>
                  <a:lnTo>
                    <a:pt x="1734" y="17301"/>
                  </a:lnTo>
                  <a:lnTo>
                    <a:pt x="1436" y="16854"/>
                  </a:lnTo>
                  <a:lnTo>
                    <a:pt x="1193" y="16407"/>
                  </a:lnTo>
                  <a:lnTo>
                    <a:pt x="1063" y="16183"/>
                  </a:lnTo>
                  <a:lnTo>
                    <a:pt x="970" y="15940"/>
                  </a:lnTo>
                  <a:lnTo>
                    <a:pt x="858" y="15661"/>
                  </a:lnTo>
                  <a:lnTo>
                    <a:pt x="765" y="15400"/>
                  </a:lnTo>
                  <a:lnTo>
                    <a:pt x="615" y="14803"/>
                  </a:lnTo>
                  <a:lnTo>
                    <a:pt x="485" y="14169"/>
                  </a:lnTo>
                  <a:lnTo>
                    <a:pt x="373" y="13517"/>
                  </a:lnTo>
                  <a:lnTo>
                    <a:pt x="298" y="12864"/>
                  </a:lnTo>
                  <a:lnTo>
                    <a:pt x="224" y="12175"/>
                  </a:lnTo>
                  <a:lnTo>
                    <a:pt x="187" y="11503"/>
                  </a:lnTo>
                  <a:lnTo>
                    <a:pt x="168" y="10851"/>
                  </a:lnTo>
                  <a:lnTo>
                    <a:pt x="168" y="10198"/>
                  </a:lnTo>
                  <a:lnTo>
                    <a:pt x="168" y="9602"/>
                  </a:lnTo>
                  <a:lnTo>
                    <a:pt x="187" y="9042"/>
                  </a:lnTo>
                  <a:lnTo>
                    <a:pt x="224" y="8539"/>
                  </a:lnTo>
                  <a:lnTo>
                    <a:pt x="261" y="8092"/>
                  </a:lnTo>
                  <a:lnTo>
                    <a:pt x="298" y="7719"/>
                  </a:lnTo>
                  <a:lnTo>
                    <a:pt x="354" y="7439"/>
                  </a:lnTo>
                  <a:lnTo>
                    <a:pt x="392" y="7215"/>
                  </a:lnTo>
                  <a:lnTo>
                    <a:pt x="522" y="6693"/>
                  </a:lnTo>
                  <a:lnTo>
                    <a:pt x="634" y="6358"/>
                  </a:lnTo>
                  <a:lnTo>
                    <a:pt x="765" y="5966"/>
                  </a:lnTo>
                  <a:lnTo>
                    <a:pt x="932" y="5538"/>
                  </a:lnTo>
                  <a:lnTo>
                    <a:pt x="1137" y="5090"/>
                  </a:lnTo>
                  <a:lnTo>
                    <a:pt x="1361" y="4605"/>
                  </a:lnTo>
                  <a:lnTo>
                    <a:pt x="1641" y="4121"/>
                  </a:lnTo>
                  <a:lnTo>
                    <a:pt x="1958" y="3636"/>
                  </a:lnTo>
                  <a:lnTo>
                    <a:pt x="2312" y="3133"/>
                  </a:lnTo>
                  <a:lnTo>
                    <a:pt x="2498" y="2890"/>
                  </a:lnTo>
                  <a:lnTo>
                    <a:pt x="2703" y="2648"/>
                  </a:lnTo>
                  <a:lnTo>
                    <a:pt x="2927" y="2424"/>
                  </a:lnTo>
                  <a:lnTo>
                    <a:pt x="3151" y="2200"/>
                  </a:lnTo>
                  <a:lnTo>
                    <a:pt x="3393" y="1977"/>
                  </a:lnTo>
                  <a:lnTo>
                    <a:pt x="3654" y="1753"/>
                  </a:lnTo>
                  <a:lnTo>
                    <a:pt x="3915" y="1548"/>
                  </a:lnTo>
                  <a:lnTo>
                    <a:pt x="4195" y="1361"/>
                  </a:lnTo>
                  <a:lnTo>
                    <a:pt x="4530" y="1156"/>
                  </a:lnTo>
                  <a:lnTo>
                    <a:pt x="4885" y="951"/>
                  </a:lnTo>
                  <a:lnTo>
                    <a:pt x="5258" y="783"/>
                  </a:lnTo>
                  <a:lnTo>
                    <a:pt x="5630" y="634"/>
                  </a:lnTo>
                  <a:lnTo>
                    <a:pt x="6003" y="504"/>
                  </a:lnTo>
                  <a:lnTo>
                    <a:pt x="6395" y="392"/>
                  </a:lnTo>
                  <a:lnTo>
                    <a:pt x="6805" y="317"/>
                  </a:lnTo>
                  <a:lnTo>
                    <a:pt x="7215" y="243"/>
                  </a:lnTo>
                  <a:lnTo>
                    <a:pt x="7644" y="206"/>
                  </a:lnTo>
                  <a:lnTo>
                    <a:pt x="8073" y="168"/>
                  </a:lnTo>
                  <a:close/>
                  <a:moveTo>
                    <a:pt x="8501" y="0"/>
                  </a:moveTo>
                  <a:lnTo>
                    <a:pt x="8054" y="19"/>
                  </a:lnTo>
                  <a:lnTo>
                    <a:pt x="7625" y="38"/>
                  </a:lnTo>
                  <a:lnTo>
                    <a:pt x="7196" y="94"/>
                  </a:lnTo>
                  <a:lnTo>
                    <a:pt x="6768" y="150"/>
                  </a:lnTo>
                  <a:lnTo>
                    <a:pt x="6357" y="243"/>
                  </a:lnTo>
                  <a:lnTo>
                    <a:pt x="5966" y="355"/>
                  </a:lnTo>
                  <a:lnTo>
                    <a:pt x="5574" y="485"/>
                  </a:lnTo>
                  <a:lnTo>
                    <a:pt x="5183" y="634"/>
                  </a:lnTo>
                  <a:lnTo>
                    <a:pt x="4810" y="821"/>
                  </a:lnTo>
                  <a:lnTo>
                    <a:pt x="4456" y="1007"/>
                  </a:lnTo>
                  <a:lnTo>
                    <a:pt x="4102" y="1231"/>
                  </a:lnTo>
                  <a:lnTo>
                    <a:pt x="3822" y="1417"/>
                  </a:lnTo>
                  <a:lnTo>
                    <a:pt x="3561" y="1622"/>
                  </a:lnTo>
                  <a:lnTo>
                    <a:pt x="3300" y="1828"/>
                  </a:lnTo>
                  <a:lnTo>
                    <a:pt x="3058" y="2051"/>
                  </a:lnTo>
                  <a:lnTo>
                    <a:pt x="2834" y="2275"/>
                  </a:lnTo>
                  <a:lnTo>
                    <a:pt x="2610" y="2499"/>
                  </a:lnTo>
                  <a:lnTo>
                    <a:pt x="2405" y="2741"/>
                  </a:lnTo>
                  <a:lnTo>
                    <a:pt x="2219" y="2983"/>
                  </a:lnTo>
                  <a:lnTo>
                    <a:pt x="1864" y="3468"/>
                  </a:lnTo>
                  <a:lnTo>
                    <a:pt x="1548" y="3953"/>
                  </a:lnTo>
                  <a:lnTo>
                    <a:pt x="1268" y="4438"/>
                  </a:lnTo>
                  <a:lnTo>
                    <a:pt x="1026" y="4904"/>
                  </a:lnTo>
                  <a:lnTo>
                    <a:pt x="820" y="5370"/>
                  </a:lnTo>
                  <a:lnTo>
                    <a:pt x="653" y="5799"/>
                  </a:lnTo>
                  <a:lnTo>
                    <a:pt x="522" y="6190"/>
                  </a:lnTo>
                  <a:lnTo>
                    <a:pt x="410" y="6544"/>
                  </a:lnTo>
                  <a:lnTo>
                    <a:pt x="243" y="7104"/>
                  </a:lnTo>
                  <a:lnTo>
                    <a:pt x="187" y="7402"/>
                  </a:lnTo>
                  <a:lnTo>
                    <a:pt x="149" y="7700"/>
                  </a:lnTo>
                  <a:lnTo>
                    <a:pt x="93" y="8073"/>
                  </a:lnTo>
                  <a:lnTo>
                    <a:pt x="56" y="8520"/>
                  </a:lnTo>
                  <a:lnTo>
                    <a:pt x="37" y="9024"/>
                  </a:lnTo>
                  <a:lnTo>
                    <a:pt x="19" y="9602"/>
                  </a:lnTo>
                  <a:lnTo>
                    <a:pt x="0" y="10198"/>
                  </a:lnTo>
                  <a:lnTo>
                    <a:pt x="19" y="10851"/>
                  </a:lnTo>
                  <a:lnTo>
                    <a:pt x="37" y="11522"/>
                  </a:lnTo>
                  <a:lnTo>
                    <a:pt x="75" y="12193"/>
                  </a:lnTo>
                  <a:lnTo>
                    <a:pt x="131" y="12883"/>
                  </a:lnTo>
                  <a:lnTo>
                    <a:pt x="224" y="13573"/>
                  </a:lnTo>
                  <a:lnTo>
                    <a:pt x="317" y="14225"/>
                  </a:lnTo>
                  <a:lnTo>
                    <a:pt x="466" y="14859"/>
                  </a:lnTo>
                  <a:lnTo>
                    <a:pt x="615" y="15456"/>
                  </a:lnTo>
                  <a:lnTo>
                    <a:pt x="709" y="15735"/>
                  </a:lnTo>
                  <a:lnTo>
                    <a:pt x="820" y="15996"/>
                  </a:lnTo>
                  <a:lnTo>
                    <a:pt x="932" y="16257"/>
                  </a:lnTo>
                  <a:lnTo>
                    <a:pt x="1044" y="16500"/>
                  </a:lnTo>
                  <a:lnTo>
                    <a:pt x="1305" y="16947"/>
                  </a:lnTo>
                  <a:lnTo>
                    <a:pt x="1603" y="17395"/>
                  </a:lnTo>
                  <a:lnTo>
                    <a:pt x="1939" y="17823"/>
                  </a:lnTo>
                  <a:lnTo>
                    <a:pt x="2275" y="18252"/>
                  </a:lnTo>
                  <a:lnTo>
                    <a:pt x="2647" y="18662"/>
                  </a:lnTo>
                  <a:lnTo>
                    <a:pt x="3020" y="19035"/>
                  </a:lnTo>
                  <a:lnTo>
                    <a:pt x="3412" y="19408"/>
                  </a:lnTo>
                  <a:lnTo>
                    <a:pt x="3803" y="19744"/>
                  </a:lnTo>
                  <a:lnTo>
                    <a:pt x="4176" y="20061"/>
                  </a:lnTo>
                  <a:lnTo>
                    <a:pt x="4549" y="20359"/>
                  </a:lnTo>
                  <a:lnTo>
                    <a:pt x="4922" y="20620"/>
                  </a:lnTo>
                  <a:lnTo>
                    <a:pt x="5258" y="20844"/>
                  </a:lnTo>
                  <a:lnTo>
                    <a:pt x="5574" y="21049"/>
                  </a:lnTo>
                  <a:lnTo>
                    <a:pt x="5854" y="21216"/>
                  </a:lnTo>
                  <a:lnTo>
                    <a:pt x="6096" y="21347"/>
                  </a:lnTo>
                  <a:lnTo>
                    <a:pt x="6302" y="21422"/>
                  </a:lnTo>
                  <a:lnTo>
                    <a:pt x="6544" y="21496"/>
                  </a:lnTo>
                  <a:lnTo>
                    <a:pt x="6861" y="21552"/>
                  </a:lnTo>
                  <a:lnTo>
                    <a:pt x="7271" y="21589"/>
                  </a:lnTo>
                  <a:lnTo>
                    <a:pt x="7737" y="21608"/>
                  </a:lnTo>
                  <a:lnTo>
                    <a:pt x="8091" y="21589"/>
                  </a:lnTo>
                  <a:lnTo>
                    <a:pt x="8464" y="21571"/>
                  </a:lnTo>
                  <a:lnTo>
                    <a:pt x="8874" y="21533"/>
                  </a:lnTo>
                  <a:lnTo>
                    <a:pt x="9303" y="21459"/>
                  </a:lnTo>
                  <a:lnTo>
                    <a:pt x="9732" y="21384"/>
                  </a:lnTo>
                  <a:lnTo>
                    <a:pt x="10198" y="21272"/>
                  </a:lnTo>
                  <a:lnTo>
                    <a:pt x="10645" y="21142"/>
                  </a:lnTo>
                  <a:lnTo>
                    <a:pt x="11130" y="20974"/>
                  </a:lnTo>
                  <a:lnTo>
                    <a:pt x="11615" y="20769"/>
                  </a:lnTo>
                  <a:lnTo>
                    <a:pt x="12081" y="20545"/>
                  </a:lnTo>
                  <a:lnTo>
                    <a:pt x="12566" y="20284"/>
                  </a:lnTo>
                  <a:lnTo>
                    <a:pt x="13050" y="19986"/>
                  </a:lnTo>
                  <a:lnTo>
                    <a:pt x="13535" y="19650"/>
                  </a:lnTo>
                  <a:lnTo>
                    <a:pt x="14001" y="19259"/>
                  </a:lnTo>
                  <a:lnTo>
                    <a:pt x="14449" y="18849"/>
                  </a:lnTo>
                  <a:lnTo>
                    <a:pt x="14896" y="18383"/>
                  </a:lnTo>
                  <a:lnTo>
                    <a:pt x="15064" y="18159"/>
                  </a:lnTo>
                  <a:lnTo>
                    <a:pt x="15213" y="17917"/>
                  </a:lnTo>
                  <a:lnTo>
                    <a:pt x="15362" y="17674"/>
                  </a:lnTo>
                  <a:lnTo>
                    <a:pt x="15474" y="17413"/>
                  </a:lnTo>
                  <a:lnTo>
                    <a:pt x="15586" y="17171"/>
                  </a:lnTo>
                  <a:lnTo>
                    <a:pt x="15679" y="16910"/>
                  </a:lnTo>
                  <a:lnTo>
                    <a:pt x="15847" y="16407"/>
                  </a:lnTo>
                  <a:lnTo>
                    <a:pt x="15959" y="15903"/>
                  </a:lnTo>
                  <a:lnTo>
                    <a:pt x="16033" y="15418"/>
                  </a:lnTo>
                  <a:lnTo>
                    <a:pt x="16108" y="14971"/>
                  </a:lnTo>
                  <a:lnTo>
                    <a:pt x="16145" y="14579"/>
                  </a:lnTo>
                  <a:lnTo>
                    <a:pt x="16220" y="14076"/>
                  </a:lnTo>
                  <a:lnTo>
                    <a:pt x="16257" y="13927"/>
                  </a:lnTo>
                  <a:lnTo>
                    <a:pt x="16294" y="13759"/>
                  </a:lnTo>
                  <a:lnTo>
                    <a:pt x="16443" y="13349"/>
                  </a:lnTo>
                  <a:lnTo>
                    <a:pt x="16816" y="12436"/>
                  </a:lnTo>
                  <a:lnTo>
                    <a:pt x="17133" y="11690"/>
                  </a:lnTo>
                  <a:lnTo>
                    <a:pt x="17282" y="11336"/>
                  </a:lnTo>
                  <a:lnTo>
                    <a:pt x="17394" y="11019"/>
                  </a:lnTo>
                  <a:lnTo>
                    <a:pt x="17450" y="10814"/>
                  </a:lnTo>
                  <a:lnTo>
                    <a:pt x="17525" y="10571"/>
                  </a:lnTo>
                  <a:lnTo>
                    <a:pt x="17599" y="10273"/>
                  </a:lnTo>
                  <a:lnTo>
                    <a:pt x="17674" y="9956"/>
                  </a:lnTo>
                  <a:lnTo>
                    <a:pt x="17730" y="9583"/>
                  </a:lnTo>
                  <a:lnTo>
                    <a:pt x="17767" y="9192"/>
                  </a:lnTo>
                  <a:lnTo>
                    <a:pt x="17804" y="8781"/>
                  </a:lnTo>
                  <a:lnTo>
                    <a:pt x="17823" y="8334"/>
                  </a:lnTo>
                  <a:lnTo>
                    <a:pt x="17823" y="7868"/>
                  </a:lnTo>
                  <a:lnTo>
                    <a:pt x="17786" y="7402"/>
                  </a:lnTo>
                  <a:lnTo>
                    <a:pt x="17730" y="6898"/>
                  </a:lnTo>
                  <a:lnTo>
                    <a:pt x="17655" y="6395"/>
                  </a:lnTo>
                  <a:lnTo>
                    <a:pt x="17525" y="5892"/>
                  </a:lnTo>
                  <a:lnTo>
                    <a:pt x="17357" y="5388"/>
                  </a:lnTo>
                  <a:lnTo>
                    <a:pt x="17171" y="4866"/>
                  </a:lnTo>
                  <a:lnTo>
                    <a:pt x="17040" y="4624"/>
                  </a:lnTo>
                  <a:lnTo>
                    <a:pt x="16910" y="4363"/>
                  </a:lnTo>
                  <a:lnTo>
                    <a:pt x="16704" y="3990"/>
                  </a:lnTo>
                  <a:lnTo>
                    <a:pt x="16462" y="3636"/>
                  </a:lnTo>
                  <a:lnTo>
                    <a:pt x="16201" y="3300"/>
                  </a:lnTo>
                  <a:lnTo>
                    <a:pt x="15921" y="2965"/>
                  </a:lnTo>
                  <a:lnTo>
                    <a:pt x="15623" y="2648"/>
                  </a:lnTo>
                  <a:lnTo>
                    <a:pt x="15288" y="2350"/>
                  </a:lnTo>
                  <a:lnTo>
                    <a:pt x="14952" y="2070"/>
                  </a:lnTo>
                  <a:lnTo>
                    <a:pt x="14579" y="1809"/>
                  </a:lnTo>
                  <a:lnTo>
                    <a:pt x="14188" y="1567"/>
                  </a:lnTo>
                  <a:lnTo>
                    <a:pt x="13777" y="1343"/>
                  </a:lnTo>
                  <a:lnTo>
                    <a:pt x="13349" y="1119"/>
                  </a:lnTo>
                  <a:lnTo>
                    <a:pt x="12901" y="933"/>
                  </a:lnTo>
                  <a:lnTo>
                    <a:pt x="12417" y="746"/>
                  </a:lnTo>
                  <a:lnTo>
                    <a:pt x="11932" y="578"/>
                  </a:lnTo>
                  <a:lnTo>
                    <a:pt x="11410" y="429"/>
                  </a:lnTo>
                  <a:lnTo>
                    <a:pt x="10888" y="299"/>
                  </a:lnTo>
                  <a:lnTo>
                    <a:pt x="10384" y="206"/>
                  </a:lnTo>
                  <a:lnTo>
                    <a:pt x="9900" y="112"/>
                  </a:lnTo>
                  <a:lnTo>
                    <a:pt x="9434" y="56"/>
                  </a:lnTo>
                  <a:lnTo>
                    <a:pt x="8968" y="19"/>
                  </a:lnTo>
                  <a:lnTo>
                    <a:pt x="85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32;p45">
              <a:extLst>
                <a:ext uri="{FF2B5EF4-FFF2-40B4-BE49-F238E27FC236}">
                  <a16:creationId xmlns:a16="http://schemas.microsoft.com/office/drawing/2014/main" id="{F72CB92E-3859-2DF0-2CDE-38E488BD6596}"/>
                </a:ext>
              </a:extLst>
            </p:cNvPr>
            <p:cNvSpPr/>
            <p:nvPr/>
          </p:nvSpPr>
          <p:spPr>
            <a:xfrm>
              <a:off x="4340150" y="3000575"/>
              <a:ext cx="445600" cy="540200"/>
            </a:xfrm>
            <a:custGeom>
              <a:avLst/>
              <a:gdLst/>
              <a:ahLst/>
              <a:cxnLst/>
              <a:rect l="l" t="t" r="r" b="b"/>
              <a:pathLst>
                <a:path w="17824" h="21608" fill="none" extrusionOk="0">
                  <a:moveTo>
                    <a:pt x="7737" y="21608"/>
                  </a:moveTo>
                  <a:lnTo>
                    <a:pt x="7737" y="21608"/>
                  </a:lnTo>
                  <a:lnTo>
                    <a:pt x="7271" y="21589"/>
                  </a:lnTo>
                  <a:lnTo>
                    <a:pt x="6861" y="21552"/>
                  </a:lnTo>
                  <a:lnTo>
                    <a:pt x="6544" y="21496"/>
                  </a:lnTo>
                  <a:lnTo>
                    <a:pt x="6302" y="21422"/>
                  </a:lnTo>
                  <a:lnTo>
                    <a:pt x="6302" y="21422"/>
                  </a:lnTo>
                  <a:lnTo>
                    <a:pt x="6096" y="21347"/>
                  </a:lnTo>
                  <a:lnTo>
                    <a:pt x="5854" y="21216"/>
                  </a:lnTo>
                  <a:lnTo>
                    <a:pt x="5574" y="21049"/>
                  </a:lnTo>
                  <a:lnTo>
                    <a:pt x="5258" y="20844"/>
                  </a:lnTo>
                  <a:lnTo>
                    <a:pt x="4922" y="20620"/>
                  </a:lnTo>
                  <a:lnTo>
                    <a:pt x="4549" y="20359"/>
                  </a:lnTo>
                  <a:lnTo>
                    <a:pt x="4176" y="20061"/>
                  </a:lnTo>
                  <a:lnTo>
                    <a:pt x="3803" y="19744"/>
                  </a:lnTo>
                  <a:lnTo>
                    <a:pt x="3412" y="19408"/>
                  </a:lnTo>
                  <a:lnTo>
                    <a:pt x="3020" y="19035"/>
                  </a:lnTo>
                  <a:lnTo>
                    <a:pt x="2647" y="18662"/>
                  </a:lnTo>
                  <a:lnTo>
                    <a:pt x="2275" y="18252"/>
                  </a:lnTo>
                  <a:lnTo>
                    <a:pt x="1939" y="17823"/>
                  </a:lnTo>
                  <a:lnTo>
                    <a:pt x="1603" y="17395"/>
                  </a:lnTo>
                  <a:lnTo>
                    <a:pt x="1305" y="16947"/>
                  </a:lnTo>
                  <a:lnTo>
                    <a:pt x="1044" y="16500"/>
                  </a:lnTo>
                  <a:lnTo>
                    <a:pt x="1044" y="16500"/>
                  </a:lnTo>
                  <a:lnTo>
                    <a:pt x="932" y="16257"/>
                  </a:lnTo>
                  <a:lnTo>
                    <a:pt x="820" y="15996"/>
                  </a:lnTo>
                  <a:lnTo>
                    <a:pt x="709" y="15735"/>
                  </a:lnTo>
                  <a:lnTo>
                    <a:pt x="615" y="15456"/>
                  </a:lnTo>
                  <a:lnTo>
                    <a:pt x="466" y="14859"/>
                  </a:lnTo>
                  <a:lnTo>
                    <a:pt x="317" y="14225"/>
                  </a:lnTo>
                  <a:lnTo>
                    <a:pt x="224" y="13573"/>
                  </a:lnTo>
                  <a:lnTo>
                    <a:pt x="131" y="12883"/>
                  </a:lnTo>
                  <a:lnTo>
                    <a:pt x="75" y="12193"/>
                  </a:lnTo>
                  <a:lnTo>
                    <a:pt x="37" y="11522"/>
                  </a:lnTo>
                  <a:lnTo>
                    <a:pt x="19" y="10851"/>
                  </a:lnTo>
                  <a:lnTo>
                    <a:pt x="0" y="10198"/>
                  </a:lnTo>
                  <a:lnTo>
                    <a:pt x="19" y="9602"/>
                  </a:lnTo>
                  <a:lnTo>
                    <a:pt x="37" y="9024"/>
                  </a:lnTo>
                  <a:lnTo>
                    <a:pt x="56" y="8520"/>
                  </a:lnTo>
                  <a:lnTo>
                    <a:pt x="93" y="8073"/>
                  </a:lnTo>
                  <a:lnTo>
                    <a:pt x="149" y="7700"/>
                  </a:lnTo>
                  <a:lnTo>
                    <a:pt x="187" y="7402"/>
                  </a:lnTo>
                  <a:lnTo>
                    <a:pt x="187" y="7402"/>
                  </a:lnTo>
                  <a:lnTo>
                    <a:pt x="243" y="7104"/>
                  </a:lnTo>
                  <a:lnTo>
                    <a:pt x="410" y="6544"/>
                  </a:lnTo>
                  <a:lnTo>
                    <a:pt x="522" y="6190"/>
                  </a:lnTo>
                  <a:lnTo>
                    <a:pt x="653" y="5799"/>
                  </a:lnTo>
                  <a:lnTo>
                    <a:pt x="820" y="5370"/>
                  </a:lnTo>
                  <a:lnTo>
                    <a:pt x="1026" y="4904"/>
                  </a:lnTo>
                  <a:lnTo>
                    <a:pt x="1268" y="4438"/>
                  </a:lnTo>
                  <a:lnTo>
                    <a:pt x="1548" y="3953"/>
                  </a:lnTo>
                  <a:lnTo>
                    <a:pt x="1864" y="3468"/>
                  </a:lnTo>
                  <a:lnTo>
                    <a:pt x="2219" y="2983"/>
                  </a:lnTo>
                  <a:lnTo>
                    <a:pt x="2405" y="2741"/>
                  </a:lnTo>
                  <a:lnTo>
                    <a:pt x="2610" y="2499"/>
                  </a:lnTo>
                  <a:lnTo>
                    <a:pt x="2834" y="2275"/>
                  </a:lnTo>
                  <a:lnTo>
                    <a:pt x="3058" y="2051"/>
                  </a:lnTo>
                  <a:lnTo>
                    <a:pt x="3300" y="1828"/>
                  </a:lnTo>
                  <a:lnTo>
                    <a:pt x="3561" y="1622"/>
                  </a:lnTo>
                  <a:lnTo>
                    <a:pt x="3822" y="1417"/>
                  </a:lnTo>
                  <a:lnTo>
                    <a:pt x="4102" y="1231"/>
                  </a:lnTo>
                  <a:lnTo>
                    <a:pt x="4102" y="1231"/>
                  </a:lnTo>
                  <a:lnTo>
                    <a:pt x="4456" y="1007"/>
                  </a:lnTo>
                  <a:lnTo>
                    <a:pt x="4810" y="821"/>
                  </a:lnTo>
                  <a:lnTo>
                    <a:pt x="5183" y="634"/>
                  </a:lnTo>
                  <a:lnTo>
                    <a:pt x="5574" y="485"/>
                  </a:lnTo>
                  <a:lnTo>
                    <a:pt x="5966" y="355"/>
                  </a:lnTo>
                  <a:lnTo>
                    <a:pt x="6357" y="243"/>
                  </a:lnTo>
                  <a:lnTo>
                    <a:pt x="6768" y="150"/>
                  </a:lnTo>
                  <a:lnTo>
                    <a:pt x="7196" y="94"/>
                  </a:lnTo>
                  <a:lnTo>
                    <a:pt x="7625" y="38"/>
                  </a:lnTo>
                  <a:lnTo>
                    <a:pt x="8054" y="19"/>
                  </a:lnTo>
                  <a:lnTo>
                    <a:pt x="8501" y="0"/>
                  </a:lnTo>
                  <a:lnTo>
                    <a:pt x="8968" y="19"/>
                  </a:lnTo>
                  <a:lnTo>
                    <a:pt x="9434" y="56"/>
                  </a:lnTo>
                  <a:lnTo>
                    <a:pt x="9900" y="112"/>
                  </a:lnTo>
                  <a:lnTo>
                    <a:pt x="10384" y="206"/>
                  </a:lnTo>
                  <a:lnTo>
                    <a:pt x="10888" y="299"/>
                  </a:lnTo>
                  <a:lnTo>
                    <a:pt x="10888" y="299"/>
                  </a:lnTo>
                  <a:lnTo>
                    <a:pt x="11410" y="429"/>
                  </a:lnTo>
                  <a:lnTo>
                    <a:pt x="11932" y="578"/>
                  </a:lnTo>
                  <a:lnTo>
                    <a:pt x="12417" y="746"/>
                  </a:lnTo>
                  <a:lnTo>
                    <a:pt x="12901" y="933"/>
                  </a:lnTo>
                  <a:lnTo>
                    <a:pt x="13349" y="1119"/>
                  </a:lnTo>
                  <a:lnTo>
                    <a:pt x="13777" y="1343"/>
                  </a:lnTo>
                  <a:lnTo>
                    <a:pt x="14188" y="1567"/>
                  </a:lnTo>
                  <a:lnTo>
                    <a:pt x="14579" y="1809"/>
                  </a:lnTo>
                  <a:lnTo>
                    <a:pt x="14952" y="2070"/>
                  </a:lnTo>
                  <a:lnTo>
                    <a:pt x="15288" y="2350"/>
                  </a:lnTo>
                  <a:lnTo>
                    <a:pt x="15623" y="2648"/>
                  </a:lnTo>
                  <a:lnTo>
                    <a:pt x="15921" y="2965"/>
                  </a:lnTo>
                  <a:lnTo>
                    <a:pt x="16201" y="3300"/>
                  </a:lnTo>
                  <a:lnTo>
                    <a:pt x="16462" y="3636"/>
                  </a:lnTo>
                  <a:lnTo>
                    <a:pt x="16704" y="3990"/>
                  </a:lnTo>
                  <a:lnTo>
                    <a:pt x="16910" y="4363"/>
                  </a:lnTo>
                  <a:lnTo>
                    <a:pt x="16910" y="4363"/>
                  </a:lnTo>
                  <a:lnTo>
                    <a:pt x="17040" y="4624"/>
                  </a:lnTo>
                  <a:lnTo>
                    <a:pt x="17171" y="4866"/>
                  </a:lnTo>
                  <a:lnTo>
                    <a:pt x="17357" y="5388"/>
                  </a:lnTo>
                  <a:lnTo>
                    <a:pt x="17525" y="5892"/>
                  </a:lnTo>
                  <a:lnTo>
                    <a:pt x="17655" y="6395"/>
                  </a:lnTo>
                  <a:lnTo>
                    <a:pt x="17730" y="6898"/>
                  </a:lnTo>
                  <a:lnTo>
                    <a:pt x="17786" y="7402"/>
                  </a:lnTo>
                  <a:lnTo>
                    <a:pt x="17823" y="7868"/>
                  </a:lnTo>
                  <a:lnTo>
                    <a:pt x="17823" y="8334"/>
                  </a:lnTo>
                  <a:lnTo>
                    <a:pt x="17804" y="8781"/>
                  </a:lnTo>
                  <a:lnTo>
                    <a:pt x="17767" y="9192"/>
                  </a:lnTo>
                  <a:lnTo>
                    <a:pt x="17730" y="9583"/>
                  </a:lnTo>
                  <a:lnTo>
                    <a:pt x="17674" y="9956"/>
                  </a:lnTo>
                  <a:lnTo>
                    <a:pt x="17599" y="10273"/>
                  </a:lnTo>
                  <a:lnTo>
                    <a:pt x="17525" y="10571"/>
                  </a:lnTo>
                  <a:lnTo>
                    <a:pt x="17450" y="10814"/>
                  </a:lnTo>
                  <a:lnTo>
                    <a:pt x="17394" y="11019"/>
                  </a:lnTo>
                  <a:lnTo>
                    <a:pt x="17394" y="11019"/>
                  </a:lnTo>
                  <a:lnTo>
                    <a:pt x="17282" y="11336"/>
                  </a:lnTo>
                  <a:lnTo>
                    <a:pt x="17133" y="11690"/>
                  </a:lnTo>
                  <a:lnTo>
                    <a:pt x="16816" y="12436"/>
                  </a:lnTo>
                  <a:lnTo>
                    <a:pt x="16816" y="12436"/>
                  </a:lnTo>
                  <a:lnTo>
                    <a:pt x="16443" y="13349"/>
                  </a:lnTo>
                  <a:lnTo>
                    <a:pt x="16294" y="13759"/>
                  </a:lnTo>
                  <a:lnTo>
                    <a:pt x="16257" y="13927"/>
                  </a:lnTo>
                  <a:lnTo>
                    <a:pt x="16220" y="14076"/>
                  </a:lnTo>
                  <a:lnTo>
                    <a:pt x="16220" y="14076"/>
                  </a:lnTo>
                  <a:lnTo>
                    <a:pt x="16145" y="14579"/>
                  </a:lnTo>
                  <a:lnTo>
                    <a:pt x="16145" y="14579"/>
                  </a:lnTo>
                  <a:lnTo>
                    <a:pt x="16108" y="14971"/>
                  </a:lnTo>
                  <a:lnTo>
                    <a:pt x="16033" y="15418"/>
                  </a:lnTo>
                  <a:lnTo>
                    <a:pt x="15959" y="15903"/>
                  </a:lnTo>
                  <a:lnTo>
                    <a:pt x="15847" y="16407"/>
                  </a:lnTo>
                  <a:lnTo>
                    <a:pt x="15679" y="16910"/>
                  </a:lnTo>
                  <a:lnTo>
                    <a:pt x="15586" y="17171"/>
                  </a:lnTo>
                  <a:lnTo>
                    <a:pt x="15474" y="17413"/>
                  </a:lnTo>
                  <a:lnTo>
                    <a:pt x="15362" y="17674"/>
                  </a:lnTo>
                  <a:lnTo>
                    <a:pt x="15213" y="17917"/>
                  </a:lnTo>
                  <a:lnTo>
                    <a:pt x="15064" y="18159"/>
                  </a:lnTo>
                  <a:lnTo>
                    <a:pt x="14896" y="18383"/>
                  </a:lnTo>
                  <a:lnTo>
                    <a:pt x="14896" y="18383"/>
                  </a:lnTo>
                  <a:lnTo>
                    <a:pt x="14449" y="18849"/>
                  </a:lnTo>
                  <a:lnTo>
                    <a:pt x="14001" y="19259"/>
                  </a:lnTo>
                  <a:lnTo>
                    <a:pt x="13535" y="19650"/>
                  </a:lnTo>
                  <a:lnTo>
                    <a:pt x="13050" y="19986"/>
                  </a:lnTo>
                  <a:lnTo>
                    <a:pt x="12566" y="20284"/>
                  </a:lnTo>
                  <a:lnTo>
                    <a:pt x="12081" y="20545"/>
                  </a:lnTo>
                  <a:lnTo>
                    <a:pt x="11615" y="20769"/>
                  </a:lnTo>
                  <a:lnTo>
                    <a:pt x="11130" y="20974"/>
                  </a:lnTo>
                  <a:lnTo>
                    <a:pt x="10645" y="21142"/>
                  </a:lnTo>
                  <a:lnTo>
                    <a:pt x="10198" y="21272"/>
                  </a:lnTo>
                  <a:lnTo>
                    <a:pt x="9732" y="21384"/>
                  </a:lnTo>
                  <a:lnTo>
                    <a:pt x="9303" y="21459"/>
                  </a:lnTo>
                  <a:lnTo>
                    <a:pt x="8874" y="21533"/>
                  </a:lnTo>
                  <a:lnTo>
                    <a:pt x="8464" y="21571"/>
                  </a:lnTo>
                  <a:lnTo>
                    <a:pt x="8091" y="21589"/>
                  </a:lnTo>
                  <a:lnTo>
                    <a:pt x="7737" y="21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33;p45">
              <a:extLst>
                <a:ext uri="{FF2B5EF4-FFF2-40B4-BE49-F238E27FC236}">
                  <a16:creationId xmlns:a16="http://schemas.microsoft.com/office/drawing/2014/main" id="{67958384-991E-7849-8B7B-9223118269E6}"/>
                </a:ext>
              </a:extLst>
            </p:cNvPr>
            <p:cNvSpPr/>
            <p:nvPr/>
          </p:nvSpPr>
          <p:spPr>
            <a:xfrm>
              <a:off x="4344325" y="3004775"/>
              <a:ext cx="437225" cy="531825"/>
            </a:xfrm>
            <a:custGeom>
              <a:avLst/>
              <a:gdLst/>
              <a:ahLst/>
              <a:cxnLst/>
              <a:rect l="l" t="t" r="r" b="b"/>
              <a:pathLst>
                <a:path w="17489" h="21273" fill="none" extrusionOk="0">
                  <a:moveTo>
                    <a:pt x="6190" y="21104"/>
                  </a:moveTo>
                  <a:lnTo>
                    <a:pt x="6190" y="21104"/>
                  </a:lnTo>
                  <a:lnTo>
                    <a:pt x="6414" y="21160"/>
                  </a:lnTo>
                  <a:lnTo>
                    <a:pt x="6694" y="21216"/>
                  </a:lnTo>
                  <a:lnTo>
                    <a:pt x="7048" y="21254"/>
                  </a:lnTo>
                  <a:lnTo>
                    <a:pt x="7477" y="21272"/>
                  </a:lnTo>
                  <a:lnTo>
                    <a:pt x="7943" y="21272"/>
                  </a:lnTo>
                  <a:lnTo>
                    <a:pt x="8446" y="21235"/>
                  </a:lnTo>
                  <a:lnTo>
                    <a:pt x="9006" y="21160"/>
                  </a:lnTo>
                  <a:lnTo>
                    <a:pt x="9584" y="21048"/>
                  </a:lnTo>
                  <a:lnTo>
                    <a:pt x="10199" y="20899"/>
                  </a:lnTo>
                  <a:lnTo>
                    <a:pt x="10516" y="20787"/>
                  </a:lnTo>
                  <a:lnTo>
                    <a:pt x="10833" y="20676"/>
                  </a:lnTo>
                  <a:lnTo>
                    <a:pt x="11150" y="20564"/>
                  </a:lnTo>
                  <a:lnTo>
                    <a:pt x="11466" y="20415"/>
                  </a:lnTo>
                  <a:lnTo>
                    <a:pt x="11783" y="20265"/>
                  </a:lnTo>
                  <a:lnTo>
                    <a:pt x="12119" y="20098"/>
                  </a:lnTo>
                  <a:lnTo>
                    <a:pt x="12436" y="19911"/>
                  </a:lnTo>
                  <a:lnTo>
                    <a:pt x="12753" y="19706"/>
                  </a:lnTo>
                  <a:lnTo>
                    <a:pt x="13070" y="19482"/>
                  </a:lnTo>
                  <a:lnTo>
                    <a:pt x="13387" y="19259"/>
                  </a:lnTo>
                  <a:lnTo>
                    <a:pt x="13704" y="18998"/>
                  </a:lnTo>
                  <a:lnTo>
                    <a:pt x="14002" y="18718"/>
                  </a:lnTo>
                  <a:lnTo>
                    <a:pt x="14300" y="18420"/>
                  </a:lnTo>
                  <a:lnTo>
                    <a:pt x="14599" y="18103"/>
                  </a:lnTo>
                  <a:lnTo>
                    <a:pt x="14599" y="18103"/>
                  </a:lnTo>
                  <a:lnTo>
                    <a:pt x="14766" y="17879"/>
                  </a:lnTo>
                  <a:lnTo>
                    <a:pt x="14915" y="17655"/>
                  </a:lnTo>
                  <a:lnTo>
                    <a:pt x="15046" y="17413"/>
                  </a:lnTo>
                  <a:lnTo>
                    <a:pt x="15158" y="17171"/>
                  </a:lnTo>
                  <a:lnTo>
                    <a:pt x="15270" y="16928"/>
                  </a:lnTo>
                  <a:lnTo>
                    <a:pt x="15363" y="16686"/>
                  </a:lnTo>
                  <a:lnTo>
                    <a:pt x="15512" y="16183"/>
                  </a:lnTo>
                  <a:lnTo>
                    <a:pt x="15624" y="15679"/>
                  </a:lnTo>
                  <a:lnTo>
                    <a:pt x="15717" y="15213"/>
                  </a:lnTo>
                  <a:lnTo>
                    <a:pt x="15773" y="14784"/>
                  </a:lnTo>
                  <a:lnTo>
                    <a:pt x="15829" y="14393"/>
                  </a:lnTo>
                  <a:lnTo>
                    <a:pt x="15829" y="14393"/>
                  </a:lnTo>
                  <a:lnTo>
                    <a:pt x="15885" y="13889"/>
                  </a:lnTo>
                  <a:lnTo>
                    <a:pt x="15885" y="13889"/>
                  </a:lnTo>
                  <a:lnTo>
                    <a:pt x="15922" y="13722"/>
                  </a:lnTo>
                  <a:lnTo>
                    <a:pt x="15978" y="13554"/>
                  </a:lnTo>
                  <a:lnTo>
                    <a:pt x="16127" y="13144"/>
                  </a:lnTo>
                  <a:lnTo>
                    <a:pt x="16295" y="12696"/>
                  </a:lnTo>
                  <a:lnTo>
                    <a:pt x="16500" y="12212"/>
                  </a:lnTo>
                  <a:lnTo>
                    <a:pt x="16500" y="12212"/>
                  </a:lnTo>
                  <a:lnTo>
                    <a:pt x="16817" y="11466"/>
                  </a:lnTo>
                  <a:lnTo>
                    <a:pt x="16948" y="11112"/>
                  </a:lnTo>
                  <a:lnTo>
                    <a:pt x="17059" y="10795"/>
                  </a:lnTo>
                  <a:lnTo>
                    <a:pt x="17059" y="10795"/>
                  </a:lnTo>
                  <a:lnTo>
                    <a:pt x="17134" y="10590"/>
                  </a:lnTo>
                  <a:lnTo>
                    <a:pt x="17209" y="10347"/>
                  </a:lnTo>
                  <a:lnTo>
                    <a:pt x="17283" y="10068"/>
                  </a:lnTo>
                  <a:lnTo>
                    <a:pt x="17339" y="9751"/>
                  </a:lnTo>
                  <a:lnTo>
                    <a:pt x="17395" y="9396"/>
                  </a:lnTo>
                  <a:lnTo>
                    <a:pt x="17451" y="9005"/>
                  </a:lnTo>
                  <a:lnTo>
                    <a:pt x="17488" y="8595"/>
                  </a:lnTo>
                  <a:lnTo>
                    <a:pt x="17488" y="8166"/>
                  </a:lnTo>
                  <a:lnTo>
                    <a:pt x="17488" y="7719"/>
                  </a:lnTo>
                  <a:lnTo>
                    <a:pt x="17470" y="7252"/>
                  </a:lnTo>
                  <a:lnTo>
                    <a:pt x="17414" y="6768"/>
                  </a:lnTo>
                  <a:lnTo>
                    <a:pt x="17320" y="6264"/>
                  </a:lnTo>
                  <a:lnTo>
                    <a:pt x="17209" y="5780"/>
                  </a:lnTo>
                  <a:lnTo>
                    <a:pt x="17041" y="5276"/>
                  </a:lnTo>
                  <a:lnTo>
                    <a:pt x="16854" y="4773"/>
                  </a:lnTo>
                  <a:lnTo>
                    <a:pt x="16612" y="4270"/>
                  </a:lnTo>
                  <a:lnTo>
                    <a:pt x="16612" y="4270"/>
                  </a:lnTo>
                  <a:lnTo>
                    <a:pt x="16388" y="3915"/>
                  </a:lnTo>
                  <a:lnTo>
                    <a:pt x="16165" y="3561"/>
                  </a:lnTo>
                  <a:lnTo>
                    <a:pt x="15904" y="3226"/>
                  </a:lnTo>
                  <a:lnTo>
                    <a:pt x="15624" y="2909"/>
                  </a:lnTo>
                  <a:lnTo>
                    <a:pt x="15326" y="2592"/>
                  </a:lnTo>
                  <a:lnTo>
                    <a:pt x="15009" y="2312"/>
                  </a:lnTo>
                  <a:lnTo>
                    <a:pt x="14673" y="2032"/>
                  </a:lnTo>
                  <a:lnTo>
                    <a:pt x="14319" y="1771"/>
                  </a:lnTo>
                  <a:lnTo>
                    <a:pt x="13927" y="1529"/>
                  </a:lnTo>
                  <a:lnTo>
                    <a:pt x="13536" y="1305"/>
                  </a:lnTo>
                  <a:lnTo>
                    <a:pt x="13107" y="1100"/>
                  </a:lnTo>
                  <a:lnTo>
                    <a:pt x="12660" y="914"/>
                  </a:lnTo>
                  <a:lnTo>
                    <a:pt x="12194" y="727"/>
                  </a:lnTo>
                  <a:lnTo>
                    <a:pt x="11709" y="560"/>
                  </a:lnTo>
                  <a:lnTo>
                    <a:pt x="11205" y="429"/>
                  </a:lnTo>
                  <a:lnTo>
                    <a:pt x="10683" y="299"/>
                  </a:lnTo>
                  <a:lnTo>
                    <a:pt x="10683" y="299"/>
                  </a:lnTo>
                  <a:lnTo>
                    <a:pt x="10199" y="187"/>
                  </a:lnTo>
                  <a:lnTo>
                    <a:pt x="9714" y="112"/>
                  </a:lnTo>
                  <a:lnTo>
                    <a:pt x="9248" y="56"/>
                  </a:lnTo>
                  <a:lnTo>
                    <a:pt x="8801" y="19"/>
                  </a:lnTo>
                  <a:lnTo>
                    <a:pt x="8353" y="0"/>
                  </a:lnTo>
                  <a:lnTo>
                    <a:pt x="7906" y="0"/>
                  </a:lnTo>
                  <a:lnTo>
                    <a:pt x="7477" y="38"/>
                  </a:lnTo>
                  <a:lnTo>
                    <a:pt x="7048" y="75"/>
                  </a:lnTo>
                  <a:lnTo>
                    <a:pt x="6638" y="149"/>
                  </a:lnTo>
                  <a:lnTo>
                    <a:pt x="6228" y="224"/>
                  </a:lnTo>
                  <a:lnTo>
                    <a:pt x="5836" y="336"/>
                  </a:lnTo>
                  <a:lnTo>
                    <a:pt x="5463" y="466"/>
                  </a:lnTo>
                  <a:lnTo>
                    <a:pt x="5091" y="615"/>
                  </a:lnTo>
                  <a:lnTo>
                    <a:pt x="4718" y="783"/>
                  </a:lnTo>
                  <a:lnTo>
                    <a:pt x="4363" y="988"/>
                  </a:lnTo>
                  <a:lnTo>
                    <a:pt x="4028" y="1193"/>
                  </a:lnTo>
                  <a:lnTo>
                    <a:pt x="4028" y="1193"/>
                  </a:lnTo>
                  <a:lnTo>
                    <a:pt x="3748" y="1380"/>
                  </a:lnTo>
                  <a:lnTo>
                    <a:pt x="3487" y="1585"/>
                  </a:lnTo>
                  <a:lnTo>
                    <a:pt x="3226" y="1809"/>
                  </a:lnTo>
                  <a:lnTo>
                    <a:pt x="2984" y="2032"/>
                  </a:lnTo>
                  <a:lnTo>
                    <a:pt x="2760" y="2256"/>
                  </a:lnTo>
                  <a:lnTo>
                    <a:pt x="2536" y="2480"/>
                  </a:lnTo>
                  <a:lnTo>
                    <a:pt x="2331" y="2722"/>
                  </a:lnTo>
                  <a:lnTo>
                    <a:pt x="2145" y="2965"/>
                  </a:lnTo>
                  <a:lnTo>
                    <a:pt x="1791" y="3468"/>
                  </a:lnTo>
                  <a:lnTo>
                    <a:pt x="1474" y="3953"/>
                  </a:lnTo>
                  <a:lnTo>
                    <a:pt x="1194" y="4437"/>
                  </a:lnTo>
                  <a:lnTo>
                    <a:pt x="970" y="4922"/>
                  </a:lnTo>
                  <a:lnTo>
                    <a:pt x="765" y="5370"/>
                  </a:lnTo>
                  <a:lnTo>
                    <a:pt x="598" y="5798"/>
                  </a:lnTo>
                  <a:lnTo>
                    <a:pt x="467" y="6190"/>
                  </a:lnTo>
                  <a:lnTo>
                    <a:pt x="355" y="6525"/>
                  </a:lnTo>
                  <a:lnTo>
                    <a:pt x="225" y="7047"/>
                  </a:lnTo>
                  <a:lnTo>
                    <a:pt x="187" y="7271"/>
                  </a:lnTo>
                  <a:lnTo>
                    <a:pt x="187" y="7271"/>
                  </a:lnTo>
                  <a:lnTo>
                    <a:pt x="131" y="7551"/>
                  </a:lnTo>
                  <a:lnTo>
                    <a:pt x="94" y="7924"/>
                  </a:lnTo>
                  <a:lnTo>
                    <a:pt x="57" y="8371"/>
                  </a:lnTo>
                  <a:lnTo>
                    <a:pt x="20" y="8874"/>
                  </a:lnTo>
                  <a:lnTo>
                    <a:pt x="1" y="9434"/>
                  </a:lnTo>
                  <a:lnTo>
                    <a:pt x="1" y="10030"/>
                  </a:lnTo>
                  <a:lnTo>
                    <a:pt x="1" y="10683"/>
                  </a:lnTo>
                  <a:lnTo>
                    <a:pt x="20" y="11335"/>
                  </a:lnTo>
                  <a:lnTo>
                    <a:pt x="57" y="12007"/>
                  </a:lnTo>
                  <a:lnTo>
                    <a:pt x="131" y="12696"/>
                  </a:lnTo>
                  <a:lnTo>
                    <a:pt x="206" y="13349"/>
                  </a:lnTo>
                  <a:lnTo>
                    <a:pt x="318" y="14001"/>
                  </a:lnTo>
                  <a:lnTo>
                    <a:pt x="448" y="14635"/>
                  </a:lnTo>
                  <a:lnTo>
                    <a:pt x="598" y="15232"/>
                  </a:lnTo>
                  <a:lnTo>
                    <a:pt x="691" y="15493"/>
                  </a:lnTo>
                  <a:lnTo>
                    <a:pt x="803" y="15772"/>
                  </a:lnTo>
                  <a:lnTo>
                    <a:pt x="896" y="16015"/>
                  </a:lnTo>
                  <a:lnTo>
                    <a:pt x="1026" y="16239"/>
                  </a:lnTo>
                  <a:lnTo>
                    <a:pt x="1026" y="16239"/>
                  </a:lnTo>
                  <a:lnTo>
                    <a:pt x="1269" y="16686"/>
                  </a:lnTo>
                  <a:lnTo>
                    <a:pt x="1567" y="17133"/>
                  </a:lnTo>
                  <a:lnTo>
                    <a:pt x="1884" y="17562"/>
                  </a:lnTo>
                  <a:lnTo>
                    <a:pt x="2238" y="17972"/>
                  </a:lnTo>
                  <a:lnTo>
                    <a:pt x="2592" y="18364"/>
                  </a:lnTo>
                  <a:lnTo>
                    <a:pt x="2965" y="18737"/>
                  </a:lnTo>
                  <a:lnTo>
                    <a:pt x="3357" y="19110"/>
                  </a:lnTo>
                  <a:lnTo>
                    <a:pt x="3730" y="19445"/>
                  </a:lnTo>
                  <a:lnTo>
                    <a:pt x="4121" y="19762"/>
                  </a:lnTo>
                  <a:lnTo>
                    <a:pt x="4475" y="20042"/>
                  </a:lnTo>
                  <a:lnTo>
                    <a:pt x="4830" y="20303"/>
                  </a:lnTo>
                  <a:lnTo>
                    <a:pt x="5165" y="20545"/>
                  </a:lnTo>
                  <a:lnTo>
                    <a:pt x="5482" y="20732"/>
                  </a:lnTo>
                  <a:lnTo>
                    <a:pt x="5762" y="20899"/>
                  </a:lnTo>
                  <a:lnTo>
                    <a:pt x="5985" y="21030"/>
                  </a:lnTo>
                  <a:lnTo>
                    <a:pt x="6190" y="21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34;p45">
              <a:extLst>
                <a:ext uri="{FF2B5EF4-FFF2-40B4-BE49-F238E27FC236}">
                  <a16:creationId xmlns:a16="http://schemas.microsoft.com/office/drawing/2014/main" id="{D76C973F-6A97-4059-0328-286BC2DC9C71}"/>
                </a:ext>
              </a:extLst>
            </p:cNvPr>
            <p:cNvSpPr/>
            <p:nvPr/>
          </p:nvSpPr>
          <p:spPr>
            <a:xfrm>
              <a:off x="4501875" y="3205650"/>
              <a:ext cx="48950" cy="48975"/>
            </a:xfrm>
            <a:custGeom>
              <a:avLst/>
              <a:gdLst/>
              <a:ahLst/>
              <a:cxnLst/>
              <a:rect l="l" t="t" r="r" b="b"/>
              <a:pathLst>
                <a:path w="1958" h="1959" extrusionOk="0">
                  <a:moveTo>
                    <a:pt x="858" y="1"/>
                  </a:moveTo>
                  <a:lnTo>
                    <a:pt x="671" y="56"/>
                  </a:lnTo>
                  <a:lnTo>
                    <a:pt x="485" y="131"/>
                  </a:lnTo>
                  <a:lnTo>
                    <a:pt x="336" y="243"/>
                  </a:lnTo>
                  <a:lnTo>
                    <a:pt x="205" y="373"/>
                  </a:lnTo>
                  <a:lnTo>
                    <a:pt x="112" y="541"/>
                  </a:lnTo>
                  <a:lnTo>
                    <a:pt x="38" y="728"/>
                  </a:lnTo>
                  <a:lnTo>
                    <a:pt x="0" y="914"/>
                  </a:lnTo>
                  <a:lnTo>
                    <a:pt x="19" y="1119"/>
                  </a:lnTo>
                  <a:lnTo>
                    <a:pt x="56" y="1306"/>
                  </a:lnTo>
                  <a:lnTo>
                    <a:pt x="131" y="1473"/>
                  </a:lnTo>
                  <a:lnTo>
                    <a:pt x="243" y="1622"/>
                  </a:lnTo>
                  <a:lnTo>
                    <a:pt x="373" y="1753"/>
                  </a:lnTo>
                  <a:lnTo>
                    <a:pt x="541" y="1865"/>
                  </a:lnTo>
                  <a:lnTo>
                    <a:pt x="727" y="1939"/>
                  </a:lnTo>
                  <a:lnTo>
                    <a:pt x="932" y="1958"/>
                  </a:lnTo>
                  <a:lnTo>
                    <a:pt x="1119" y="1958"/>
                  </a:lnTo>
                  <a:lnTo>
                    <a:pt x="1305" y="1902"/>
                  </a:lnTo>
                  <a:lnTo>
                    <a:pt x="1473" y="1828"/>
                  </a:lnTo>
                  <a:lnTo>
                    <a:pt x="1622" y="1716"/>
                  </a:lnTo>
                  <a:lnTo>
                    <a:pt x="1753" y="1585"/>
                  </a:lnTo>
                  <a:lnTo>
                    <a:pt x="1865" y="1417"/>
                  </a:lnTo>
                  <a:lnTo>
                    <a:pt x="1939" y="1231"/>
                  </a:lnTo>
                  <a:lnTo>
                    <a:pt x="1958" y="1045"/>
                  </a:lnTo>
                  <a:lnTo>
                    <a:pt x="1958" y="839"/>
                  </a:lnTo>
                  <a:lnTo>
                    <a:pt x="1921" y="653"/>
                  </a:lnTo>
                  <a:lnTo>
                    <a:pt x="1827" y="485"/>
                  </a:lnTo>
                  <a:lnTo>
                    <a:pt x="1734" y="336"/>
                  </a:lnTo>
                  <a:lnTo>
                    <a:pt x="1585" y="206"/>
                  </a:lnTo>
                  <a:lnTo>
                    <a:pt x="1417" y="94"/>
                  </a:lnTo>
                  <a:lnTo>
                    <a:pt x="1231" y="38"/>
                  </a:lnTo>
                  <a:lnTo>
                    <a:pt x="1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35;p45">
              <a:extLst>
                <a:ext uri="{FF2B5EF4-FFF2-40B4-BE49-F238E27FC236}">
                  <a16:creationId xmlns:a16="http://schemas.microsoft.com/office/drawing/2014/main" id="{B94D73D7-D596-3E84-18F8-B8503D16791F}"/>
                </a:ext>
              </a:extLst>
            </p:cNvPr>
            <p:cNvSpPr/>
            <p:nvPr/>
          </p:nvSpPr>
          <p:spPr>
            <a:xfrm>
              <a:off x="4660350" y="3248075"/>
              <a:ext cx="49425" cy="49425"/>
            </a:xfrm>
            <a:custGeom>
              <a:avLst/>
              <a:gdLst/>
              <a:ahLst/>
              <a:cxnLst/>
              <a:rect l="l" t="t" r="r" b="b"/>
              <a:pathLst>
                <a:path w="1977" h="1977" extrusionOk="0">
                  <a:moveTo>
                    <a:pt x="1044" y="0"/>
                  </a:moveTo>
                  <a:lnTo>
                    <a:pt x="858" y="19"/>
                  </a:lnTo>
                  <a:lnTo>
                    <a:pt x="671" y="56"/>
                  </a:lnTo>
                  <a:lnTo>
                    <a:pt x="503" y="131"/>
                  </a:lnTo>
                  <a:lnTo>
                    <a:pt x="336" y="242"/>
                  </a:lnTo>
                  <a:lnTo>
                    <a:pt x="205" y="392"/>
                  </a:lnTo>
                  <a:lnTo>
                    <a:pt x="112" y="541"/>
                  </a:lnTo>
                  <a:lnTo>
                    <a:pt x="37" y="727"/>
                  </a:lnTo>
                  <a:lnTo>
                    <a:pt x="0" y="932"/>
                  </a:lnTo>
                  <a:lnTo>
                    <a:pt x="19" y="1119"/>
                  </a:lnTo>
                  <a:lnTo>
                    <a:pt x="56" y="1305"/>
                  </a:lnTo>
                  <a:lnTo>
                    <a:pt x="131" y="1473"/>
                  </a:lnTo>
                  <a:lnTo>
                    <a:pt x="242" y="1641"/>
                  </a:lnTo>
                  <a:lnTo>
                    <a:pt x="392" y="1771"/>
                  </a:lnTo>
                  <a:lnTo>
                    <a:pt x="541" y="1864"/>
                  </a:lnTo>
                  <a:lnTo>
                    <a:pt x="727" y="1939"/>
                  </a:lnTo>
                  <a:lnTo>
                    <a:pt x="932" y="1976"/>
                  </a:lnTo>
                  <a:lnTo>
                    <a:pt x="1119" y="1958"/>
                  </a:lnTo>
                  <a:lnTo>
                    <a:pt x="1305" y="1920"/>
                  </a:lnTo>
                  <a:lnTo>
                    <a:pt x="1473" y="1846"/>
                  </a:lnTo>
                  <a:lnTo>
                    <a:pt x="1641" y="1734"/>
                  </a:lnTo>
                  <a:lnTo>
                    <a:pt x="1771" y="1603"/>
                  </a:lnTo>
                  <a:lnTo>
                    <a:pt x="1864" y="1436"/>
                  </a:lnTo>
                  <a:lnTo>
                    <a:pt x="1939" y="1249"/>
                  </a:lnTo>
                  <a:lnTo>
                    <a:pt x="1976" y="1044"/>
                  </a:lnTo>
                  <a:lnTo>
                    <a:pt x="1958" y="858"/>
                  </a:lnTo>
                  <a:lnTo>
                    <a:pt x="1920" y="671"/>
                  </a:lnTo>
                  <a:lnTo>
                    <a:pt x="1846" y="503"/>
                  </a:lnTo>
                  <a:lnTo>
                    <a:pt x="1734" y="354"/>
                  </a:lnTo>
                  <a:lnTo>
                    <a:pt x="1585" y="224"/>
                  </a:lnTo>
                  <a:lnTo>
                    <a:pt x="1436" y="112"/>
                  </a:lnTo>
                  <a:lnTo>
                    <a:pt x="1249" y="37"/>
                  </a:lnTo>
                  <a:lnTo>
                    <a:pt x="10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6;p45">
              <a:extLst>
                <a:ext uri="{FF2B5EF4-FFF2-40B4-BE49-F238E27FC236}">
                  <a16:creationId xmlns:a16="http://schemas.microsoft.com/office/drawing/2014/main" id="{EC81336E-5523-3CF1-E8C8-B0236484EEFE}"/>
                </a:ext>
              </a:extLst>
            </p:cNvPr>
            <p:cNvSpPr/>
            <p:nvPr/>
          </p:nvSpPr>
          <p:spPr>
            <a:xfrm>
              <a:off x="4500475" y="3142275"/>
              <a:ext cx="77850" cy="20525"/>
            </a:xfrm>
            <a:custGeom>
              <a:avLst/>
              <a:gdLst/>
              <a:ahLst/>
              <a:cxnLst/>
              <a:rect l="l" t="t" r="r" b="b"/>
              <a:pathLst>
                <a:path w="3114" h="821" extrusionOk="0">
                  <a:moveTo>
                    <a:pt x="1268" y="0"/>
                  </a:moveTo>
                  <a:lnTo>
                    <a:pt x="1044" y="37"/>
                  </a:lnTo>
                  <a:lnTo>
                    <a:pt x="839" y="75"/>
                  </a:lnTo>
                  <a:lnTo>
                    <a:pt x="653" y="112"/>
                  </a:lnTo>
                  <a:lnTo>
                    <a:pt x="336" y="224"/>
                  </a:lnTo>
                  <a:lnTo>
                    <a:pt x="131" y="317"/>
                  </a:lnTo>
                  <a:lnTo>
                    <a:pt x="56" y="354"/>
                  </a:lnTo>
                  <a:lnTo>
                    <a:pt x="19" y="373"/>
                  </a:lnTo>
                  <a:lnTo>
                    <a:pt x="0" y="410"/>
                  </a:lnTo>
                  <a:lnTo>
                    <a:pt x="0" y="447"/>
                  </a:lnTo>
                  <a:lnTo>
                    <a:pt x="19" y="485"/>
                  </a:lnTo>
                  <a:lnTo>
                    <a:pt x="38" y="522"/>
                  </a:lnTo>
                  <a:lnTo>
                    <a:pt x="75" y="541"/>
                  </a:lnTo>
                  <a:lnTo>
                    <a:pt x="112" y="541"/>
                  </a:lnTo>
                  <a:lnTo>
                    <a:pt x="150" y="522"/>
                  </a:lnTo>
                  <a:lnTo>
                    <a:pt x="243" y="466"/>
                  </a:lnTo>
                  <a:lnTo>
                    <a:pt x="429" y="392"/>
                  </a:lnTo>
                  <a:lnTo>
                    <a:pt x="727" y="280"/>
                  </a:lnTo>
                  <a:lnTo>
                    <a:pt x="895" y="242"/>
                  </a:lnTo>
                  <a:lnTo>
                    <a:pt x="1082" y="205"/>
                  </a:lnTo>
                  <a:lnTo>
                    <a:pt x="1305" y="186"/>
                  </a:lnTo>
                  <a:lnTo>
                    <a:pt x="1511" y="186"/>
                  </a:lnTo>
                  <a:lnTo>
                    <a:pt x="1753" y="205"/>
                  </a:lnTo>
                  <a:lnTo>
                    <a:pt x="1977" y="261"/>
                  </a:lnTo>
                  <a:lnTo>
                    <a:pt x="2219" y="336"/>
                  </a:lnTo>
                  <a:lnTo>
                    <a:pt x="2461" y="447"/>
                  </a:lnTo>
                  <a:lnTo>
                    <a:pt x="2704" y="597"/>
                  </a:lnTo>
                  <a:lnTo>
                    <a:pt x="2946" y="802"/>
                  </a:lnTo>
                  <a:lnTo>
                    <a:pt x="2983" y="820"/>
                  </a:lnTo>
                  <a:lnTo>
                    <a:pt x="3058" y="820"/>
                  </a:lnTo>
                  <a:lnTo>
                    <a:pt x="3095" y="783"/>
                  </a:lnTo>
                  <a:lnTo>
                    <a:pt x="3114" y="764"/>
                  </a:lnTo>
                  <a:lnTo>
                    <a:pt x="3114" y="727"/>
                  </a:lnTo>
                  <a:lnTo>
                    <a:pt x="3114" y="690"/>
                  </a:lnTo>
                  <a:lnTo>
                    <a:pt x="3077" y="653"/>
                  </a:lnTo>
                  <a:lnTo>
                    <a:pt x="2816" y="447"/>
                  </a:lnTo>
                  <a:lnTo>
                    <a:pt x="2555" y="280"/>
                  </a:lnTo>
                  <a:lnTo>
                    <a:pt x="2294" y="149"/>
                  </a:lnTo>
                  <a:lnTo>
                    <a:pt x="2014" y="75"/>
                  </a:lnTo>
                  <a:lnTo>
                    <a:pt x="1772" y="19"/>
                  </a:lnTo>
                  <a:lnTo>
                    <a:pt x="151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37;p45">
              <a:extLst>
                <a:ext uri="{FF2B5EF4-FFF2-40B4-BE49-F238E27FC236}">
                  <a16:creationId xmlns:a16="http://schemas.microsoft.com/office/drawing/2014/main" id="{7EBD9ACE-4D6B-6017-0AC9-79958556FC9B}"/>
                </a:ext>
              </a:extLst>
            </p:cNvPr>
            <p:cNvSpPr/>
            <p:nvPr/>
          </p:nvSpPr>
          <p:spPr>
            <a:xfrm>
              <a:off x="4668725" y="3182350"/>
              <a:ext cx="71325" cy="36375"/>
            </a:xfrm>
            <a:custGeom>
              <a:avLst/>
              <a:gdLst/>
              <a:ahLst/>
              <a:cxnLst/>
              <a:rect l="l" t="t" r="r" b="b"/>
              <a:pathLst>
                <a:path w="2853" h="1455" extrusionOk="0">
                  <a:moveTo>
                    <a:pt x="411" y="0"/>
                  </a:moveTo>
                  <a:lnTo>
                    <a:pt x="75" y="56"/>
                  </a:lnTo>
                  <a:lnTo>
                    <a:pt x="38" y="56"/>
                  </a:lnTo>
                  <a:lnTo>
                    <a:pt x="1" y="94"/>
                  </a:lnTo>
                  <a:lnTo>
                    <a:pt x="1" y="131"/>
                  </a:lnTo>
                  <a:lnTo>
                    <a:pt x="1" y="168"/>
                  </a:lnTo>
                  <a:lnTo>
                    <a:pt x="1" y="205"/>
                  </a:lnTo>
                  <a:lnTo>
                    <a:pt x="38" y="224"/>
                  </a:lnTo>
                  <a:lnTo>
                    <a:pt x="75" y="243"/>
                  </a:lnTo>
                  <a:lnTo>
                    <a:pt x="112" y="243"/>
                  </a:lnTo>
                  <a:lnTo>
                    <a:pt x="411" y="187"/>
                  </a:lnTo>
                  <a:lnTo>
                    <a:pt x="709" y="187"/>
                  </a:lnTo>
                  <a:lnTo>
                    <a:pt x="970" y="205"/>
                  </a:lnTo>
                  <a:lnTo>
                    <a:pt x="1212" y="261"/>
                  </a:lnTo>
                  <a:lnTo>
                    <a:pt x="1455" y="336"/>
                  </a:lnTo>
                  <a:lnTo>
                    <a:pt x="1660" y="429"/>
                  </a:lnTo>
                  <a:lnTo>
                    <a:pt x="1846" y="541"/>
                  </a:lnTo>
                  <a:lnTo>
                    <a:pt x="2014" y="671"/>
                  </a:lnTo>
                  <a:lnTo>
                    <a:pt x="2163" y="783"/>
                  </a:lnTo>
                  <a:lnTo>
                    <a:pt x="2294" y="914"/>
                  </a:lnTo>
                  <a:lnTo>
                    <a:pt x="2499" y="1156"/>
                  </a:lnTo>
                  <a:lnTo>
                    <a:pt x="2629" y="1324"/>
                  </a:lnTo>
                  <a:lnTo>
                    <a:pt x="2667" y="1399"/>
                  </a:lnTo>
                  <a:lnTo>
                    <a:pt x="2704" y="1436"/>
                  </a:lnTo>
                  <a:lnTo>
                    <a:pt x="2760" y="1455"/>
                  </a:lnTo>
                  <a:lnTo>
                    <a:pt x="2797" y="1436"/>
                  </a:lnTo>
                  <a:lnTo>
                    <a:pt x="2834" y="1417"/>
                  </a:lnTo>
                  <a:lnTo>
                    <a:pt x="2853" y="1380"/>
                  </a:lnTo>
                  <a:lnTo>
                    <a:pt x="2853" y="1343"/>
                  </a:lnTo>
                  <a:lnTo>
                    <a:pt x="2853" y="1305"/>
                  </a:lnTo>
                  <a:lnTo>
                    <a:pt x="2797" y="1231"/>
                  </a:lnTo>
                  <a:lnTo>
                    <a:pt x="2667" y="1044"/>
                  </a:lnTo>
                  <a:lnTo>
                    <a:pt x="2443" y="802"/>
                  </a:lnTo>
                  <a:lnTo>
                    <a:pt x="2312" y="671"/>
                  </a:lnTo>
                  <a:lnTo>
                    <a:pt x="2145" y="522"/>
                  </a:lnTo>
                  <a:lnTo>
                    <a:pt x="1958" y="392"/>
                  </a:lnTo>
                  <a:lnTo>
                    <a:pt x="1753" y="280"/>
                  </a:lnTo>
                  <a:lnTo>
                    <a:pt x="1529" y="168"/>
                  </a:lnTo>
                  <a:lnTo>
                    <a:pt x="1268" y="75"/>
                  </a:lnTo>
                  <a:lnTo>
                    <a:pt x="1007" y="19"/>
                  </a:lnTo>
                  <a:lnTo>
                    <a:pt x="7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38;p45">
              <a:extLst>
                <a:ext uri="{FF2B5EF4-FFF2-40B4-BE49-F238E27FC236}">
                  <a16:creationId xmlns:a16="http://schemas.microsoft.com/office/drawing/2014/main" id="{58A1072B-8BAE-CC2C-2B95-35D48527D250}"/>
                </a:ext>
              </a:extLst>
            </p:cNvPr>
            <p:cNvSpPr/>
            <p:nvPr/>
          </p:nvSpPr>
          <p:spPr>
            <a:xfrm>
              <a:off x="4592300" y="3227550"/>
              <a:ext cx="66200" cy="147775"/>
            </a:xfrm>
            <a:custGeom>
              <a:avLst/>
              <a:gdLst/>
              <a:ahLst/>
              <a:cxnLst/>
              <a:rect l="l" t="t" r="r" b="b"/>
              <a:pathLst>
                <a:path w="2648" h="5911" extrusionOk="0">
                  <a:moveTo>
                    <a:pt x="1939" y="1"/>
                  </a:moveTo>
                  <a:lnTo>
                    <a:pt x="1902" y="19"/>
                  </a:lnTo>
                  <a:lnTo>
                    <a:pt x="1864" y="38"/>
                  </a:lnTo>
                  <a:lnTo>
                    <a:pt x="1846" y="75"/>
                  </a:lnTo>
                  <a:lnTo>
                    <a:pt x="1305" y="1790"/>
                  </a:lnTo>
                  <a:lnTo>
                    <a:pt x="1305" y="1809"/>
                  </a:lnTo>
                  <a:lnTo>
                    <a:pt x="1324" y="1846"/>
                  </a:lnTo>
                  <a:lnTo>
                    <a:pt x="2386" y="4401"/>
                  </a:lnTo>
                  <a:lnTo>
                    <a:pt x="634" y="4028"/>
                  </a:lnTo>
                  <a:lnTo>
                    <a:pt x="597" y="4028"/>
                  </a:lnTo>
                  <a:lnTo>
                    <a:pt x="559" y="4046"/>
                  </a:lnTo>
                  <a:lnTo>
                    <a:pt x="541" y="4065"/>
                  </a:lnTo>
                  <a:lnTo>
                    <a:pt x="522" y="4102"/>
                  </a:lnTo>
                  <a:lnTo>
                    <a:pt x="0" y="5799"/>
                  </a:lnTo>
                  <a:lnTo>
                    <a:pt x="0" y="5836"/>
                  </a:lnTo>
                  <a:lnTo>
                    <a:pt x="19" y="5873"/>
                  </a:lnTo>
                  <a:lnTo>
                    <a:pt x="37" y="5892"/>
                  </a:lnTo>
                  <a:lnTo>
                    <a:pt x="75" y="5911"/>
                  </a:lnTo>
                  <a:lnTo>
                    <a:pt x="93" y="5911"/>
                  </a:lnTo>
                  <a:lnTo>
                    <a:pt x="168" y="5892"/>
                  </a:lnTo>
                  <a:lnTo>
                    <a:pt x="187" y="5855"/>
                  </a:lnTo>
                  <a:lnTo>
                    <a:pt x="671" y="4233"/>
                  </a:lnTo>
                  <a:lnTo>
                    <a:pt x="2536" y="4624"/>
                  </a:lnTo>
                  <a:lnTo>
                    <a:pt x="2592" y="4624"/>
                  </a:lnTo>
                  <a:lnTo>
                    <a:pt x="2629" y="4587"/>
                  </a:lnTo>
                  <a:lnTo>
                    <a:pt x="2647" y="4531"/>
                  </a:lnTo>
                  <a:lnTo>
                    <a:pt x="2647" y="4494"/>
                  </a:lnTo>
                  <a:lnTo>
                    <a:pt x="1510" y="1809"/>
                  </a:lnTo>
                  <a:lnTo>
                    <a:pt x="2032" y="131"/>
                  </a:lnTo>
                  <a:lnTo>
                    <a:pt x="2051" y="94"/>
                  </a:lnTo>
                  <a:lnTo>
                    <a:pt x="2032" y="57"/>
                  </a:lnTo>
                  <a:lnTo>
                    <a:pt x="2014" y="38"/>
                  </a:lnTo>
                  <a:lnTo>
                    <a:pt x="1976" y="19"/>
                  </a:lnTo>
                  <a:lnTo>
                    <a:pt x="193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39;p45">
              <a:extLst>
                <a:ext uri="{FF2B5EF4-FFF2-40B4-BE49-F238E27FC236}">
                  <a16:creationId xmlns:a16="http://schemas.microsoft.com/office/drawing/2014/main" id="{3A94F5BE-BDFD-9C27-733A-8CA3050697AC}"/>
                </a:ext>
              </a:extLst>
            </p:cNvPr>
            <p:cNvSpPr/>
            <p:nvPr/>
          </p:nvSpPr>
          <p:spPr>
            <a:xfrm>
              <a:off x="4498600" y="3340825"/>
              <a:ext cx="128200" cy="103475"/>
            </a:xfrm>
            <a:custGeom>
              <a:avLst/>
              <a:gdLst/>
              <a:ahLst/>
              <a:cxnLst/>
              <a:rect l="l" t="t" r="r" b="b"/>
              <a:pathLst>
                <a:path w="5128" h="4139" extrusionOk="0">
                  <a:moveTo>
                    <a:pt x="243" y="242"/>
                  </a:moveTo>
                  <a:lnTo>
                    <a:pt x="4885" y="2498"/>
                  </a:lnTo>
                  <a:lnTo>
                    <a:pt x="4736" y="2703"/>
                  </a:lnTo>
                  <a:lnTo>
                    <a:pt x="4512" y="2964"/>
                  </a:lnTo>
                  <a:lnTo>
                    <a:pt x="4363" y="3113"/>
                  </a:lnTo>
                  <a:lnTo>
                    <a:pt x="4214" y="3263"/>
                  </a:lnTo>
                  <a:lnTo>
                    <a:pt x="4028" y="3412"/>
                  </a:lnTo>
                  <a:lnTo>
                    <a:pt x="3823" y="3561"/>
                  </a:lnTo>
                  <a:lnTo>
                    <a:pt x="3618" y="3673"/>
                  </a:lnTo>
                  <a:lnTo>
                    <a:pt x="3375" y="3785"/>
                  </a:lnTo>
                  <a:lnTo>
                    <a:pt x="3133" y="3878"/>
                  </a:lnTo>
                  <a:lnTo>
                    <a:pt x="2872" y="3934"/>
                  </a:lnTo>
                  <a:lnTo>
                    <a:pt x="2592" y="3952"/>
                  </a:lnTo>
                  <a:lnTo>
                    <a:pt x="2294" y="3934"/>
                  </a:lnTo>
                  <a:lnTo>
                    <a:pt x="1996" y="3878"/>
                  </a:lnTo>
                  <a:lnTo>
                    <a:pt x="1828" y="3822"/>
                  </a:lnTo>
                  <a:lnTo>
                    <a:pt x="1679" y="3766"/>
                  </a:lnTo>
                  <a:lnTo>
                    <a:pt x="1511" y="3691"/>
                  </a:lnTo>
                  <a:lnTo>
                    <a:pt x="1362" y="3617"/>
                  </a:lnTo>
                  <a:lnTo>
                    <a:pt x="1231" y="3542"/>
                  </a:lnTo>
                  <a:lnTo>
                    <a:pt x="1119" y="3449"/>
                  </a:lnTo>
                  <a:lnTo>
                    <a:pt x="1008" y="3337"/>
                  </a:lnTo>
                  <a:lnTo>
                    <a:pt x="896" y="3225"/>
                  </a:lnTo>
                  <a:lnTo>
                    <a:pt x="709" y="3002"/>
                  </a:lnTo>
                  <a:lnTo>
                    <a:pt x="560" y="2759"/>
                  </a:lnTo>
                  <a:lnTo>
                    <a:pt x="448" y="2498"/>
                  </a:lnTo>
                  <a:lnTo>
                    <a:pt x="355" y="2219"/>
                  </a:lnTo>
                  <a:lnTo>
                    <a:pt x="280" y="1958"/>
                  </a:lnTo>
                  <a:lnTo>
                    <a:pt x="243" y="1678"/>
                  </a:lnTo>
                  <a:lnTo>
                    <a:pt x="206" y="1417"/>
                  </a:lnTo>
                  <a:lnTo>
                    <a:pt x="206" y="1156"/>
                  </a:lnTo>
                  <a:lnTo>
                    <a:pt x="206" y="932"/>
                  </a:lnTo>
                  <a:lnTo>
                    <a:pt x="225" y="522"/>
                  </a:lnTo>
                  <a:lnTo>
                    <a:pt x="243" y="242"/>
                  </a:lnTo>
                  <a:close/>
                  <a:moveTo>
                    <a:pt x="131" y="0"/>
                  </a:moveTo>
                  <a:lnTo>
                    <a:pt x="94" y="37"/>
                  </a:lnTo>
                  <a:lnTo>
                    <a:pt x="75" y="75"/>
                  </a:lnTo>
                  <a:lnTo>
                    <a:pt x="57" y="205"/>
                  </a:lnTo>
                  <a:lnTo>
                    <a:pt x="19" y="578"/>
                  </a:lnTo>
                  <a:lnTo>
                    <a:pt x="1" y="820"/>
                  </a:lnTo>
                  <a:lnTo>
                    <a:pt x="1" y="1081"/>
                  </a:lnTo>
                  <a:lnTo>
                    <a:pt x="19" y="1380"/>
                  </a:lnTo>
                  <a:lnTo>
                    <a:pt x="38" y="1697"/>
                  </a:lnTo>
                  <a:lnTo>
                    <a:pt x="94" y="2032"/>
                  </a:lnTo>
                  <a:lnTo>
                    <a:pt x="187" y="2349"/>
                  </a:lnTo>
                  <a:lnTo>
                    <a:pt x="318" y="2685"/>
                  </a:lnTo>
                  <a:lnTo>
                    <a:pt x="392" y="2834"/>
                  </a:lnTo>
                  <a:lnTo>
                    <a:pt x="467" y="2983"/>
                  </a:lnTo>
                  <a:lnTo>
                    <a:pt x="560" y="3132"/>
                  </a:lnTo>
                  <a:lnTo>
                    <a:pt x="672" y="3281"/>
                  </a:lnTo>
                  <a:lnTo>
                    <a:pt x="802" y="3412"/>
                  </a:lnTo>
                  <a:lnTo>
                    <a:pt x="933" y="3542"/>
                  </a:lnTo>
                  <a:lnTo>
                    <a:pt x="1063" y="3654"/>
                  </a:lnTo>
                  <a:lnTo>
                    <a:pt x="1231" y="3766"/>
                  </a:lnTo>
                  <a:lnTo>
                    <a:pt x="1399" y="3859"/>
                  </a:lnTo>
                  <a:lnTo>
                    <a:pt x="1604" y="3952"/>
                  </a:lnTo>
                  <a:lnTo>
                    <a:pt x="1847" y="4046"/>
                  </a:lnTo>
                  <a:lnTo>
                    <a:pt x="2089" y="4102"/>
                  </a:lnTo>
                  <a:lnTo>
                    <a:pt x="2313" y="4139"/>
                  </a:lnTo>
                  <a:lnTo>
                    <a:pt x="2536" y="4139"/>
                  </a:lnTo>
                  <a:lnTo>
                    <a:pt x="2835" y="4120"/>
                  </a:lnTo>
                  <a:lnTo>
                    <a:pt x="3096" y="4064"/>
                  </a:lnTo>
                  <a:lnTo>
                    <a:pt x="3357" y="3990"/>
                  </a:lnTo>
                  <a:lnTo>
                    <a:pt x="3599" y="3896"/>
                  </a:lnTo>
                  <a:lnTo>
                    <a:pt x="3823" y="3766"/>
                  </a:lnTo>
                  <a:lnTo>
                    <a:pt x="4046" y="3635"/>
                  </a:lnTo>
                  <a:lnTo>
                    <a:pt x="4233" y="3486"/>
                  </a:lnTo>
                  <a:lnTo>
                    <a:pt x="4401" y="3337"/>
                  </a:lnTo>
                  <a:lnTo>
                    <a:pt x="4568" y="3188"/>
                  </a:lnTo>
                  <a:lnTo>
                    <a:pt x="4699" y="3039"/>
                  </a:lnTo>
                  <a:lnTo>
                    <a:pt x="4923" y="2778"/>
                  </a:lnTo>
                  <a:lnTo>
                    <a:pt x="5053" y="2591"/>
                  </a:lnTo>
                  <a:lnTo>
                    <a:pt x="5109" y="2517"/>
                  </a:lnTo>
                  <a:lnTo>
                    <a:pt x="5128" y="2480"/>
                  </a:lnTo>
                  <a:lnTo>
                    <a:pt x="5109" y="2424"/>
                  </a:lnTo>
                  <a:lnTo>
                    <a:pt x="5090" y="2386"/>
                  </a:lnTo>
                  <a:lnTo>
                    <a:pt x="5072" y="2368"/>
                  </a:lnTo>
                  <a:lnTo>
                    <a:pt x="2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40;p45">
              <a:extLst>
                <a:ext uri="{FF2B5EF4-FFF2-40B4-BE49-F238E27FC236}">
                  <a16:creationId xmlns:a16="http://schemas.microsoft.com/office/drawing/2014/main" id="{A8739A90-2644-A5AB-01B4-CFC5B7326030}"/>
                </a:ext>
              </a:extLst>
            </p:cNvPr>
            <p:cNvSpPr/>
            <p:nvPr/>
          </p:nvSpPr>
          <p:spPr>
            <a:xfrm>
              <a:off x="4334550" y="2950700"/>
              <a:ext cx="478225" cy="303925"/>
            </a:xfrm>
            <a:custGeom>
              <a:avLst/>
              <a:gdLst/>
              <a:ahLst/>
              <a:cxnLst/>
              <a:rect l="l" t="t" r="r" b="b"/>
              <a:pathLst>
                <a:path w="19129" h="12157" extrusionOk="0">
                  <a:moveTo>
                    <a:pt x="12137" y="1"/>
                  </a:moveTo>
                  <a:lnTo>
                    <a:pt x="11522" y="38"/>
                  </a:lnTo>
                  <a:lnTo>
                    <a:pt x="10888" y="94"/>
                  </a:lnTo>
                  <a:lnTo>
                    <a:pt x="10552" y="150"/>
                  </a:lnTo>
                  <a:lnTo>
                    <a:pt x="10217" y="206"/>
                  </a:lnTo>
                  <a:lnTo>
                    <a:pt x="9863" y="280"/>
                  </a:lnTo>
                  <a:lnTo>
                    <a:pt x="9508" y="374"/>
                  </a:lnTo>
                  <a:lnTo>
                    <a:pt x="9154" y="485"/>
                  </a:lnTo>
                  <a:lnTo>
                    <a:pt x="8800" y="616"/>
                  </a:lnTo>
                  <a:lnTo>
                    <a:pt x="8446" y="765"/>
                  </a:lnTo>
                  <a:lnTo>
                    <a:pt x="8092" y="914"/>
                  </a:lnTo>
                  <a:lnTo>
                    <a:pt x="7719" y="1101"/>
                  </a:lnTo>
                  <a:lnTo>
                    <a:pt x="7364" y="1306"/>
                  </a:lnTo>
                  <a:lnTo>
                    <a:pt x="7010" y="1529"/>
                  </a:lnTo>
                  <a:lnTo>
                    <a:pt x="6656" y="1790"/>
                  </a:lnTo>
                  <a:lnTo>
                    <a:pt x="6395" y="1828"/>
                  </a:lnTo>
                  <a:lnTo>
                    <a:pt x="6078" y="1902"/>
                  </a:lnTo>
                  <a:lnTo>
                    <a:pt x="5668" y="2014"/>
                  </a:lnTo>
                  <a:lnTo>
                    <a:pt x="5183" y="2182"/>
                  </a:lnTo>
                  <a:lnTo>
                    <a:pt x="4922" y="2294"/>
                  </a:lnTo>
                  <a:lnTo>
                    <a:pt x="4643" y="2424"/>
                  </a:lnTo>
                  <a:lnTo>
                    <a:pt x="4363" y="2573"/>
                  </a:lnTo>
                  <a:lnTo>
                    <a:pt x="4065" y="2723"/>
                  </a:lnTo>
                  <a:lnTo>
                    <a:pt x="3766" y="2909"/>
                  </a:lnTo>
                  <a:lnTo>
                    <a:pt x="3468" y="3133"/>
                  </a:lnTo>
                  <a:lnTo>
                    <a:pt x="3151" y="3356"/>
                  </a:lnTo>
                  <a:lnTo>
                    <a:pt x="2853" y="3617"/>
                  </a:lnTo>
                  <a:lnTo>
                    <a:pt x="2555" y="3897"/>
                  </a:lnTo>
                  <a:lnTo>
                    <a:pt x="2256" y="4195"/>
                  </a:lnTo>
                  <a:lnTo>
                    <a:pt x="1977" y="4531"/>
                  </a:lnTo>
                  <a:lnTo>
                    <a:pt x="1697" y="4904"/>
                  </a:lnTo>
                  <a:lnTo>
                    <a:pt x="1436" y="5295"/>
                  </a:lnTo>
                  <a:lnTo>
                    <a:pt x="1194" y="5724"/>
                  </a:lnTo>
                  <a:lnTo>
                    <a:pt x="970" y="6190"/>
                  </a:lnTo>
                  <a:lnTo>
                    <a:pt x="746" y="6675"/>
                  </a:lnTo>
                  <a:lnTo>
                    <a:pt x="560" y="7216"/>
                  </a:lnTo>
                  <a:lnTo>
                    <a:pt x="392" y="7775"/>
                  </a:lnTo>
                  <a:lnTo>
                    <a:pt x="261" y="8371"/>
                  </a:lnTo>
                  <a:lnTo>
                    <a:pt x="150" y="9024"/>
                  </a:lnTo>
                  <a:lnTo>
                    <a:pt x="56" y="9714"/>
                  </a:lnTo>
                  <a:lnTo>
                    <a:pt x="0" y="10422"/>
                  </a:lnTo>
                  <a:lnTo>
                    <a:pt x="1604" y="11988"/>
                  </a:lnTo>
                  <a:lnTo>
                    <a:pt x="1734" y="11895"/>
                  </a:lnTo>
                  <a:lnTo>
                    <a:pt x="2126" y="11578"/>
                  </a:lnTo>
                  <a:lnTo>
                    <a:pt x="2387" y="11336"/>
                  </a:lnTo>
                  <a:lnTo>
                    <a:pt x="2685" y="11056"/>
                  </a:lnTo>
                  <a:lnTo>
                    <a:pt x="3002" y="10721"/>
                  </a:lnTo>
                  <a:lnTo>
                    <a:pt x="3375" y="10329"/>
                  </a:lnTo>
                  <a:lnTo>
                    <a:pt x="3748" y="9900"/>
                  </a:lnTo>
                  <a:lnTo>
                    <a:pt x="4121" y="9415"/>
                  </a:lnTo>
                  <a:lnTo>
                    <a:pt x="4512" y="8875"/>
                  </a:lnTo>
                  <a:lnTo>
                    <a:pt x="4904" y="8297"/>
                  </a:lnTo>
                  <a:lnTo>
                    <a:pt x="5276" y="7663"/>
                  </a:lnTo>
                  <a:lnTo>
                    <a:pt x="5631" y="6973"/>
                  </a:lnTo>
                  <a:lnTo>
                    <a:pt x="5817" y="6619"/>
                  </a:lnTo>
                  <a:lnTo>
                    <a:pt x="5966" y="6246"/>
                  </a:lnTo>
                  <a:lnTo>
                    <a:pt x="6134" y="5873"/>
                  </a:lnTo>
                  <a:lnTo>
                    <a:pt x="6283" y="5482"/>
                  </a:lnTo>
                  <a:lnTo>
                    <a:pt x="9061" y="6768"/>
                  </a:lnTo>
                  <a:lnTo>
                    <a:pt x="11019" y="7663"/>
                  </a:lnTo>
                  <a:lnTo>
                    <a:pt x="11708" y="7961"/>
                  </a:lnTo>
                  <a:lnTo>
                    <a:pt x="11913" y="8036"/>
                  </a:lnTo>
                  <a:lnTo>
                    <a:pt x="12007" y="8073"/>
                  </a:lnTo>
                  <a:lnTo>
                    <a:pt x="12025" y="8055"/>
                  </a:lnTo>
                  <a:lnTo>
                    <a:pt x="12063" y="7980"/>
                  </a:lnTo>
                  <a:lnTo>
                    <a:pt x="12081" y="7719"/>
                  </a:lnTo>
                  <a:lnTo>
                    <a:pt x="12081" y="7365"/>
                  </a:lnTo>
                  <a:lnTo>
                    <a:pt x="12081" y="6973"/>
                  </a:lnTo>
                  <a:lnTo>
                    <a:pt x="12025" y="6209"/>
                  </a:lnTo>
                  <a:lnTo>
                    <a:pt x="12007" y="5855"/>
                  </a:lnTo>
                  <a:lnTo>
                    <a:pt x="14169" y="8073"/>
                  </a:lnTo>
                  <a:lnTo>
                    <a:pt x="15698" y="9602"/>
                  </a:lnTo>
                  <a:lnTo>
                    <a:pt x="16220" y="10105"/>
                  </a:lnTo>
                  <a:lnTo>
                    <a:pt x="16369" y="10236"/>
                  </a:lnTo>
                  <a:lnTo>
                    <a:pt x="16462" y="10292"/>
                  </a:lnTo>
                  <a:lnTo>
                    <a:pt x="16481" y="10273"/>
                  </a:lnTo>
                  <a:lnTo>
                    <a:pt x="16481" y="10199"/>
                  </a:lnTo>
                  <a:lnTo>
                    <a:pt x="16462" y="9993"/>
                  </a:lnTo>
                  <a:lnTo>
                    <a:pt x="16425" y="9695"/>
                  </a:lnTo>
                  <a:lnTo>
                    <a:pt x="16351" y="9341"/>
                  </a:lnTo>
                  <a:lnTo>
                    <a:pt x="16201" y="8688"/>
                  </a:lnTo>
                  <a:lnTo>
                    <a:pt x="16127" y="8390"/>
                  </a:lnTo>
                  <a:lnTo>
                    <a:pt x="16127" y="8390"/>
                  </a:lnTo>
                  <a:lnTo>
                    <a:pt x="16518" y="8987"/>
                  </a:lnTo>
                  <a:lnTo>
                    <a:pt x="17376" y="10292"/>
                  </a:lnTo>
                  <a:lnTo>
                    <a:pt x="17861" y="11000"/>
                  </a:lnTo>
                  <a:lnTo>
                    <a:pt x="18289" y="11597"/>
                  </a:lnTo>
                  <a:lnTo>
                    <a:pt x="18476" y="11839"/>
                  </a:lnTo>
                  <a:lnTo>
                    <a:pt x="18625" y="12026"/>
                  </a:lnTo>
                  <a:lnTo>
                    <a:pt x="18737" y="12137"/>
                  </a:lnTo>
                  <a:lnTo>
                    <a:pt x="18774" y="12156"/>
                  </a:lnTo>
                  <a:lnTo>
                    <a:pt x="18811" y="12156"/>
                  </a:lnTo>
                  <a:lnTo>
                    <a:pt x="18830" y="12137"/>
                  </a:lnTo>
                  <a:lnTo>
                    <a:pt x="18849" y="12100"/>
                  </a:lnTo>
                  <a:lnTo>
                    <a:pt x="18923" y="11951"/>
                  </a:lnTo>
                  <a:lnTo>
                    <a:pt x="18979" y="11709"/>
                  </a:lnTo>
                  <a:lnTo>
                    <a:pt x="19035" y="11373"/>
                  </a:lnTo>
                  <a:lnTo>
                    <a:pt x="19091" y="10982"/>
                  </a:lnTo>
                  <a:lnTo>
                    <a:pt x="19128" y="10515"/>
                  </a:lnTo>
                  <a:lnTo>
                    <a:pt x="19110" y="10012"/>
                  </a:lnTo>
                  <a:lnTo>
                    <a:pt x="19072" y="9453"/>
                  </a:lnTo>
                  <a:lnTo>
                    <a:pt x="18998" y="8838"/>
                  </a:lnTo>
                  <a:lnTo>
                    <a:pt x="18942" y="8539"/>
                  </a:lnTo>
                  <a:lnTo>
                    <a:pt x="18867" y="8222"/>
                  </a:lnTo>
                  <a:lnTo>
                    <a:pt x="18774" y="7887"/>
                  </a:lnTo>
                  <a:lnTo>
                    <a:pt x="18662" y="7551"/>
                  </a:lnTo>
                  <a:lnTo>
                    <a:pt x="18550" y="7216"/>
                  </a:lnTo>
                  <a:lnTo>
                    <a:pt x="18401" y="6880"/>
                  </a:lnTo>
                  <a:lnTo>
                    <a:pt x="18252" y="6544"/>
                  </a:lnTo>
                  <a:lnTo>
                    <a:pt x="18066" y="6209"/>
                  </a:lnTo>
                  <a:lnTo>
                    <a:pt x="17879" y="5873"/>
                  </a:lnTo>
                  <a:lnTo>
                    <a:pt x="17656" y="5519"/>
                  </a:lnTo>
                  <a:lnTo>
                    <a:pt x="17395" y="5183"/>
                  </a:lnTo>
                  <a:lnTo>
                    <a:pt x="17134" y="4848"/>
                  </a:lnTo>
                  <a:lnTo>
                    <a:pt x="16835" y="4531"/>
                  </a:lnTo>
                  <a:lnTo>
                    <a:pt x="16518" y="4195"/>
                  </a:lnTo>
                  <a:lnTo>
                    <a:pt x="16835" y="4214"/>
                  </a:lnTo>
                  <a:lnTo>
                    <a:pt x="17544" y="4251"/>
                  </a:lnTo>
                  <a:lnTo>
                    <a:pt x="18252" y="4251"/>
                  </a:lnTo>
                  <a:lnTo>
                    <a:pt x="18494" y="4233"/>
                  </a:lnTo>
                  <a:lnTo>
                    <a:pt x="18588" y="4214"/>
                  </a:lnTo>
                  <a:lnTo>
                    <a:pt x="18625" y="4195"/>
                  </a:lnTo>
                  <a:lnTo>
                    <a:pt x="18606" y="4158"/>
                  </a:lnTo>
                  <a:lnTo>
                    <a:pt x="18532" y="4065"/>
                  </a:lnTo>
                  <a:lnTo>
                    <a:pt x="18401" y="3934"/>
                  </a:lnTo>
                  <a:lnTo>
                    <a:pt x="18215" y="3767"/>
                  </a:lnTo>
                  <a:lnTo>
                    <a:pt x="17972" y="3580"/>
                  </a:lnTo>
                  <a:lnTo>
                    <a:pt x="17674" y="3375"/>
                  </a:lnTo>
                  <a:lnTo>
                    <a:pt x="17339" y="3170"/>
                  </a:lnTo>
                  <a:lnTo>
                    <a:pt x="16947" y="2946"/>
                  </a:lnTo>
                  <a:lnTo>
                    <a:pt x="16518" y="2723"/>
                  </a:lnTo>
                  <a:lnTo>
                    <a:pt x="16052" y="2517"/>
                  </a:lnTo>
                  <a:lnTo>
                    <a:pt x="15549" y="2312"/>
                  </a:lnTo>
                  <a:lnTo>
                    <a:pt x="15008" y="2145"/>
                  </a:lnTo>
                  <a:lnTo>
                    <a:pt x="14430" y="1995"/>
                  </a:lnTo>
                  <a:lnTo>
                    <a:pt x="13815" y="1884"/>
                  </a:lnTo>
                  <a:lnTo>
                    <a:pt x="13498" y="1846"/>
                  </a:lnTo>
                  <a:lnTo>
                    <a:pt x="13181" y="1809"/>
                  </a:lnTo>
                  <a:lnTo>
                    <a:pt x="12846" y="1790"/>
                  </a:lnTo>
                  <a:lnTo>
                    <a:pt x="12510" y="1790"/>
                  </a:lnTo>
                  <a:lnTo>
                    <a:pt x="12864" y="1604"/>
                  </a:lnTo>
                  <a:lnTo>
                    <a:pt x="13647" y="1175"/>
                  </a:lnTo>
                  <a:lnTo>
                    <a:pt x="14076" y="951"/>
                  </a:lnTo>
                  <a:lnTo>
                    <a:pt x="14430" y="728"/>
                  </a:lnTo>
                  <a:lnTo>
                    <a:pt x="14691" y="560"/>
                  </a:lnTo>
                  <a:lnTo>
                    <a:pt x="14766" y="485"/>
                  </a:lnTo>
                  <a:lnTo>
                    <a:pt x="14784" y="448"/>
                  </a:lnTo>
                  <a:lnTo>
                    <a:pt x="14784" y="429"/>
                  </a:lnTo>
                  <a:lnTo>
                    <a:pt x="14747" y="411"/>
                  </a:lnTo>
                  <a:lnTo>
                    <a:pt x="14598" y="336"/>
                  </a:lnTo>
                  <a:lnTo>
                    <a:pt x="14356" y="262"/>
                  </a:lnTo>
                  <a:lnTo>
                    <a:pt x="14057" y="187"/>
                  </a:lnTo>
                  <a:lnTo>
                    <a:pt x="13666" y="113"/>
                  </a:lnTo>
                  <a:lnTo>
                    <a:pt x="13200" y="57"/>
                  </a:lnTo>
                  <a:lnTo>
                    <a:pt x="12696" y="19"/>
                  </a:lnTo>
                  <a:lnTo>
                    <a:pt x="12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41;p45">
              <a:extLst>
                <a:ext uri="{FF2B5EF4-FFF2-40B4-BE49-F238E27FC236}">
                  <a16:creationId xmlns:a16="http://schemas.microsoft.com/office/drawing/2014/main" id="{F70B4A4F-1A1B-ABC5-43A5-3DE53C7C8E5F}"/>
                </a:ext>
              </a:extLst>
            </p:cNvPr>
            <p:cNvSpPr/>
            <p:nvPr/>
          </p:nvSpPr>
          <p:spPr>
            <a:xfrm>
              <a:off x="4302400" y="3501150"/>
              <a:ext cx="279650" cy="556525"/>
            </a:xfrm>
            <a:custGeom>
              <a:avLst/>
              <a:gdLst/>
              <a:ahLst/>
              <a:cxnLst/>
              <a:rect l="l" t="t" r="r" b="b"/>
              <a:pathLst>
                <a:path w="11186" h="22261" extrusionOk="0">
                  <a:moveTo>
                    <a:pt x="3654" y="0"/>
                  </a:moveTo>
                  <a:lnTo>
                    <a:pt x="0" y="3021"/>
                  </a:lnTo>
                  <a:lnTo>
                    <a:pt x="503" y="22260"/>
                  </a:lnTo>
                  <a:lnTo>
                    <a:pt x="11186" y="6153"/>
                  </a:lnTo>
                  <a:lnTo>
                    <a:pt x="10403" y="2443"/>
                  </a:lnTo>
                  <a:lnTo>
                    <a:pt x="6395" y="3244"/>
                  </a:lnTo>
                  <a:lnTo>
                    <a:pt x="36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42;p45">
              <a:extLst>
                <a:ext uri="{FF2B5EF4-FFF2-40B4-BE49-F238E27FC236}">
                  <a16:creationId xmlns:a16="http://schemas.microsoft.com/office/drawing/2014/main" id="{713495AE-DBF9-ECCF-428F-71F1CFEBCEAA}"/>
                </a:ext>
              </a:extLst>
            </p:cNvPr>
            <p:cNvSpPr/>
            <p:nvPr/>
          </p:nvSpPr>
          <p:spPr>
            <a:xfrm>
              <a:off x="4309850" y="3570125"/>
              <a:ext cx="181800" cy="487550"/>
            </a:xfrm>
            <a:custGeom>
              <a:avLst/>
              <a:gdLst/>
              <a:ahLst/>
              <a:cxnLst/>
              <a:rect l="l" t="t" r="r" b="b"/>
              <a:pathLst>
                <a:path w="7272" h="19502" extrusionOk="0">
                  <a:moveTo>
                    <a:pt x="5687" y="1"/>
                  </a:moveTo>
                  <a:lnTo>
                    <a:pt x="3878" y="1977"/>
                  </a:lnTo>
                  <a:lnTo>
                    <a:pt x="4456" y="3804"/>
                  </a:lnTo>
                  <a:lnTo>
                    <a:pt x="0" y="11615"/>
                  </a:lnTo>
                  <a:lnTo>
                    <a:pt x="205" y="19501"/>
                  </a:lnTo>
                  <a:lnTo>
                    <a:pt x="4531" y="12995"/>
                  </a:lnTo>
                  <a:lnTo>
                    <a:pt x="5966" y="4158"/>
                  </a:lnTo>
                  <a:lnTo>
                    <a:pt x="7271" y="2872"/>
                  </a:lnTo>
                  <a:lnTo>
                    <a:pt x="6805" y="336"/>
                  </a:lnTo>
                  <a:lnTo>
                    <a:pt x="6097" y="485"/>
                  </a:lnTo>
                  <a:lnTo>
                    <a:pt x="56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43;p45">
              <a:extLst>
                <a:ext uri="{FF2B5EF4-FFF2-40B4-BE49-F238E27FC236}">
                  <a16:creationId xmlns:a16="http://schemas.microsoft.com/office/drawing/2014/main" id="{35AE509E-872A-C58F-806E-968036BEA976}"/>
                </a:ext>
              </a:extLst>
            </p:cNvPr>
            <p:cNvSpPr/>
            <p:nvPr/>
          </p:nvSpPr>
          <p:spPr>
            <a:xfrm>
              <a:off x="4478100" y="3579925"/>
              <a:ext cx="106300" cy="100675"/>
            </a:xfrm>
            <a:custGeom>
              <a:avLst/>
              <a:gdLst/>
              <a:ahLst/>
              <a:cxnLst/>
              <a:rect l="l" t="t" r="r" b="b"/>
              <a:pathLst>
                <a:path w="4252" h="4027" extrusionOk="0">
                  <a:moveTo>
                    <a:pt x="56" y="0"/>
                  </a:moveTo>
                  <a:lnTo>
                    <a:pt x="19" y="37"/>
                  </a:lnTo>
                  <a:lnTo>
                    <a:pt x="1" y="75"/>
                  </a:lnTo>
                  <a:lnTo>
                    <a:pt x="19" y="112"/>
                  </a:lnTo>
                  <a:lnTo>
                    <a:pt x="821" y="3934"/>
                  </a:lnTo>
                  <a:lnTo>
                    <a:pt x="839" y="3971"/>
                  </a:lnTo>
                  <a:lnTo>
                    <a:pt x="858" y="4008"/>
                  </a:lnTo>
                  <a:lnTo>
                    <a:pt x="914" y="4027"/>
                  </a:lnTo>
                  <a:lnTo>
                    <a:pt x="933" y="4008"/>
                  </a:lnTo>
                  <a:lnTo>
                    <a:pt x="4195" y="3095"/>
                  </a:lnTo>
                  <a:lnTo>
                    <a:pt x="4214" y="3095"/>
                  </a:lnTo>
                  <a:lnTo>
                    <a:pt x="4251" y="3058"/>
                  </a:lnTo>
                  <a:lnTo>
                    <a:pt x="4251" y="3020"/>
                  </a:lnTo>
                  <a:lnTo>
                    <a:pt x="4251" y="2983"/>
                  </a:lnTo>
                  <a:lnTo>
                    <a:pt x="4233" y="2946"/>
                  </a:lnTo>
                  <a:lnTo>
                    <a:pt x="4214" y="2927"/>
                  </a:lnTo>
                  <a:lnTo>
                    <a:pt x="4177" y="2908"/>
                  </a:lnTo>
                  <a:lnTo>
                    <a:pt x="4139" y="2908"/>
                  </a:lnTo>
                  <a:lnTo>
                    <a:pt x="989" y="3803"/>
                  </a:lnTo>
                  <a:lnTo>
                    <a:pt x="206" y="75"/>
                  </a:lnTo>
                  <a:lnTo>
                    <a:pt x="187" y="37"/>
                  </a:lnTo>
                  <a:lnTo>
                    <a:pt x="15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44;p45">
              <a:extLst>
                <a:ext uri="{FF2B5EF4-FFF2-40B4-BE49-F238E27FC236}">
                  <a16:creationId xmlns:a16="http://schemas.microsoft.com/office/drawing/2014/main" id="{5F515F4F-A0B7-FFC8-497D-143F571CE386}"/>
                </a:ext>
              </a:extLst>
            </p:cNvPr>
            <p:cNvSpPr/>
            <p:nvPr/>
          </p:nvSpPr>
          <p:spPr>
            <a:xfrm>
              <a:off x="4324750" y="3553350"/>
              <a:ext cx="126350" cy="93700"/>
            </a:xfrm>
            <a:custGeom>
              <a:avLst/>
              <a:gdLst/>
              <a:ahLst/>
              <a:cxnLst/>
              <a:rect l="l" t="t" r="r" b="b"/>
              <a:pathLst>
                <a:path w="5054" h="3748" extrusionOk="0">
                  <a:moveTo>
                    <a:pt x="75" y="0"/>
                  </a:moveTo>
                  <a:lnTo>
                    <a:pt x="38" y="19"/>
                  </a:lnTo>
                  <a:lnTo>
                    <a:pt x="20" y="56"/>
                  </a:lnTo>
                  <a:lnTo>
                    <a:pt x="1" y="75"/>
                  </a:lnTo>
                  <a:lnTo>
                    <a:pt x="1" y="112"/>
                  </a:lnTo>
                  <a:lnTo>
                    <a:pt x="20" y="150"/>
                  </a:lnTo>
                  <a:lnTo>
                    <a:pt x="2313" y="3710"/>
                  </a:lnTo>
                  <a:lnTo>
                    <a:pt x="2331" y="3729"/>
                  </a:lnTo>
                  <a:lnTo>
                    <a:pt x="2387" y="3748"/>
                  </a:lnTo>
                  <a:lnTo>
                    <a:pt x="2425" y="3748"/>
                  </a:lnTo>
                  <a:lnTo>
                    <a:pt x="2462" y="3710"/>
                  </a:lnTo>
                  <a:lnTo>
                    <a:pt x="5035" y="877"/>
                  </a:lnTo>
                  <a:lnTo>
                    <a:pt x="5053" y="839"/>
                  </a:lnTo>
                  <a:lnTo>
                    <a:pt x="5053" y="802"/>
                  </a:lnTo>
                  <a:lnTo>
                    <a:pt x="5053" y="765"/>
                  </a:lnTo>
                  <a:lnTo>
                    <a:pt x="5016" y="746"/>
                  </a:lnTo>
                  <a:lnTo>
                    <a:pt x="4997" y="727"/>
                  </a:lnTo>
                  <a:lnTo>
                    <a:pt x="4960" y="709"/>
                  </a:lnTo>
                  <a:lnTo>
                    <a:pt x="4923" y="727"/>
                  </a:lnTo>
                  <a:lnTo>
                    <a:pt x="4885" y="746"/>
                  </a:lnTo>
                  <a:lnTo>
                    <a:pt x="2406" y="3487"/>
                  </a:lnTo>
                  <a:lnTo>
                    <a:pt x="187"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45;p45">
              <a:extLst>
                <a:ext uri="{FF2B5EF4-FFF2-40B4-BE49-F238E27FC236}">
                  <a16:creationId xmlns:a16="http://schemas.microsoft.com/office/drawing/2014/main" id="{46BBC0C3-BDFA-B99A-5240-C83517977124}"/>
                </a:ext>
              </a:extLst>
            </p:cNvPr>
            <p:cNvSpPr/>
            <p:nvPr/>
          </p:nvSpPr>
          <p:spPr>
            <a:xfrm>
              <a:off x="3569700" y="3343150"/>
              <a:ext cx="224675" cy="397125"/>
            </a:xfrm>
            <a:custGeom>
              <a:avLst/>
              <a:gdLst/>
              <a:ahLst/>
              <a:cxnLst/>
              <a:rect l="l" t="t" r="r" b="b"/>
              <a:pathLst>
                <a:path w="8987" h="15885" extrusionOk="0">
                  <a:moveTo>
                    <a:pt x="3636" y="0"/>
                  </a:moveTo>
                  <a:lnTo>
                    <a:pt x="3543" y="38"/>
                  </a:lnTo>
                  <a:lnTo>
                    <a:pt x="3487" y="93"/>
                  </a:lnTo>
                  <a:lnTo>
                    <a:pt x="3413" y="187"/>
                  </a:lnTo>
                  <a:lnTo>
                    <a:pt x="3375" y="317"/>
                  </a:lnTo>
                  <a:lnTo>
                    <a:pt x="3319" y="466"/>
                  </a:lnTo>
                  <a:lnTo>
                    <a:pt x="3282" y="634"/>
                  </a:lnTo>
                  <a:lnTo>
                    <a:pt x="3245" y="1063"/>
                  </a:lnTo>
                  <a:lnTo>
                    <a:pt x="3208" y="1548"/>
                  </a:lnTo>
                  <a:lnTo>
                    <a:pt x="3208" y="2088"/>
                  </a:lnTo>
                  <a:lnTo>
                    <a:pt x="3208" y="2666"/>
                  </a:lnTo>
                  <a:lnTo>
                    <a:pt x="3245" y="3263"/>
                  </a:lnTo>
                  <a:lnTo>
                    <a:pt x="3319" y="4437"/>
                  </a:lnTo>
                  <a:lnTo>
                    <a:pt x="3413" y="5463"/>
                  </a:lnTo>
                  <a:lnTo>
                    <a:pt x="3525" y="6451"/>
                  </a:lnTo>
                  <a:lnTo>
                    <a:pt x="3375" y="5593"/>
                  </a:lnTo>
                  <a:lnTo>
                    <a:pt x="3189" y="4698"/>
                  </a:lnTo>
                  <a:lnTo>
                    <a:pt x="2965" y="3692"/>
                  </a:lnTo>
                  <a:lnTo>
                    <a:pt x="2816" y="3188"/>
                  </a:lnTo>
                  <a:lnTo>
                    <a:pt x="2686" y="2704"/>
                  </a:lnTo>
                  <a:lnTo>
                    <a:pt x="2536" y="2237"/>
                  </a:lnTo>
                  <a:lnTo>
                    <a:pt x="2369" y="1827"/>
                  </a:lnTo>
                  <a:lnTo>
                    <a:pt x="2219" y="1473"/>
                  </a:lnTo>
                  <a:lnTo>
                    <a:pt x="2126" y="1324"/>
                  </a:lnTo>
                  <a:lnTo>
                    <a:pt x="2052" y="1212"/>
                  </a:lnTo>
                  <a:lnTo>
                    <a:pt x="1958" y="1100"/>
                  </a:lnTo>
                  <a:lnTo>
                    <a:pt x="1884" y="1044"/>
                  </a:lnTo>
                  <a:lnTo>
                    <a:pt x="1791" y="988"/>
                  </a:lnTo>
                  <a:lnTo>
                    <a:pt x="1716" y="988"/>
                  </a:lnTo>
                  <a:lnTo>
                    <a:pt x="1642" y="1007"/>
                  </a:lnTo>
                  <a:lnTo>
                    <a:pt x="1567" y="1044"/>
                  </a:lnTo>
                  <a:lnTo>
                    <a:pt x="1511" y="1137"/>
                  </a:lnTo>
                  <a:lnTo>
                    <a:pt x="1455" y="1249"/>
                  </a:lnTo>
                  <a:lnTo>
                    <a:pt x="1418" y="1380"/>
                  </a:lnTo>
                  <a:lnTo>
                    <a:pt x="1381" y="1529"/>
                  </a:lnTo>
                  <a:lnTo>
                    <a:pt x="1325" y="1902"/>
                  </a:lnTo>
                  <a:lnTo>
                    <a:pt x="1306" y="2349"/>
                  </a:lnTo>
                  <a:lnTo>
                    <a:pt x="1306" y="2834"/>
                  </a:lnTo>
                  <a:lnTo>
                    <a:pt x="1325" y="3356"/>
                  </a:lnTo>
                  <a:lnTo>
                    <a:pt x="1343" y="3897"/>
                  </a:lnTo>
                  <a:lnTo>
                    <a:pt x="1436" y="4959"/>
                  </a:lnTo>
                  <a:lnTo>
                    <a:pt x="1548" y="5892"/>
                  </a:lnTo>
                  <a:lnTo>
                    <a:pt x="1660" y="6786"/>
                  </a:lnTo>
                  <a:lnTo>
                    <a:pt x="1548" y="6264"/>
                  </a:lnTo>
                  <a:lnTo>
                    <a:pt x="1399" y="5724"/>
                  </a:lnTo>
                  <a:lnTo>
                    <a:pt x="1231" y="5127"/>
                  </a:lnTo>
                  <a:lnTo>
                    <a:pt x="1120" y="4810"/>
                  </a:lnTo>
                  <a:lnTo>
                    <a:pt x="1008" y="4531"/>
                  </a:lnTo>
                  <a:lnTo>
                    <a:pt x="896" y="4251"/>
                  </a:lnTo>
                  <a:lnTo>
                    <a:pt x="765" y="4009"/>
                  </a:lnTo>
                  <a:lnTo>
                    <a:pt x="635" y="3822"/>
                  </a:lnTo>
                  <a:lnTo>
                    <a:pt x="504" y="3673"/>
                  </a:lnTo>
                  <a:lnTo>
                    <a:pt x="430" y="3617"/>
                  </a:lnTo>
                  <a:lnTo>
                    <a:pt x="374" y="3598"/>
                  </a:lnTo>
                  <a:lnTo>
                    <a:pt x="299" y="3580"/>
                  </a:lnTo>
                  <a:lnTo>
                    <a:pt x="225" y="3580"/>
                  </a:lnTo>
                  <a:lnTo>
                    <a:pt x="169" y="3617"/>
                  </a:lnTo>
                  <a:lnTo>
                    <a:pt x="113" y="3692"/>
                  </a:lnTo>
                  <a:lnTo>
                    <a:pt x="76" y="3803"/>
                  </a:lnTo>
                  <a:lnTo>
                    <a:pt x="38" y="3953"/>
                  </a:lnTo>
                  <a:lnTo>
                    <a:pt x="20" y="4139"/>
                  </a:lnTo>
                  <a:lnTo>
                    <a:pt x="1" y="4344"/>
                  </a:lnTo>
                  <a:lnTo>
                    <a:pt x="1" y="4848"/>
                  </a:lnTo>
                  <a:lnTo>
                    <a:pt x="20" y="5444"/>
                  </a:lnTo>
                  <a:lnTo>
                    <a:pt x="94" y="6115"/>
                  </a:lnTo>
                  <a:lnTo>
                    <a:pt x="187" y="6842"/>
                  </a:lnTo>
                  <a:lnTo>
                    <a:pt x="318" y="7607"/>
                  </a:lnTo>
                  <a:lnTo>
                    <a:pt x="486" y="8390"/>
                  </a:lnTo>
                  <a:lnTo>
                    <a:pt x="672" y="9191"/>
                  </a:lnTo>
                  <a:lnTo>
                    <a:pt x="896" y="9956"/>
                  </a:lnTo>
                  <a:lnTo>
                    <a:pt x="1157" y="10701"/>
                  </a:lnTo>
                  <a:lnTo>
                    <a:pt x="1287" y="11037"/>
                  </a:lnTo>
                  <a:lnTo>
                    <a:pt x="1418" y="11373"/>
                  </a:lnTo>
                  <a:lnTo>
                    <a:pt x="1567" y="11690"/>
                  </a:lnTo>
                  <a:lnTo>
                    <a:pt x="1716" y="11988"/>
                  </a:lnTo>
                  <a:lnTo>
                    <a:pt x="1884" y="12268"/>
                  </a:lnTo>
                  <a:lnTo>
                    <a:pt x="2052" y="12529"/>
                  </a:lnTo>
                  <a:lnTo>
                    <a:pt x="2219" y="12734"/>
                  </a:lnTo>
                  <a:lnTo>
                    <a:pt x="2387" y="12939"/>
                  </a:lnTo>
                  <a:lnTo>
                    <a:pt x="2891" y="15884"/>
                  </a:lnTo>
                  <a:lnTo>
                    <a:pt x="7533" y="15269"/>
                  </a:lnTo>
                  <a:lnTo>
                    <a:pt x="7011" y="12454"/>
                  </a:lnTo>
                  <a:lnTo>
                    <a:pt x="7048" y="12435"/>
                  </a:lnTo>
                  <a:lnTo>
                    <a:pt x="7179" y="12361"/>
                  </a:lnTo>
                  <a:lnTo>
                    <a:pt x="7346" y="12230"/>
                  </a:lnTo>
                  <a:lnTo>
                    <a:pt x="7570" y="12007"/>
                  </a:lnTo>
                  <a:lnTo>
                    <a:pt x="7682" y="11857"/>
                  </a:lnTo>
                  <a:lnTo>
                    <a:pt x="7794" y="11690"/>
                  </a:lnTo>
                  <a:lnTo>
                    <a:pt x="7924" y="11503"/>
                  </a:lnTo>
                  <a:lnTo>
                    <a:pt x="8055" y="11261"/>
                  </a:lnTo>
                  <a:lnTo>
                    <a:pt x="8167" y="11000"/>
                  </a:lnTo>
                  <a:lnTo>
                    <a:pt x="8297" y="10720"/>
                  </a:lnTo>
                  <a:lnTo>
                    <a:pt x="8409" y="10385"/>
                  </a:lnTo>
                  <a:lnTo>
                    <a:pt x="8502" y="10012"/>
                  </a:lnTo>
                  <a:lnTo>
                    <a:pt x="8689" y="9229"/>
                  </a:lnTo>
                  <a:lnTo>
                    <a:pt x="8838" y="8483"/>
                  </a:lnTo>
                  <a:lnTo>
                    <a:pt x="8931" y="7756"/>
                  </a:lnTo>
                  <a:lnTo>
                    <a:pt x="8968" y="7420"/>
                  </a:lnTo>
                  <a:lnTo>
                    <a:pt x="8987" y="7085"/>
                  </a:lnTo>
                  <a:lnTo>
                    <a:pt x="8987" y="6805"/>
                  </a:lnTo>
                  <a:lnTo>
                    <a:pt x="8987" y="6525"/>
                  </a:lnTo>
                  <a:lnTo>
                    <a:pt x="8950" y="6283"/>
                  </a:lnTo>
                  <a:lnTo>
                    <a:pt x="8912" y="6078"/>
                  </a:lnTo>
                  <a:lnTo>
                    <a:pt x="8838" y="5910"/>
                  </a:lnTo>
                  <a:lnTo>
                    <a:pt x="8745" y="5780"/>
                  </a:lnTo>
                  <a:lnTo>
                    <a:pt x="8689" y="5724"/>
                  </a:lnTo>
                  <a:lnTo>
                    <a:pt x="8633" y="5686"/>
                  </a:lnTo>
                  <a:lnTo>
                    <a:pt x="8577" y="5649"/>
                  </a:lnTo>
                  <a:lnTo>
                    <a:pt x="8353" y="5649"/>
                  </a:lnTo>
                  <a:lnTo>
                    <a:pt x="8297" y="5686"/>
                  </a:lnTo>
                  <a:lnTo>
                    <a:pt x="8223" y="5742"/>
                  </a:lnTo>
                  <a:lnTo>
                    <a:pt x="8073" y="5873"/>
                  </a:lnTo>
                  <a:lnTo>
                    <a:pt x="7943" y="6041"/>
                  </a:lnTo>
                  <a:lnTo>
                    <a:pt x="7812" y="6264"/>
                  </a:lnTo>
                  <a:lnTo>
                    <a:pt x="7682" y="6488"/>
                  </a:lnTo>
                  <a:lnTo>
                    <a:pt x="7551" y="6749"/>
                  </a:lnTo>
                  <a:lnTo>
                    <a:pt x="7440" y="7029"/>
                  </a:lnTo>
                  <a:lnTo>
                    <a:pt x="7253" y="7569"/>
                  </a:lnTo>
                  <a:lnTo>
                    <a:pt x="7104" y="8035"/>
                  </a:lnTo>
                  <a:lnTo>
                    <a:pt x="6973" y="8483"/>
                  </a:lnTo>
                  <a:lnTo>
                    <a:pt x="6880" y="7346"/>
                  </a:lnTo>
                  <a:lnTo>
                    <a:pt x="6787" y="6190"/>
                  </a:lnTo>
                  <a:lnTo>
                    <a:pt x="6657" y="4866"/>
                  </a:lnTo>
                  <a:lnTo>
                    <a:pt x="6582" y="4195"/>
                  </a:lnTo>
                  <a:lnTo>
                    <a:pt x="6489" y="3542"/>
                  </a:lnTo>
                  <a:lnTo>
                    <a:pt x="6396" y="2946"/>
                  </a:lnTo>
                  <a:lnTo>
                    <a:pt x="6302" y="2405"/>
                  </a:lnTo>
                  <a:lnTo>
                    <a:pt x="6190" y="1958"/>
                  </a:lnTo>
                  <a:lnTo>
                    <a:pt x="6135" y="1790"/>
                  </a:lnTo>
                  <a:lnTo>
                    <a:pt x="6079" y="1622"/>
                  </a:lnTo>
                  <a:lnTo>
                    <a:pt x="6004" y="1510"/>
                  </a:lnTo>
                  <a:lnTo>
                    <a:pt x="5948" y="1417"/>
                  </a:lnTo>
                  <a:lnTo>
                    <a:pt x="5874" y="1380"/>
                  </a:lnTo>
                  <a:lnTo>
                    <a:pt x="5818" y="1380"/>
                  </a:lnTo>
                  <a:lnTo>
                    <a:pt x="5743" y="1399"/>
                  </a:lnTo>
                  <a:lnTo>
                    <a:pt x="5687" y="1454"/>
                  </a:lnTo>
                  <a:lnTo>
                    <a:pt x="5631" y="1529"/>
                  </a:lnTo>
                  <a:lnTo>
                    <a:pt x="5575" y="1622"/>
                  </a:lnTo>
                  <a:lnTo>
                    <a:pt x="5501" y="1865"/>
                  </a:lnTo>
                  <a:lnTo>
                    <a:pt x="5426" y="2182"/>
                  </a:lnTo>
                  <a:lnTo>
                    <a:pt x="5389" y="2536"/>
                  </a:lnTo>
                  <a:lnTo>
                    <a:pt x="5352" y="2946"/>
                  </a:lnTo>
                  <a:lnTo>
                    <a:pt x="5333" y="3356"/>
                  </a:lnTo>
                  <a:lnTo>
                    <a:pt x="5314" y="3803"/>
                  </a:lnTo>
                  <a:lnTo>
                    <a:pt x="5333" y="4642"/>
                  </a:lnTo>
                  <a:lnTo>
                    <a:pt x="5352" y="5388"/>
                  </a:lnTo>
                  <a:lnTo>
                    <a:pt x="5389" y="6097"/>
                  </a:lnTo>
                  <a:lnTo>
                    <a:pt x="5240" y="5127"/>
                  </a:lnTo>
                  <a:lnTo>
                    <a:pt x="5072" y="4139"/>
                  </a:lnTo>
                  <a:lnTo>
                    <a:pt x="4848" y="3002"/>
                  </a:lnTo>
                  <a:lnTo>
                    <a:pt x="4718" y="2424"/>
                  </a:lnTo>
                  <a:lnTo>
                    <a:pt x="4587" y="1883"/>
                  </a:lnTo>
                  <a:lnTo>
                    <a:pt x="4438" y="1361"/>
                  </a:lnTo>
                  <a:lnTo>
                    <a:pt x="4289" y="895"/>
                  </a:lnTo>
                  <a:lnTo>
                    <a:pt x="4121" y="522"/>
                  </a:lnTo>
                  <a:lnTo>
                    <a:pt x="4047" y="354"/>
                  </a:lnTo>
                  <a:lnTo>
                    <a:pt x="3953" y="224"/>
                  </a:lnTo>
                  <a:lnTo>
                    <a:pt x="3879" y="131"/>
                  </a:lnTo>
                  <a:lnTo>
                    <a:pt x="3804" y="56"/>
                  </a:lnTo>
                  <a:lnTo>
                    <a:pt x="37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46;p45">
              <a:extLst>
                <a:ext uri="{FF2B5EF4-FFF2-40B4-BE49-F238E27FC236}">
                  <a16:creationId xmlns:a16="http://schemas.microsoft.com/office/drawing/2014/main" id="{4AF11776-61E3-3235-219F-A881580724E7}"/>
                </a:ext>
              </a:extLst>
            </p:cNvPr>
            <p:cNvSpPr/>
            <p:nvPr/>
          </p:nvSpPr>
          <p:spPr>
            <a:xfrm>
              <a:off x="3566925" y="3340825"/>
              <a:ext cx="230250" cy="402250"/>
            </a:xfrm>
            <a:custGeom>
              <a:avLst/>
              <a:gdLst/>
              <a:ahLst/>
              <a:cxnLst/>
              <a:rect l="l" t="t" r="r" b="b"/>
              <a:pathLst>
                <a:path w="9210" h="16090" extrusionOk="0">
                  <a:moveTo>
                    <a:pt x="3747" y="186"/>
                  </a:moveTo>
                  <a:lnTo>
                    <a:pt x="3822" y="205"/>
                  </a:lnTo>
                  <a:lnTo>
                    <a:pt x="3897" y="261"/>
                  </a:lnTo>
                  <a:lnTo>
                    <a:pt x="3971" y="373"/>
                  </a:lnTo>
                  <a:lnTo>
                    <a:pt x="4064" y="522"/>
                  </a:lnTo>
                  <a:lnTo>
                    <a:pt x="4158" y="708"/>
                  </a:lnTo>
                  <a:lnTo>
                    <a:pt x="4269" y="951"/>
                  </a:lnTo>
                  <a:lnTo>
                    <a:pt x="4363" y="1249"/>
                  </a:lnTo>
                  <a:lnTo>
                    <a:pt x="4474" y="1603"/>
                  </a:lnTo>
                  <a:lnTo>
                    <a:pt x="4586" y="1995"/>
                  </a:lnTo>
                  <a:lnTo>
                    <a:pt x="4717" y="2424"/>
                  </a:lnTo>
                  <a:lnTo>
                    <a:pt x="4941" y="3468"/>
                  </a:lnTo>
                  <a:lnTo>
                    <a:pt x="5183" y="4735"/>
                  </a:lnTo>
                  <a:lnTo>
                    <a:pt x="5295" y="5444"/>
                  </a:lnTo>
                  <a:lnTo>
                    <a:pt x="5407" y="6208"/>
                  </a:lnTo>
                  <a:lnTo>
                    <a:pt x="5407" y="6227"/>
                  </a:lnTo>
                  <a:lnTo>
                    <a:pt x="5444" y="6264"/>
                  </a:lnTo>
                  <a:lnTo>
                    <a:pt x="5481" y="6283"/>
                  </a:lnTo>
                  <a:lnTo>
                    <a:pt x="5518" y="6283"/>
                  </a:lnTo>
                  <a:lnTo>
                    <a:pt x="5556" y="6264"/>
                  </a:lnTo>
                  <a:lnTo>
                    <a:pt x="5574" y="6246"/>
                  </a:lnTo>
                  <a:lnTo>
                    <a:pt x="5593" y="6208"/>
                  </a:lnTo>
                  <a:lnTo>
                    <a:pt x="5593" y="6171"/>
                  </a:lnTo>
                  <a:lnTo>
                    <a:pt x="5556" y="5444"/>
                  </a:lnTo>
                  <a:lnTo>
                    <a:pt x="5537" y="4698"/>
                  </a:lnTo>
                  <a:lnTo>
                    <a:pt x="5537" y="3934"/>
                  </a:lnTo>
                  <a:lnTo>
                    <a:pt x="5556" y="3207"/>
                  </a:lnTo>
                  <a:lnTo>
                    <a:pt x="5593" y="2573"/>
                  </a:lnTo>
                  <a:lnTo>
                    <a:pt x="5630" y="2312"/>
                  </a:lnTo>
                  <a:lnTo>
                    <a:pt x="5686" y="2069"/>
                  </a:lnTo>
                  <a:lnTo>
                    <a:pt x="5724" y="1864"/>
                  </a:lnTo>
                  <a:lnTo>
                    <a:pt x="5798" y="1715"/>
                  </a:lnTo>
                  <a:lnTo>
                    <a:pt x="5854" y="1603"/>
                  </a:lnTo>
                  <a:lnTo>
                    <a:pt x="5910" y="1585"/>
                  </a:lnTo>
                  <a:lnTo>
                    <a:pt x="5947" y="1566"/>
                  </a:lnTo>
                  <a:lnTo>
                    <a:pt x="5966" y="1566"/>
                  </a:lnTo>
                  <a:lnTo>
                    <a:pt x="6003" y="1622"/>
                  </a:lnTo>
                  <a:lnTo>
                    <a:pt x="6059" y="1678"/>
                  </a:lnTo>
                  <a:lnTo>
                    <a:pt x="6134" y="1864"/>
                  </a:lnTo>
                  <a:lnTo>
                    <a:pt x="6227" y="2125"/>
                  </a:lnTo>
                  <a:lnTo>
                    <a:pt x="6301" y="2442"/>
                  </a:lnTo>
                  <a:lnTo>
                    <a:pt x="6376" y="2815"/>
                  </a:lnTo>
                  <a:lnTo>
                    <a:pt x="6451" y="3244"/>
                  </a:lnTo>
                  <a:lnTo>
                    <a:pt x="6581" y="4213"/>
                  </a:lnTo>
                  <a:lnTo>
                    <a:pt x="6712" y="5295"/>
                  </a:lnTo>
                  <a:lnTo>
                    <a:pt x="6823" y="6432"/>
                  </a:lnTo>
                  <a:lnTo>
                    <a:pt x="6917" y="7551"/>
                  </a:lnTo>
                  <a:lnTo>
                    <a:pt x="6973" y="8595"/>
                  </a:lnTo>
                  <a:lnTo>
                    <a:pt x="6991" y="8613"/>
                  </a:lnTo>
                  <a:lnTo>
                    <a:pt x="7010" y="8651"/>
                  </a:lnTo>
                  <a:lnTo>
                    <a:pt x="7029" y="8669"/>
                  </a:lnTo>
                  <a:lnTo>
                    <a:pt x="7066" y="8688"/>
                  </a:lnTo>
                  <a:lnTo>
                    <a:pt x="7103" y="8669"/>
                  </a:lnTo>
                  <a:lnTo>
                    <a:pt x="7140" y="8669"/>
                  </a:lnTo>
                  <a:lnTo>
                    <a:pt x="7159" y="8632"/>
                  </a:lnTo>
                  <a:lnTo>
                    <a:pt x="7178" y="8613"/>
                  </a:lnTo>
                  <a:lnTo>
                    <a:pt x="7290" y="8166"/>
                  </a:lnTo>
                  <a:lnTo>
                    <a:pt x="7439" y="7700"/>
                  </a:lnTo>
                  <a:lnTo>
                    <a:pt x="7625" y="7234"/>
                  </a:lnTo>
                  <a:lnTo>
                    <a:pt x="7812" y="6786"/>
                  </a:lnTo>
                  <a:lnTo>
                    <a:pt x="7998" y="6395"/>
                  </a:lnTo>
                  <a:lnTo>
                    <a:pt x="8110" y="6227"/>
                  </a:lnTo>
                  <a:lnTo>
                    <a:pt x="8203" y="6078"/>
                  </a:lnTo>
                  <a:lnTo>
                    <a:pt x="8315" y="5966"/>
                  </a:lnTo>
                  <a:lnTo>
                    <a:pt x="8408" y="5891"/>
                  </a:lnTo>
                  <a:lnTo>
                    <a:pt x="8501" y="5835"/>
                  </a:lnTo>
                  <a:lnTo>
                    <a:pt x="8595" y="5835"/>
                  </a:lnTo>
                  <a:lnTo>
                    <a:pt x="8669" y="5854"/>
                  </a:lnTo>
                  <a:lnTo>
                    <a:pt x="8725" y="5873"/>
                  </a:lnTo>
                  <a:lnTo>
                    <a:pt x="8781" y="5929"/>
                  </a:lnTo>
                  <a:lnTo>
                    <a:pt x="8818" y="5985"/>
                  </a:lnTo>
                  <a:lnTo>
                    <a:pt x="8874" y="6078"/>
                  </a:lnTo>
                  <a:lnTo>
                    <a:pt x="8930" y="6208"/>
                  </a:lnTo>
                  <a:lnTo>
                    <a:pt x="8967" y="6376"/>
                  </a:lnTo>
                  <a:lnTo>
                    <a:pt x="8986" y="6544"/>
                  </a:lnTo>
                  <a:lnTo>
                    <a:pt x="9005" y="6749"/>
                  </a:lnTo>
                  <a:lnTo>
                    <a:pt x="9005" y="6954"/>
                  </a:lnTo>
                  <a:lnTo>
                    <a:pt x="8986" y="7457"/>
                  </a:lnTo>
                  <a:lnTo>
                    <a:pt x="8930" y="8017"/>
                  </a:lnTo>
                  <a:lnTo>
                    <a:pt x="8837" y="8651"/>
                  </a:lnTo>
                  <a:lnTo>
                    <a:pt x="8688" y="9340"/>
                  </a:lnTo>
                  <a:lnTo>
                    <a:pt x="8520" y="10086"/>
                  </a:lnTo>
                  <a:lnTo>
                    <a:pt x="8427" y="10440"/>
                  </a:lnTo>
                  <a:lnTo>
                    <a:pt x="8315" y="10757"/>
                  </a:lnTo>
                  <a:lnTo>
                    <a:pt x="8203" y="11037"/>
                  </a:lnTo>
                  <a:lnTo>
                    <a:pt x="8091" y="11298"/>
                  </a:lnTo>
                  <a:lnTo>
                    <a:pt x="7961" y="11503"/>
                  </a:lnTo>
                  <a:lnTo>
                    <a:pt x="7849" y="11708"/>
                  </a:lnTo>
                  <a:lnTo>
                    <a:pt x="7737" y="11876"/>
                  </a:lnTo>
                  <a:lnTo>
                    <a:pt x="7625" y="12006"/>
                  </a:lnTo>
                  <a:lnTo>
                    <a:pt x="7420" y="12230"/>
                  </a:lnTo>
                  <a:lnTo>
                    <a:pt x="7252" y="12361"/>
                  </a:lnTo>
                  <a:lnTo>
                    <a:pt x="7122" y="12435"/>
                  </a:lnTo>
                  <a:lnTo>
                    <a:pt x="7084" y="12454"/>
                  </a:lnTo>
                  <a:lnTo>
                    <a:pt x="7066" y="12472"/>
                  </a:lnTo>
                  <a:lnTo>
                    <a:pt x="7029" y="12510"/>
                  </a:lnTo>
                  <a:lnTo>
                    <a:pt x="7029" y="12528"/>
                  </a:lnTo>
                  <a:lnTo>
                    <a:pt x="7029" y="12566"/>
                  </a:lnTo>
                  <a:lnTo>
                    <a:pt x="7532" y="15269"/>
                  </a:lnTo>
                  <a:lnTo>
                    <a:pt x="3076" y="15884"/>
                  </a:lnTo>
                  <a:lnTo>
                    <a:pt x="2610" y="13013"/>
                  </a:lnTo>
                  <a:lnTo>
                    <a:pt x="2573" y="12957"/>
                  </a:lnTo>
                  <a:lnTo>
                    <a:pt x="2424" y="12789"/>
                  </a:lnTo>
                  <a:lnTo>
                    <a:pt x="2256" y="12584"/>
                  </a:lnTo>
                  <a:lnTo>
                    <a:pt x="2107" y="12361"/>
                  </a:lnTo>
                  <a:lnTo>
                    <a:pt x="1958" y="12137"/>
                  </a:lnTo>
                  <a:lnTo>
                    <a:pt x="1827" y="11876"/>
                  </a:lnTo>
                  <a:lnTo>
                    <a:pt x="1697" y="11596"/>
                  </a:lnTo>
                  <a:lnTo>
                    <a:pt x="1436" y="11000"/>
                  </a:lnTo>
                  <a:lnTo>
                    <a:pt x="1212" y="10347"/>
                  </a:lnTo>
                  <a:lnTo>
                    <a:pt x="988" y="9676"/>
                  </a:lnTo>
                  <a:lnTo>
                    <a:pt x="802" y="8967"/>
                  </a:lnTo>
                  <a:lnTo>
                    <a:pt x="653" y="8278"/>
                  </a:lnTo>
                  <a:lnTo>
                    <a:pt x="503" y="7569"/>
                  </a:lnTo>
                  <a:lnTo>
                    <a:pt x="392" y="6879"/>
                  </a:lnTo>
                  <a:lnTo>
                    <a:pt x="298" y="6246"/>
                  </a:lnTo>
                  <a:lnTo>
                    <a:pt x="242" y="5630"/>
                  </a:lnTo>
                  <a:lnTo>
                    <a:pt x="205" y="5090"/>
                  </a:lnTo>
                  <a:lnTo>
                    <a:pt x="205" y="4624"/>
                  </a:lnTo>
                  <a:lnTo>
                    <a:pt x="224" y="4232"/>
                  </a:lnTo>
                  <a:lnTo>
                    <a:pt x="242" y="4083"/>
                  </a:lnTo>
                  <a:lnTo>
                    <a:pt x="280" y="3952"/>
                  </a:lnTo>
                  <a:lnTo>
                    <a:pt x="317" y="3803"/>
                  </a:lnTo>
                  <a:lnTo>
                    <a:pt x="373" y="3766"/>
                  </a:lnTo>
                  <a:lnTo>
                    <a:pt x="392" y="3766"/>
                  </a:lnTo>
                  <a:lnTo>
                    <a:pt x="448" y="3785"/>
                  </a:lnTo>
                  <a:lnTo>
                    <a:pt x="503" y="3803"/>
                  </a:lnTo>
                  <a:lnTo>
                    <a:pt x="597" y="3878"/>
                  </a:lnTo>
                  <a:lnTo>
                    <a:pt x="690" y="3990"/>
                  </a:lnTo>
                  <a:lnTo>
                    <a:pt x="783" y="4139"/>
                  </a:lnTo>
                  <a:lnTo>
                    <a:pt x="876" y="4325"/>
                  </a:lnTo>
                  <a:lnTo>
                    <a:pt x="1063" y="4735"/>
                  </a:lnTo>
                  <a:lnTo>
                    <a:pt x="1231" y="5202"/>
                  </a:lnTo>
                  <a:lnTo>
                    <a:pt x="1380" y="5686"/>
                  </a:lnTo>
                  <a:lnTo>
                    <a:pt x="1492" y="6152"/>
                  </a:lnTo>
                  <a:lnTo>
                    <a:pt x="1678" y="6898"/>
                  </a:lnTo>
                  <a:lnTo>
                    <a:pt x="1697" y="6935"/>
                  </a:lnTo>
                  <a:lnTo>
                    <a:pt x="1715" y="6973"/>
                  </a:lnTo>
                  <a:lnTo>
                    <a:pt x="1753" y="6973"/>
                  </a:lnTo>
                  <a:lnTo>
                    <a:pt x="1790" y="6991"/>
                  </a:lnTo>
                  <a:lnTo>
                    <a:pt x="1827" y="6973"/>
                  </a:lnTo>
                  <a:lnTo>
                    <a:pt x="1846" y="6935"/>
                  </a:lnTo>
                  <a:lnTo>
                    <a:pt x="1864" y="6917"/>
                  </a:lnTo>
                  <a:lnTo>
                    <a:pt x="1864" y="6879"/>
                  </a:lnTo>
                  <a:lnTo>
                    <a:pt x="1790" y="6264"/>
                  </a:lnTo>
                  <a:lnTo>
                    <a:pt x="1697" y="5500"/>
                  </a:lnTo>
                  <a:lnTo>
                    <a:pt x="1603" y="4642"/>
                  </a:lnTo>
                  <a:lnTo>
                    <a:pt x="1547" y="3747"/>
                  </a:lnTo>
                  <a:lnTo>
                    <a:pt x="1510" y="2908"/>
                  </a:lnTo>
                  <a:lnTo>
                    <a:pt x="1510" y="2517"/>
                  </a:lnTo>
                  <a:lnTo>
                    <a:pt x="1529" y="2163"/>
                  </a:lnTo>
                  <a:lnTo>
                    <a:pt x="1547" y="1846"/>
                  </a:lnTo>
                  <a:lnTo>
                    <a:pt x="1585" y="1585"/>
                  </a:lnTo>
                  <a:lnTo>
                    <a:pt x="1659" y="1380"/>
                  </a:lnTo>
                  <a:lnTo>
                    <a:pt x="1697" y="1286"/>
                  </a:lnTo>
                  <a:lnTo>
                    <a:pt x="1734" y="1230"/>
                  </a:lnTo>
                  <a:lnTo>
                    <a:pt x="1790" y="1175"/>
                  </a:lnTo>
                  <a:lnTo>
                    <a:pt x="1827" y="1175"/>
                  </a:lnTo>
                  <a:lnTo>
                    <a:pt x="1902" y="1193"/>
                  </a:lnTo>
                  <a:lnTo>
                    <a:pt x="1976" y="1249"/>
                  </a:lnTo>
                  <a:lnTo>
                    <a:pt x="2051" y="1324"/>
                  </a:lnTo>
                  <a:lnTo>
                    <a:pt x="2144" y="1454"/>
                  </a:lnTo>
                  <a:lnTo>
                    <a:pt x="2237" y="1622"/>
                  </a:lnTo>
                  <a:lnTo>
                    <a:pt x="2349" y="1846"/>
                  </a:lnTo>
                  <a:lnTo>
                    <a:pt x="2442" y="2088"/>
                  </a:lnTo>
                  <a:lnTo>
                    <a:pt x="2554" y="2386"/>
                  </a:lnTo>
                  <a:lnTo>
                    <a:pt x="2685" y="2741"/>
                  </a:lnTo>
                  <a:lnTo>
                    <a:pt x="2797" y="3132"/>
                  </a:lnTo>
                  <a:lnTo>
                    <a:pt x="2927" y="3561"/>
                  </a:lnTo>
                  <a:lnTo>
                    <a:pt x="3039" y="4064"/>
                  </a:lnTo>
                  <a:lnTo>
                    <a:pt x="3169" y="4605"/>
                  </a:lnTo>
                  <a:lnTo>
                    <a:pt x="3300" y="5202"/>
                  </a:lnTo>
                  <a:lnTo>
                    <a:pt x="3412" y="5835"/>
                  </a:lnTo>
                  <a:lnTo>
                    <a:pt x="3542" y="6544"/>
                  </a:lnTo>
                  <a:lnTo>
                    <a:pt x="3561" y="6581"/>
                  </a:lnTo>
                  <a:lnTo>
                    <a:pt x="3580" y="6618"/>
                  </a:lnTo>
                  <a:lnTo>
                    <a:pt x="3617" y="6637"/>
                  </a:lnTo>
                  <a:lnTo>
                    <a:pt x="3654" y="6637"/>
                  </a:lnTo>
                  <a:lnTo>
                    <a:pt x="3691" y="6618"/>
                  </a:lnTo>
                  <a:lnTo>
                    <a:pt x="3710" y="6600"/>
                  </a:lnTo>
                  <a:lnTo>
                    <a:pt x="3729" y="6562"/>
                  </a:lnTo>
                  <a:lnTo>
                    <a:pt x="3729" y="6525"/>
                  </a:lnTo>
                  <a:lnTo>
                    <a:pt x="3617" y="5518"/>
                  </a:lnTo>
                  <a:lnTo>
                    <a:pt x="3524" y="4456"/>
                  </a:lnTo>
                  <a:lnTo>
                    <a:pt x="3449" y="3412"/>
                  </a:lnTo>
                  <a:lnTo>
                    <a:pt x="3412" y="2424"/>
                  </a:lnTo>
                  <a:lnTo>
                    <a:pt x="3412" y="1958"/>
                  </a:lnTo>
                  <a:lnTo>
                    <a:pt x="3430" y="1547"/>
                  </a:lnTo>
                  <a:lnTo>
                    <a:pt x="3449" y="1175"/>
                  </a:lnTo>
                  <a:lnTo>
                    <a:pt x="3468" y="858"/>
                  </a:lnTo>
                  <a:lnTo>
                    <a:pt x="3524" y="578"/>
                  </a:lnTo>
                  <a:lnTo>
                    <a:pt x="3580" y="373"/>
                  </a:lnTo>
                  <a:lnTo>
                    <a:pt x="3617" y="298"/>
                  </a:lnTo>
                  <a:lnTo>
                    <a:pt x="3654" y="242"/>
                  </a:lnTo>
                  <a:lnTo>
                    <a:pt x="3710" y="205"/>
                  </a:lnTo>
                  <a:lnTo>
                    <a:pt x="3747" y="186"/>
                  </a:lnTo>
                  <a:close/>
                  <a:moveTo>
                    <a:pt x="3729" y="0"/>
                  </a:moveTo>
                  <a:lnTo>
                    <a:pt x="3673" y="19"/>
                  </a:lnTo>
                  <a:lnTo>
                    <a:pt x="3617" y="37"/>
                  </a:lnTo>
                  <a:lnTo>
                    <a:pt x="3561" y="75"/>
                  </a:lnTo>
                  <a:lnTo>
                    <a:pt x="3524" y="131"/>
                  </a:lnTo>
                  <a:lnTo>
                    <a:pt x="3449" y="280"/>
                  </a:lnTo>
                  <a:lnTo>
                    <a:pt x="3374" y="447"/>
                  </a:lnTo>
                  <a:lnTo>
                    <a:pt x="3319" y="671"/>
                  </a:lnTo>
                  <a:lnTo>
                    <a:pt x="3281" y="932"/>
                  </a:lnTo>
                  <a:lnTo>
                    <a:pt x="3244" y="1212"/>
                  </a:lnTo>
                  <a:lnTo>
                    <a:pt x="3225" y="1510"/>
                  </a:lnTo>
                  <a:lnTo>
                    <a:pt x="3225" y="2181"/>
                  </a:lnTo>
                  <a:lnTo>
                    <a:pt x="3225" y="2927"/>
                  </a:lnTo>
                  <a:lnTo>
                    <a:pt x="3263" y="3673"/>
                  </a:lnTo>
                  <a:lnTo>
                    <a:pt x="3319" y="4400"/>
                  </a:lnTo>
                  <a:lnTo>
                    <a:pt x="3169" y="3803"/>
                  </a:lnTo>
                  <a:lnTo>
                    <a:pt x="3020" y="3188"/>
                  </a:lnTo>
                  <a:lnTo>
                    <a:pt x="2852" y="2610"/>
                  </a:lnTo>
                  <a:lnTo>
                    <a:pt x="2666" y="2088"/>
                  </a:lnTo>
                  <a:lnTo>
                    <a:pt x="2573" y="1864"/>
                  </a:lnTo>
                  <a:lnTo>
                    <a:pt x="2461" y="1641"/>
                  </a:lnTo>
                  <a:lnTo>
                    <a:pt x="2368" y="1454"/>
                  </a:lnTo>
                  <a:lnTo>
                    <a:pt x="2256" y="1286"/>
                  </a:lnTo>
                  <a:lnTo>
                    <a:pt x="2163" y="1156"/>
                  </a:lnTo>
                  <a:lnTo>
                    <a:pt x="2051" y="1063"/>
                  </a:lnTo>
                  <a:lnTo>
                    <a:pt x="1939" y="1007"/>
                  </a:lnTo>
                  <a:lnTo>
                    <a:pt x="1827" y="969"/>
                  </a:lnTo>
                  <a:lnTo>
                    <a:pt x="1753" y="988"/>
                  </a:lnTo>
                  <a:lnTo>
                    <a:pt x="1697" y="1007"/>
                  </a:lnTo>
                  <a:lnTo>
                    <a:pt x="1641" y="1044"/>
                  </a:lnTo>
                  <a:lnTo>
                    <a:pt x="1585" y="1100"/>
                  </a:lnTo>
                  <a:lnTo>
                    <a:pt x="1510" y="1212"/>
                  </a:lnTo>
                  <a:lnTo>
                    <a:pt x="1454" y="1361"/>
                  </a:lnTo>
                  <a:lnTo>
                    <a:pt x="1398" y="1547"/>
                  </a:lnTo>
                  <a:lnTo>
                    <a:pt x="1361" y="1771"/>
                  </a:lnTo>
                  <a:lnTo>
                    <a:pt x="1342" y="1995"/>
                  </a:lnTo>
                  <a:lnTo>
                    <a:pt x="1324" y="2256"/>
                  </a:lnTo>
                  <a:lnTo>
                    <a:pt x="1305" y="2834"/>
                  </a:lnTo>
                  <a:lnTo>
                    <a:pt x="1324" y="3468"/>
                  </a:lnTo>
                  <a:lnTo>
                    <a:pt x="1361" y="4120"/>
                  </a:lnTo>
                  <a:lnTo>
                    <a:pt x="1417" y="4754"/>
                  </a:lnTo>
                  <a:lnTo>
                    <a:pt x="1473" y="5351"/>
                  </a:lnTo>
                  <a:lnTo>
                    <a:pt x="1305" y="4810"/>
                  </a:lnTo>
                  <a:lnTo>
                    <a:pt x="1193" y="4549"/>
                  </a:lnTo>
                  <a:lnTo>
                    <a:pt x="1081" y="4307"/>
                  </a:lnTo>
                  <a:lnTo>
                    <a:pt x="970" y="4083"/>
                  </a:lnTo>
                  <a:lnTo>
                    <a:pt x="858" y="3896"/>
                  </a:lnTo>
                  <a:lnTo>
                    <a:pt x="727" y="3747"/>
                  </a:lnTo>
                  <a:lnTo>
                    <a:pt x="615" y="3635"/>
                  </a:lnTo>
                  <a:lnTo>
                    <a:pt x="541" y="3598"/>
                  </a:lnTo>
                  <a:lnTo>
                    <a:pt x="466" y="3580"/>
                  </a:lnTo>
                  <a:lnTo>
                    <a:pt x="317" y="3580"/>
                  </a:lnTo>
                  <a:lnTo>
                    <a:pt x="242" y="3617"/>
                  </a:lnTo>
                  <a:lnTo>
                    <a:pt x="187" y="3673"/>
                  </a:lnTo>
                  <a:lnTo>
                    <a:pt x="131" y="3766"/>
                  </a:lnTo>
                  <a:lnTo>
                    <a:pt x="75" y="3896"/>
                  </a:lnTo>
                  <a:lnTo>
                    <a:pt x="56" y="4027"/>
                  </a:lnTo>
                  <a:lnTo>
                    <a:pt x="37" y="4176"/>
                  </a:lnTo>
                  <a:lnTo>
                    <a:pt x="0" y="4568"/>
                  </a:lnTo>
                  <a:lnTo>
                    <a:pt x="19" y="5052"/>
                  </a:lnTo>
                  <a:lnTo>
                    <a:pt x="56" y="5612"/>
                  </a:lnTo>
                  <a:lnTo>
                    <a:pt x="112" y="6227"/>
                  </a:lnTo>
                  <a:lnTo>
                    <a:pt x="205" y="6879"/>
                  </a:lnTo>
                  <a:lnTo>
                    <a:pt x="317" y="7569"/>
                  </a:lnTo>
                  <a:lnTo>
                    <a:pt x="466" y="8278"/>
                  </a:lnTo>
                  <a:lnTo>
                    <a:pt x="615" y="9005"/>
                  </a:lnTo>
                  <a:lnTo>
                    <a:pt x="820" y="9713"/>
                  </a:lnTo>
                  <a:lnTo>
                    <a:pt x="1025" y="10403"/>
                  </a:lnTo>
                  <a:lnTo>
                    <a:pt x="1268" y="11055"/>
                  </a:lnTo>
                  <a:lnTo>
                    <a:pt x="1510" y="11671"/>
                  </a:lnTo>
                  <a:lnTo>
                    <a:pt x="1659" y="11950"/>
                  </a:lnTo>
                  <a:lnTo>
                    <a:pt x="1790" y="12211"/>
                  </a:lnTo>
                  <a:lnTo>
                    <a:pt x="1939" y="12472"/>
                  </a:lnTo>
                  <a:lnTo>
                    <a:pt x="2088" y="12696"/>
                  </a:lnTo>
                  <a:lnTo>
                    <a:pt x="2256" y="12901"/>
                  </a:lnTo>
                  <a:lnTo>
                    <a:pt x="2424" y="13069"/>
                  </a:lnTo>
                  <a:lnTo>
                    <a:pt x="2890" y="15996"/>
                  </a:lnTo>
                  <a:lnTo>
                    <a:pt x="2908" y="16033"/>
                  </a:lnTo>
                  <a:lnTo>
                    <a:pt x="2927" y="16052"/>
                  </a:lnTo>
                  <a:lnTo>
                    <a:pt x="2964" y="16071"/>
                  </a:lnTo>
                  <a:lnTo>
                    <a:pt x="3002" y="16089"/>
                  </a:lnTo>
                  <a:lnTo>
                    <a:pt x="7662" y="15455"/>
                  </a:lnTo>
                  <a:lnTo>
                    <a:pt x="7700" y="15437"/>
                  </a:lnTo>
                  <a:lnTo>
                    <a:pt x="7718" y="15418"/>
                  </a:lnTo>
                  <a:lnTo>
                    <a:pt x="7737" y="15381"/>
                  </a:lnTo>
                  <a:lnTo>
                    <a:pt x="7737" y="15343"/>
                  </a:lnTo>
                  <a:lnTo>
                    <a:pt x="7234" y="12603"/>
                  </a:lnTo>
                  <a:lnTo>
                    <a:pt x="7346" y="12528"/>
                  </a:lnTo>
                  <a:lnTo>
                    <a:pt x="7495" y="12416"/>
                  </a:lnTo>
                  <a:lnTo>
                    <a:pt x="7681" y="12230"/>
                  </a:lnTo>
                  <a:lnTo>
                    <a:pt x="7886" y="11988"/>
                  </a:lnTo>
                  <a:lnTo>
                    <a:pt x="8110" y="11671"/>
                  </a:lnTo>
                  <a:lnTo>
                    <a:pt x="8222" y="11466"/>
                  </a:lnTo>
                  <a:lnTo>
                    <a:pt x="8315" y="11261"/>
                  </a:lnTo>
                  <a:lnTo>
                    <a:pt x="8427" y="11018"/>
                  </a:lnTo>
                  <a:lnTo>
                    <a:pt x="8520" y="10739"/>
                  </a:lnTo>
                  <a:lnTo>
                    <a:pt x="8613" y="10459"/>
                  </a:lnTo>
                  <a:lnTo>
                    <a:pt x="8706" y="10123"/>
                  </a:lnTo>
                  <a:lnTo>
                    <a:pt x="8800" y="9750"/>
                  </a:lnTo>
                  <a:lnTo>
                    <a:pt x="8912" y="9247"/>
                  </a:lnTo>
                  <a:lnTo>
                    <a:pt x="9023" y="8651"/>
                  </a:lnTo>
                  <a:lnTo>
                    <a:pt x="9135" y="7998"/>
                  </a:lnTo>
                  <a:lnTo>
                    <a:pt x="9191" y="7364"/>
                  </a:lnTo>
                  <a:lnTo>
                    <a:pt x="9210" y="7066"/>
                  </a:lnTo>
                  <a:lnTo>
                    <a:pt x="9191" y="6768"/>
                  </a:lnTo>
                  <a:lnTo>
                    <a:pt x="9173" y="6507"/>
                  </a:lnTo>
                  <a:lnTo>
                    <a:pt x="9135" y="6264"/>
                  </a:lnTo>
                  <a:lnTo>
                    <a:pt x="9079" y="6040"/>
                  </a:lnTo>
                  <a:lnTo>
                    <a:pt x="8986" y="5873"/>
                  </a:lnTo>
                  <a:lnTo>
                    <a:pt x="8912" y="5779"/>
                  </a:lnTo>
                  <a:lnTo>
                    <a:pt x="8818" y="5705"/>
                  </a:lnTo>
                  <a:lnTo>
                    <a:pt x="8725" y="5668"/>
                  </a:lnTo>
                  <a:lnTo>
                    <a:pt x="8632" y="5630"/>
                  </a:lnTo>
                  <a:lnTo>
                    <a:pt x="8501" y="5649"/>
                  </a:lnTo>
                  <a:lnTo>
                    <a:pt x="8390" y="5686"/>
                  </a:lnTo>
                  <a:lnTo>
                    <a:pt x="8278" y="5742"/>
                  </a:lnTo>
                  <a:lnTo>
                    <a:pt x="8166" y="5854"/>
                  </a:lnTo>
                  <a:lnTo>
                    <a:pt x="8054" y="5966"/>
                  </a:lnTo>
                  <a:lnTo>
                    <a:pt x="7942" y="6115"/>
                  </a:lnTo>
                  <a:lnTo>
                    <a:pt x="7849" y="6283"/>
                  </a:lnTo>
                  <a:lnTo>
                    <a:pt x="7756" y="6469"/>
                  </a:lnTo>
                  <a:lnTo>
                    <a:pt x="7569" y="6842"/>
                  </a:lnTo>
                  <a:lnTo>
                    <a:pt x="7401" y="7252"/>
                  </a:lnTo>
                  <a:lnTo>
                    <a:pt x="7252" y="7662"/>
                  </a:lnTo>
                  <a:lnTo>
                    <a:pt x="7140" y="8017"/>
                  </a:lnTo>
                  <a:lnTo>
                    <a:pt x="7010" y="6339"/>
                  </a:lnTo>
                  <a:lnTo>
                    <a:pt x="6917" y="5313"/>
                  </a:lnTo>
                  <a:lnTo>
                    <a:pt x="6786" y="4251"/>
                  </a:lnTo>
                  <a:lnTo>
                    <a:pt x="6656" y="3263"/>
                  </a:lnTo>
                  <a:lnTo>
                    <a:pt x="6562" y="2797"/>
                  </a:lnTo>
                  <a:lnTo>
                    <a:pt x="6488" y="2386"/>
                  </a:lnTo>
                  <a:lnTo>
                    <a:pt x="6395" y="2051"/>
                  </a:lnTo>
                  <a:lnTo>
                    <a:pt x="6301" y="1753"/>
                  </a:lnTo>
                  <a:lnTo>
                    <a:pt x="6190" y="1547"/>
                  </a:lnTo>
                  <a:lnTo>
                    <a:pt x="6134" y="1473"/>
                  </a:lnTo>
                  <a:lnTo>
                    <a:pt x="6078" y="1417"/>
                  </a:lnTo>
                  <a:lnTo>
                    <a:pt x="6022" y="1380"/>
                  </a:lnTo>
                  <a:lnTo>
                    <a:pt x="5985" y="1361"/>
                  </a:lnTo>
                  <a:lnTo>
                    <a:pt x="5891" y="1361"/>
                  </a:lnTo>
                  <a:lnTo>
                    <a:pt x="5817" y="1417"/>
                  </a:lnTo>
                  <a:lnTo>
                    <a:pt x="5724" y="1492"/>
                  </a:lnTo>
                  <a:lnTo>
                    <a:pt x="5649" y="1585"/>
                  </a:lnTo>
                  <a:lnTo>
                    <a:pt x="5593" y="1715"/>
                  </a:lnTo>
                  <a:lnTo>
                    <a:pt x="5537" y="1883"/>
                  </a:lnTo>
                  <a:lnTo>
                    <a:pt x="5500" y="2051"/>
                  </a:lnTo>
                  <a:lnTo>
                    <a:pt x="5425" y="2480"/>
                  </a:lnTo>
                  <a:lnTo>
                    <a:pt x="5369" y="2964"/>
                  </a:lnTo>
                  <a:lnTo>
                    <a:pt x="5351" y="3468"/>
                  </a:lnTo>
                  <a:lnTo>
                    <a:pt x="5332" y="4008"/>
                  </a:lnTo>
                  <a:lnTo>
                    <a:pt x="5332" y="4530"/>
                  </a:lnTo>
                  <a:lnTo>
                    <a:pt x="5202" y="3822"/>
                  </a:lnTo>
                  <a:lnTo>
                    <a:pt x="5052" y="3076"/>
                  </a:lnTo>
                  <a:lnTo>
                    <a:pt x="4829" y="2125"/>
                  </a:lnTo>
                  <a:lnTo>
                    <a:pt x="4624" y="1398"/>
                  </a:lnTo>
                  <a:lnTo>
                    <a:pt x="4437" y="839"/>
                  </a:lnTo>
                  <a:lnTo>
                    <a:pt x="4344" y="634"/>
                  </a:lnTo>
                  <a:lnTo>
                    <a:pt x="4269" y="466"/>
                  </a:lnTo>
                  <a:lnTo>
                    <a:pt x="4195" y="317"/>
                  </a:lnTo>
                  <a:lnTo>
                    <a:pt x="4102" y="205"/>
                  </a:lnTo>
                  <a:lnTo>
                    <a:pt x="4046" y="131"/>
                  </a:lnTo>
                  <a:lnTo>
                    <a:pt x="3971" y="56"/>
                  </a:lnTo>
                  <a:lnTo>
                    <a:pt x="3897" y="19"/>
                  </a:lnTo>
                  <a:lnTo>
                    <a:pt x="38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47;p45">
              <a:extLst>
                <a:ext uri="{FF2B5EF4-FFF2-40B4-BE49-F238E27FC236}">
                  <a16:creationId xmlns:a16="http://schemas.microsoft.com/office/drawing/2014/main" id="{7A1E8CC5-38E2-9E76-1A21-B0430B6E0195}"/>
                </a:ext>
              </a:extLst>
            </p:cNvPr>
            <p:cNvSpPr/>
            <p:nvPr/>
          </p:nvSpPr>
          <p:spPr>
            <a:xfrm>
              <a:off x="3614450" y="3654475"/>
              <a:ext cx="159425" cy="98375"/>
            </a:xfrm>
            <a:custGeom>
              <a:avLst/>
              <a:gdLst/>
              <a:ahLst/>
              <a:cxnLst/>
              <a:rect l="l" t="t" r="r" b="b"/>
              <a:pathLst>
                <a:path w="6377" h="3935" extrusionOk="0">
                  <a:moveTo>
                    <a:pt x="5967" y="1"/>
                  </a:moveTo>
                  <a:lnTo>
                    <a:pt x="1" y="598"/>
                  </a:lnTo>
                  <a:lnTo>
                    <a:pt x="914" y="3935"/>
                  </a:lnTo>
                  <a:lnTo>
                    <a:pt x="6377" y="3003"/>
                  </a:lnTo>
                  <a:lnTo>
                    <a:pt x="5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8;p45">
              <a:extLst>
                <a:ext uri="{FF2B5EF4-FFF2-40B4-BE49-F238E27FC236}">
                  <a16:creationId xmlns:a16="http://schemas.microsoft.com/office/drawing/2014/main" id="{2BEB1717-B848-A512-F61C-EBBAC3E75198}"/>
                </a:ext>
              </a:extLst>
            </p:cNvPr>
            <p:cNvSpPr/>
            <p:nvPr/>
          </p:nvSpPr>
          <p:spPr>
            <a:xfrm>
              <a:off x="3612125" y="3652150"/>
              <a:ext cx="164075" cy="103500"/>
            </a:xfrm>
            <a:custGeom>
              <a:avLst/>
              <a:gdLst/>
              <a:ahLst/>
              <a:cxnLst/>
              <a:rect l="l" t="t" r="r" b="b"/>
              <a:pathLst>
                <a:path w="6563" h="4140" extrusionOk="0">
                  <a:moveTo>
                    <a:pt x="5966" y="206"/>
                  </a:moveTo>
                  <a:lnTo>
                    <a:pt x="6358" y="3021"/>
                  </a:lnTo>
                  <a:lnTo>
                    <a:pt x="1082" y="3916"/>
                  </a:lnTo>
                  <a:lnTo>
                    <a:pt x="224" y="765"/>
                  </a:lnTo>
                  <a:lnTo>
                    <a:pt x="5966" y="206"/>
                  </a:lnTo>
                  <a:close/>
                  <a:moveTo>
                    <a:pt x="6041" y="1"/>
                  </a:moveTo>
                  <a:lnTo>
                    <a:pt x="94" y="597"/>
                  </a:lnTo>
                  <a:lnTo>
                    <a:pt x="56" y="597"/>
                  </a:lnTo>
                  <a:lnTo>
                    <a:pt x="19" y="635"/>
                  </a:lnTo>
                  <a:lnTo>
                    <a:pt x="0" y="672"/>
                  </a:lnTo>
                  <a:lnTo>
                    <a:pt x="0" y="709"/>
                  </a:lnTo>
                  <a:lnTo>
                    <a:pt x="914" y="4065"/>
                  </a:lnTo>
                  <a:lnTo>
                    <a:pt x="951" y="4102"/>
                  </a:lnTo>
                  <a:lnTo>
                    <a:pt x="1007" y="4140"/>
                  </a:lnTo>
                  <a:lnTo>
                    <a:pt x="1026" y="4121"/>
                  </a:lnTo>
                  <a:lnTo>
                    <a:pt x="6488" y="3189"/>
                  </a:lnTo>
                  <a:lnTo>
                    <a:pt x="6526" y="3170"/>
                  </a:lnTo>
                  <a:lnTo>
                    <a:pt x="6544" y="3151"/>
                  </a:lnTo>
                  <a:lnTo>
                    <a:pt x="6563" y="3114"/>
                  </a:lnTo>
                  <a:lnTo>
                    <a:pt x="6563" y="3077"/>
                  </a:lnTo>
                  <a:lnTo>
                    <a:pt x="6153" y="94"/>
                  </a:lnTo>
                  <a:lnTo>
                    <a:pt x="6153" y="57"/>
                  </a:lnTo>
                  <a:lnTo>
                    <a:pt x="6115" y="19"/>
                  </a:lnTo>
                  <a:lnTo>
                    <a:pt x="607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49;p45">
              <a:extLst>
                <a:ext uri="{FF2B5EF4-FFF2-40B4-BE49-F238E27FC236}">
                  <a16:creationId xmlns:a16="http://schemas.microsoft.com/office/drawing/2014/main" id="{D45EEE2B-649F-905B-4CAF-00CB27F8B4DF}"/>
                </a:ext>
              </a:extLst>
            </p:cNvPr>
            <p:cNvSpPr/>
            <p:nvPr/>
          </p:nvSpPr>
          <p:spPr>
            <a:xfrm>
              <a:off x="3612600" y="3570125"/>
              <a:ext cx="1058475" cy="1830800"/>
            </a:xfrm>
            <a:custGeom>
              <a:avLst/>
              <a:gdLst/>
              <a:ahLst/>
              <a:cxnLst/>
              <a:rect l="l" t="t" r="r" b="b"/>
              <a:pathLst>
                <a:path w="42339" h="73232" extrusionOk="0">
                  <a:moveTo>
                    <a:pt x="21104" y="1"/>
                  </a:moveTo>
                  <a:lnTo>
                    <a:pt x="8818" y="13125"/>
                  </a:lnTo>
                  <a:lnTo>
                    <a:pt x="6563" y="4307"/>
                  </a:lnTo>
                  <a:lnTo>
                    <a:pt x="0" y="4922"/>
                  </a:lnTo>
                  <a:lnTo>
                    <a:pt x="131" y="5631"/>
                  </a:lnTo>
                  <a:lnTo>
                    <a:pt x="503" y="7514"/>
                  </a:lnTo>
                  <a:lnTo>
                    <a:pt x="1081" y="10180"/>
                  </a:lnTo>
                  <a:lnTo>
                    <a:pt x="1417" y="11690"/>
                  </a:lnTo>
                  <a:lnTo>
                    <a:pt x="1790" y="13275"/>
                  </a:lnTo>
                  <a:lnTo>
                    <a:pt x="2163" y="14841"/>
                  </a:lnTo>
                  <a:lnTo>
                    <a:pt x="2554" y="16388"/>
                  </a:lnTo>
                  <a:lnTo>
                    <a:pt x="2964" y="17861"/>
                  </a:lnTo>
                  <a:lnTo>
                    <a:pt x="3356" y="19184"/>
                  </a:lnTo>
                  <a:lnTo>
                    <a:pt x="3561" y="19781"/>
                  </a:lnTo>
                  <a:lnTo>
                    <a:pt x="3766" y="20340"/>
                  </a:lnTo>
                  <a:lnTo>
                    <a:pt x="3952" y="20825"/>
                  </a:lnTo>
                  <a:lnTo>
                    <a:pt x="4139" y="21254"/>
                  </a:lnTo>
                  <a:lnTo>
                    <a:pt x="4307" y="21627"/>
                  </a:lnTo>
                  <a:lnTo>
                    <a:pt x="4493" y="21925"/>
                  </a:lnTo>
                  <a:lnTo>
                    <a:pt x="4568" y="22037"/>
                  </a:lnTo>
                  <a:lnTo>
                    <a:pt x="4661" y="22130"/>
                  </a:lnTo>
                  <a:lnTo>
                    <a:pt x="4735" y="22205"/>
                  </a:lnTo>
                  <a:lnTo>
                    <a:pt x="4810" y="22261"/>
                  </a:lnTo>
                  <a:lnTo>
                    <a:pt x="4903" y="22298"/>
                  </a:lnTo>
                  <a:lnTo>
                    <a:pt x="4996" y="22316"/>
                  </a:lnTo>
                  <a:lnTo>
                    <a:pt x="5239" y="22316"/>
                  </a:lnTo>
                  <a:lnTo>
                    <a:pt x="5519" y="22261"/>
                  </a:lnTo>
                  <a:lnTo>
                    <a:pt x="5854" y="22167"/>
                  </a:lnTo>
                  <a:lnTo>
                    <a:pt x="6208" y="22018"/>
                  </a:lnTo>
                  <a:lnTo>
                    <a:pt x="6618" y="21832"/>
                  </a:lnTo>
                  <a:lnTo>
                    <a:pt x="7066" y="21627"/>
                  </a:lnTo>
                  <a:lnTo>
                    <a:pt x="7532" y="21366"/>
                  </a:lnTo>
                  <a:lnTo>
                    <a:pt x="8035" y="21086"/>
                  </a:lnTo>
                  <a:lnTo>
                    <a:pt x="8539" y="20788"/>
                  </a:lnTo>
                  <a:lnTo>
                    <a:pt x="9620" y="20117"/>
                  </a:lnTo>
                  <a:lnTo>
                    <a:pt x="10757" y="19371"/>
                  </a:lnTo>
                  <a:lnTo>
                    <a:pt x="11894" y="18588"/>
                  </a:lnTo>
                  <a:lnTo>
                    <a:pt x="13013" y="17805"/>
                  </a:lnTo>
                  <a:lnTo>
                    <a:pt x="14076" y="17022"/>
                  </a:lnTo>
                  <a:lnTo>
                    <a:pt x="15940" y="15642"/>
                  </a:lnTo>
                  <a:lnTo>
                    <a:pt x="17245" y="14654"/>
                  </a:lnTo>
                  <a:lnTo>
                    <a:pt x="17730" y="14281"/>
                  </a:lnTo>
                  <a:lnTo>
                    <a:pt x="17469" y="15624"/>
                  </a:lnTo>
                  <a:lnTo>
                    <a:pt x="17170" y="17227"/>
                  </a:lnTo>
                  <a:lnTo>
                    <a:pt x="16816" y="19408"/>
                  </a:lnTo>
                  <a:lnTo>
                    <a:pt x="16406" y="22093"/>
                  </a:lnTo>
                  <a:lnTo>
                    <a:pt x="16182" y="23622"/>
                  </a:lnTo>
                  <a:lnTo>
                    <a:pt x="15977" y="25262"/>
                  </a:lnTo>
                  <a:lnTo>
                    <a:pt x="15754" y="26996"/>
                  </a:lnTo>
                  <a:lnTo>
                    <a:pt x="15549" y="28842"/>
                  </a:lnTo>
                  <a:lnTo>
                    <a:pt x="15325" y="30781"/>
                  </a:lnTo>
                  <a:lnTo>
                    <a:pt x="15138" y="32794"/>
                  </a:lnTo>
                  <a:lnTo>
                    <a:pt x="14952" y="34901"/>
                  </a:lnTo>
                  <a:lnTo>
                    <a:pt x="14784" y="37101"/>
                  </a:lnTo>
                  <a:lnTo>
                    <a:pt x="14635" y="39338"/>
                  </a:lnTo>
                  <a:lnTo>
                    <a:pt x="14505" y="41668"/>
                  </a:lnTo>
                  <a:lnTo>
                    <a:pt x="14411" y="44036"/>
                  </a:lnTo>
                  <a:lnTo>
                    <a:pt x="14337" y="46478"/>
                  </a:lnTo>
                  <a:lnTo>
                    <a:pt x="14299" y="48958"/>
                  </a:lnTo>
                  <a:lnTo>
                    <a:pt x="14299" y="51475"/>
                  </a:lnTo>
                  <a:lnTo>
                    <a:pt x="14318" y="54029"/>
                  </a:lnTo>
                  <a:lnTo>
                    <a:pt x="14393" y="56601"/>
                  </a:lnTo>
                  <a:lnTo>
                    <a:pt x="14449" y="57906"/>
                  </a:lnTo>
                  <a:lnTo>
                    <a:pt x="14523" y="59211"/>
                  </a:lnTo>
                  <a:lnTo>
                    <a:pt x="14598" y="60535"/>
                  </a:lnTo>
                  <a:lnTo>
                    <a:pt x="14691" y="61840"/>
                  </a:lnTo>
                  <a:lnTo>
                    <a:pt x="14784" y="63164"/>
                  </a:lnTo>
                  <a:lnTo>
                    <a:pt x="14896" y="64487"/>
                  </a:lnTo>
                  <a:lnTo>
                    <a:pt x="15027" y="65811"/>
                  </a:lnTo>
                  <a:lnTo>
                    <a:pt x="15176" y="67135"/>
                  </a:lnTo>
                  <a:lnTo>
                    <a:pt x="15325" y="68458"/>
                  </a:lnTo>
                  <a:lnTo>
                    <a:pt x="15493" y="69764"/>
                  </a:lnTo>
                  <a:lnTo>
                    <a:pt x="15679" y="71087"/>
                  </a:lnTo>
                  <a:lnTo>
                    <a:pt x="15884" y="72411"/>
                  </a:lnTo>
                  <a:lnTo>
                    <a:pt x="22241" y="73231"/>
                  </a:lnTo>
                  <a:lnTo>
                    <a:pt x="24479" y="38965"/>
                  </a:lnTo>
                  <a:lnTo>
                    <a:pt x="34639" y="73231"/>
                  </a:lnTo>
                  <a:lnTo>
                    <a:pt x="42115" y="72430"/>
                  </a:lnTo>
                  <a:lnTo>
                    <a:pt x="33185" y="36634"/>
                  </a:lnTo>
                  <a:lnTo>
                    <a:pt x="42339" y="4866"/>
                  </a:lnTo>
                  <a:lnTo>
                    <a:pt x="38778" y="2983"/>
                  </a:lnTo>
                  <a:lnTo>
                    <a:pt x="28095" y="19501"/>
                  </a:lnTo>
                  <a:lnTo>
                    <a:pt x="27592" y="262"/>
                  </a:lnTo>
                  <a:lnTo>
                    <a:pt x="211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50;p45">
              <a:extLst>
                <a:ext uri="{FF2B5EF4-FFF2-40B4-BE49-F238E27FC236}">
                  <a16:creationId xmlns:a16="http://schemas.microsoft.com/office/drawing/2014/main" id="{8978D3E2-050F-5345-A601-1ED0AFED5433}"/>
                </a:ext>
              </a:extLst>
            </p:cNvPr>
            <p:cNvSpPr/>
            <p:nvPr/>
          </p:nvSpPr>
          <p:spPr>
            <a:xfrm>
              <a:off x="3852625" y="5382250"/>
              <a:ext cx="305775" cy="86725"/>
            </a:xfrm>
            <a:custGeom>
              <a:avLst/>
              <a:gdLst/>
              <a:ahLst/>
              <a:cxnLst/>
              <a:rect l="l" t="t" r="r" b="b"/>
              <a:pathLst>
                <a:path w="12231" h="3469" extrusionOk="0">
                  <a:moveTo>
                    <a:pt x="6842" y="0"/>
                  </a:moveTo>
                  <a:lnTo>
                    <a:pt x="0" y="3468"/>
                  </a:lnTo>
                  <a:lnTo>
                    <a:pt x="7569" y="3468"/>
                  </a:lnTo>
                  <a:lnTo>
                    <a:pt x="10944" y="2816"/>
                  </a:lnTo>
                  <a:lnTo>
                    <a:pt x="10944" y="3468"/>
                  </a:lnTo>
                  <a:lnTo>
                    <a:pt x="12230" y="3468"/>
                  </a:lnTo>
                  <a:lnTo>
                    <a:pt x="12230" y="690"/>
                  </a:lnTo>
                  <a:lnTo>
                    <a:pt x="68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51;p45">
              <a:extLst>
                <a:ext uri="{FF2B5EF4-FFF2-40B4-BE49-F238E27FC236}">
                  <a16:creationId xmlns:a16="http://schemas.microsoft.com/office/drawing/2014/main" id="{CF11DFFF-2B18-3C04-1563-E15E25E95E52}"/>
                </a:ext>
              </a:extLst>
            </p:cNvPr>
            <p:cNvSpPr/>
            <p:nvPr/>
          </p:nvSpPr>
          <p:spPr>
            <a:xfrm>
              <a:off x="4587175" y="3691775"/>
              <a:ext cx="177125" cy="563525"/>
            </a:xfrm>
            <a:custGeom>
              <a:avLst/>
              <a:gdLst/>
              <a:ahLst/>
              <a:cxnLst/>
              <a:rect l="l" t="t" r="r" b="b"/>
              <a:pathLst>
                <a:path w="7085" h="22541" extrusionOk="0">
                  <a:moveTo>
                    <a:pt x="3356" y="0"/>
                  </a:moveTo>
                  <a:lnTo>
                    <a:pt x="0" y="11652"/>
                  </a:lnTo>
                  <a:lnTo>
                    <a:pt x="3990" y="22540"/>
                  </a:lnTo>
                  <a:lnTo>
                    <a:pt x="4325" y="22484"/>
                  </a:lnTo>
                  <a:lnTo>
                    <a:pt x="4624" y="22391"/>
                  </a:lnTo>
                  <a:lnTo>
                    <a:pt x="4922" y="22279"/>
                  </a:lnTo>
                  <a:lnTo>
                    <a:pt x="5183" y="22130"/>
                  </a:lnTo>
                  <a:lnTo>
                    <a:pt x="5444" y="21962"/>
                  </a:lnTo>
                  <a:lnTo>
                    <a:pt x="5668" y="21757"/>
                  </a:lnTo>
                  <a:lnTo>
                    <a:pt x="5873" y="21533"/>
                  </a:lnTo>
                  <a:lnTo>
                    <a:pt x="6059" y="21291"/>
                  </a:lnTo>
                  <a:lnTo>
                    <a:pt x="6246" y="21030"/>
                  </a:lnTo>
                  <a:lnTo>
                    <a:pt x="6395" y="20732"/>
                  </a:lnTo>
                  <a:lnTo>
                    <a:pt x="6525" y="20415"/>
                  </a:lnTo>
                  <a:lnTo>
                    <a:pt x="6656" y="20098"/>
                  </a:lnTo>
                  <a:lnTo>
                    <a:pt x="6768" y="19744"/>
                  </a:lnTo>
                  <a:lnTo>
                    <a:pt x="6842" y="19371"/>
                  </a:lnTo>
                  <a:lnTo>
                    <a:pt x="6917" y="18998"/>
                  </a:lnTo>
                  <a:lnTo>
                    <a:pt x="6991" y="18606"/>
                  </a:lnTo>
                  <a:lnTo>
                    <a:pt x="7029" y="18196"/>
                  </a:lnTo>
                  <a:lnTo>
                    <a:pt x="7066" y="17767"/>
                  </a:lnTo>
                  <a:lnTo>
                    <a:pt x="7084" y="17320"/>
                  </a:lnTo>
                  <a:lnTo>
                    <a:pt x="7084" y="16873"/>
                  </a:lnTo>
                  <a:lnTo>
                    <a:pt x="7084" y="16406"/>
                  </a:lnTo>
                  <a:lnTo>
                    <a:pt x="7066" y="15940"/>
                  </a:lnTo>
                  <a:lnTo>
                    <a:pt x="7010" y="14971"/>
                  </a:lnTo>
                  <a:lnTo>
                    <a:pt x="6917" y="13983"/>
                  </a:lnTo>
                  <a:lnTo>
                    <a:pt x="6768" y="12957"/>
                  </a:lnTo>
                  <a:lnTo>
                    <a:pt x="6618" y="11932"/>
                  </a:lnTo>
                  <a:lnTo>
                    <a:pt x="6413" y="10888"/>
                  </a:lnTo>
                  <a:lnTo>
                    <a:pt x="6208" y="9863"/>
                  </a:lnTo>
                  <a:lnTo>
                    <a:pt x="5985" y="8837"/>
                  </a:lnTo>
                  <a:lnTo>
                    <a:pt x="5742" y="7849"/>
                  </a:lnTo>
                  <a:lnTo>
                    <a:pt x="5481" y="6861"/>
                  </a:lnTo>
                  <a:lnTo>
                    <a:pt x="5239" y="5929"/>
                  </a:lnTo>
                  <a:lnTo>
                    <a:pt x="4978" y="5034"/>
                  </a:lnTo>
                  <a:lnTo>
                    <a:pt x="4474" y="3375"/>
                  </a:lnTo>
                  <a:lnTo>
                    <a:pt x="4046" y="1995"/>
                  </a:lnTo>
                  <a:lnTo>
                    <a:pt x="3673" y="933"/>
                  </a:lnTo>
                  <a:lnTo>
                    <a:pt x="3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52;p45">
              <a:extLst>
                <a:ext uri="{FF2B5EF4-FFF2-40B4-BE49-F238E27FC236}">
                  <a16:creationId xmlns:a16="http://schemas.microsoft.com/office/drawing/2014/main" id="{DF8240ED-1013-694F-4ACC-F9EF6C3E2523}"/>
                </a:ext>
              </a:extLst>
            </p:cNvPr>
            <p:cNvSpPr/>
            <p:nvPr/>
          </p:nvSpPr>
          <p:spPr>
            <a:xfrm>
              <a:off x="4178875" y="3573850"/>
              <a:ext cx="407375" cy="486150"/>
            </a:xfrm>
            <a:custGeom>
              <a:avLst/>
              <a:gdLst/>
              <a:ahLst/>
              <a:cxnLst/>
              <a:rect l="l" t="t" r="r" b="b"/>
              <a:pathLst>
                <a:path w="16295" h="19446" extrusionOk="0">
                  <a:moveTo>
                    <a:pt x="4922" y="1"/>
                  </a:moveTo>
                  <a:lnTo>
                    <a:pt x="4885" y="19"/>
                  </a:lnTo>
                  <a:lnTo>
                    <a:pt x="4866" y="38"/>
                  </a:lnTo>
                  <a:lnTo>
                    <a:pt x="19" y="6563"/>
                  </a:lnTo>
                  <a:lnTo>
                    <a:pt x="1" y="6600"/>
                  </a:lnTo>
                  <a:lnTo>
                    <a:pt x="1" y="6638"/>
                  </a:lnTo>
                  <a:lnTo>
                    <a:pt x="19" y="6656"/>
                  </a:lnTo>
                  <a:lnTo>
                    <a:pt x="38" y="6694"/>
                  </a:lnTo>
                  <a:lnTo>
                    <a:pt x="4009" y="10553"/>
                  </a:lnTo>
                  <a:lnTo>
                    <a:pt x="728" y="12548"/>
                  </a:lnTo>
                  <a:lnTo>
                    <a:pt x="690" y="12585"/>
                  </a:lnTo>
                  <a:lnTo>
                    <a:pt x="672" y="12622"/>
                  </a:lnTo>
                  <a:lnTo>
                    <a:pt x="672" y="12659"/>
                  </a:lnTo>
                  <a:lnTo>
                    <a:pt x="690" y="12697"/>
                  </a:lnTo>
                  <a:lnTo>
                    <a:pt x="5370" y="19408"/>
                  </a:lnTo>
                  <a:lnTo>
                    <a:pt x="5407" y="19427"/>
                  </a:lnTo>
                  <a:lnTo>
                    <a:pt x="5444" y="19446"/>
                  </a:lnTo>
                  <a:lnTo>
                    <a:pt x="5482" y="19427"/>
                  </a:lnTo>
                  <a:lnTo>
                    <a:pt x="13219" y="15419"/>
                  </a:lnTo>
                  <a:lnTo>
                    <a:pt x="13256" y="15400"/>
                  </a:lnTo>
                  <a:lnTo>
                    <a:pt x="13275" y="15363"/>
                  </a:lnTo>
                  <a:lnTo>
                    <a:pt x="13275" y="15307"/>
                  </a:lnTo>
                  <a:lnTo>
                    <a:pt x="13256" y="15269"/>
                  </a:lnTo>
                  <a:lnTo>
                    <a:pt x="11037" y="12454"/>
                  </a:lnTo>
                  <a:lnTo>
                    <a:pt x="16220" y="10441"/>
                  </a:lnTo>
                  <a:lnTo>
                    <a:pt x="16276" y="10404"/>
                  </a:lnTo>
                  <a:lnTo>
                    <a:pt x="16295" y="10348"/>
                  </a:lnTo>
                  <a:lnTo>
                    <a:pt x="16220" y="2834"/>
                  </a:lnTo>
                  <a:lnTo>
                    <a:pt x="16220" y="2797"/>
                  </a:lnTo>
                  <a:lnTo>
                    <a:pt x="16202" y="2760"/>
                  </a:lnTo>
                  <a:lnTo>
                    <a:pt x="16164" y="2741"/>
                  </a:lnTo>
                  <a:lnTo>
                    <a:pt x="16127" y="2723"/>
                  </a:lnTo>
                  <a:lnTo>
                    <a:pt x="16090" y="2741"/>
                  </a:lnTo>
                  <a:lnTo>
                    <a:pt x="16071" y="2760"/>
                  </a:lnTo>
                  <a:lnTo>
                    <a:pt x="16034" y="2797"/>
                  </a:lnTo>
                  <a:lnTo>
                    <a:pt x="16034" y="2834"/>
                  </a:lnTo>
                  <a:lnTo>
                    <a:pt x="16090" y="10273"/>
                  </a:lnTo>
                  <a:lnTo>
                    <a:pt x="10832" y="12324"/>
                  </a:lnTo>
                  <a:lnTo>
                    <a:pt x="10795" y="12342"/>
                  </a:lnTo>
                  <a:lnTo>
                    <a:pt x="10776" y="12380"/>
                  </a:lnTo>
                  <a:lnTo>
                    <a:pt x="10776" y="12436"/>
                  </a:lnTo>
                  <a:lnTo>
                    <a:pt x="10795" y="12473"/>
                  </a:lnTo>
                  <a:lnTo>
                    <a:pt x="13014" y="15307"/>
                  </a:lnTo>
                  <a:lnTo>
                    <a:pt x="5482" y="19222"/>
                  </a:lnTo>
                  <a:lnTo>
                    <a:pt x="914" y="12659"/>
                  </a:lnTo>
                  <a:lnTo>
                    <a:pt x="4214" y="10646"/>
                  </a:lnTo>
                  <a:lnTo>
                    <a:pt x="4251" y="10627"/>
                  </a:lnTo>
                  <a:lnTo>
                    <a:pt x="4270" y="10571"/>
                  </a:lnTo>
                  <a:lnTo>
                    <a:pt x="4270" y="10534"/>
                  </a:lnTo>
                  <a:lnTo>
                    <a:pt x="4233" y="10497"/>
                  </a:lnTo>
                  <a:lnTo>
                    <a:pt x="224" y="6619"/>
                  </a:lnTo>
                  <a:lnTo>
                    <a:pt x="5016" y="168"/>
                  </a:lnTo>
                  <a:lnTo>
                    <a:pt x="5034" y="131"/>
                  </a:lnTo>
                  <a:lnTo>
                    <a:pt x="5034" y="94"/>
                  </a:lnTo>
                  <a:lnTo>
                    <a:pt x="5016" y="57"/>
                  </a:lnTo>
                  <a:lnTo>
                    <a:pt x="4997" y="19"/>
                  </a:lnTo>
                  <a:lnTo>
                    <a:pt x="49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53;p45">
              <a:extLst>
                <a:ext uri="{FF2B5EF4-FFF2-40B4-BE49-F238E27FC236}">
                  <a16:creationId xmlns:a16="http://schemas.microsoft.com/office/drawing/2014/main" id="{0571A930-FD5B-4312-BCD1-3C4BB5E348E2}"/>
                </a:ext>
              </a:extLst>
            </p:cNvPr>
            <p:cNvSpPr/>
            <p:nvPr/>
          </p:nvSpPr>
          <p:spPr>
            <a:xfrm>
              <a:off x="3983125" y="4449150"/>
              <a:ext cx="461450" cy="84400"/>
            </a:xfrm>
            <a:custGeom>
              <a:avLst/>
              <a:gdLst/>
              <a:ahLst/>
              <a:cxnLst/>
              <a:rect l="l" t="t" r="r" b="b"/>
              <a:pathLst>
                <a:path w="18458" h="3376" extrusionOk="0">
                  <a:moveTo>
                    <a:pt x="56" y="1"/>
                  </a:moveTo>
                  <a:lnTo>
                    <a:pt x="38" y="19"/>
                  </a:lnTo>
                  <a:lnTo>
                    <a:pt x="19" y="57"/>
                  </a:lnTo>
                  <a:lnTo>
                    <a:pt x="0" y="94"/>
                  </a:lnTo>
                  <a:lnTo>
                    <a:pt x="19" y="131"/>
                  </a:lnTo>
                  <a:lnTo>
                    <a:pt x="38" y="168"/>
                  </a:lnTo>
                  <a:lnTo>
                    <a:pt x="75" y="187"/>
                  </a:lnTo>
                  <a:lnTo>
                    <a:pt x="8409" y="3375"/>
                  </a:lnTo>
                  <a:lnTo>
                    <a:pt x="8502" y="3375"/>
                  </a:lnTo>
                  <a:lnTo>
                    <a:pt x="8520" y="3319"/>
                  </a:lnTo>
                  <a:lnTo>
                    <a:pt x="9658" y="914"/>
                  </a:lnTo>
                  <a:lnTo>
                    <a:pt x="10702" y="3319"/>
                  </a:lnTo>
                  <a:lnTo>
                    <a:pt x="10720" y="3356"/>
                  </a:lnTo>
                  <a:lnTo>
                    <a:pt x="10758" y="3375"/>
                  </a:lnTo>
                  <a:lnTo>
                    <a:pt x="10814" y="3375"/>
                  </a:lnTo>
                  <a:lnTo>
                    <a:pt x="18383" y="1567"/>
                  </a:lnTo>
                  <a:lnTo>
                    <a:pt x="18420" y="1548"/>
                  </a:lnTo>
                  <a:lnTo>
                    <a:pt x="18439" y="1529"/>
                  </a:lnTo>
                  <a:lnTo>
                    <a:pt x="18457" y="1492"/>
                  </a:lnTo>
                  <a:lnTo>
                    <a:pt x="18457" y="1455"/>
                  </a:lnTo>
                  <a:lnTo>
                    <a:pt x="18439" y="1418"/>
                  </a:lnTo>
                  <a:lnTo>
                    <a:pt x="18420" y="1399"/>
                  </a:lnTo>
                  <a:lnTo>
                    <a:pt x="18383" y="1380"/>
                  </a:lnTo>
                  <a:lnTo>
                    <a:pt x="18345" y="1380"/>
                  </a:lnTo>
                  <a:lnTo>
                    <a:pt x="10851" y="3170"/>
                  </a:lnTo>
                  <a:lnTo>
                    <a:pt x="9751" y="635"/>
                  </a:lnTo>
                  <a:lnTo>
                    <a:pt x="9714" y="597"/>
                  </a:lnTo>
                  <a:lnTo>
                    <a:pt x="9658" y="579"/>
                  </a:lnTo>
                  <a:lnTo>
                    <a:pt x="9602" y="597"/>
                  </a:lnTo>
                  <a:lnTo>
                    <a:pt x="9564" y="635"/>
                  </a:lnTo>
                  <a:lnTo>
                    <a:pt x="8390" y="317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54;p45">
              <a:extLst>
                <a:ext uri="{FF2B5EF4-FFF2-40B4-BE49-F238E27FC236}">
                  <a16:creationId xmlns:a16="http://schemas.microsoft.com/office/drawing/2014/main" id="{1059D533-B7F3-6BBB-7B94-708B1F25933E}"/>
                </a:ext>
              </a:extLst>
            </p:cNvPr>
            <p:cNvSpPr/>
            <p:nvPr/>
          </p:nvSpPr>
          <p:spPr>
            <a:xfrm>
              <a:off x="4222225" y="4054850"/>
              <a:ext cx="95100" cy="413900"/>
            </a:xfrm>
            <a:custGeom>
              <a:avLst/>
              <a:gdLst/>
              <a:ahLst/>
              <a:cxnLst/>
              <a:rect l="l" t="t" r="r" b="b"/>
              <a:pathLst>
                <a:path w="3804" h="16556" extrusionOk="0">
                  <a:moveTo>
                    <a:pt x="3692" y="0"/>
                  </a:moveTo>
                  <a:lnTo>
                    <a:pt x="3654" y="19"/>
                  </a:lnTo>
                  <a:lnTo>
                    <a:pt x="3636" y="56"/>
                  </a:lnTo>
                  <a:lnTo>
                    <a:pt x="3617" y="75"/>
                  </a:lnTo>
                  <a:lnTo>
                    <a:pt x="0" y="16425"/>
                  </a:lnTo>
                  <a:lnTo>
                    <a:pt x="0" y="16462"/>
                  </a:lnTo>
                  <a:lnTo>
                    <a:pt x="0" y="16500"/>
                  </a:lnTo>
                  <a:lnTo>
                    <a:pt x="38" y="16537"/>
                  </a:lnTo>
                  <a:lnTo>
                    <a:pt x="75" y="16556"/>
                  </a:lnTo>
                  <a:lnTo>
                    <a:pt x="94" y="16556"/>
                  </a:lnTo>
                  <a:lnTo>
                    <a:pt x="150" y="16518"/>
                  </a:lnTo>
                  <a:lnTo>
                    <a:pt x="168" y="16500"/>
                  </a:lnTo>
                  <a:lnTo>
                    <a:pt x="187" y="16481"/>
                  </a:lnTo>
                  <a:lnTo>
                    <a:pt x="3804" y="131"/>
                  </a:lnTo>
                  <a:lnTo>
                    <a:pt x="3804" y="94"/>
                  </a:lnTo>
                  <a:lnTo>
                    <a:pt x="3785" y="56"/>
                  </a:lnTo>
                  <a:lnTo>
                    <a:pt x="3766" y="19"/>
                  </a:lnTo>
                  <a:lnTo>
                    <a:pt x="372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55;p45">
              <a:extLst>
                <a:ext uri="{FF2B5EF4-FFF2-40B4-BE49-F238E27FC236}">
                  <a16:creationId xmlns:a16="http://schemas.microsoft.com/office/drawing/2014/main" id="{FCB9B9C7-7F46-B3C8-7AF8-323721DF70BA}"/>
                </a:ext>
              </a:extLst>
            </p:cNvPr>
            <p:cNvSpPr/>
            <p:nvPr/>
          </p:nvSpPr>
          <p:spPr>
            <a:xfrm>
              <a:off x="4053500" y="3799425"/>
              <a:ext cx="31725" cy="130075"/>
            </a:xfrm>
            <a:custGeom>
              <a:avLst/>
              <a:gdLst/>
              <a:ahLst/>
              <a:cxnLst/>
              <a:rect l="l" t="t" r="r" b="b"/>
              <a:pathLst>
                <a:path w="1269" h="5203" extrusionOk="0">
                  <a:moveTo>
                    <a:pt x="1156" y="1"/>
                  </a:moveTo>
                  <a:lnTo>
                    <a:pt x="1119" y="20"/>
                  </a:lnTo>
                  <a:lnTo>
                    <a:pt x="1101" y="38"/>
                  </a:lnTo>
                  <a:lnTo>
                    <a:pt x="1082" y="76"/>
                  </a:lnTo>
                  <a:lnTo>
                    <a:pt x="1" y="5091"/>
                  </a:lnTo>
                  <a:lnTo>
                    <a:pt x="1" y="5128"/>
                  </a:lnTo>
                  <a:lnTo>
                    <a:pt x="19" y="5165"/>
                  </a:lnTo>
                  <a:lnTo>
                    <a:pt x="38" y="5184"/>
                  </a:lnTo>
                  <a:lnTo>
                    <a:pt x="75" y="5202"/>
                  </a:lnTo>
                  <a:lnTo>
                    <a:pt x="94" y="5202"/>
                  </a:lnTo>
                  <a:lnTo>
                    <a:pt x="150" y="5184"/>
                  </a:lnTo>
                  <a:lnTo>
                    <a:pt x="168" y="5165"/>
                  </a:lnTo>
                  <a:lnTo>
                    <a:pt x="187" y="5128"/>
                  </a:lnTo>
                  <a:lnTo>
                    <a:pt x="1268" y="131"/>
                  </a:lnTo>
                  <a:lnTo>
                    <a:pt x="1268" y="76"/>
                  </a:lnTo>
                  <a:lnTo>
                    <a:pt x="1250" y="57"/>
                  </a:lnTo>
                  <a:lnTo>
                    <a:pt x="1231" y="20"/>
                  </a:lnTo>
                  <a:lnTo>
                    <a:pt x="11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56;p45">
              <a:extLst>
                <a:ext uri="{FF2B5EF4-FFF2-40B4-BE49-F238E27FC236}">
                  <a16:creationId xmlns:a16="http://schemas.microsoft.com/office/drawing/2014/main" id="{8CF70F9D-1762-879F-58C8-B4717C96D5D4}"/>
                </a:ext>
              </a:extLst>
            </p:cNvPr>
            <p:cNvSpPr/>
            <p:nvPr/>
          </p:nvSpPr>
          <p:spPr>
            <a:xfrm>
              <a:off x="4255775" y="4058100"/>
              <a:ext cx="34050" cy="34050"/>
            </a:xfrm>
            <a:custGeom>
              <a:avLst/>
              <a:gdLst/>
              <a:ahLst/>
              <a:cxnLst/>
              <a:rect l="l" t="t" r="r" b="b"/>
              <a:pathLst>
                <a:path w="1362" h="1362" extrusionOk="0">
                  <a:moveTo>
                    <a:pt x="541" y="1"/>
                  </a:moveTo>
                  <a:lnTo>
                    <a:pt x="430" y="57"/>
                  </a:lnTo>
                  <a:lnTo>
                    <a:pt x="299" y="113"/>
                  </a:lnTo>
                  <a:lnTo>
                    <a:pt x="206" y="187"/>
                  </a:lnTo>
                  <a:lnTo>
                    <a:pt x="131" y="299"/>
                  </a:lnTo>
                  <a:lnTo>
                    <a:pt x="57" y="411"/>
                  </a:lnTo>
                  <a:lnTo>
                    <a:pt x="19" y="542"/>
                  </a:lnTo>
                  <a:lnTo>
                    <a:pt x="1" y="672"/>
                  </a:lnTo>
                  <a:lnTo>
                    <a:pt x="19" y="803"/>
                  </a:lnTo>
                  <a:lnTo>
                    <a:pt x="57" y="933"/>
                  </a:lnTo>
                  <a:lnTo>
                    <a:pt x="131" y="1045"/>
                  </a:lnTo>
                  <a:lnTo>
                    <a:pt x="206" y="1157"/>
                  </a:lnTo>
                  <a:lnTo>
                    <a:pt x="299" y="1231"/>
                  </a:lnTo>
                  <a:lnTo>
                    <a:pt x="430" y="1306"/>
                  </a:lnTo>
                  <a:lnTo>
                    <a:pt x="541" y="1343"/>
                  </a:lnTo>
                  <a:lnTo>
                    <a:pt x="691" y="1362"/>
                  </a:lnTo>
                  <a:lnTo>
                    <a:pt x="821" y="1343"/>
                  </a:lnTo>
                  <a:lnTo>
                    <a:pt x="952" y="1306"/>
                  </a:lnTo>
                  <a:lnTo>
                    <a:pt x="1063" y="1231"/>
                  </a:lnTo>
                  <a:lnTo>
                    <a:pt x="1157" y="1157"/>
                  </a:lnTo>
                  <a:lnTo>
                    <a:pt x="1250" y="1045"/>
                  </a:lnTo>
                  <a:lnTo>
                    <a:pt x="1306" y="933"/>
                  </a:lnTo>
                  <a:lnTo>
                    <a:pt x="1343" y="803"/>
                  </a:lnTo>
                  <a:lnTo>
                    <a:pt x="1362" y="672"/>
                  </a:lnTo>
                  <a:lnTo>
                    <a:pt x="1343" y="542"/>
                  </a:lnTo>
                  <a:lnTo>
                    <a:pt x="1306" y="411"/>
                  </a:lnTo>
                  <a:lnTo>
                    <a:pt x="1250" y="299"/>
                  </a:lnTo>
                  <a:lnTo>
                    <a:pt x="1157" y="187"/>
                  </a:lnTo>
                  <a:lnTo>
                    <a:pt x="1063" y="113"/>
                  </a:lnTo>
                  <a:lnTo>
                    <a:pt x="952" y="57"/>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57;p45">
              <a:extLst>
                <a:ext uri="{FF2B5EF4-FFF2-40B4-BE49-F238E27FC236}">
                  <a16:creationId xmlns:a16="http://schemas.microsoft.com/office/drawing/2014/main" id="{EBEA720C-0876-DD20-28C2-47F41C2A748D}"/>
                </a:ext>
              </a:extLst>
            </p:cNvPr>
            <p:cNvSpPr/>
            <p:nvPr/>
          </p:nvSpPr>
          <p:spPr>
            <a:xfrm>
              <a:off x="4231075" y="4168575"/>
              <a:ext cx="34050" cy="34050"/>
            </a:xfrm>
            <a:custGeom>
              <a:avLst/>
              <a:gdLst/>
              <a:ahLst/>
              <a:cxnLst/>
              <a:rect l="l" t="t" r="r" b="b"/>
              <a:pathLst>
                <a:path w="1362" h="1362" extrusionOk="0">
                  <a:moveTo>
                    <a:pt x="672" y="0"/>
                  </a:moveTo>
                  <a:lnTo>
                    <a:pt x="541" y="19"/>
                  </a:lnTo>
                  <a:lnTo>
                    <a:pt x="411" y="56"/>
                  </a:lnTo>
                  <a:lnTo>
                    <a:pt x="299" y="131"/>
                  </a:lnTo>
                  <a:lnTo>
                    <a:pt x="206" y="206"/>
                  </a:lnTo>
                  <a:lnTo>
                    <a:pt x="112" y="299"/>
                  </a:lnTo>
                  <a:lnTo>
                    <a:pt x="57" y="429"/>
                  </a:lnTo>
                  <a:lnTo>
                    <a:pt x="19" y="541"/>
                  </a:lnTo>
                  <a:lnTo>
                    <a:pt x="1" y="690"/>
                  </a:lnTo>
                  <a:lnTo>
                    <a:pt x="19" y="821"/>
                  </a:lnTo>
                  <a:lnTo>
                    <a:pt x="57" y="951"/>
                  </a:lnTo>
                  <a:lnTo>
                    <a:pt x="112" y="1063"/>
                  </a:lnTo>
                  <a:lnTo>
                    <a:pt x="206" y="1175"/>
                  </a:lnTo>
                  <a:lnTo>
                    <a:pt x="299" y="1250"/>
                  </a:lnTo>
                  <a:lnTo>
                    <a:pt x="411" y="1305"/>
                  </a:lnTo>
                  <a:lnTo>
                    <a:pt x="541" y="1343"/>
                  </a:lnTo>
                  <a:lnTo>
                    <a:pt x="672" y="1361"/>
                  </a:lnTo>
                  <a:lnTo>
                    <a:pt x="821" y="1343"/>
                  </a:lnTo>
                  <a:lnTo>
                    <a:pt x="933" y="1305"/>
                  </a:lnTo>
                  <a:lnTo>
                    <a:pt x="1063" y="1250"/>
                  </a:lnTo>
                  <a:lnTo>
                    <a:pt x="1157" y="1175"/>
                  </a:lnTo>
                  <a:lnTo>
                    <a:pt x="1231" y="1063"/>
                  </a:lnTo>
                  <a:lnTo>
                    <a:pt x="1306" y="951"/>
                  </a:lnTo>
                  <a:lnTo>
                    <a:pt x="1343" y="821"/>
                  </a:lnTo>
                  <a:lnTo>
                    <a:pt x="1362" y="690"/>
                  </a:lnTo>
                  <a:lnTo>
                    <a:pt x="1343" y="541"/>
                  </a:lnTo>
                  <a:lnTo>
                    <a:pt x="1306" y="429"/>
                  </a:lnTo>
                  <a:lnTo>
                    <a:pt x="1231" y="299"/>
                  </a:lnTo>
                  <a:lnTo>
                    <a:pt x="1157" y="206"/>
                  </a:lnTo>
                  <a:lnTo>
                    <a:pt x="1063" y="131"/>
                  </a:lnTo>
                  <a:lnTo>
                    <a:pt x="933" y="56"/>
                  </a:lnTo>
                  <a:lnTo>
                    <a:pt x="821" y="19"/>
                  </a:lnTo>
                  <a:lnTo>
                    <a:pt x="6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58;p45">
              <a:extLst>
                <a:ext uri="{FF2B5EF4-FFF2-40B4-BE49-F238E27FC236}">
                  <a16:creationId xmlns:a16="http://schemas.microsoft.com/office/drawing/2014/main" id="{51BDD396-F6B4-2772-755D-F877CE7C7AAE}"/>
                </a:ext>
              </a:extLst>
            </p:cNvPr>
            <p:cNvSpPr/>
            <p:nvPr/>
          </p:nvSpPr>
          <p:spPr>
            <a:xfrm>
              <a:off x="4208250" y="4275775"/>
              <a:ext cx="34050" cy="34050"/>
            </a:xfrm>
            <a:custGeom>
              <a:avLst/>
              <a:gdLst/>
              <a:ahLst/>
              <a:cxnLst/>
              <a:rect l="l" t="t" r="r" b="b"/>
              <a:pathLst>
                <a:path w="1362" h="1362" extrusionOk="0">
                  <a:moveTo>
                    <a:pt x="690" y="0"/>
                  </a:moveTo>
                  <a:lnTo>
                    <a:pt x="541" y="19"/>
                  </a:lnTo>
                  <a:lnTo>
                    <a:pt x="410" y="56"/>
                  </a:lnTo>
                  <a:lnTo>
                    <a:pt x="298" y="112"/>
                  </a:lnTo>
                  <a:lnTo>
                    <a:pt x="205" y="205"/>
                  </a:lnTo>
                  <a:lnTo>
                    <a:pt x="112" y="299"/>
                  </a:lnTo>
                  <a:lnTo>
                    <a:pt x="56" y="411"/>
                  </a:lnTo>
                  <a:lnTo>
                    <a:pt x="19" y="541"/>
                  </a:lnTo>
                  <a:lnTo>
                    <a:pt x="0" y="690"/>
                  </a:lnTo>
                  <a:lnTo>
                    <a:pt x="19" y="821"/>
                  </a:lnTo>
                  <a:lnTo>
                    <a:pt x="56" y="951"/>
                  </a:lnTo>
                  <a:lnTo>
                    <a:pt x="112" y="1063"/>
                  </a:lnTo>
                  <a:lnTo>
                    <a:pt x="205" y="1156"/>
                  </a:lnTo>
                  <a:lnTo>
                    <a:pt x="298" y="1249"/>
                  </a:lnTo>
                  <a:lnTo>
                    <a:pt x="410" y="1305"/>
                  </a:lnTo>
                  <a:lnTo>
                    <a:pt x="541" y="1343"/>
                  </a:lnTo>
                  <a:lnTo>
                    <a:pt x="690" y="1361"/>
                  </a:lnTo>
                  <a:lnTo>
                    <a:pt x="820" y="1343"/>
                  </a:lnTo>
                  <a:lnTo>
                    <a:pt x="951" y="1305"/>
                  </a:lnTo>
                  <a:lnTo>
                    <a:pt x="1063" y="1249"/>
                  </a:lnTo>
                  <a:lnTo>
                    <a:pt x="1156" y="1156"/>
                  </a:lnTo>
                  <a:lnTo>
                    <a:pt x="1249" y="1063"/>
                  </a:lnTo>
                  <a:lnTo>
                    <a:pt x="1305" y="951"/>
                  </a:lnTo>
                  <a:lnTo>
                    <a:pt x="1342" y="821"/>
                  </a:lnTo>
                  <a:lnTo>
                    <a:pt x="1361" y="690"/>
                  </a:lnTo>
                  <a:lnTo>
                    <a:pt x="1342" y="541"/>
                  </a:lnTo>
                  <a:lnTo>
                    <a:pt x="1305" y="411"/>
                  </a:lnTo>
                  <a:lnTo>
                    <a:pt x="1249" y="299"/>
                  </a:lnTo>
                  <a:lnTo>
                    <a:pt x="1156" y="205"/>
                  </a:lnTo>
                  <a:lnTo>
                    <a:pt x="1063" y="112"/>
                  </a:lnTo>
                  <a:lnTo>
                    <a:pt x="951" y="56"/>
                  </a:lnTo>
                  <a:lnTo>
                    <a:pt x="820" y="19"/>
                  </a:lnTo>
                  <a:lnTo>
                    <a:pt x="6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59;p45">
              <a:extLst>
                <a:ext uri="{FF2B5EF4-FFF2-40B4-BE49-F238E27FC236}">
                  <a16:creationId xmlns:a16="http://schemas.microsoft.com/office/drawing/2014/main" id="{80447C8A-5539-16FB-2CCD-949FE943495D}"/>
                </a:ext>
              </a:extLst>
            </p:cNvPr>
            <p:cNvSpPr/>
            <p:nvPr/>
          </p:nvSpPr>
          <p:spPr>
            <a:xfrm>
              <a:off x="4185400" y="4395550"/>
              <a:ext cx="34050" cy="34050"/>
            </a:xfrm>
            <a:custGeom>
              <a:avLst/>
              <a:gdLst/>
              <a:ahLst/>
              <a:cxnLst/>
              <a:rect l="l" t="t" r="r" b="b"/>
              <a:pathLst>
                <a:path w="1362" h="1362" extrusionOk="0">
                  <a:moveTo>
                    <a:pt x="690" y="1"/>
                  </a:moveTo>
                  <a:lnTo>
                    <a:pt x="541" y="19"/>
                  </a:lnTo>
                  <a:lnTo>
                    <a:pt x="411" y="57"/>
                  </a:lnTo>
                  <a:lnTo>
                    <a:pt x="299" y="113"/>
                  </a:lnTo>
                  <a:lnTo>
                    <a:pt x="206" y="206"/>
                  </a:lnTo>
                  <a:lnTo>
                    <a:pt x="112" y="299"/>
                  </a:lnTo>
                  <a:lnTo>
                    <a:pt x="57" y="411"/>
                  </a:lnTo>
                  <a:lnTo>
                    <a:pt x="19" y="541"/>
                  </a:lnTo>
                  <a:lnTo>
                    <a:pt x="1" y="690"/>
                  </a:lnTo>
                  <a:lnTo>
                    <a:pt x="19" y="821"/>
                  </a:lnTo>
                  <a:lnTo>
                    <a:pt x="57" y="951"/>
                  </a:lnTo>
                  <a:lnTo>
                    <a:pt x="112" y="1063"/>
                  </a:lnTo>
                  <a:lnTo>
                    <a:pt x="206" y="1157"/>
                  </a:lnTo>
                  <a:lnTo>
                    <a:pt x="299" y="1250"/>
                  </a:lnTo>
                  <a:lnTo>
                    <a:pt x="411" y="1306"/>
                  </a:lnTo>
                  <a:lnTo>
                    <a:pt x="541" y="1343"/>
                  </a:lnTo>
                  <a:lnTo>
                    <a:pt x="690" y="1362"/>
                  </a:lnTo>
                  <a:lnTo>
                    <a:pt x="821" y="1343"/>
                  </a:lnTo>
                  <a:lnTo>
                    <a:pt x="951" y="1306"/>
                  </a:lnTo>
                  <a:lnTo>
                    <a:pt x="1063" y="1250"/>
                  </a:lnTo>
                  <a:lnTo>
                    <a:pt x="1156" y="1157"/>
                  </a:lnTo>
                  <a:lnTo>
                    <a:pt x="1250" y="1063"/>
                  </a:lnTo>
                  <a:lnTo>
                    <a:pt x="1306" y="951"/>
                  </a:lnTo>
                  <a:lnTo>
                    <a:pt x="1343" y="821"/>
                  </a:lnTo>
                  <a:lnTo>
                    <a:pt x="1362" y="690"/>
                  </a:lnTo>
                  <a:lnTo>
                    <a:pt x="1343" y="541"/>
                  </a:lnTo>
                  <a:lnTo>
                    <a:pt x="1306" y="411"/>
                  </a:lnTo>
                  <a:lnTo>
                    <a:pt x="1250" y="299"/>
                  </a:lnTo>
                  <a:lnTo>
                    <a:pt x="1156" y="206"/>
                  </a:lnTo>
                  <a:lnTo>
                    <a:pt x="1063" y="113"/>
                  </a:lnTo>
                  <a:lnTo>
                    <a:pt x="951" y="57"/>
                  </a:lnTo>
                  <a:lnTo>
                    <a:pt x="821" y="19"/>
                  </a:lnTo>
                  <a:lnTo>
                    <a:pt x="6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60;p45">
              <a:extLst>
                <a:ext uri="{FF2B5EF4-FFF2-40B4-BE49-F238E27FC236}">
                  <a16:creationId xmlns:a16="http://schemas.microsoft.com/office/drawing/2014/main" id="{33D9A915-B560-A724-C914-54E909D45EE7}"/>
                </a:ext>
              </a:extLst>
            </p:cNvPr>
            <p:cNvSpPr/>
            <p:nvPr/>
          </p:nvSpPr>
          <p:spPr>
            <a:xfrm>
              <a:off x="4584825" y="3889400"/>
              <a:ext cx="30800" cy="96025"/>
            </a:xfrm>
            <a:custGeom>
              <a:avLst/>
              <a:gdLst/>
              <a:ahLst/>
              <a:cxnLst/>
              <a:rect l="l" t="t" r="r" b="b"/>
              <a:pathLst>
                <a:path w="1232" h="3841" extrusionOk="0">
                  <a:moveTo>
                    <a:pt x="1119" y="0"/>
                  </a:moveTo>
                  <a:lnTo>
                    <a:pt x="1082" y="19"/>
                  </a:lnTo>
                  <a:lnTo>
                    <a:pt x="1063" y="37"/>
                  </a:lnTo>
                  <a:lnTo>
                    <a:pt x="1045" y="75"/>
                  </a:lnTo>
                  <a:lnTo>
                    <a:pt x="1" y="3710"/>
                  </a:lnTo>
                  <a:lnTo>
                    <a:pt x="1" y="3747"/>
                  </a:lnTo>
                  <a:lnTo>
                    <a:pt x="1" y="3785"/>
                  </a:lnTo>
                  <a:lnTo>
                    <a:pt x="19" y="3822"/>
                  </a:lnTo>
                  <a:lnTo>
                    <a:pt x="57" y="3841"/>
                  </a:lnTo>
                  <a:lnTo>
                    <a:pt x="94" y="3841"/>
                  </a:lnTo>
                  <a:lnTo>
                    <a:pt x="150" y="3822"/>
                  </a:lnTo>
                  <a:lnTo>
                    <a:pt x="187" y="3766"/>
                  </a:lnTo>
                  <a:lnTo>
                    <a:pt x="1231" y="131"/>
                  </a:lnTo>
                  <a:lnTo>
                    <a:pt x="1231" y="93"/>
                  </a:lnTo>
                  <a:lnTo>
                    <a:pt x="1231" y="56"/>
                  </a:lnTo>
                  <a:lnTo>
                    <a:pt x="1194" y="37"/>
                  </a:lnTo>
                  <a:lnTo>
                    <a:pt x="1157" y="19"/>
                  </a:lnTo>
                  <a:lnTo>
                    <a:pt x="111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61;p45">
              <a:extLst>
                <a:ext uri="{FF2B5EF4-FFF2-40B4-BE49-F238E27FC236}">
                  <a16:creationId xmlns:a16="http://schemas.microsoft.com/office/drawing/2014/main" id="{C75D8595-7BD4-5124-4A4A-892EC8258D79}"/>
                </a:ext>
              </a:extLst>
            </p:cNvPr>
            <p:cNvSpPr/>
            <p:nvPr/>
          </p:nvSpPr>
          <p:spPr>
            <a:xfrm>
              <a:off x="4003175" y="5324925"/>
              <a:ext cx="166400" cy="32650"/>
            </a:xfrm>
            <a:custGeom>
              <a:avLst/>
              <a:gdLst/>
              <a:ahLst/>
              <a:cxnLst/>
              <a:rect l="l" t="t" r="r" b="b"/>
              <a:pathLst>
                <a:path w="6656" h="1306" extrusionOk="0">
                  <a:moveTo>
                    <a:pt x="75" y="0"/>
                  </a:moveTo>
                  <a:lnTo>
                    <a:pt x="37" y="19"/>
                  </a:lnTo>
                  <a:lnTo>
                    <a:pt x="19" y="56"/>
                  </a:lnTo>
                  <a:lnTo>
                    <a:pt x="0" y="75"/>
                  </a:lnTo>
                  <a:lnTo>
                    <a:pt x="0" y="131"/>
                  </a:lnTo>
                  <a:lnTo>
                    <a:pt x="19" y="149"/>
                  </a:lnTo>
                  <a:lnTo>
                    <a:pt x="56" y="187"/>
                  </a:lnTo>
                  <a:lnTo>
                    <a:pt x="75" y="205"/>
                  </a:lnTo>
                  <a:lnTo>
                    <a:pt x="6544" y="1305"/>
                  </a:lnTo>
                  <a:lnTo>
                    <a:pt x="6563" y="1305"/>
                  </a:lnTo>
                  <a:lnTo>
                    <a:pt x="6600" y="1287"/>
                  </a:lnTo>
                  <a:lnTo>
                    <a:pt x="6618" y="1268"/>
                  </a:lnTo>
                  <a:lnTo>
                    <a:pt x="6637" y="1249"/>
                  </a:lnTo>
                  <a:lnTo>
                    <a:pt x="6656" y="1212"/>
                  </a:lnTo>
                  <a:lnTo>
                    <a:pt x="6656" y="1175"/>
                  </a:lnTo>
                  <a:lnTo>
                    <a:pt x="6637" y="1138"/>
                  </a:lnTo>
                  <a:lnTo>
                    <a:pt x="6618" y="1119"/>
                  </a:lnTo>
                  <a:lnTo>
                    <a:pt x="6581" y="1100"/>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62;p45">
              <a:extLst>
                <a:ext uri="{FF2B5EF4-FFF2-40B4-BE49-F238E27FC236}">
                  <a16:creationId xmlns:a16="http://schemas.microsoft.com/office/drawing/2014/main" id="{86B5540E-B8CE-6B9D-A44E-9732CD4F395A}"/>
                </a:ext>
              </a:extLst>
            </p:cNvPr>
            <p:cNvSpPr/>
            <p:nvPr/>
          </p:nvSpPr>
          <p:spPr>
            <a:xfrm>
              <a:off x="4470175" y="5324925"/>
              <a:ext cx="180400" cy="44300"/>
            </a:xfrm>
            <a:custGeom>
              <a:avLst/>
              <a:gdLst/>
              <a:ahLst/>
              <a:cxnLst/>
              <a:rect l="l" t="t" r="r" b="b"/>
              <a:pathLst>
                <a:path w="7216" h="1772" extrusionOk="0">
                  <a:moveTo>
                    <a:pt x="7104" y="0"/>
                  </a:moveTo>
                  <a:lnTo>
                    <a:pt x="75" y="1566"/>
                  </a:lnTo>
                  <a:lnTo>
                    <a:pt x="38" y="1585"/>
                  </a:lnTo>
                  <a:lnTo>
                    <a:pt x="1" y="1622"/>
                  </a:lnTo>
                  <a:lnTo>
                    <a:pt x="1" y="1660"/>
                  </a:lnTo>
                  <a:lnTo>
                    <a:pt x="1" y="1697"/>
                  </a:lnTo>
                  <a:lnTo>
                    <a:pt x="1" y="1715"/>
                  </a:lnTo>
                  <a:lnTo>
                    <a:pt x="38" y="1753"/>
                  </a:lnTo>
                  <a:lnTo>
                    <a:pt x="94" y="1771"/>
                  </a:lnTo>
                  <a:lnTo>
                    <a:pt x="112" y="1771"/>
                  </a:lnTo>
                  <a:lnTo>
                    <a:pt x="7141" y="187"/>
                  </a:lnTo>
                  <a:lnTo>
                    <a:pt x="7178" y="187"/>
                  </a:lnTo>
                  <a:lnTo>
                    <a:pt x="7216" y="149"/>
                  </a:lnTo>
                  <a:lnTo>
                    <a:pt x="7216" y="112"/>
                  </a:lnTo>
                  <a:lnTo>
                    <a:pt x="7216" y="75"/>
                  </a:lnTo>
                  <a:lnTo>
                    <a:pt x="7216" y="38"/>
                  </a:lnTo>
                  <a:lnTo>
                    <a:pt x="7178" y="19"/>
                  </a:lnTo>
                  <a:lnTo>
                    <a:pt x="71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63;p45">
              <a:extLst>
                <a:ext uri="{FF2B5EF4-FFF2-40B4-BE49-F238E27FC236}">
                  <a16:creationId xmlns:a16="http://schemas.microsoft.com/office/drawing/2014/main" id="{121E30A6-F501-04C0-6BFE-C426968E3348}"/>
                </a:ext>
              </a:extLst>
            </p:cNvPr>
            <p:cNvSpPr/>
            <p:nvPr/>
          </p:nvSpPr>
          <p:spPr>
            <a:xfrm>
              <a:off x="4083800" y="4884950"/>
              <a:ext cx="5150" cy="458650"/>
            </a:xfrm>
            <a:custGeom>
              <a:avLst/>
              <a:gdLst/>
              <a:ahLst/>
              <a:cxnLst/>
              <a:rect l="l" t="t" r="r" b="b"/>
              <a:pathLst>
                <a:path w="206" h="18346" extrusionOk="0">
                  <a:moveTo>
                    <a:pt x="112" y="0"/>
                  </a:moveTo>
                  <a:lnTo>
                    <a:pt x="75" y="19"/>
                  </a:lnTo>
                  <a:lnTo>
                    <a:pt x="38" y="37"/>
                  </a:lnTo>
                  <a:lnTo>
                    <a:pt x="19" y="56"/>
                  </a:lnTo>
                  <a:lnTo>
                    <a:pt x="0" y="93"/>
                  </a:lnTo>
                  <a:lnTo>
                    <a:pt x="0" y="18252"/>
                  </a:lnTo>
                  <a:lnTo>
                    <a:pt x="19" y="18289"/>
                  </a:lnTo>
                  <a:lnTo>
                    <a:pt x="38" y="18326"/>
                  </a:lnTo>
                  <a:lnTo>
                    <a:pt x="75" y="18345"/>
                  </a:lnTo>
                  <a:lnTo>
                    <a:pt x="150" y="18345"/>
                  </a:lnTo>
                  <a:lnTo>
                    <a:pt x="168" y="18326"/>
                  </a:lnTo>
                  <a:lnTo>
                    <a:pt x="187" y="18289"/>
                  </a:lnTo>
                  <a:lnTo>
                    <a:pt x="205" y="18252"/>
                  </a:lnTo>
                  <a:lnTo>
                    <a:pt x="205" y="93"/>
                  </a:lnTo>
                  <a:lnTo>
                    <a:pt x="187" y="56"/>
                  </a:lnTo>
                  <a:lnTo>
                    <a:pt x="168" y="37"/>
                  </a:lnTo>
                  <a:lnTo>
                    <a:pt x="150"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64;p45">
              <a:extLst>
                <a:ext uri="{FF2B5EF4-FFF2-40B4-BE49-F238E27FC236}">
                  <a16:creationId xmlns:a16="http://schemas.microsoft.com/office/drawing/2014/main" id="{2CF63D49-E5EC-0652-8846-21C389A321C7}"/>
                </a:ext>
              </a:extLst>
            </p:cNvPr>
            <p:cNvSpPr/>
            <p:nvPr/>
          </p:nvSpPr>
          <p:spPr>
            <a:xfrm>
              <a:off x="4415175" y="4863500"/>
              <a:ext cx="140775" cy="486150"/>
            </a:xfrm>
            <a:custGeom>
              <a:avLst/>
              <a:gdLst/>
              <a:ahLst/>
              <a:cxnLst/>
              <a:rect l="l" t="t" r="r" b="b"/>
              <a:pathLst>
                <a:path w="5631" h="19446" extrusionOk="0">
                  <a:moveTo>
                    <a:pt x="113" y="1"/>
                  </a:moveTo>
                  <a:lnTo>
                    <a:pt x="75" y="19"/>
                  </a:lnTo>
                  <a:lnTo>
                    <a:pt x="38" y="38"/>
                  </a:lnTo>
                  <a:lnTo>
                    <a:pt x="19" y="56"/>
                  </a:lnTo>
                  <a:lnTo>
                    <a:pt x="1" y="94"/>
                  </a:lnTo>
                  <a:lnTo>
                    <a:pt x="19" y="131"/>
                  </a:lnTo>
                  <a:lnTo>
                    <a:pt x="5445" y="19371"/>
                  </a:lnTo>
                  <a:lnTo>
                    <a:pt x="5482" y="19427"/>
                  </a:lnTo>
                  <a:lnTo>
                    <a:pt x="5538" y="19445"/>
                  </a:lnTo>
                  <a:lnTo>
                    <a:pt x="5556" y="19427"/>
                  </a:lnTo>
                  <a:lnTo>
                    <a:pt x="5594" y="19427"/>
                  </a:lnTo>
                  <a:lnTo>
                    <a:pt x="5612" y="19389"/>
                  </a:lnTo>
                  <a:lnTo>
                    <a:pt x="5631" y="19352"/>
                  </a:lnTo>
                  <a:lnTo>
                    <a:pt x="5631" y="19315"/>
                  </a:lnTo>
                  <a:lnTo>
                    <a:pt x="206" y="75"/>
                  </a:lnTo>
                  <a:lnTo>
                    <a:pt x="187" y="38"/>
                  </a:lnTo>
                  <a:lnTo>
                    <a:pt x="150"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65;p45">
              <a:extLst>
                <a:ext uri="{FF2B5EF4-FFF2-40B4-BE49-F238E27FC236}">
                  <a16:creationId xmlns:a16="http://schemas.microsoft.com/office/drawing/2014/main" id="{ADA21DA9-3545-D93A-FC67-CB6C199AA145}"/>
                </a:ext>
              </a:extLst>
            </p:cNvPr>
            <p:cNvSpPr/>
            <p:nvPr/>
          </p:nvSpPr>
          <p:spPr>
            <a:xfrm>
              <a:off x="4263700" y="3207525"/>
              <a:ext cx="111425" cy="154750"/>
            </a:xfrm>
            <a:custGeom>
              <a:avLst/>
              <a:gdLst/>
              <a:ahLst/>
              <a:cxnLst/>
              <a:rect l="l" t="t" r="r" b="b"/>
              <a:pathLst>
                <a:path w="4457" h="6190" extrusionOk="0">
                  <a:moveTo>
                    <a:pt x="2051" y="0"/>
                  </a:moveTo>
                  <a:lnTo>
                    <a:pt x="1884" y="19"/>
                  </a:lnTo>
                  <a:lnTo>
                    <a:pt x="1697" y="37"/>
                  </a:lnTo>
                  <a:lnTo>
                    <a:pt x="1492" y="93"/>
                  </a:lnTo>
                  <a:lnTo>
                    <a:pt x="1287" y="187"/>
                  </a:lnTo>
                  <a:lnTo>
                    <a:pt x="1063" y="280"/>
                  </a:lnTo>
                  <a:lnTo>
                    <a:pt x="858" y="410"/>
                  </a:lnTo>
                  <a:lnTo>
                    <a:pt x="672" y="578"/>
                  </a:lnTo>
                  <a:lnTo>
                    <a:pt x="504" y="746"/>
                  </a:lnTo>
                  <a:lnTo>
                    <a:pt x="374" y="951"/>
                  </a:lnTo>
                  <a:lnTo>
                    <a:pt x="262" y="1156"/>
                  </a:lnTo>
                  <a:lnTo>
                    <a:pt x="168" y="1380"/>
                  </a:lnTo>
                  <a:lnTo>
                    <a:pt x="94" y="1603"/>
                  </a:lnTo>
                  <a:lnTo>
                    <a:pt x="38" y="1846"/>
                  </a:lnTo>
                  <a:lnTo>
                    <a:pt x="19" y="2107"/>
                  </a:lnTo>
                  <a:lnTo>
                    <a:pt x="1" y="2368"/>
                  </a:lnTo>
                  <a:lnTo>
                    <a:pt x="1" y="2610"/>
                  </a:lnTo>
                  <a:lnTo>
                    <a:pt x="19" y="2871"/>
                  </a:lnTo>
                  <a:lnTo>
                    <a:pt x="57" y="3132"/>
                  </a:lnTo>
                  <a:lnTo>
                    <a:pt x="113" y="3375"/>
                  </a:lnTo>
                  <a:lnTo>
                    <a:pt x="168" y="3617"/>
                  </a:lnTo>
                  <a:lnTo>
                    <a:pt x="243" y="3841"/>
                  </a:lnTo>
                  <a:lnTo>
                    <a:pt x="336" y="4083"/>
                  </a:lnTo>
                  <a:lnTo>
                    <a:pt x="448" y="4307"/>
                  </a:lnTo>
                  <a:lnTo>
                    <a:pt x="597" y="4530"/>
                  </a:lnTo>
                  <a:lnTo>
                    <a:pt x="765" y="4735"/>
                  </a:lnTo>
                  <a:lnTo>
                    <a:pt x="951" y="4941"/>
                  </a:lnTo>
                  <a:lnTo>
                    <a:pt x="1138" y="5146"/>
                  </a:lnTo>
                  <a:lnTo>
                    <a:pt x="1362" y="5332"/>
                  </a:lnTo>
                  <a:lnTo>
                    <a:pt x="1585" y="5518"/>
                  </a:lnTo>
                  <a:lnTo>
                    <a:pt x="1828" y="5668"/>
                  </a:lnTo>
                  <a:lnTo>
                    <a:pt x="2070" y="5817"/>
                  </a:lnTo>
                  <a:lnTo>
                    <a:pt x="2312" y="5929"/>
                  </a:lnTo>
                  <a:lnTo>
                    <a:pt x="2555" y="6040"/>
                  </a:lnTo>
                  <a:lnTo>
                    <a:pt x="2816" y="6115"/>
                  </a:lnTo>
                  <a:lnTo>
                    <a:pt x="3058" y="6171"/>
                  </a:lnTo>
                  <a:lnTo>
                    <a:pt x="3282" y="6190"/>
                  </a:lnTo>
                  <a:lnTo>
                    <a:pt x="3506" y="6190"/>
                  </a:lnTo>
                  <a:lnTo>
                    <a:pt x="3617" y="6171"/>
                  </a:lnTo>
                  <a:lnTo>
                    <a:pt x="3711" y="6115"/>
                  </a:lnTo>
                  <a:lnTo>
                    <a:pt x="3804" y="6040"/>
                  </a:lnTo>
                  <a:lnTo>
                    <a:pt x="3897" y="5966"/>
                  </a:lnTo>
                  <a:lnTo>
                    <a:pt x="3972" y="5854"/>
                  </a:lnTo>
                  <a:lnTo>
                    <a:pt x="4028" y="5724"/>
                  </a:lnTo>
                  <a:lnTo>
                    <a:pt x="4102" y="5593"/>
                  </a:lnTo>
                  <a:lnTo>
                    <a:pt x="4158" y="5444"/>
                  </a:lnTo>
                  <a:lnTo>
                    <a:pt x="4251" y="5108"/>
                  </a:lnTo>
                  <a:lnTo>
                    <a:pt x="4326" y="4717"/>
                  </a:lnTo>
                  <a:lnTo>
                    <a:pt x="4382" y="4325"/>
                  </a:lnTo>
                  <a:lnTo>
                    <a:pt x="4419" y="3915"/>
                  </a:lnTo>
                  <a:lnTo>
                    <a:pt x="4438" y="3505"/>
                  </a:lnTo>
                  <a:lnTo>
                    <a:pt x="4456" y="3095"/>
                  </a:lnTo>
                  <a:lnTo>
                    <a:pt x="4456" y="2405"/>
                  </a:lnTo>
                  <a:lnTo>
                    <a:pt x="4438" y="1715"/>
                  </a:lnTo>
                  <a:lnTo>
                    <a:pt x="4363" y="1529"/>
                  </a:lnTo>
                  <a:lnTo>
                    <a:pt x="4251" y="1342"/>
                  </a:lnTo>
                  <a:lnTo>
                    <a:pt x="4121" y="1156"/>
                  </a:lnTo>
                  <a:lnTo>
                    <a:pt x="3972" y="988"/>
                  </a:lnTo>
                  <a:lnTo>
                    <a:pt x="3823" y="839"/>
                  </a:lnTo>
                  <a:lnTo>
                    <a:pt x="3655" y="690"/>
                  </a:lnTo>
                  <a:lnTo>
                    <a:pt x="3356" y="466"/>
                  </a:lnTo>
                  <a:lnTo>
                    <a:pt x="3207" y="354"/>
                  </a:lnTo>
                  <a:lnTo>
                    <a:pt x="3002" y="242"/>
                  </a:lnTo>
                  <a:lnTo>
                    <a:pt x="2778" y="131"/>
                  </a:lnTo>
                  <a:lnTo>
                    <a:pt x="2667" y="75"/>
                  </a:lnTo>
                  <a:lnTo>
                    <a:pt x="2517" y="37"/>
                  </a:lnTo>
                  <a:lnTo>
                    <a:pt x="2387" y="19"/>
                  </a:lnTo>
                  <a:lnTo>
                    <a:pt x="22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66;p45">
              <a:extLst>
                <a:ext uri="{FF2B5EF4-FFF2-40B4-BE49-F238E27FC236}">
                  <a16:creationId xmlns:a16="http://schemas.microsoft.com/office/drawing/2014/main" id="{48C45DB9-9230-CD58-F32E-A02EF33394FE}"/>
                </a:ext>
              </a:extLst>
            </p:cNvPr>
            <p:cNvSpPr/>
            <p:nvPr/>
          </p:nvSpPr>
          <p:spPr>
            <a:xfrm>
              <a:off x="4283275" y="3241075"/>
              <a:ext cx="80200" cy="70400"/>
            </a:xfrm>
            <a:custGeom>
              <a:avLst/>
              <a:gdLst/>
              <a:ahLst/>
              <a:cxnLst/>
              <a:rect l="l" t="t" r="r" b="b"/>
              <a:pathLst>
                <a:path w="3208" h="2816" extrusionOk="0">
                  <a:moveTo>
                    <a:pt x="57" y="0"/>
                  </a:moveTo>
                  <a:lnTo>
                    <a:pt x="38" y="19"/>
                  </a:lnTo>
                  <a:lnTo>
                    <a:pt x="1" y="56"/>
                  </a:lnTo>
                  <a:lnTo>
                    <a:pt x="1" y="94"/>
                  </a:lnTo>
                  <a:lnTo>
                    <a:pt x="19" y="131"/>
                  </a:lnTo>
                  <a:lnTo>
                    <a:pt x="38" y="168"/>
                  </a:lnTo>
                  <a:lnTo>
                    <a:pt x="3058" y="2797"/>
                  </a:lnTo>
                  <a:lnTo>
                    <a:pt x="3077" y="2816"/>
                  </a:lnTo>
                  <a:lnTo>
                    <a:pt x="3151" y="2816"/>
                  </a:lnTo>
                  <a:lnTo>
                    <a:pt x="3189" y="2778"/>
                  </a:lnTo>
                  <a:lnTo>
                    <a:pt x="3207" y="2760"/>
                  </a:lnTo>
                  <a:lnTo>
                    <a:pt x="3207" y="2722"/>
                  </a:lnTo>
                  <a:lnTo>
                    <a:pt x="3207" y="2685"/>
                  </a:lnTo>
                  <a:lnTo>
                    <a:pt x="3170" y="2648"/>
                  </a:lnTo>
                  <a:lnTo>
                    <a:pt x="168" y="19"/>
                  </a:lnTo>
                  <a:lnTo>
                    <a:pt x="13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67;p45">
              <a:extLst>
                <a:ext uri="{FF2B5EF4-FFF2-40B4-BE49-F238E27FC236}">
                  <a16:creationId xmlns:a16="http://schemas.microsoft.com/office/drawing/2014/main" id="{2FC6D67A-96A8-B019-739B-14E30CE24948}"/>
                </a:ext>
              </a:extLst>
            </p:cNvPr>
            <p:cNvSpPr/>
            <p:nvPr/>
          </p:nvSpPr>
          <p:spPr>
            <a:xfrm>
              <a:off x="4294475" y="3249000"/>
              <a:ext cx="69000" cy="62475"/>
            </a:xfrm>
            <a:custGeom>
              <a:avLst/>
              <a:gdLst/>
              <a:ahLst/>
              <a:cxnLst/>
              <a:rect l="l" t="t" r="r" b="b"/>
              <a:pathLst>
                <a:path w="2760" h="2499" extrusionOk="0">
                  <a:moveTo>
                    <a:pt x="2629" y="0"/>
                  </a:moveTo>
                  <a:lnTo>
                    <a:pt x="2592" y="19"/>
                  </a:lnTo>
                  <a:lnTo>
                    <a:pt x="37" y="2331"/>
                  </a:lnTo>
                  <a:lnTo>
                    <a:pt x="19" y="2368"/>
                  </a:lnTo>
                  <a:lnTo>
                    <a:pt x="0" y="2405"/>
                  </a:lnTo>
                  <a:lnTo>
                    <a:pt x="0" y="2443"/>
                  </a:lnTo>
                  <a:lnTo>
                    <a:pt x="19" y="2461"/>
                  </a:lnTo>
                  <a:lnTo>
                    <a:pt x="56" y="2499"/>
                  </a:lnTo>
                  <a:lnTo>
                    <a:pt x="131" y="2499"/>
                  </a:lnTo>
                  <a:lnTo>
                    <a:pt x="168" y="2480"/>
                  </a:lnTo>
                  <a:lnTo>
                    <a:pt x="2722" y="168"/>
                  </a:lnTo>
                  <a:lnTo>
                    <a:pt x="2759" y="131"/>
                  </a:lnTo>
                  <a:lnTo>
                    <a:pt x="2759" y="94"/>
                  </a:lnTo>
                  <a:lnTo>
                    <a:pt x="2759" y="56"/>
                  </a:lnTo>
                  <a:lnTo>
                    <a:pt x="2741" y="19"/>
                  </a:lnTo>
                  <a:lnTo>
                    <a:pt x="27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68;p45">
              <a:extLst>
                <a:ext uri="{FF2B5EF4-FFF2-40B4-BE49-F238E27FC236}">
                  <a16:creationId xmlns:a16="http://schemas.microsoft.com/office/drawing/2014/main" id="{7F61156C-6F47-C515-D3AF-E087FFC78C41}"/>
                </a:ext>
              </a:extLst>
            </p:cNvPr>
            <p:cNvSpPr/>
            <p:nvPr/>
          </p:nvSpPr>
          <p:spPr>
            <a:xfrm>
              <a:off x="4261850" y="3205175"/>
              <a:ext cx="114675" cy="158975"/>
            </a:xfrm>
            <a:custGeom>
              <a:avLst/>
              <a:gdLst/>
              <a:ahLst/>
              <a:cxnLst/>
              <a:rect l="l" t="t" r="r" b="b"/>
              <a:pathLst>
                <a:path w="4587" h="6359" extrusionOk="0">
                  <a:moveTo>
                    <a:pt x="2088" y="1"/>
                  </a:moveTo>
                  <a:lnTo>
                    <a:pt x="1920" y="20"/>
                  </a:lnTo>
                  <a:lnTo>
                    <a:pt x="1734" y="57"/>
                  </a:lnTo>
                  <a:lnTo>
                    <a:pt x="1529" y="131"/>
                  </a:lnTo>
                  <a:lnTo>
                    <a:pt x="1324" y="206"/>
                  </a:lnTo>
                  <a:lnTo>
                    <a:pt x="1100" y="318"/>
                  </a:lnTo>
                  <a:lnTo>
                    <a:pt x="895" y="430"/>
                  </a:lnTo>
                  <a:lnTo>
                    <a:pt x="709" y="597"/>
                  </a:lnTo>
                  <a:lnTo>
                    <a:pt x="541" y="765"/>
                  </a:lnTo>
                  <a:lnTo>
                    <a:pt x="410" y="952"/>
                  </a:lnTo>
                  <a:lnTo>
                    <a:pt x="280" y="1157"/>
                  </a:lnTo>
                  <a:lnTo>
                    <a:pt x="187" y="1380"/>
                  </a:lnTo>
                  <a:lnTo>
                    <a:pt x="112" y="1623"/>
                  </a:lnTo>
                  <a:lnTo>
                    <a:pt x="56" y="1865"/>
                  </a:lnTo>
                  <a:lnTo>
                    <a:pt x="19" y="2126"/>
                  </a:lnTo>
                  <a:lnTo>
                    <a:pt x="0" y="2387"/>
                  </a:lnTo>
                  <a:lnTo>
                    <a:pt x="0" y="2648"/>
                  </a:lnTo>
                  <a:lnTo>
                    <a:pt x="19" y="2909"/>
                  </a:lnTo>
                  <a:lnTo>
                    <a:pt x="37" y="3189"/>
                  </a:lnTo>
                  <a:lnTo>
                    <a:pt x="93" y="3450"/>
                  </a:lnTo>
                  <a:lnTo>
                    <a:pt x="149" y="3711"/>
                  </a:lnTo>
                  <a:lnTo>
                    <a:pt x="242" y="3972"/>
                  </a:lnTo>
                  <a:lnTo>
                    <a:pt x="336" y="4196"/>
                  </a:lnTo>
                  <a:lnTo>
                    <a:pt x="448" y="4419"/>
                  </a:lnTo>
                  <a:lnTo>
                    <a:pt x="578" y="4643"/>
                  </a:lnTo>
                  <a:lnTo>
                    <a:pt x="746" y="4867"/>
                  </a:lnTo>
                  <a:lnTo>
                    <a:pt x="932" y="5072"/>
                  </a:lnTo>
                  <a:lnTo>
                    <a:pt x="1119" y="5258"/>
                  </a:lnTo>
                  <a:lnTo>
                    <a:pt x="1324" y="5445"/>
                  </a:lnTo>
                  <a:lnTo>
                    <a:pt x="1547" y="5631"/>
                  </a:lnTo>
                  <a:lnTo>
                    <a:pt x="1771" y="5780"/>
                  </a:lnTo>
                  <a:lnTo>
                    <a:pt x="2014" y="5929"/>
                  </a:lnTo>
                  <a:lnTo>
                    <a:pt x="2256" y="6060"/>
                  </a:lnTo>
                  <a:lnTo>
                    <a:pt x="2498" y="6172"/>
                  </a:lnTo>
                  <a:lnTo>
                    <a:pt x="2741" y="6246"/>
                  </a:lnTo>
                  <a:lnTo>
                    <a:pt x="2983" y="6321"/>
                  </a:lnTo>
                  <a:lnTo>
                    <a:pt x="3207" y="6358"/>
                  </a:lnTo>
                  <a:lnTo>
                    <a:pt x="3617" y="6358"/>
                  </a:lnTo>
                  <a:lnTo>
                    <a:pt x="3654" y="6321"/>
                  </a:lnTo>
                  <a:lnTo>
                    <a:pt x="3673" y="6302"/>
                  </a:lnTo>
                  <a:lnTo>
                    <a:pt x="3673" y="6265"/>
                  </a:lnTo>
                  <a:lnTo>
                    <a:pt x="3654" y="6246"/>
                  </a:lnTo>
                  <a:lnTo>
                    <a:pt x="3636" y="6209"/>
                  </a:lnTo>
                  <a:lnTo>
                    <a:pt x="3617" y="6209"/>
                  </a:lnTo>
                  <a:lnTo>
                    <a:pt x="3580" y="6190"/>
                  </a:lnTo>
                  <a:lnTo>
                    <a:pt x="3356" y="6209"/>
                  </a:lnTo>
                  <a:lnTo>
                    <a:pt x="3132" y="6172"/>
                  </a:lnTo>
                  <a:lnTo>
                    <a:pt x="2908" y="6134"/>
                  </a:lnTo>
                  <a:lnTo>
                    <a:pt x="2666" y="6060"/>
                  </a:lnTo>
                  <a:lnTo>
                    <a:pt x="2424" y="5948"/>
                  </a:lnTo>
                  <a:lnTo>
                    <a:pt x="2181" y="5836"/>
                  </a:lnTo>
                  <a:lnTo>
                    <a:pt x="1958" y="5706"/>
                  </a:lnTo>
                  <a:lnTo>
                    <a:pt x="1715" y="5538"/>
                  </a:lnTo>
                  <a:lnTo>
                    <a:pt x="1492" y="5370"/>
                  </a:lnTo>
                  <a:lnTo>
                    <a:pt x="1286" y="5184"/>
                  </a:lnTo>
                  <a:lnTo>
                    <a:pt x="1081" y="4997"/>
                  </a:lnTo>
                  <a:lnTo>
                    <a:pt x="895" y="4792"/>
                  </a:lnTo>
                  <a:lnTo>
                    <a:pt x="746" y="4587"/>
                  </a:lnTo>
                  <a:lnTo>
                    <a:pt x="597" y="4363"/>
                  </a:lnTo>
                  <a:lnTo>
                    <a:pt x="485" y="4140"/>
                  </a:lnTo>
                  <a:lnTo>
                    <a:pt x="392" y="3916"/>
                  </a:lnTo>
                  <a:lnTo>
                    <a:pt x="317" y="3674"/>
                  </a:lnTo>
                  <a:lnTo>
                    <a:pt x="261" y="3431"/>
                  </a:lnTo>
                  <a:lnTo>
                    <a:pt x="205" y="3170"/>
                  </a:lnTo>
                  <a:lnTo>
                    <a:pt x="168" y="2909"/>
                  </a:lnTo>
                  <a:lnTo>
                    <a:pt x="149" y="2667"/>
                  </a:lnTo>
                  <a:lnTo>
                    <a:pt x="149" y="2406"/>
                  </a:lnTo>
                  <a:lnTo>
                    <a:pt x="168" y="2163"/>
                  </a:lnTo>
                  <a:lnTo>
                    <a:pt x="205" y="1921"/>
                  </a:lnTo>
                  <a:lnTo>
                    <a:pt x="261" y="1679"/>
                  </a:lnTo>
                  <a:lnTo>
                    <a:pt x="336" y="1474"/>
                  </a:lnTo>
                  <a:lnTo>
                    <a:pt x="429" y="1250"/>
                  </a:lnTo>
                  <a:lnTo>
                    <a:pt x="522" y="1064"/>
                  </a:lnTo>
                  <a:lnTo>
                    <a:pt x="653" y="877"/>
                  </a:lnTo>
                  <a:lnTo>
                    <a:pt x="802" y="709"/>
                  </a:lnTo>
                  <a:lnTo>
                    <a:pt x="988" y="579"/>
                  </a:lnTo>
                  <a:lnTo>
                    <a:pt x="1175" y="448"/>
                  </a:lnTo>
                  <a:lnTo>
                    <a:pt x="1380" y="355"/>
                  </a:lnTo>
                  <a:lnTo>
                    <a:pt x="1585" y="281"/>
                  </a:lnTo>
                  <a:lnTo>
                    <a:pt x="1753" y="225"/>
                  </a:lnTo>
                  <a:lnTo>
                    <a:pt x="1939" y="187"/>
                  </a:lnTo>
                  <a:lnTo>
                    <a:pt x="2088" y="169"/>
                  </a:lnTo>
                  <a:lnTo>
                    <a:pt x="2256" y="169"/>
                  </a:lnTo>
                  <a:lnTo>
                    <a:pt x="2386" y="187"/>
                  </a:lnTo>
                  <a:lnTo>
                    <a:pt x="2536" y="206"/>
                  </a:lnTo>
                  <a:lnTo>
                    <a:pt x="2778" y="281"/>
                  </a:lnTo>
                  <a:lnTo>
                    <a:pt x="3002" y="374"/>
                  </a:lnTo>
                  <a:lnTo>
                    <a:pt x="3188" y="486"/>
                  </a:lnTo>
                  <a:lnTo>
                    <a:pt x="3337" y="597"/>
                  </a:lnTo>
                  <a:lnTo>
                    <a:pt x="3375" y="616"/>
                  </a:lnTo>
                  <a:lnTo>
                    <a:pt x="3598" y="784"/>
                  </a:lnTo>
                  <a:lnTo>
                    <a:pt x="3747" y="914"/>
                  </a:lnTo>
                  <a:lnTo>
                    <a:pt x="3915" y="1064"/>
                  </a:lnTo>
                  <a:lnTo>
                    <a:pt x="4064" y="1231"/>
                  </a:lnTo>
                  <a:lnTo>
                    <a:pt x="4213" y="1418"/>
                  </a:lnTo>
                  <a:lnTo>
                    <a:pt x="4344" y="1623"/>
                  </a:lnTo>
                  <a:lnTo>
                    <a:pt x="4437" y="1847"/>
                  </a:lnTo>
                  <a:lnTo>
                    <a:pt x="4456" y="1865"/>
                  </a:lnTo>
                  <a:lnTo>
                    <a:pt x="4474" y="1884"/>
                  </a:lnTo>
                  <a:lnTo>
                    <a:pt x="4512" y="1902"/>
                  </a:lnTo>
                  <a:lnTo>
                    <a:pt x="4530" y="1884"/>
                  </a:lnTo>
                  <a:lnTo>
                    <a:pt x="4568" y="1865"/>
                  </a:lnTo>
                  <a:lnTo>
                    <a:pt x="4586" y="1847"/>
                  </a:lnTo>
                  <a:lnTo>
                    <a:pt x="4586" y="1828"/>
                  </a:lnTo>
                  <a:lnTo>
                    <a:pt x="4586" y="1791"/>
                  </a:lnTo>
                  <a:lnTo>
                    <a:pt x="4493" y="1548"/>
                  </a:lnTo>
                  <a:lnTo>
                    <a:pt x="4344" y="1343"/>
                  </a:lnTo>
                  <a:lnTo>
                    <a:pt x="4195" y="1138"/>
                  </a:lnTo>
                  <a:lnTo>
                    <a:pt x="4027" y="952"/>
                  </a:lnTo>
                  <a:lnTo>
                    <a:pt x="3859" y="803"/>
                  </a:lnTo>
                  <a:lnTo>
                    <a:pt x="3710" y="653"/>
                  </a:lnTo>
                  <a:lnTo>
                    <a:pt x="3468" y="486"/>
                  </a:lnTo>
                  <a:lnTo>
                    <a:pt x="3430" y="467"/>
                  </a:lnTo>
                  <a:lnTo>
                    <a:pt x="3263" y="355"/>
                  </a:lnTo>
                  <a:lnTo>
                    <a:pt x="3076" y="225"/>
                  </a:lnTo>
                  <a:lnTo>
                    <a:pt x="2834" y="131"/>
                  </a:lnTo>
                  <a:lnTo>
                    <a:pt x="2703" y="75"/>
                  </a:lnTo>
                  <a:lnTo>
                    <a:pt x="2573" y="38"/>
                  </a:lnTo>
                  <a:lnTo>
                    <a:pt x="2424" y="20"/>
                  </a:lnTo>
                  <a:lnTo>
                    <a:pt x="22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69;p45">
              <a:extLst>
                <a:ext uri="{FF2B5EF4-FFF2-40B4-BE49-F238E27FC236}">
                  <a16:creationId xmlns:a16="http://schemas.microsoft.com/office/drawing/2014/main" id="{5E65607E-B7CB-BEAD-8713-9748877EBC33}"/>
                </a:ext>
              </a:extLst>
            </p:cNvPr>
            <p:cNvSpPr/>
            <p:nvPr/>
          </p:nvSpPr>
          <p:spPr>
            <a:xfrm>
              <a:off x="4649150" y="3333350"/>
              <a:ext cx="78325" cy="77875"/>
            </a:xfrm>
            <a:custGeom>
              <a:avLst/>
              <a:gdLst/>
              <a:ahLst/>
              <a:cxnLst/>
              <a:rect l="l" t="t" r="r" b="b"/>
              <a:pathLst>
                <a:path w="3133" h="3115" extrusionOk="0">
                  <a:moveTo>
                    <a:pt x="1417" y="1"/>
                  </a:move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70;p45">
              <a:extLst>
                <a:ext uri="{FF2B5EF4-FFF2-40B4-BE49-F238E27FC236}">
                  <a16:creationId xmlns:a16="http://schemas.microsoft.com/office/drawing/2014/main" id="{CBD5C0FB-3BF7-BF53-C871-5264C41C14DA}"/>
                </a:ext>
              </a:extLst>
            </p:cNvPr>
            <p:cNvSpPr/>
            <p:nvPr/>
          </p:nvSpPr>
          <p:spPr>
            <a:xfrm>
              <a:off x="4649150" y="3333350"/>
              <a:ext cx="78325" cy="77875"/>
            </a:xfrm>
            <a:custGeom>
              <a:avLst/>
              <a:gdLst/>
              <a:ahLst/>
              <a:cxnLst/>
              <a:rect l="l" t="t" r="r" b="b"/>
              <a:pathLst>
                <a:path w="3133" h="3115" fill="none" extrusionOk="0">
                  <a:moveTo>
                    <a:pt x="1567" y="1"/>
                  </a:moveTo>
                  <a:lnTo>
                    <a:pt x="1567" y="1"/>
                  </a:lnTo>
                  <a:lnTo>
                    <a:pt x="1417" y="1"/>
                  </a:ln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lnTo>
                    <a:pt x="15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1;p45">
              <a:extLst>
                <a:ext uri="{FF2B5EF4-FFF2-40B4-BE49-F238E27FC236}">
                  <a16:creationId xmlns:a16="http://schemas.microsoft.com/office/drawing/2014/main" id="{4EBF85D4-AA86-EF82-DD79-BFC7E390708F}"/>
                </a:ext>
              </a:extLst>
            </p:cNvPr>
            <p:cNvSpPr/>
            <p:nvPr/>
          </p:nvSpPr>
          <p:spPr>
            <a:xfrm>
              <a:off x="4270700" y="3708550"/>
              <a:ext cx="141700" cy="312775"/>
            </a:xfrm>
            <a:custGeom>
              <a:avLst/>
              <a:gdLst/>
              <a:ahLst/>
              <a:cxnLst/>
              <a:rect l="l" t="t" r="r" b="b"/>
              <a:pathLst>
                <a:path w="5668" h="12511" extrusionOk="0">
                  <a:moveTo>
                    <a:pt x="1231" y="1"/>
                  </a:moveTo>
                  <a:lnTo>
                    <a:pt x="1100" y="19"/>
                  </a:lnTo>
                  <a:lnTo>
                    <a:pt x="988" y="56"/>
                  </a:lnTo>
                  <a:lnTo>
                    <a:pt x="895" y="112"/>
                  </a:lnTo>
                  <a:lnTo>
                    <a:pt x="821" y="187"/>
                  </a:lnTo>
                  <a:lnTo>
                    <a:pt x="746" y="243"/>
                  </a:lnTo>
                  <a:lnTo>
                    <a:pt x="634" y="206"/>
                  </a:lnTo>
                  <a:lnTo>
                    <a:pt x="522" y="206"/>
                  </a:lnTo>
                  <a:lnTo>
                    <a:pt x="429" y="224"/>
                  </a:lnTo>
                  <a:lnTo>
                    <a:pt x="336" y="262"/>
                  </a:lnTo>
                  <a:lnTo>
                    <a:pt x="261" y="336"/>
                  </a:lnTo>
                  <a:lnTo>
                    <a:pt x="205" y="411"/>
                  </a:lnTo>
                  <a:lnTo>
                    <a:pt x="168" y="504"/>
                  </a:lnTo>
                  <a:lnTo>
                    <a:pt x="112" y="597"/>
                  </a:lnTo>
                  <a:lnTo>
                    <a:pt x="56" y="821"/>
                  </a:lnTo>
                  <a:lnTo>
                    <a:pt x="19" y="1007"/>
                  </a:lnTo>
                  <a:lnTo>
                    <a:pt x="0" y="1194"/>
                  </a:lnTo>
                  <a:lnTo>
                    <a:pt x="56" y="4717"/>
                  </a:lnTo>
                  <a:lnTo>
                    <a:pt x="131" y="7215"/>
                  </a:lnTo>
                  <a:lnTo>
                    <a:pt x="168" y="8092"/>
                  </a:lnTo>
                  <a:lnTo>
                    <a:pt x="187" y="8371"/>
                  </a:lnTo>
                  <a:lnTo>
                    <a:pt x="205" y="8502"/>
                  </a:lnTo>
                  <a:lnTo>
                    <a:pt x="261" y="8595"/>
                  </a:lnTo>
                  <a:lnTo>
                    <a:pt x="392" y="8763"/>
                  </a:lnTo>
                  <a:lnTo>
                    <a:pt x="858" y="9266"/>
                  </a:lnTo>
                  <a:lnTo>
                    <a:pt x="1473" y="9919"/>
                  </a:lnTo>
                  <a:lnTo>
                    <a:pt x="2182" y="10627"/>
                  </a:lnTo>
                  <a:lnTo>
                    <a:pt x="3468" y="11932"/>
                  </a:lnTo>
                  <a:lnTo>
                    <a:pt x="4065" y="12510"/>
                  </a:lnTo>
                  <a:lnTo>
                    <a:pt x="5668" y="9210"/>
                  </a:lnTo>
                  <a:lnTo>
                    <a:pt x="3337" y="7495"/>
                  </a:lnTo>
                  <a:lnTo>
                    <a:pt x="3207" y="6451"/>
                  </a:lnTo>
                  <a:lnTo>
                    <a:pt x="3095" y="5482"/>
                  </a:lnTo>
                  <a:lnTo>
                    <a:pt x="2965" y="4643"/>
                  </a:lnTo>
                  <a:lnTo>
                    <a:pt x="2834" y="3878"/>
                  </a:lnTo>
                  <a:lnTo>
                    <a:pt x="2704" y="3207"/>
                  </a:lnTo>
                  <a:lnTo>
                    <a:pt x="2573" y="2629"/>
                  </a:lnTo>
                  <a:lnTo>
                    <a:pt x="2461" y="2126"/>
                  </a:lnTo>
                  <a:lnTo>
                    <a:pt x="2331" y="1678"/>
                  </a:lnTo>
                  <a:lnTo>
                    <a:pt x="2219" y="1306"/>
                  </a:lnTo>
                  <a:lnTo>
                    <a:pt x="2088" y="1007"/>
                  </a:lnTo>
                  <a:lnTo>
                    <a:pt x="1995" y="746"/>
                  </a:lnTo>
                  <a:lnTo>
                    <a:pt x="1883" y="541"/>
                  </a:lnTo>
                  <a:lnTo>
                    <a:pt x="1771" y="373"/>
                  </a:lnTo>
                  <a:lnTo>
                    <a:pt x="1678" y="262"/>
                  </a:lnTo>
                  <a:lnTo>
                    <a:pt x="1604" y="168"/>
                  </a:lnTo>
                  <a:lnTo>
                    <a:pt x="1529" y="94"/>
                  </a:lnTo>
                  <a:lnTo>
                    <a:pt x="1454" y="38"/>
                  </a:lnTo>
                  <a:lnTo>
                    <a:pt x="1380" y="19"/>
                  </a:lnTo>
                  <a:lnTo>
                    <a:pt x="1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2;p45">
              <a:extLst>
                <a:ext uri="{FF2B5EF4-FFF2-40B4-BE49-F238E27FC236}">
                  <a16:creationId xmlns:a16="http://schemas.microsoft.com/office/drawing/2014/main" id="{B2B4C62F-3AA7-530A-7915-01DC3D6C00E9}"/>
                </a:ext>
              </a:extLst>
            </p:cNvPr>
            <p:cNvSpPr/>
            <p:nvPr/>
          </p:nvSpPr>
          <p:spPr>
            <a:xfrm>
              <a:off x="4268375" y="3705750"/>
              <a:ext cx="146375" cy="318375"/>
            </a:xfrm>
            <a:custGeom>
              <a:avLst/>
              <a:gdLst/>
              <a:ahLst/>
              <a:cxnLst/>
              <a:rect l="l" t="t" r="r" b="b"/>
              <a:pathLst>
                <a:path w="5855" h="12735" extrusionOk="0">
                  <a:moveTo>
                    <a:pt x="1324" y="206"/>
                  </a:moveTo>
                  <a:lnTo>
                    <a:pt x="1436" y="224"/>
                  </a:lnTo>
                  <a:lnTo>
                    <a:pt x="1492" y="243"/>
                  </a:lnTo>
                  <a:lnTo>
                    <a:pt x="1547" y="280"/>
                  </a:lnTo>
                  <a:lnTo>
                    <a:pt x="1641" y="374"/>
                  </a:lnTo>
                  <a:lnTo>
                    <a:pt x="1753" y="485"/>
                  </a:lnTo>
                  <a:lnTo>
                    <a:pt x="1846" y="635"/>
                  </a:lnTo>
                  <a:lnTo>
                    <a:pt x="1958" y="821"/>
                  </a:lnTo>
                  <a:lnTo>
                    <a:pt x="2069" y="1063"/>
                  </a:lnTo>
                  <a:lnTo>
                    <a:pt x="2181" y="1343"/>
                  </a:lnTo>
                  <a:lnTo>
                    <a:pt x="2293" y="1679"/>
                  </a:lnTo>
                  <a:lnTo>
                    <a:pt x="2405" y="2070"/>
                  </a:lnTo>
                  <a:lnTo>
                    <a:pt x="2517" y="2518"/>
                  </a:lnTo>
                  <a:lnTo>
                    <a:pt x="2647" y="3040"/>
                  </a:lnTo>
                  <a:lnTo>
                    <a:pt x="2759" y="3599"/>
                  </a:lnTo>
                  <a:lnTo>
                    <a:pt x="2871" y="4251"/>
                  </a:lnTo>
                  <a:lnTo>
                    <a:pt x="2983" y="4978"/>
                  </a:lnTo>
                  <a:lnTo>
                    <a:pt x="3114" y="5780"/>
                  </a:lnTo>
                  <a:lnTo>
                    <a:pt x="3225" y="6656"/>
                  </a:lnTo>
                  <a:lnTo>
                    <a:pt x="3337" y="7626"/>
                  </a:lnTo>
                  <a:lnTo>
                    <a:pt x="3337" y="7663"/>
                  </a:lnTo>
                  <a:lnTo>
                    <a:pt x="3375" y="7700"/>
                  </a:lnTo>
                  <a:lnTo>
                    <a:pt x="5630" y="9360"/>
                  </a:lnTo>
                  <a:lnTo>
                    <a:pt x="4120" y="12454"/>
                  </a:lnTo>
                  <a:lnTo>
                    <a:pt x="2946" y="11299"/>
                  </a:lnTo>
                  <a:lnTo>
                    <a:pt x="1753" y="10087"/>
                  </a:lnTo>
                  <a:lnTo>
                    <a:pt x="802" y="9099"/>
                  </a:lnTo>
                  <a:lnTo>
                    <a:pt x="503" y="8763"/>
                  </a:lnTo>
                  <a:lnTo>
                    <a:pt x="429" y="8651"/>
                  </a:lnTo>
                  <a:lnTo>
                    <a:pt x="392" y="8577"/>
                  </a:lnTo>
                  <a:lnTo>
                    <a:pt x="354" y="8316"/>
                  </a:lnTo>
                  <a:lnTo>
                    <a:pt x="336" y="7738"/>
                  </a:lnTo>
                  <a:lnTo>
                    <a:pt x="280" y="5892"/>
                  </a:lnTo>
                  <a:lnTo>
                    <a:pt x="224" y="3580"/>
                  </a:lnTo>
                  <a:lnTo>
                    <a:pt x="205" y="1306"/>
                  </a:lnTo>
                  <a:lnTo>
                    <a:pt x="224" y="1119"/>
                  </a:lnTo>
                  <a:lnTo>
                    <a:pt x="261" y="858"/>
                  </a:lnTo>
                  <a:lnTo>
                    <a:pt x="317" y="728"/>
                  </a:lnTo>
                  <a:lnTo>
                    <a:pt x="354" y="616"/>
                  </a:lnTo>
                  <a:lnTo>
                    <a:pt x="429" y="523"/>
                  </a:lnTo>
                  <a:lnTo>
                    <a:pt x="503" y="448"/>
                  </a:lnTo>
                  <a:lnTo>
                    <a:pt x="559" y="411"/>
                  </a:lnTo>
                  <a:lnTo>
                    <a:pt x="634" y="411"/>
                  </a:lnTo>
                  <a:lnTo>
                    <a:pt x="709" y="429"/>
                  </a:lnTo>
                  <a:lnTo>
                    <a:pt x="802" y="448"/>
                  </a:lnTo>
                  <a:lnTo>
                    <a:pt x="858" y="448"/>
                  </a:lnTo>
                  <a:lnTo>
                    <a:pt x="914" y="429"/>
                  </a:lnTo>
                  <a:lnTo>
                    <a:pt x="970" y="355"/>
                  </a:lnTo>
                  <a:lnTo>
                    <a:pt x="1044" y="318"/>
                  </a:lnTo>
                  <a:lnTo>
                    <a:pt x="1119" y="262"/>
                  </a:lnTo>
                  <a:lnTo>
                    <a:pt x="1212" y="224"/>
                  </a:lnTo>
                  <a:lnTo>
                    <a:pt x="1324" y="206"/>
                  </a:lnTo>
                  <a:close/>
                  <a:moveTo>
                    <a:pt x="1305" y="1"/>
                  </a:moveTo>
                  <a:lnTo>
                    <a:pt x="1175" y="19"/>
                  </a:lnTo>
                  <a:lnTo>
                    <a:pt x="1081" y="57"/>
                  </a:lnTo>
                  <a:lnTo>
                    <a:pt x="970" y="113"/>
                  </a:lnTo>
                  <a:lnTo>
                    <a:pt x="895" y="187"/>
                  </a:lnTo>
                  <a:lnTo>
                    <a:pt x="820" y="243"/>
                  </a:lnTo>
                  <a:lnTo>
                    <a:pt x="709" y="224"/>
                  </a:lnTo>
                  <a:lnTo>
                    <a:pt x="597" y="224"/>
                  </a:lnTo>
                  <a:lnTo>
                    <a:pt x="503" y="243"/>
                  </a:lnTo>
                  <a:lnTo>
                    <a:pt x="410" y="280"/>
                  </a:lnTo>
                  <a:lnTo>
                    <a:pt x="336" y="336"/>
                  </a:lnTo>
                  <a:lnTo>
                    <a:pt x="280" y="392"/>
                  </a:lnTo>
                  <a:lnTo>
                    <a:pt x="187" y="523"/>
                  </a:lnTo>
                  <a:lnTo>
                    <a:pt x="112" y="691"/>
                  </a:lnTo>
                  <a:lnTo>
                    <a:pt x="75" y="840"/>
                  </a:lnTo>
                  <a:lnTo>
                    <a:pt x="37" y="1007"/>
                  </a:lnTo>
                  <a:lnTo>
                    <a:pt x="19" y="1138"/>
                  </a:lnTo>
                  <a:lnTo>
                    <a:pt x="0" y="1306"/>
                  </a:lnTo>
                  <a:lnTo>
                    <a:pt x="19" y="2704"/>
                  </a:lnTo>
                  <a:lnTo>
                    <a:pt x="56" y="5109"/>
                  </a:lnTo>
                  <a:lnTo>
                    <a:pt x="131" y="7458"/>
                  </a:lnTo>
                  <a:lnTo>
                    <a:pt x="168" y="8260"/>
                  </a:lnTo>
                  <a:lnTo>
                    <a:pt x="187" y="8521"/>
                  </a:lnTo>
                  <a:lnTo>
                    <a:pt x="205" y="8651"/>
                  </a:lnTo>
                  <a:lnTo>
                    <a:pt x="261" y="8744"/>
                  </a:lnTo>
                  <a:lnTo>
                    <a:pt x="373" y="8894"/>
                  </a:lnTo>
                  <a:lnTo>
                    <a:pt x="764" y="9341"/>
                  </a:lnTo>
                  <a:lnTo>
                    <a:pt x="1305" y="9919"/>
                  </a:lnTo>
                  <a:lnTo>
                    <a:pt x="1958" y="10571"/>
                  </a:lnTo>
                  <a:lnTo>
                    <a:pt x="3225" y="11858"/>
                  </a:lnTo>
                  <a:lnTo>
                    <a:pt x="4083" y="12697"/>
                  </a:lnTo>
                  <a:lnTo>
                    <a:pt x="4120" y="12715"/>
                  </a:lnTo>
                  <a:lnTo>
                    <a:pt x="4158" y="12734"/>
                  </a:lnTo>
                  <a:lnTo>
                    <a:pt x="4176" y="12715"/>
                  </a:lnTo>
                  <a:lnTo>
                    <a:pt x="4213" y="12715"/>
                  </a:lnTo>
                  <a:lnTo>
                    <a:pt x="4251" y="12678"/>
                  </a:lnTo>
                  <a:lnTo>
                    <a:pt x="5835" y="9378"/>
                  </a:lnTo>
                  <a:lnTo>
                    <a:pt x="5854" y="9341"/>
                  </a:lnTo>
                  <a:lnTo>
                    <a:pt x="5854" y="9304"/>
                  </a:lnTo>
                  <a:lnTo>
                    <a:pt x="5835" y="9266"/>
                  </a:lnTo>
                  <a:lnTo>
                    <a:pt x="5817" y="9248"/>
                  </a:lnTo>
                  <a:lnTo>
                    <a:pt x="3524" y="7570"/>
                  </a:lnTo>
                  <a:lnTo>
                    <a:pt x="3337" y="6022"/>
                  </a:lnTo>
                  <a:lnTo>
                    <a:pt x="3132" y="4643"/>
                  </a:lnTo>
                  <a:lnTo>
                    <a:pt x="2927" y="3450"/>
                  </a:lnTo>
                  <a:lnTo>
                    <a:pt x="2815" y="2909"/>
                  </a:lnTo>
                  <a:lnTo>
                    <a:pt x="2703" y="2424"/>
                  </a:lnTo>
                  <a:lnTo>
                    <a:pt x="2591" y="1977"/>
                  </a:lnTo>
                  <a:lnTo>
                    <a:pt x="2461" y="1585"/>
                  </a:lnTo>
                  <a:lnTo>
                    <a:pt x="2330" y="1231"/>
                  </a:lnTo>
                  <a:lnTo>
                    <a:pt x="2219" y="914"/>
                  </a:lnTo>
                  <a:lnTo>
                    <a:pt x="2088" y="653"/>
                  </a:lnTo>
                  <a:lnTo>
                    <a:pt x="1958" y="429"/>
                  </a:lnTo>
                  <a:lnTo>
                    <a:pt x="1808" y="262"/>
                  </a:lnTo>
                  <a:lnTo>
                    <a:pt x="1678" y="131"/>
                  </a:lnTo>
                  <a:lnTo>
                    <a:pt x="1547" y="57"/>
                  </a:lnTo>
                  <a:lnTo>
                    <a:pt x="1417" y="19"/>
                  </a:lnTo>
                  <a:lnTo>
                    <a:pt x="130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73;p45">
              <a:extLst>
                <a:ext uri="{FF2B5EF4-FFF2-40B4-BE49-F238E27FC236}">
                  <a16:creationId xmlns:a16="http://schemas.microsoft.com/office/drawing/2014/main" id="{CD8E7AD8-60CF-687A-1374-0B2D49192440}"/>
                </a:ext>
              </a:extLst>
            </p:cNvPr>
            <p:cNvSpPr/>
            <p:nvPr/>
          </p:nvSpPr>
          <p:spPr>
            <a:xfrm>
              <a:off x="4269775" y="3732325"/>
              <a:ext cx="31250" cy="103500"/>
            </a:xfrm>
            <a:custGeom>
              <a:avLst/>
              <a:gdLst/>
              <a:ahLst/>
              <a:cxnLst/>
              <a:rect l="l" t="t" r="r" b="b"/>
              <a:pathLst>
                <a:path w="1250" h="4140" extrusionOk="0">
                  <a:moveTo>
                    <a:pt x="354" y="0"/>
                  </a:moveTo>
                  <a:lnTo>
                    <a:pt x="261" y="19"/>
                  </a:lnTo>
                  <a:lnTo>
                    <a:pt x="186" y="38"/>
                  </a:lnTo>
                  <a:lnTo>
                    <a:pt x="75" y="112"/>
                  </a:lnTo>
                  <a:lnTo>
                    <a:pt x="19" y="150"/>
                  </a:lnTo>
                  <a:lnTo>
                    <a:pt x="0" y="187"/>
                  </a:lnTo>
                  <a:lnTo>
                    <a:pt x="0" y="224"/>
                  </a:lnTo>
                  <a:lnTo>
                    <a:pt x="0" y="261"/>
                  </a:lnTo>
                  <a:lnTo>
                    <a:pt x="19" y="280"/>
                  </a:lnTo>
                  <a:lnTo>
                    <a:pt x="56" y="317"/>
                  </a:lnTo>
                  <a:lnTo>
                    <a:pt x="131" y="317"/>
                  </a:lnTo>
                  <a:lnTo>
                    <a:pt x="168" y="299"/>
                  </a:lnTo>
                  <a:lnTo>
                    <a:pt x="186" y="261"/>
                  </a:lnTo>
                  <a:lnTo>
                    <a:pt x="261" y="224"/>
                  </a:lnTo>
                  <a:lnTo>
                    <a:pt x="354" y="205"/>
                  </a:lnTo>
                  <a:lnTo>
                    <a:pt x="410" y="205"/>
                  </a:lnTo>
                  <a:lnTo>
                    <a:pt x="466" y="224"/>
                  </a:lnTo>
                  <a:lnTo>
                    <a:pt x="559" y="280"/>
                  </a:lnTo>
                  <a:lnTo>
                    <a:pt x="615" y="336"/>
                  </a:lnTo>
                  <a:lnTo>
                    <a:pt x="671" y="411"/>
                  </a:lnTo>
                  <a:lnTo>
                    <a:pt x="727" y="504"/>
                  </a:lnTo>
                  <a:lnTo>
                    <a:pt x="764" y="634"/>
                  </a:lnTo>
                  <a:lnTo>
                    <a:pt x="820" y="783"/>
                  </a:lnTo>
                  <a:lnTo>
                    <a:pt x="876" y="970"/>
                  </a:lnTo>
                  <a:lnTo>
                    <a:pt x="914" y="1194"/>
                  </a:lnTo>
                  <a:lnTo>
                    <a:pt x="969" y="1455"/>
                  </a:lnTo>
                  <a:lnTo>
                    <a:pt x="1007" y="1771"/>
                  </a:lnTo>
                  <a:lnTo>
                    <a:pt x="1025" y="2107"/>
                  </a:lnTo>
                  <a:lnTo>
                    <a:pt x="1044" y="2517"/>
                  </a:lnTo>
                  <a:lnTo>
                    <a:pt x="1063" y="2965"/>
                  </a:lnTo>
                  <a:lnTo>
                    <a:pt x="1063" y="3468"/>
                  </a:lnTo>
                  <a:lnTo>
                    <a:pt x="1044" y="4046"/>
                  </a:lnTo>
                  <a:lnTo>
                    <a:pt x="1044" y="4083"/>
                  </a:lnTo>
                  <a:lnTo>
                    <a:pt x="1081" y="4102"/>
                  </a:lnTo>
                  <a:lnTo>
                    <a:pt x="1100" y="4139"/>
                  </a:lnTo>
                  <a:lnTo>
                    <a:pt x="1175" y="4139"/>
                  </a:lnTo>
                  <a:lnTo>
                    <a:pt x="1212" y="4121"/>
                  </a:lnTo>
                  <a:lnTo>
                    <a:pt x="1230" y="4083"/>
                  </a:lnTo>
                  <a:lnTo>
                    <a:pt x="1249" y="4046"/>
                  </a:lnTo>
                  <a:lnTo>
                    <a:pt x="1249" y="3188"/>
                  </a:lnTo>
                  <a:lnTo>
                    <a:pt x="1249" y="2424"/>
                  </a:lnTo>
                  <a:lnTo>
                    <a:pt x="1193" y="1771"/>
                  </a:lnTo>
                  <a:lnTo>
                    <a:pt x="1119" y="1212"/>
                  </a:lnTo>
                  <a:lnTo>
                    <a:pt x="1081" y="988"/>
                  </a:lnTo>
                  <a:lnTo>
                    <a:pt x="1025" y="765"/>
                  </a:lnTo>
                  <a:lnTo>
                    <a:pt x="969" y="578"/>
                  </a:lnTo>
                  <a:lnTo>
                    <a:pt x="895" y="429"/>
                  </a:lnTo>
                  <a:lnTo>
                    <a:pt x="820" y="280"/>
                  </a:lnTo>
                  <a:lnTo>
                    <a:pt x="746" y="187"/>
                  </a:lnTo>
                  <a:lnTo>
                    <a:pt x="653" y="94"/>
                  </a:lnTo>
                  <a:lnTo>
                    <a:pt x="559" y="38"/>
                  </a:lnTo>
                  <a:lnTo>
                    <a:pt x="44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74;p45">
              <a:extLst>
                <a:ext uri="{FF2B5EF4-FFF2-40B4-BE49-F238E27FC236}">
                  <a16:creationId xmlns:a16="http://schemas.microsoft.com/office/drawing/2014/main" id="{B11F1545-6CE4-AE7E-D9D8-DD6A80F77AA6}"/>
                </a:ext>
              </a:extLst>
            </p:cNvPr>
            <p:cNvSpPr/>
            <p:nvPr/>
          </p:nvSpPr>
          <p:spPr>
            <a:xfrm>
              <a:off x="4287000" y="3712275"/>
              <a:ext cx="40575" cy="109550"/>
            </a:xfrm>
            <a:custGeom>
              <a:avLst/>
              <a:gdLst/>
              <a:ahLst/>
              <a:cxnLst/>
              <a:rect l="l" t="t" r="r" b="b"/>
              <a:pathLst>
                <a:path w="1623" h="4382" extrusionOk="0">
                  <a:moveTo>
                    <a:pt x="75" y="1"/>
                  </a:moveTo>
                  <a:lnTo>
                    <a:pt x="38" y="19"/>
                  </a:lnTo>
                  <a:lnTo>
                    <a:pt x="19" y="57"/>
                  </a:lnTo>
                  <a:lnTo>
                    <a:pt x="1" y="75"/>
                  </a:lnTo>
                  <a:lnTo>
                    <a:pt x="1" y="113"/>
                  </a:lnTo>
                  <a:lnTo>
                    <a:pt x="19" y="150"/>
                  </a:lnTo>
                  <a:lnTo>
                    <a:pt x="38" y="187"/>
                  </a:lnTo>
                  <a:lnTo>
                    <a:pt x="75" y="187"/>
                  </a:lnTo>
                  <a:lnTo>
                    <a:pt x="113" y="206"/>
                  </a:lnTo>
                  <a:lnTo>
                    <a:pt x="225" y="299"/>
                  </a:lnTo>
                  <a:lnTo>
                    <a:pt x="299" y="374"/>
                  </a:lnTo>
                  <a:lnTo>
                    <a:pt x="392" y="467"/>
                  </a:lnTo>
                  <a:lnTo>
                    <a:pt x="486" y="616"/>
                  </a:lnTo>
                  <a:lnTo>
                    <a:pt x="579" y="802"/>
                  </a:lnTo>
                  <a:lnTo>
                    <a:pt x="691" y="1026"/>
                  </a:lnTo>
                  <a:lnTo>
                    <a:pt x="802" y="1306"/>
                  </a:lnTo>
                  <a:lnTo>
                    <a:pt x="914" y="1623"/>
                  </a:lnTo>
                  <a:lnTo>
                    <a:pt x="1026" y="2014"/>
                  </a:lnTo>
                  <a:lnTo>
                    <a:pt x="1138" y="2480"/>
                  </a:lnTo>
                  <a:lnTo>
                    <a:pt x="1250" y="3002"/>
                  </a:lnTo>
                  <a:lnTo>
                    <a:pt x="1343" y="3617"/>
                  </a:lnTo>
                  <a:lnTo>
                    <a:pt x="1436" y="4289"/>
                  </a:lnTo>
                  <a:lnTo>
                    <a:pt x="1455" y="4326"/>
                  </a:lnTo>
                  <a:lnTo>
                    <a:pt x="1474" y="4363"/>
                  </a:lnTo>
                  <a:lnTo>
                    <a:pt x="1492" y="4382"/>
                  </a:lnTo>
                  <a:lnTo>
                    <a:pt x="1548" y="4382"/>
                  </a:lnTo>
                  <a:lnTo>
                    <a:pt x="1585" y="4363"/>
                  </a:lnTo>
                  <a:lnTo>
                    <a:pt x="1604" y="4345"/>
                  </a:lnTo>
                  <a:lnTo>
                    <a:pt x="1623" y="4307"/>
                  </a:lnTo>
                  <a:lnTo>
                    <a:pt x="1623" y="4270"/>
                  </a:lnTo>
                  <a:lnTo>
                    <a:pt x="1530" y="3562"/>
                  </a:lnTo>
                  <a:lnTo>
                    <a:pt x="1436" y="2928"/>
                  </a:lnTo>
                  <a:lnTo>
                    <a:pt x="1324" y="2387"/>
                  </a:lnTo>
                  <a:lnTo>
                    <a:pt x="1213" y="1902"/>
                  </a:lnTo>
                  <a:lnTo>
                    <a:pt x="1082" y="1511"/>
                  </a:lnTo>
                  <a:lnTo>
                    <a:pt x="970" y="1157"/>
                  </a:lnTo>
                  <a:lnTo>
                    <a:pt x="840" y="877"/>
                  </a:lnTo>
                  <a:lnTo>
                    <a:pt x="728" y="635"/>
                  </a:lnTo>
                  <a:lnTo>
                    <a:pt x="616" y="448"/>
                  </a:lnTo>
                  <a:lnTo>
                    <a:pt x="504" y="299"/>
                  </a:lnTo>
                  <a:lnTo>
                    <a:pt x="411" y="187"/>
                  </a:lnTo>
                  <a:lnTo>
                    <a:pt x="318" y="113"/>
                  </a:lnTo>
                  <a:lnTo>
                    <a:pt x="243" y="57"/>
                  </a:lnTo>
                  <a:lnTo>
                    <a:pt x="187"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75;p45">
              <a:extLst>
                <a:ext uri="{FF2B5EF4-FFF2-40B4-BE49-F238E27FC236}">
                  <a16:creationId xmlns:a16="http://schemas.microsoft.com/office/drawing/2014/main" id="{B0C2D5FC-2C87-876D-EF87-CA4579E828A7}"/>
                </a:ext>
              </a:extLst>
            </p:cNvPr>
            <p:cNvSpPr/>
            <p:nvPr/>
          </p:nvSpPr>
          <p:spPr>
            <a:xfrm>
              <a:off x="4325225" y="3891250"/>
              <a:ext cx="113275" cy="144525"/>
            </a:xfrm>
            <a:custGeom>
              <a:avLst/>
              <a:gdLst/>
              <a:ahLst/>
              <a:cxnLst/>
              <a:rect l="l" t="t" r="r" b="b"/>
              <a:pathLst>
                <a:path w="4531" h="5781" extrusionOk="0">
                  <a:moveTo>
                    <a:pt x="2760" y="1"/>
                  </a:moveTo>
                  <a:lnTo>
                    <a:pt x="1" y="4792"/>
                  </a:lnTo>
                  <a:lnTo>
                    <a:pt x="1287" y="5780"/>
                  </a:lnTo>
                  <a:lnTo>
                    <a:pt x="4531" y="1194"/>
                  </a:lnTo>
                  <a:lnTo>
                    <a:pt x="2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6;p45">
              <a:extLst>
                <a:ext uri="{FF2B5EF4-FFF2-40B4-BE49-F238E27FC236}">
                  <a16:creationId xmlns:a16="http://schemas.microsoft.com/office/drawing/2014/main" id="{DC2493BF-B280-AD66-5D19-0976DE704473}"/>
                </a:ext>
              </a:extLst>
            </p:cNvPr>
            <p:cNvSpPr/>
            <p:nvPr/>
          </p:nvSpPr>
          <p:spPr>
            <a:xfrm>
              <a:off x="4339200" y="3897775"/>
              <a:ext cx="383625" cy="359375"/>
            </a:xfrm>
            <a:custGeom>
              <a:avLst/>
              <a:gdLst/>
              <a:ahLst/>
              <a:cxnLst/>
              <a:rect l="l" t="t" r="r" b="b"/>
              <a:pathLst>
                <a:path w="15345" h="14375" extrusionOk="0">
                  <a:moveTo>
                    <a:pt x="3375" y="1"/>
                  </a:moveTo>
                  <a:lnTo>
                    <a:pt x="1" y="5594"/>
                  </a:lnTo>
                  <a:lnTo>
                    <a:pt x="467" y="6060"/>
                  </a:lnTo>
                  <a:lnTo>
                    <a:pt x="1008" y="6582"/>
                  </a:lnTo>
                  <a:lnTo>
                    <a:pt x="1735" y="7272"/>
                  </a:lnTo>
                  <a:lnTo>
                    <a:pt x="2611" y="8055"/>
                  </a:lnTo>
                  <a:lnTo>
                    <a:pt x="3599" y="8912"/>
                  </a:lnTo>
                  <a:lnTo>
                    <a:pt x="4699" y="9826"/>
                  </a:lnTo>
                  <a:lnTo>
                    <a:pt x="5277" y="10273"/>
                  </a:lnTo>
                  <a:lnTo>
                    <a:pt x="5855" y="10739"/>
                  </a:lnTo>
                  <a:lnTo>
                    <a:pt x="6451" y="11187"/>
                  </a:lnTo>
                  <a:lnTo>
                    <a:pt x="7067" y="11615"/>
                  </a:lnTo>
                  <a:lnTo>
                    <a:pt x="7682" y="12044"/>
                  </a:lnTo>
                  <a:lnTo>
                    <a:pt x="8297" y="12436"/>
                  </a:lnTo>
                  <a:lnTo>
                    <a:pt x="8894" y="12809"/>
                  </a:lnTo>
                  <a:lnTo>
                    <a:pt x="9509" y="13163"/>
                  </a:lnTo>
                  <a:lnTo>
                    <a:pt x="10105" y="13480"/>
                  </a:lnTo>
                  <a:lnTo>
                    <a:pt x="10702" y="13741"/>
                  </a:lnTo>
                  <a:lnTo>
                    <a:pt x="11280" y="13983"/>
                  </a:lnTo>
                  <a:lnTo>
                    <a:pt x="11821" y="14151"/>
                  </a:lnTo>
                  <a:lnTo>
                    <a:pt x="12100" y="14226"/>
                  </a:lnTo>
                  <a:lnTo>
                    <a:pt x="12361" y="14300"/>
                  </a:lnTo>
                  <a:lnTo>
                    <a:pt x="12622" y="14337"/>
                  </a:lnTo>
                  <a:lnTo>
                    <a:pt x="12865" y="14375"/>
                  </a:lnTo>
                  <a:lnTo>
                    <a:pt x="13349" y="14375"/>
                  </a:lnTo>
                  <a:lnTo>
                    <a:pt x="13592" y="14356"/>
                  </a:lnTo>
                  <a:lnTo>
                    <a:pt x="13815" y="14337"/>
                  </a:lnTo>
                  <a:lnTo>
                    <a:pt x="14021" y="14281"/>
                  </a:lnTo>
                  <a:lnTo>
                    <a:pt x="14226" y="14207"/>
                  </a:lnTo>
                  <a:lnTo>
                    <a:pt x="14412" y="14132"/>
                  </a:lnTo>
                  <a:lnTo>
                    <a:pt x="14598" y="14020"/>
                  </a:lnTo>
                  <a:lnTo>
                    <a:pt x="14785" y="13815"/>
                  </a:lnTo>
                  <a:lnTo>
                    <a:pt x="14953" y="13610"/>
                  </a:lnTo>
                  <a:lnTo>
                    <a:pt x="15083" y="13405"/>
                  </a:lnTo>
                  <a:lnTo>
                    <a:pt x="15176" y="13181"/>
                  </a:lnTo>
                  <a:lnTo>
                    <a:pt x="15251" y="12958"/>
                  </a:lnTo>
                  <a:lnTo>
                    <a:pt x="15307" y="12734"/>
                  </a:lnTo>
                  <a:lnTo>
                    <a:pt x="15344" y="12492"/>
                  </a:lnTo>
                  <a:lnTo>
                    <a:pt x="15344" y="12249"/>
                  </a:lnTo>
                  <a:lnTo>
                    <a:pt x="15326" y="12007"/>
                  </a:lnTo>
                  <a:lnTo>
                    <a:pt x="15288" y="11746"/>
                  </a:lnTo>
                  <a:lnTo>
                    <a:pt x="15232" y="11485"/>
                  </a:lnTo>
                  <a:lnTo>
                    <a:pt x="15158" y="11224"/>
                  </a:lnTo>
                  <a:lnTo>
                    <a:pt x="15046" y="10963"/>
                  </a:lnTo>
                  <a:lnTo>
                    <a:pt x="14934" y="10683"/>
                  </a:lnTo>
                  <a:lnTo>
                    <a:pt x="14804" y="10422"/>
                  </a:lnTo>
                  <a:lnTo>
                    <a:pt x="14654" y="10143"/>
                  </a:lnTo>
                  <a:lnTo>
                    <a:pt x="14487" y="9863"/>
                  </a:lnTo>
                  <a:lnTo>
                    <a:pt x="14300" y="9583"/>
                  </a:lnTo>
                  <a:lnTo>
                    <a:pt x="13890" y="9024"/>
                  </a:lnTo>
                  <a:lnTo>
                    <a:pt x="13424" y="8446"/>
                  </a:lnTo>
                  <a:lnTo>
                    <a:pt x="12921" y="7868"/>
                  </a:lnTo>
                  <a:lnTo>
                    <a:pt x="12380" y="7290"/>
                  </a:lnTo>
                  <a:lnTo>
                    <a:pt x="11802" y="6731"/>
                  </a:lnTo>
                  <a:lnTo>
                    <a:pt x="11205" y="6172"/>
                  </a:lnTo>
                  <a:lnTo>
                    <a:pt x="10590" y="5612"/>
                  </a:lnTo>
                  <a:lnTo>
                    <a:pt x="9956" y="5053"/>
                  </a:lnTo>
                  <a:lnTo>
                    <a:pt x="9322" y="4531"/>
                  </a:lnTo>
                  <a:lnTo>
                    <a:pt x="8055" y="3524"/>
                  </a:lnTo>
                  <a:lnTo>
                    <a:pt x="6843" y="2592"/>
                  </a:lnTo>
                  <a:lnTo>
                    <a:pt x="5724" y="1772"/>
                  </a:lnTo>
                  <a:lnTo>
                    <a:pt x="4028" y="541"/>
                  </a:lnTo>
                  <a:lnTo>
                    <a:pt x="3543" y="169"/>
                  </a:lnTo>
                  <a:lnTo>
                    <a:pt x="3413" y="57"/>
                  </a:lnTo>
                  <a:lnTo>
                    <a:pt x="3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7;p45">
              <a:extLst>
                <a:ext uri="{FF2B5EF4-FFF2-40B4-BE49-F238E27FC236}">
                  <a16:creationId xmlns:a16="http://schemas.microsoft.com/office/drawing/2014/main" id="{94437CC3-0FA8-B3AC-89AD-9E5132E0D525}"/>
                </a:ext>
              </a:extLst>
            </p:cNvPr>
            <p:cNvSpPr/>
            <p:nvPr/>
          </p:nvSpPr>
          <p:spPr>
            <a:xfrm>
              <a:off x="4337350" y="3913150"/>
              <a:ext cx="45225" cy="75075"/>
            </a:xfrm>
            <a:custGeom>
              <a:avLst/>
              <a:gdLst/>
              <a:ahLst/>
              <a:cxnLst/>
              <a:rect l="l" t="t" r="r" b="b"/>
              <a:pathLst>
                <a:path w="1809" h="3003" extrusionOk="0">
                  <a:moveTo>
                    <a:pt x="1678" y="1"/>
                  </a:moveTo>
                  <a:lnTo>
                    <a:pt x="1660" y="20"/>
                  </a:lnTo>
                  <a:lnTo>
                    <a:pt x="1622" y="57"/>
                  </a:lnTo>
                  <a:lnTo>
                    <a:pt x="19" y="2853"/>
                  </a:lnTo>
                  <a:lnTo>
                    <a:pt x="0" y="2891"/>
                  </a:lnTo>
                  <a:lnTo>
                    <a:pt x="19" y="2928"/>
                  </a:lnTo>
                  <a:lnTo>
                    <a:pt x="19" y="2965"/>
                  </a:lnTo>
                  <a:lnTo>
                    <a:pt x="56" y="2984"/>
                  </a:lnTo>
                  <a:lnTo>
                    <a:pt x="112" y="3003"/>
                  </a:lnTo>
                  <a:lnTo>
                    <a:pt x="149" y="2984"/>
                  </a:lnTo>
                  <a:lnTo>
                    <a:pt x="187" y="2947"/>
                  </a:lnTo>
                  <a:lnTo>
                    <a:pt x="1790" y="150"/>
                  </a:lnTo>
                  <a:lnTo>
                    <a:pt x="1809" y="113"/>
                  </a:lnTo>
                  <a:lnTo>
                    <a:pt x="1809" y="76"/>
                  </a:lnTo>
                  <a:lnTo>
                    <a:pt x="1790" y="38"/>
                  </a:lnTo>
                  <a:lnTo>
                    <a:pt x="1753" y="20"/>
                  </a:lnTo>
                  <a:lnTo>
                    <a:pt x="17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8;p45">
              <a:extLst>
                <a:ext uri="{FF2B5EF4-FFF2-40B4-BE49-F238E27FC236}">
                  <a16:creationId xmlns:a16="http://schemas.microsoft.com/office/drawing/2014/main" id="{FD499CE3-6DAC-195D-7A32-7F96E414BE7A}"/>
                </a:ext>
              </a:extLst>
            </p:cNvPr>
            <p:cNvSpPr/>
            <p:nvPr/>
          </p:nvSpPr>
          <p:spPr>
            <a:xfrm>
              <a:off x="4417975" y="3895450"/>
              <a:ext cx="275025" cy="208375"/>
            </a:xfrm>
            <a:custGeom>
              <a:avLst/>
              <a:gdLst/>
              <a:ahLst/>
              <a:cxnLst/>
              <a:rect l="l" t="t" r="r" b="b"/>
              <a:pathLst>
                <a:path w="11001" h="8335" extrusionOk="0">
                  <a:moveTo>
                    <a:pt x="168" y="0"/>
                  </a:moveTo>
                  <a:lnTo>
                    <a:pt x="150" y="38"/>
                  </a:lnTo>
                  <a:lnTo>
                    <a:pt x="19" y="243"/>
                  </a:lnTo>
                  <a:lnTo>
                    <a:pt x="1" y="280"/>
                  </a:lnTo>
                  <a:lnTo>
                    <a:pt x="19" y="317"/>
                  </a:lnTo>
                  <a:lnTo>
                    <a:pt x="19" y="336"/>
                  </a:lnTo>
                  <a:lnTo>
                    <a:pt x="56" y="373"/>
                  </a:lnTo>
                  <a:lnTo>
                    <a:pt x="94" y="392"/>
                  </a:lnTo>
                  <a:lnTo>
                    <a:pt x="131" y="373"/>
                  </a:lnTo>
                  <a:lnTo>
                    <a:pt x="168" y="373"/>
                  </a:lnTo>
                  <a:lnTo>
                    <a:pt x="187" y="336"/>
                  </a:lnTo>
                  <a:lnTo>
                    <a:pt x="262" y="224"/>
                  </a:lnTo>
                  <a:lnTo>
                    <a:pt x="10832" y="8315"/>
                  </a:lnTo>
                  <a:lnTo>
                    <a:pt x="10907" y="8334"/>
                  </a:lnTo>
                  <a:lnTo>
                    <a:pt x="10944" y="8315"/>
                  </a:lnTo>
                  <a:lnTo>
                    <a:pt x="10981" y="8297"/>
                  </a:lnTo>
                  <a:lnTo>
                    <a:pt x="11000" y="8259"/>
                  </a:lnTo>
                  <a:lnTo>
                    <a:pt x="11000" y="8222"/>
                  </a:lnTo>
                  <a:lnTo>
                    <a:pt x="10981" y="8185"/>
                  </a:lnTo>
                  <a:lnTo>
                    <a:pt x="10963" y="8148"/>
                  </a:lnTo>
                  <a:lnTo>
                    <a:pt x="280" y="19"/>
                  </a:lnTo>
                  <a:lnTo>
                    <a:pt x="24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9;p45">
              <a:extLst>
                <a:ext uri="{FF2B5EF4-FFF2-40B4-BE49-F238E27FC236}">
                  <a16:creationId xmlns:a16="http://schemas.microsoft.com/office/drawing/2014/main" id="{7F98524B-528C-C197-8509-23B1B5620639}"/>
                </a:ext>
              </a:extLst>
            </p:cNvPr>
            <p:cNvSpPr/>
            <p:nvPr/>
          </p:nvSpPr>
          <p:spPr>
            <a:xfrm>
              <a:off x="4336400" y="4025950"/>
              <a:ext cx="189725" cy="170150"/>
            </a:xfrm>
            <a:custGeom>
              <a:avLst/>
              <a:gdLst/>
              <a:ahLst/>
              <a:cxnLst/>
              <a:rect l="l" t="t" r="r" b="b"/>
              <a:pathLst>
                <a:path w="7589" h="6806" extrusionOk="0">
                  <a:moveTo>
                    <a:pt x="318" y="1"/>
                  </a:moveTo>
                  <a:lnTo>
                    <a:pt x="281" y="19"/>
                  </a:lnTo>
                  <a:lnTo>
                    <a:pt x="243" y="57"/>
                  </a:lnTo>
                  <a:lnTo>
                    <a:pt x="20" y="429"/>
                  </a:lnTo>
                  <a:lnTo>
                    <a:pt x="1" y="448"/>
                  </a:lnTo>
                  <a:lnTo>
                    <a:pt x="1" y="485"/>
                  </a:lnTo>
                  <a:lnTo>
                    <a:pt x="20" y="523"/>
                  </a:lnTo>
                  <a:lnTo>
                    <a:pt x="38" y="541"/>
                  </a:lnTo>
                  <a:lnTo>
                    <a:pt x="821" y="1231"/>
                  </a:lnTo>
                  <a:lnTo>
                    <a:pt x="2723" y="2853"/>
                  </a:lnTo>
                  <a:lnTo>
                    <a:pt x="5109" y="4885"/>
                  </a:lnTo>
                  <a:lnTo>
                    <a:pt x="6321" y="5892"/>
                  </a:lnTo>
                  <a:lnTo>
                    <a:pt x="7421" y="6787"/>
                  </a:lnTo>
                  <a:lnTo>
                    <a:pt x="7458" y="6805"/>
                  </a:lnTo>
                  <a:lnTo>
                    <a:pt x="7533" y="6805"/>
                  </a:lnTo>
                  <a:lnTo>
                    <a:pt x="7570" y="6768"/>
                  </a:lnTo>
                  <a:lnTo>
                    <a:pt x="7589" y="6731"/>
                  </a:lnTo>
                  <a:lnTo>
                    <a:pt x="7589" y="6694"/>
                  </a:lnTo>
                  <a:lnTo>
                    <a:pt x="7570" y="6656"/>
                  </a:lnTo>
                  <a:lnTo>
                    <a:pt x="7551" y="6638"/>
                  </a:lnTo>
                  <a:lnTo>
                    <a:pt x="6507" y="5799"/>
                  </a:lnTo>
                  <a:lnTo>
                    <a:pt x="5389" y="4866"/>
                  </a:lnTo>
                  <a:lnTo>
                    <a:pt x="3133" y="2946"/>
                  </a:lnTo>
                  <a:lnTo>
                    <a:pt x="1250" y="1343"/>
                  </a:lnTo>
                  <a:lnTo>
                    <a:pt x="225" y="448"/>
                  </a:lnTo>
                  <a:lnTo>
                    <a:pt x="411" y="150"/>
                  </a:lnTo>
                  <a:lnTo>
                    <a:pt x="430" y="112"/>
                  </a:lnTo>
                  <a:lnTo>
                    <a:pt x="430" y="75"/>
                  </a:lnTo>
                  <a:lnTo>
                    <a:pt x="411" y="38"/>
                  </a:lnTo>
                  <a:lnTo>
                    <a:pt x="374" y="19"/>
                  </a:lnTo>
                  <a:lnTo>
                    <a:pt x="35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758;p41">
            <a:extLst>
              <a:ext uri="{FF2B5EF4-FFF2-40B4-BE49-F238E27FC236}">
                <a16:creationId xmlns:a16="http://schemas.microsoft.com/office/drawing/2014/main" id="{4960F30A-11BD-48FF-81EA-9092BB6DA2ED}"/>
              </a:ext>
            </a:extLst>
          </p:cNvPr>
          <p:cNvGrpSpPr/>
          <p:nvPr/>
        </p:nvGrpSpPr>
        <p:grpSpPr>
          <a:xfrm>
            <a:off x="1551000" y="452264"/>
            <a:ext cx="6042000" cy="4363911"/>
            <a:chOff x="1551000" y="452264"/>
            <a:chExt cx="6042000" cy="4363911"/>
          </a:xfrm>
        </p:grpSpPr>
        <p:sp>
          <p:nvSpPr>
            <p:cNvPr id="242" name="Google Shape;2759;p41">
              <a:extLst>
                <a:ext uri="{FF2B5EF4-FFF2-40B4-BE49-F238E27FC236}">
                  <a16:creationId xmlns:a16="http://schemas.microsoft.com/office/drawing/2014/main" id="{204266FD-DA5A-F1B3-517A-2ABE647F6929}"/>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760;p41">
              <a:extLst>
                <a:ext uri="{FF2B5EF4-FFF2-40B4-BE49-F238E27FC236}">
                  <a16:creationId xmlns:a16="http://schemas.microsoft.com/office/drawing/2014/main" id="{F99C8A1C-0F1B-D763-1BCB-D12E0203D5C9}"/>
                </a:ext>
              </a:extLst>
            </p:cNvPr>
            <p:cNvGrpSpPr/>
            <p:nvPr/>
          </p:nvGrpSpPr>
          <p:grpSpPr>
            <a:xfrm>
              <a:off x="1705800" y="452264"/>
              <a:ext cx="5732400" cy="4147136"/>
              <a:chOff x="628875" y="452264"/>
              <a:chExt cx="5732400" cy="4147136"/>
            </a:xfrm>
          </p:grpSpPr>
          <p:sp>
            <p:nvSpPr>
              <p:cNvPr id="244" name="Google Shape;2761;p41">
                <a:extLst>
                  <a:ext uri="{FF2B5EF4-FFF2-40B4-BE49-F238E27FC236}">
                    <a16:creationId xmlns:a16="http://schemas.microsoft.com/office/drawing/2014/main" id="{1712C82F-0E04-DFBB-310F-A5C21F4603DD}"/>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62;p41">
                <a:extLst>
                  <a:ext uri="{FF2B5EF4-FFF2-40B4-BE49-F238E27FC236}">
                    <a16:creationId xmlns:a16="http://schemas.microsoft.com/office/drawing/2014/main" id="{5AF05747-0D54-5E78-8762-E359493271F5}"/>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763;p41">
                <a:extLst>
                  <a:ext uri="{FF2B5EF4-FFF2-40B4-BE49-F238E27FC236}">
                    <a16:creationId xmlns:a16="http://schemas.microsoft.com/office/drawing/2014/main" id="{46C1C712-0EC7-2057-C508-BF7525E35AEE}"/>
                  </a:ext>
                </a:extLst>
              </p:cNvPr>
              <p:cNvGrpSpPr/>
              <p:nvPr/>
            </p:nvGrpSpPr>
            <p:grpSpPr>
              <a:xfrm>
                <a:off x="816950" y="452264"/>
                <a:ext cx="196200" cy="375250"/>
                <a:chOff x="816950" y="467150"/>
                <a:chExt cx="196200" cy="375250"/>
              </a:xfrm>
            </p:grpSpPr>
            <p:sp>
              <p:nvSpPr>
                <p:cNvPr id="283" name="Google Shape;2764;p41">
                  <a:extLst>
                    <a:ext uri="{FF2B5EF4-FFF2-40B4-BE49-F238E27FC236}">
                      <a16:creationId xmlns:a16="http://schemas.microsoft.com/office/drawing/2014/main" id="{5FB8C432-EECE-13B4-63C3-09D2F624910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765;p41">
                  <a:extLst>
                    <a:ext uri="{FF2B5EF4-FFF2-40B4-BE49-F238E27FC236}">
                      <a16:creationId xmlns:a16="http://schemas.microsoft.com/office/drawing/2014/main" id="{133EAFB5-709E-CE70-1F84-E1297A08CDA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766;p41">
                <a:extLst>
                  <a:ext uri="{FF2B5EF4-FFF2-40B4-BE49-F238E27FC236}">
                    <a16:creationId xmlns:a16="http://schemas.microsoft.com/office/drawing/2014/main" id="{A1C3E58F-BD54-08E1-2BCA-961B19BB1D02}"/>
                  </a:ext>
                </a:extLst>
              </p:cNvPr>
              <p:cNvGrpSpPr/>
              <p:nvPr/>
            </p:nvGrpSpPr>
            <p:grpSpPr>
              <a:xfrm>
                <a:off x="1244763" y="452264"/>
                <a:ext cx="196200" cy="375250"/>
                <a:chOff x="816950" y="467150"/>
                <a:chExt cx="196200" cy="375250"/>
              </a:xfrm>
            </p:grpSpPr>
            <p:sp>
              <p:nvSpPr>
                <p:cNvPr id="281" name="Google Shape;2767;p41">
                  <a:extLst>
                    <a:ext uri="{FF2B5EF4-FFF2-40B4-BE49-F238E27FC236}">
                      <a16:creationId xmlns:a16="http://schemas.microsoft.com/office/drawing/2014/main" id="{284AB847-46A3-C503-87D4-B8A8E85F393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768;p41">
                  <a:extLst>
                    <a:ext uri="{FF2B5EF4-FFF2-40B4-BE49-F238E27FC236}">
                      <a16:creationId xmlns:a16="http://schemas.microsoft.com/office/drawing/2014/main" id="{6382C24A-DA47-7647-2538-0E927246E6C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769;p41">
                <a:extLst>
                  <a:ext uri="{FF2B5EF4-FFF2-40B4-BE49-F238E27FC236}">
                    <a16:creationId xmlns:a16="http://schemas.microsoft.com/office/drawing/2014/main" id="{C235D770-D4F4-1ADA-5BD7-A6D5D0F35181}"/>
                  </a:ext>
                </a:extLst>
              </p:cNvPr>
              <p:cNvGrpSpPr/>
              <p:nvPr/>
            </p:nvGrpSpPr>
            <p:grpSpPr>
              <a:xfrm>
                <a:off x="1672575" y="452264"/>
                <a:ext cx="196200" cy="375250"/>
                <a:chOff x="816950" y="467150"/>
                <a:chExt cx="196200" cy="375250"/>
              </a:xfrm>
            </p:grpSpPr>
            <p:sp>
              <p:nvSpPr>
                <p:cNvPr id="279" name="Google Shape;2770;p41">
                  <a:extLst>
                    <a:ext uri="{FF2B5EF4-FFF2-40B4-BE49-F238E27FC236}">
                      <a16:creationId xmlns:a16="http://schemas.microsoft.com/office/drawing/2014/main" id="{51D5B29E-4CA1-68BC-1326-CF97418E4F8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1;p41">
                  <a:extLst>
                    <a:ext uri="{FF2B5EF4-FFF2-40B4-BE49-F238E27FC236}">
                      <a16:creationId xmlns:a16="http://schemas.microsoft.com/office/drawing/2014/main" id="{C7270C23-E340-7434-4485-63E99FEC464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772;p41">
                <a:extLst>
                  <a:ext uri="{FF2B5EF4-FFF2-40B4-BE49-F238E27FC236}">
                    <a16:creationId xmlns:a16="http://schemas.microsoft.com/office/drawing/2014/main" id="{9E42D5C1-885A-1298-8006-8651E4AED73B}"/>
                  </a:ext>
                </a:extLst>
              </p:cNvPr>
              <p:cNvGrpSpPr/>
              <p:nvPr/>
            </p:nvGrpSpPr>
            <p:grpSpPr>
              <a:xfrm>
                <a:off x="2100388" y="452264"/>
                <a:ext cx="196200" cy="375250"/>
                <a:chOff x="816950" y="467150"/>
                <a:chExt cx="196200" cy="375250"/>
              </a:xfrm>
            </p:grpSpPr>
            <p:sp>
              <p:nvSpPr>
                <p:cNvPr id="277" name="Google Shape;2773;p41">
                  <a:extLst>
                    <a:ext uri="{FF2B5EF4-FFF2-40B4-BE49-F238E27FC236}">
                      <a16:creationId xmlns:a16="http://schemas.microsoft.com/office/drawing/2014/main" id="{A949ED8F-67AF-4014-6EF0-4AF76B1D335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41">
                  <a:extLst>
                    <a:ext uri="{FF2B5EF4-FFF2-40B4-BE49-F238E27FC236}">
                      <a16:creationId xmlns:a16="http://schemas.microsoft.com/office/drawing/2014/main" id="{08148528-D202-33CD-6059-BBC162A662F2}"/>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775;p41">
                <a:extLst>
                  <a:ext uri="{FF2B5EF4-FFF2-40B4-BE49-F238E27FC236}">
                    <a16:creationId xmlns:a16="http://schemas.microsoft.com/office/drawing/2014/main" id="{E9055C56-D979-1B97-F63B-6FE83D4E05C5}"/>
                  </a:ext>
                </a:extLst>
              </p:cNvPr>
              <p:cNvGrpSpPr/>
              <p:nvPr/>
            </p:nvGrpSpPr>
            <p:grpSpPr>
              <a:xfrm>
                <a:off x="2528200" y="452264"/>
                <a:ext cx="196200" cy="375250"/>
                <a:chOff x="816950" y="467150"/>
                <a:chExt cx="196200" cy="375250"/>
              </a:xfrm>
            </p:grpSpPr>
            <p:sp>
              <p:nvSpPr>
                <p:cNvPr id="275" name="Google Shape;2776;p41">
                  <a:extLst>
                    <a:ext uri="{FF2B5EF4-FFF2-40B4-BE49-F238E27FC236}">
                      <a16:creationId xmlns:a16="http://schemas.microsoft.com/office/drawing/2014/main" id="{326F9D1C-2995-0690-5C1E-3BE45925E92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7;p41">
                  <a:extLst>
                    <a:ext uri="{FF2B5EF4-FFF2-40B4-BE49-F238E27FC236}">
                      <a16:creationId xmlns:a16="http://schemas.microsoft.com/office/drawing/2014/main" id="{DBCB0125-2C83-B03C-9383-34E64C0C8BF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778;p41">
                <a:extLst>
                  <a:ext uri="{FF2B5EF4-FFF2-40B4-BE49-F238E27FC236}">
                    <a16:creationId xmlns:a16="http://schemas.microsoft.com/office/drawing/2014/main" id="{0494688D-2E0B-5A75-68FF-910416EC0C15}"/>
                  </a:ext>
                </a:extLst>
              </p:cNvPr>
              <p:cNvGrpSpPr/>
              <p:nvPr/>
            </p:nvGrpSpPr>
            <p:grpSpPr>
              <a:xfrm>
                <a:off x="2956013" y="452264"/>
                <a:ext cx="196200" cy="375250"/>
                <a:chOff x="816950" y="467150"/>
                <a:chExt cx="196200" cy="375250"/>
              </a:xfrm>
            </p:grpSpPr>
            <p:sp>
              <p:nvSpPr>
                <p:cNvPr id="273" name="Google Shape;2779;p41">
                  <a:extLst>
                    <a:ext uri="{FF2B5EF4-FFF2-40B4-BE49-F238E27FC236}">
                      <a16:creationId xmlns:a16="http://schemas.microsoft.com/office/drawing/2014/main" id="{BF19336B-7FBC-8E9C-763F-36B501C7480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80;p41">
                  <a:extLst>
                    <a:ext uri="{FF2B5EF4-FFF2-40B4-BE49-F238E27FC236}">
                      <a16:creationId xmlns:a16="http://schemas.microsoft.com/office/drawing/2014/main" id="{9483137B-2869-1513-15C9-8CA5D08D02F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781;p41">
                <a:extLst>
                  <a:ext uri="{FF2B5EF4-FFF2-40B4-BE49-F238E27FC236}">
                    <a16:creationId xmlns:a16="http://schemas.microsoft.com/office/drawing/2014/main" id="{D3FCC3B0-F296-3A77-97A7-000860BBCE80}"/>
                  </a:ext>
                </a:extLst>
              </p:cNvPr>
              <p:cNvGrpSpPr/>
              <p:nvPr/>
            </p:nvGrpSpPr>
            <p:grpSpPr>
              <a:xfrm>
                <a:off x="3383825" y="452264"/>
                <a:ext cx="196200" cy="375250"/>
                <a:chOff x="816950" y="467150"/>
                <a:chExt cx="196200" cy="375250"/>
              </a:xfrm>
            </p:grpSpPr>
            <p:sp>
              <p:nvSpPr>
                <p:cNvPr id="271" name="Google Shape;2782;p41">
                  <a:extLst>
                    <a:ext uri="{FF2B5EF4-FFF2-40B4-BE49-F238E27FC236}">
                      <a16:creationId xmlns:a16="http://schemas.microsoft.com/office/drawing/2014/main" id="{C886708B-AC79-2298-2124-505640B4230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83;p41">
                  <a:extLst>
                    <a:ext uri="{FF2B5EF4-FFF2-40B4-BE49-F238E27FC236}">
                      <a16:creationId xmlns:a16="http://schemas.microsoft.com/office/drawing/2014/main" id="{646FC7A8-7B9A-BEA8-7740-A7B49FB039A1}"/>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784;p41">
                <a:extLst>
                  <a:ext uri="{FF2B5EF4-FFF2-40B4-BE49-F238E27FC236}">
                    <a16:creationId xmlns:a16="http://schemas.microsoft.com/office/drawing/2014/main" id="{105AE24B-94A4-1032-4B44-7D8AD342BF58}"/>
                  </a:ext>
                </a:extLst>
              </p:cNvPr>
              <p:cNvGrpSpPr/>
              <p:nvPr/>
            </p:nvGrpSpPr>
            <p:grpSpPr>
              <a:xfrm>
                <a:off x="3811638" y="452264"/>
                <a:ext cx="196200" cy="375250"/>
                <a:chOff x="816950" y="467150"/>
                <a:chExt cx="196200" cy="375250"/>
              </a:xfrm>
            </p:grpSpPr>
            <p:sp>
              <p:nvSpPr>
                <p:cNvPr id="269" name="Google Shape;2785;p41">
                  <a:extLst>
                    <a:ext uri="{FF2B5EF4-FFF2-40B4-BE49-F238E27FC236}">
                      <a16:creationId xmlns:a16="http://schemas.microsoft.com/office/drawing/2014/main" id="{15B37E9B-62B2-E5AF-DF01-5297F340E60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86;p41">
                  <a:extLst>
                    <a:ext uri="{FF2B5EF4-FFF2-40B4-BE49-F238E27FC236}">
                      <a16:creationId xmlns:a16="http://schemas.microsoft.com/office/drawing/2014/main" id="{69084F13-E45B-E6D5-B8A3-EA0EE5D1A64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787;p41">
                <a:extLst>
                  <a:ext uri="{FF2B5EF4-FFF2-40B4-BE49-F238E27FC236}">
                    <a16:creationId xmlns:a16="http://schemas.microsoft.com/office/drawing/2014/main" id="{FCA64333-9E09-5AD6-1357-DE0CF549016D}"/>
                  </a:ext>
                </a:extLst>
              </p:cNvPr>
              <p:cNvGrpSpPr/>
              <p:nvPr/>
            </p:nvGrpSpPr>
            <p:grpSpPr>
              <a:xfrm>
                <a:off x="4239450" y="452264"/>
                <a:ext cx="196200" cy="375250"/>
                <a:chOff x="816950" y="467150"/>
                <a:chExt cx="196200" cy="375250"/>
              </a:xfrm>
            </p:grpSpPr>
            <p:sp>
              <p:nvSpPr>
                <p:cNvPr id="267" name="Google Shape;2788;p41">
                  <a:extLst>
                    <a:ext uri="{FF2B5EF4-FFF2-40B4-BE49-F238E27FC236}">
                      <a16:creationId xmlns:a16="http://schemas.microsoft.com/office/drawing/2014/main" id="{1E8E81A8-C200-CE41-07CB-D59AD30F3C2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89;p41">
                  <a:extLst>
                    <a:ext uri="{FF2B5EF4-FFF2-40B4-BE49-F238E27FC236}">
                      <a16:creationId xmlns:a16="http://schemas.microsoft.com/office/drawing/2014/main" id="{E711282F-70E2-6A04-8E53-8E1317AA6FE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790;p41">
                <a:extLst>
                  <a:ext uri="{FF2B5EF4-FFF2-40B4-BE49-F238E27FC236}">
                    <a16:creationId xmlns:a16="http://schemas.microsoft.com/office/drawing/2014/main" id="{0BCB7929-D7B6-94D2-C2D7-3BB6175F80C8}"/>
                  </a:ext>
                </a:extLst>
              </p:cNvPr>
              <p:cNvGrpSpPr/>
              <p:nvPr/>
            </p:nvGrpSpPr>
            <p:grpSpPr>
              <a:xfrm>
                <a:off x="4667263" y="452264"/>
                <a:ext cx="196200" cy="375250"/>
                <a:chOff x="816950" y="467150"/>
                <a:chExt cx="196200" cy="375250"/>
              </a:xfrm>
            </p:grpSpPr>
            <p:sp>
              <p:nvSpPr>
                <p:cNvPr id="265" name="Google Shape;2791;p41">
                  <a:extLst>
                    <a:ext uri="{FF2B5EF4-FFF2-40B4-BE49-F238E27FC236}">
                      <a16:creationId xmlns:a16="http://schemas.microsoft.com/office/drawing/2014/main" id="{F4E751BE-F570-0F1E-BF6C-2D1C88BA00A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92;p41">
                  <a:extLst>
                    <a:ext uri="{FF2B5EF4-FFF2-40B4-BE49-F238E27FC236}">
                      <a16:creationId xmlns:a16="http://schemas.microsoft.com/office/drawing/2014/main" id="{CFEF2FC5-2BAE-66C5-A6BC-D50EBA95E3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793;p41">
                <a:extLst>
                  <a:ext uri="{FF2B5EF4-FFF2-40B4-BE49-F238E27FC236}">
                    <a16:creationId xmlns:a16="http://schemas.microsoft.com/office/drawing/2014/main" id="{3BEB355A-1DBE-9A1E-B5F1-CD595159E765}"/>
                  </a:ext>
                </a:extLst>
              </p:cNvPr>
              <p:cNvGrpSpPr/>
              <p:nvPr/>
            </p:nvGrpSpPr>
            <p:grpSpPr>
              <a:xfrm>
                <a:off x="5095075" y="452264"/>
                <a:ext cx="196200" cy="375250"/>
                <a:chOff x="816950" y="467150"/>
                <a:chExt cx="196200" cy="375250"/>
              </a:xfrm>
            </p:grpSpPr>
            <p:sp>
              <p:nvSpPr>
                <p:cNvPr id="263" name="Google Shape;2794;p41">
                  <a:extLst>
                    <a:ext uri="{FF2B5EF4-FFF2-40B4-BE49-F238E27FC236}">
                      <a16:creationId xmlns:a16="http://schemas.microsoft.com/office/drawing/2014/main" id="{55B5DF7E-E276-ED6F-AFE6-C768C937F57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95;p41">
                  <a:extLst>
                    <a:ext uri="{FF2B5EF4-FFF2-40B4-BE49-F238E27FC236}">
                      <a16:creationId xmlns:a16="http://schemas.microsoft.com/office/drawing/2014/main" id="{CA863A01-4525-5252-9B6A-8D6B9375EE7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796;p41">
                <a:extLst>
                  <a:ext uri="{FF2B5EF4-FFF2-40B4-BE49-F238E27FC236}">
                    <a16:creationId xmlns:a16="http://schemas.microsoft.com/office/drawing/2014/main" id="{DC762FE4-B3E3-B6E6-2CC7-E1A14E1F0F9E}"/>
                  </a:ext>
                </a:extLst>
              </p:cNvPr>
              <p:cNvGrpSpPr/>
              <p:nvPr/>
            </p:nvGrpSpPr>
            <p:grpSpPr>
              <a:xfrm>
                <a:off x="5522888" y="452264"/>
                <a:ext cx="196200" cy="375250"/>
                <a:chOff x="816950" y="467150"/>
                <a:chExt cx="196200" cy="375250"/>
              </a:xfrm>
            </p:grpSpPr>
            <p:sp>
              <p:nvSpPr>
                <p:cNvPr id="261" name="Google Shape;2797;p41">
                  <a:extLst>
                    <a:ext uri="{FF2B5EF4-FFF2-40B4-BE49-F238E27FC236}">
                      <a16:creationId xmlns:a16="http://schemas.microsoft.com/office/drawing/2014/main" id="{D0D9BB4C-09E7-FCC1-F4C2-51A48579BB2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98;p41">
                  <a:extLst>
                    <a:ext uri="{FF2B5EF4-FFF2-40B4-BE49-F238E27FC236}">
                      <a16:creationId xmlns:a16="http://schemas.microsoft.com/office/drawing/2014/main" id="{E728F7F7-F3FF-88DA-F208-A10C7AC50AF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799;p41">
                <a:extLst>
                  <a:ext uri="{FF2B5EF4-FFF2-40B4-BE49-F238E27FC236}">
                    <a16:creationId xmlns:a16="http://schemas.microsoft.com/office/drawing/2014/main" id="{98E401D9-764F-0055-232D-03F7D6D64B2B}"/>
                  </a:ext>
                </a:extLst>
              </p:cNvPr>
              <p:cNvGrpSpPr/>
              <p:nvPr/>
            </p:nvGrpSpPr>
            <p:grpSpPr>
              <a:xfrm>
                <a:off x="5950700" y="452264"/>
                <a:ext cx="196200" cy="375250"/>
                <a:chOff x="816950" y="467150"/>
                <a:chExt cx="196200" cy="375250"/>
              </a:xfrm>
            </p:grpSpPr>
            <p:sp>
              <p:nvSpPr>
                <p:cNvPr id="259" name="Google Shape;2800;p41">
                  <a:extLst>
                    <a:ext uri="{FF2B5EF4-FFF2-40B4-BE49-F238E27FC236}">
                      <a16:creationId xmlns:a16="http://schemas.microsoft.com/office/drawing/2014/main" id="{B8439530-5942-EF4A-A44C-6AD26DFBD6D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801;p41">
                  <a:extLst>
                    <a:ext uri="{FF2B5EF4-FFF2-40B4-BE49-F238E27FC236}">
                      <a16:creationId xmlns:a16="http://schemas.microsoft.com/office/drawing/2014/main" id="{58A4F9FB-4D7C-7068-E3EC-04AFE1E7DE34}"/>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5" name="Google Shape;1726;p33"/>
          <p:cNvSpPr txBox="1">
            <a:spLocks noGrp="1"/>
          </p:cNvSpPr>
          <p:nvPr>
            <p:ph type="title"/>
          </p:nvPr>
        </p:nvSpPr>
        <p:spPr>
          <a:xfrm>
            <a:off x="1773061" y="1449208"/>
            <a:ext cx="5617029" cy="2503509"/>
          </a:xfrm>
          <a:prstGeom prst="rect">
            <a:avLst/>
          </a:prstGeom>
        </p:spPr>
        <p:txBody>
          <a:bodyPr spcFirstLastPara="1" wrap="square" lIns="91425" tIns="91425" rIns="91425" bIns="91425" anchor="ctr" anchorCtr="0">
            <a:noAutofit/>
          </a:bodyPr>
          <a:lstStyle/>
          <a:p>
            <a:pPr algn="just"/>
            <a:r>
              <a:rPr lang="en-US" sz="2200" dirty="0" err="1">
                <a:solidFill>
                  <a:schemeClr val="tx1">
                    <a:lumMod val="50000"/>
                  </a:schemeClr>
                </a:solidFill>
                <a:latin typeface="Calibri" panose="020F0502020204030204" pitchFamily="34" charset="0"/>
                <a:cs typeface="Calibri" panose="020F0502020204030204" pitchFamily="34" charset="0"/>
              </a:rPr>
              <a:t>Căng</a:t>
            </a:r>
            <a:r>
              <a:rPr lang="en-US" sz="2200" dirty="0">
                <a:solidFill>
                  <a:schemeClr val="tx1">
                    <a:lumMod val="50000"/>
                  </a:schemeClr>
                </a:solidFill>
                <a:latin typeface="Calibri" panose="020F0502020204030204" pitchFamily="34" charset="0"/>
                <a:cs typeface="Calibri" panose="020F0502020204030204" pitchFamily="34" charset="0"/>
              </a:rPr>
              <a:t> </a:t>
            </a:r>
            <a:r>
              <a:rPr lang="en-US" sz="2200" dirty="0" err="1">
                <a:solidFill>
                  <a:schemeClr val="tx1">
                    <a:lumMod val="50000"/>
                  </a:schemeClr>
                </a:solidFill>
                <a:latin typeface="Calibri" panose="020F0502020204030204" pitchFamily="34" charset="0"/>
                <a:cs typeface="Calibri" panose="020F0502020204030204" pitchFamily="34" charset="0"/>
              </a:rPr>
              <a:t>thẳng</a:t>
            </a:r>
            <a:r>
              <a:rPr lang="en-US" sz="2200" dirty="0">
                <a:solidFill>
                  <a:schemeClr val="tx1">
                    <a:lumMod val="50000"/>
                  </a:schemeClr>
                </a:solidFill>
                <a:latin typeface="Calibri" panose="020F0502020204030204" pitchFamily="34" charset="0"/>
                <a:cs typeface="Calibri" panose="020F0502020204030204" pitchFamily="34" charset="0"/>
              </a:rPr>
              <a:t> </a:t>
            </a:r>
            <a:r>
              <a:rPr lang="en-US" sz="2200" dirty="0" err="1">
                <a:solidFill>
                  <a:schemeClr val="tx1">
                    <a:lumMod val="50000"/>
                  </a:schemeClr>
                </a:solidFill>
                <a:latin typeface="Calibri" panose="020F0502020204030204" pitchFamily="34" charset="0"/>
                <a:cs typeface="Calibri" panose="020F0502020204030204" pitchFamily="34" charset="0"/>
              </a:rPr>
              <a:t>tâm</a:t>
            </a:r>
            <a:r>
              <a:rPr lang="en-US" sz="2200" dirty="0">
                <a:solidFill>
                  <a:schemeClr val="tx1">
                    <a:lumMod val="50000"/>
                  </a:schemeClr>
                </a:solidFill>
                <a:latin typeface="Calibri" panose="020F0502020204030204" pitchFamily="34" charset="0"/>
                <a:cs typeface="Calibri" panose="020F0502020204030204" pitchFamily="34" charset="0"/>
              </a:rPr>
              <a:t> </a:t>
            </a:r>
            <a:r>
              <a:rPr lang="en-US" sz="2200" dirty="0" err="1">
                <a:solidFill>
                  <a:schemeClr val="tx1">
                    <a:lumMod val="50000"/>
                  </a:schemeClr>
                </a:solidFill>
                <a:latin typeface="Calibri" panose="020F0502020204030204" pitchFamily="34" charset="0"/>
                <a:cs typeface="Calibri" panose="020F0502020204030204" pitchFamily="34" charset="0"/>
              </a:rPr>
              <a:t>lý</a:t>
            </a:r>
            <a:r>
              <a:rPr lang="en-US" sz="220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là</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tình</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trạng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mà</a:t>
            </a:r>
            <a:r>
              <a:rPr lang="en-US" sz="2200" b="0" dirty="0">
                <a:solidFill>
                  <a:schemeClr val="tx1">
                    <a:lumMod val="50000"/>
                  </a:schemeClr>
                </a:solidFill>
                <a:latin typeface="Calibri" panose="020F0502020204030204" pitchFamily="34" charset="0"/>
                <a:cs typeface="Calibri" panose="020F0502020204030204" pitchFamily="34" charset="0"/>
              </a:rPr>
              <a:t> con </a:t>
            </a:r>
            <a:r>
              <a:rPr lang="en-US" sz="2200" b="0" dirty="0" err="1">
                <a:solidFill>
                  <a:schemeClr val="tx1">
                    <a:lumMod val="50000"/>
                  </a:schemeClr>
                </a:solidFill>
                <a:latin typeface="Calibri" panose="020F0502020204030204" pitchFamily="34" charset="0"/>
                <a:cs typeface="Calibri" panose="020F0502020204030204" pitchFamily="34" charset="0"/>
              </a:rPr>
              <a:t>người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cảm</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thấy</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khi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phải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chịu</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áp</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lực</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về</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tinh</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thần</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thể</a:t>
            </a:r>
            <a:r>
              <a:rPr lang="en-US" sz="2200" b="0" dirty="0">
                <a:solidFill>
                  <a:schemeClr val="tx1">
                    <a:lumMod val="50000"/>
                  </a:schemeClr>
                </a:solidFill>
                <a:latin typeface="Calibri" panose="020F0502020204030204" pitchFamily="34" charset="0"/>
                <a:cs typeface="Calibri" panose="020F0502020204030204" pitchFamily="34" charset="0"/>
              </a:rPr>
              <a:t> chat. </a:t>
            </a:r>
            <a:r>
              <a:rPr lang="en-US" sz="2200" b="0" dirty="0" err="1">
                <a:solidFill>
                  <a:schemeClr val="tx1">
                    <a:lumMod val="50000"/>
                  </a:schemeClr>
                </a:solidFill>
                <a:latin typeface="Calibri" panose="020F0502020204030204" pitchFamily="34" charset="0"/>
                <a:cs typeface="Calibri" panose="020F0502020204030204" pitchFamily="34" charset="0"/>
              </a:rPr>
              <a:t>Những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người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trả</a:t>
            </a:r>
            <a:r>
              <a:rPr lang="en-US" sz="2200" b="0" dirty="0">
                <a:solidFill>
                  <a:schemeClr val="tx1">
                    <a:lumMod val="50000"/>
                  </a:schemeClr>
                </a:solidFill>
                <a:latin typeface="Calibri" panose="020F0502020204030204" pitchFamily="34" charset="0"/>
                <a:cs typeface="Calibri" panose="020F0502020204030204" pitchFamily="34" charset="0"/>
              </a:rPr>
              <a:t> qua </a:t>
            </a:r>
            <a:r>
              <a:rPr lang="en-US" sz="2200" b="0" dirty="0" err="1">
                <a:solidFill>
                  <a:schemeClr val="tx1">
                    <a:lumMod val="50000"/>
                  </a:schemeClr>
                </a:solidFill>
                <a:latin typeface="Calibri" panose="020F0502020204030204" pitchFamily="34" charset="0"/>
                <a:cs typeface="Calibri" panose="020F0502020204030204" pitchFamily="34" charset="0"/>
              </a:rPr>
              <a:t>mức</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độ</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căng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thẳng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tâm</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lý</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cao</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hoặc</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căng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thẳng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trong</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một</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thời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gian</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dài</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có</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thể</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gặp</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vấn</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đề</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về</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sức</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khoẻ</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tinh</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thần</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và</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thể</a:t>
            </a:r>
            <a:r>
              <a:rPr lang="en-US" sz="2200" b="0" dirty="0">
                <a:solidFill>
                  <a:schemeClr val="tx1">
                    <a:lumMod val="50000"/>
                  </a:schemeClr>
                </a:solidFill>
                <a:latin typeface="Calibri" panose="020F0502020204030204" pitchFamily="34" charset="0"/>
                <a:cs typeface="Calibri" panose="020F0502020204030204" pitchFamily="34" charset="0"/>
              </a:rPr>
              <a:t> </a:t>
            </a:r>
            <a:r>
              <a:rPr lang="en-US" sz="2200" b="0" dirty="0" err="1">
                <a:solidFill>
                  <a:schemeClr val="tx1">
                    <a:lumMod val="50000"/>
                  </a:schemeClr>
                </a:solidFill>
                <a:latin typeface="Calibri" panose="020F0502020204030204" pitchFamily="34" charset="0"/>
                <a:cs typeface="Calibri" panose="020F0502020204030204" pitchFamily="34" charset="0"/>
              </a:rPr>
              <a:t>chất</a:t>
            </a:r>
            <a:r>
              <a:rPr lang="en-US" sz="2200" b="0" dirty="0">
                <a:solidFill>
                  <a:schemeClr val="tx1">
                    <a:lumMod val="5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931470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grpSp>
        <p:nvGrpSpPr>
          <p:cNvPr id="106" name="Google Shape;2925;p45">
            <a:extLst>
              <a:ext uri="{FF2B5EF4-FFF2-40B4-BE49-F238E27FC236}">
                <a16:creationId xmlns:a16="http://schemas.microsoft.com/office/drawing/2014/main" id="{5B664181-7B99-5A4C-AF28-B6BBBD86EDE6}"/>
              </a:ext>
            </a:extLst>
          </p:cNvPr>
          <p:cNvGrpSpPr/>
          <p:nvPr/>
        </p:nvGrpSpPr>
        <p:grpSpPr>
          <a:xfrm>
            <a:off x="6348326" y="883634"/>
            <a:ext cx="1839617" cy="3715715"/>
            <a:chOff x="3566925" y="2950700"/>
            <a:chExt cx="1246775" cy="2518275"/>
          </a:xfrm>
        </p:grpSpPr>
        <p:sp>
          <p:nvSpPr>
            <p:cNvPr id="107" name="Google Shape;2926;p45">
              <a:extLst>
                <a:ext uri="{FF2B5EF4-FFF2-40B4-BE49-F238E27FC236}">
                  <a16:creationId xmlns:a16="http://schemas.microsoft.com/office/drawing/2014/main" id="{4696FF96-C94D-E810-2960-45CDF86B1C2D}"/>
                </a:ext>
              </a:extLst>
            </p:cNvPr>
            <p:cNvSpPr/>
            <p:nvPr/>
          </p:nvSpPr>
          <p:spPr>
            <a:xfrm>
              <a:off x="4501875" y="5382250"/>
              <a:ext cx="311825" cy="86725"/>
            </a:xfrm>
            <a:custGeom>
              <a:avLst/>
              <a:gdLst/>
              <a:ahLst/>
              <a:cxnLst/>
              <a:rect l="l" t="t" r="r" b="b"/>
              <a:pathLst>
                <a:path w="12473" h="3469" extrusionOk="0">
                  <a:moveTo>
                    <a:pt x="5649" y="0"/>
                  </a:moveTo>
                  <a:lnTo>
                    <a:pt x="0" y="690"/>
                  </a:lnTo>
                  <a:lnTo>
                    <a:pt x="243" y="3468"/>
                  </a:lnTo>
                  <a:lnTo>
                    <a:pt x="1529" y="3468"/>
                  </a:lnTo>
                  <a:lnTo>
                    <a:pt x="1529" y="2816"/>
                  </a:lnTo>
                  <a:lnTo>
                    <a:pt x="4903" y="3468"/>
                  </a:lnTo>
                  <a:lnTo>
                    <a:pt x="12473" y="3468"/>
                  </a:lnTo>
                  <a:lnTo>
                    <a:pt x="5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27;p45">
              <a:extLst>
                <a:ext uri="{FF2B5EF4-FFF2-40B4-BE49-F238E27FC236}">
                  <a16:creationId xmlns:a16="http://schemas.microsoft.com/office/drawing/2014/main" id="{B465F989-46FA-95C2-E49E-9396AEF2EA3D}"/>
                </a:ext>
              </a:extLst>
            </p:cNvPr>
            <p:cNvSpPr/>
            <p:nvPr/>
          </p:nvSpPr>
          <p:spPr>
            <a:xfrm>
              <a:off x="4364850" y="3463850"/>
              <a:ext cx="207900" cy="178075"/>
            </a:xfrm>
            <a:custGeom>
              <a:avLst/>
              <a:gdLst/>
              <a:ahLst/>
              <a:cxnLst/>
              <a:rect l="l" t="t" r="r" b="b"/>
              <a:pathLst>
                <a:path w="8316" h="7123" extrusionOk="0">
                  <a:moveTo>
                    <a:pt x="1659" y="1"/>
                  </a:moveTo>
                  <a:lnTo>
                    <a:pt x="0" y="4979"/>
                  </a:lnTo>
                  <a:lnTo>
                    <a:pt x="6749" y="7123"/>
                  </a:lnTo>
                  <a:lnTo>
                    <a:pt x="8315" y="2853"/>
                  </a:lnTo>
                  <a:lnTo>
                    <a:pt x="16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28;p45">
              <a:extLst>
                <a:ext uri="{FF2B5EF4-FFF2-40B4-BE49-F238E27FC236}">
                  <a16:creationId xmlns:a16="http://schemas.microsoft.com/office/drawing/2014/main" id="{D47EA906-C806-DFFD-1E5D-026A1718C243}"/>
                </a:ext>
              </a:extLst>
            </p:cNvPr>
            <p:cNvSpPr/>
            <p:nvPr/>
          </p:nvSpPr>
          <p:spPr>
            <a:xfrm>
              <a:off x="4362525" y="3461075"/>
              <a:ext cx="212550" cy="183175"/>
            </a:xfrm>
            <a:custGeom>
              <a:avLst/>
              <a:gdLst/>
              <a:ahLst/>
              <a:cxnLst/>
              <a:rect l="l" t="t" r="r" b="b"/>
              <a:pathLst>
                <a:path w="8502" h="7327" extrusionOk="0">
                  <a:moveTo>
                    <a:pt x="1808" y="242"/>
                  </a:moveTo>
                  <a:lnTo>
                    <a:pt x="8278" y="3020"/>
                  </a:lnTo>
                  <a:lnTo>
                    <a:pt x="6767" y="7122"/>
                  </a:lnTo>
                  <a:lnTo>
                    <a:pt x="224" y="5034"/>
                  </a:lnTo>
                  <a:lnTo>
                    <a:pt x="1808" y="242"/>
                  </a:lnTo>
                  <a:close/>
                  <a:moveTo>
                    <a:pt x="1752" y="0"/>
                  </a:moveTo>
                  <a:lnTo>
                    <a:pt x="1715" y="19"/>
                  </a:lnTo>
                  <a:lnTo>
                    <a:pt x="1678" y="37"/>
                  </a:lnTo>
                  <a:lnTo>
                    <a:pt x="1659" y="75"/>
                  </a:lnTo>
                  <a:lnTo>
                    <a:pt x="0" y="5071"/>
                  </a:lnTo>
                  <a:lnTo>
                    <a:pt x="0" y="5108"/>
                  </a:lnTo>
                  <a:lnTo>
                    <a:pt x="0" y="5146"/>
                  </a:lnTo>
                  <a:lnTo>
                    <a:pt x="37" y="5164"/>
                  </a:lnTo>
                  <a:lnTo>
                    <a:pt x="56" y="5183"/>
                  </a:lnTo>
                  <a:lnTo>
                    <a:pt x="6805" y="7327"/>
                  </a:lnTo>
                  <a:lnTo>
                    <a:pt x="6842" y="7327"/>
                  </a:lnTo>
                  <a:lnTo>
                    <a:pt x="6898" y="7308"/>
                  </a:lnTo>
                  <a:lnTo>
                    <a:pt x="6917" y="7271"/>
                  </a:lnTo>
                  <a:lnTo>
                    <a:pt x="8501" y="3002"/>
                  </a:lnTo>
                  <a:lnTo>
                    <a:pt x="8501" y="2964"/>
                  </a:lnTo>
                  <a:lnTo>
                    <a:pt x="8501" y="2927"/>
                  </a:lnTo>
                  <a:lnTo>
                    <a:pt x="8464" y="2890"/>
                  </a:lnTo>
                  <a:lnTo>
                    <a:pt x="8445" y="2871"/>
                  </a:lnTo>
                  <a:lnTo>
                    <a:pt x="1790" y="19"/>
                  </a:lnTo>
                  <a:lnTo>
                    <a:pt x="175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29;p45">
              <a:extLst>
                <a:ext uri="{FF2B5EF4-FFF2-40B4-BE49-F238E27FC236}">
                  <a16:creationId xmlns:a16="http://schemas.microsoft.com/office/drawing/2014/main" id="{4F23DD7F-5814-FF5C-8070-EF9A80022B75}"/>
                </a:ext>
              </a:extLst>
            </p:cNvPr>
            <p:cNvSpPr/>
            <p:nvPr/>
          </p:nvSpPr>
          <p:spPr>
            <a:xfrm>
              <a:off x="4342475" y="3002900"/>
              <a:ext cx="441400" cy="535550"/>
            </a:xfrm>
            <a:custGeom>
              <a:avLst/>
              <a:gdLst/>
              <a:ahLst/>
              <a:cxnLst/>
              <a:rect l="l" t="t" r="r" b="b"/>
              <a:pathLst>
                <a:path w="17656" h="21422" extrusionOk="0">
                  <a:moveTo>
                    <a:pt x="7961" y="1"/>
                  </a:moveTo>
                  <a:lnTo>
                    <a:pt x="7644" y="19"/>
                  </a:lnTo>
                  <a:lnTo>
                    <a:pt x="7327" y="38"/>
                  </a:lnTo>
                  <a:lnTo>
                    <a:pt x="6749" y="131"/>
                  </a:lnTo>
                  <a:lnTo>
                    <a:pt x="6190" y="262"/>
                  </a:lnTo>
                  <a:lnTo>
                    <a:pt x="5668" y="411"/>
                  </a:lnTo>
                  <a:lnTo>
                    <a:pt x="5165" y="597"/>
                  </a:lnTo>
                  <a:lnTo>
                    <a:pt x="4698" y="821"/>
                  </a:lnTo>
                  <a:lnTo>
                    <a:pt x="4270" y="1063"/>
                  </a:lnTo>
                  <a:lnTo>
                    <a:pt x="3860" y="1343"/>
                  </a:lnTo>
                  <a:lnTo>
                    <a:pt x="3468" y="1623"/>
                  </a:lnTo>
                  <a:lnTo>
                    <a:pt x="3114" y="1940"/>
                  </a:lnTo>
                  <a:lnTo>
                    <a:pt x="2778" y="2257"/>
                  </a:lnTo>
                  <a:lnTo>
                    <a:pt x="2461" y="2592"/>
                  </a:lnTo>
                  <a:lnTo>
                    <a:pt x="2182" y="2946"/>
                  </a:lnTo>
                  <a:lnTo>
                    <a:pt x="1921" y="3301"/>
                  </a:lnTo>
                  <a:lnTo>
                    <a:pt x="1678" y="3655"/>
                  </a:lnTo>
                  <a:lnTo>
                    <a:pt x="1455" y="4009"/>
                  </a:lnTo>
                  <a:lnTo>
                    <a:pt x="1249" y="4363"/>
                  </a:lnTo>
                  <a:lnTo>
                    <a:pt x="1082" y="4717"/>
                  </a:lnTo>
                  <a:lnTo>
                    <a:pt x="914" y="5053"/>
                  </a:lnTo>
                  <a:lnTo>
                    <a:pt x="765" y="5389"/>
                  </a:lnTo>
                  <a:lnTo>
                    <a:pt x="541" y="6022"/>
                  </a:lnTo>
                  <a:lnTo>
                    <a:pt x="355" y="6563"/>
                  </a:lnTo>
                  <a:lnTo>
                    <a:pt x="243" y="7011"/>
                  </a:lnTo>
                  <a:lnTo>
                    <a:pt x="168" y="7327"/>
                  </a:lnTo>
                  <a:lnTo>
                    <a:pt x="131" y="7626"/>
                  </a:lnTo>
                  <a:lnTo>
                    <a:pt x="75" y="8017"/>
                  </a:lnTo>
                  <a:lnTo>
                    <a:pt x="56" y="8465"/>
                  </a:lnTo>
                  <a:lnTo>
                    <a:pt x="19" y="8987"/>
                  </a:lnTo>
                  <a:lnTo>
                    <a:pt x="0" y="9546"/>
                  </a:lnTo>
                  <a:lnTo>
                    <a:pt x="0" y="10161"/>
                  </a:lnTo>
                  <a:lnTo>
                    <a:pt x="0" y="10795"/>
                  </a:lnTo>
                  <a:lnTo>
                    <a:pt x="19" y="11466"/>
                  </a:lnTo>
                  <a:lnTo>
                    <a:pt x="56" y="12137"/>
                  </a:lnTo>
                  <a:lnTo>
                    <a:pt x="131" y="12809"/>
                  </a:lnTo>
                  <a:lnTo>
                    <a:pt x="205" y="13480"/>
                  </a:lnTo>
                  <a:lnTo>
                    <a:pt x="317" y="14132"/>
                  </a:lnTo>
                  <a:lnTo>
                    <a:pt x="448" y="14766"/>
                  </a:lnTo>
                  <a:lnTo>
                    <a:pt x="616" y="15344"/>
                  </a:lnTo>
                  <a:lnTo>
                    <a:pt x="709" y="15624"/>
                  </a:lnTo>
                  <a:lnTo>
                    <a:pt x="802" y="15885"/>
                  </a:lnTo>
                  <a:lnTo>
                    <a:pt x="914" y="16127"/>
                  </a:lnTo>
                  <a:lnTo>
                    <a:pt x="1026" y="16351"/>
                  </a:lnTo>
                  <a:lnTo>
                    <a:pt x="1287" y="16798"/>
                  </a:lnTo>
                  <a:lnTo>
                    <a:pt x="1566" y="17246"/>
                  </a:lnTo>
                  <a:lnTo>
                    <a:pt x="1883" y="17656"/>
                  </a:lnTo>
                  <a:lnTo>
                    <a:pt x="2238" y="18066"/>
                  </a:lnTo>
                  <a:lnTo>
                    <a:pt x="2592" y="18476"/>
                  </a:lnTo>
                  <a:lnTo>
                    <a:pt x="2965" y="18849"/>
                  </a:lnTo>
                  <a:lnTo>
                    <a:pt x="3337" y="19222"/>
                  </a:lnTo>
                  <a:lnTo>
                    <a:pt x="3729" y="19557"/>
                  </a:lnTo>
                  <a:lnTo>
                    <a:pt x="4102" y="19874"/>
                  </a:lnTo>
                  <a:lnTo>
                    <a:pt x="4475" y="20173"/>
                  </a:lnTo>
                  <a:lnTo>
                    <a:pt x="4829" y="20434"/>
                  </a:lnTo>
                  <a:lnTo>
                    <a:pt x="5183" y="20676"/>
                  </a:lnTo>
                  <a:lnTo>
                    <a:pt x="5481" y="20862"/>
                  </a:lnTo>
                  <a:lnTo>
                    <a:pt x="5780" y="21030"/>
                  </a:lnTo>
                  <a:lnTo>
                    <a:pt x="6022" y="21161"/>
                  </a:lnTo>
                  <a:lnTo>
                    <a:pt x="6227" y="21254"/>
                  </a:lnTo>
                  <a:lnTo>
                    <a:pt x="6470" y="21329"/>
                  </a:lnTo>
                  <a:lnTo>
                    <a:pt x="6768" y="21384"/>
                  </a:lnTo>
                  <a:lnTo>
                    <a:pt x="7122" y="21422"/>
                  </a:lnTo>
                  <a:lnTo>
                    <a:pt x="8036" y="21422"/>
                  </a:lnTo>
                  <a:lnTo>
                    <a:pt x="8558" y="21384"/>
                  </a:lnTo>
                  <a:lnTo>
                    <a:pt x="9117" y="21310"/>
                  </a:lnTo>
                  <a:lnTo>
                    <a:pt x="9713" y="21179"/>
                  </a:lnTo>
                  <a:lnTo>
                    <a:pt x="10329" y="21030"/>
                  </a:lnTo>
                  <a:lnTo>
                    <a:pt x="10646" y="20918"/>
                  </a:lnTo>
                  <a:lnTo>
                    <a:pt x="10963" y="20807"/>
                  </a:lnTo>
                  <a:lnTo>
                    <a:pt x="11279" y="20695"/>
                  </a:lnTo>
                  <a:lnTo>
                    <a:pt x="11596" y="20546"/>
                  </a:lnTo>
                  <a:lnTo>
                    <a:pt x="11932" y="20396"/>
                  </a:lnTo>
                  <a:lnTo>
                    <a:pt x="12249" y="20229"/>
                  </a:lnTo>
                  <a:lnTo>
                    <a:pt x="12566" y="20042"/>
                  </a:lnTo>
                  <a:lnTo>
                    <a:pt x="12901" y="19837"/>
                  </a:lnTo>
                  <a:lnTo>
                    <a:pt x="13218" y="19613"/>
                  </a:lnTo>
                  <a:lnTo>
                    <a:pt x="13535" y="19371"/>
                  </a:lnTo>
                  <a:lnTo>
                    <a:pt x="13834" y="19129"/>
                  </a:lnTo>
                  <a:lnTo>
                    <a:pt x="14151" y="18849"/>
                  </a:lnTo>
                  <a:lnTo>
                    <a:pt x="14449" y="18551"/>
                  </a:lnTo>
                  <a:lnTo>
                    <a:pt x="14747" y="18234"/>
                  </a:lnTo>
                  <a:lnTo>
                    <a:pt x="14934" y="17954"/>
                  </a:lnTo>
                  <a:lnTo>
                    <a:pt x="15120" y="17674"/>
                  </a:lnTo>
                  <a:lnTo>
                    <a:pt x="15269" y="17376"/>
                  </a:lnTo>
                  <a:lnTo>
                    <a:pt x="15400" y="17059"/>
                  </a:lnTo>
                  <a:lnTo>
                    <a:pt x="15530" y="16761"/>
                  </a:lnTo>
                  <a:lnTo>
                    <a:pt x="15623" y="16444"/>
                  </a:lnTo>
                  <a:lnTo>
                    <a:pt x="15698" y="16127"/>
                  </a:lnTo>
                  <a:lnTo>
                    <a:pt x="15773" y="15829"/>
                  </a:lnTo>
                  <a:lnTo>
                    <a:pt x="15884" y="15251"/>
                  </a:lnTo>
                  <a:lnTo>
                    <a:pt x="15940" y="14729"/>
                  </a:lnTo>
                  <a:lnTo>
                    <a:pt x="15996" y="14300"/>
                  </a:lnTo>
                  <a:lnTo>
                    <a:pt x="16034" y="13983"/>
                  </a:lnTo>
                  <a:lnTo>
                    <a:pt x="16108" y="13685"/>
                  </a:lnTo>
                  <a:lnTo>
                    <a:pt x="16239" y="13331"/>
                  </a:lnTo>
                  <a:lnTo>
                    <a:pt x="16388" y="12939"/>
                  </a:lnTo>
                  <a:lnTo>
                    <a:pt x="16574" y="12510"/>
                  </a:lnTo>
                  <a:lnTo>
                    <a:pt x="16928" y="11671"/>
                  </a:lnTo>
                  <a:lnTo>
                    <a:pt x="17096" y="11261"/>
                  </a:lnTo>
                  <a:lnTo>
                    <a:pt x="17227" y="10888"/>
                  </a:lnTo>
                  <a:lnTo>
                    <a:pt x="17339" y="10534"/>
                  </a:lnTo>
                  <a:lnTo>
                    <a:pt x="17450" y="10068"/>
                  </a:lnTo>
                  <a:lnTo>
                    <a:pt x="17544" y="9490"/>
                  </a:lnTo>
                  <a:lnTo>
                    <a:pt x="17600" y="9173"/>
                  </a:lnTo>
                  <a:lnTo>
                    <a:pt x="17618" y="8838"/>
                  </a:lnTo>
                  <a:lnTo>
                    <a:pt x="17637" y="8483"/>
                  </a:lnTo>
                  <a:lnTo>
                    <a:pt x="17655" y="8111"/>
                  </a:lnTo>
                  <a:lnTo>
                    <a:pt x="17637" y="7738"/>
                  </a:lnTo>
                  <a:lnTo>
                    <a:pt x="17618" y="7346"/>
                  </a:lnTo>
                  <a:lnTo>
                    <a:pt x="17581" y="6936"/>
                  </a:lnTo>
                  <a:lnTo>
                    <a:pt x="17506" y="6526"/>
                  </a:lnTo>
                  <a:lnTo>
                    <a:pt x="17432" y="6116"/>
                  </a:lnTo>
                  <a:lnTo>
                    <a:pt x="17320" y="5706"/>
                  </a:lnTo>
                  <a:lnTo>
                    <a:pt x="17189" y="5277"/>
                  </a:lnTo>
                  <a:lnTo>
                    <a:pt x="17022" y="4867"/>
                  </a:lnTo>
                  <a:lnTo>
                    <a:pt x="16835" y="4456"/>
                  </a:lnTo>
                  <a:lnTo>
                    <a:pt x="16611" y="4046"/>
                  </a:lnTo>
                  <a:lnTo>
                    <a:pt x="16350" y="3655"/>
                  </a:lnTo>
                  <a:lnTo>
                    <a:pt x="16052" y="3263"/>
                  </a:lnTo>
                  <a:lnTo>
                    <a:pt x="15717" y="2872"/>
                  </a:lnTo>
                  <a:lnTo>
                    <a:pt x="15344" y="2518"/>
                  </a:lnTo>
                  <a:lnTo>
                    <a:pt x="14934" y="2163"/>
                  </a:lnTo>
                  <a:lnTo>
                    <a:pt x="14486" y="1828"/>
                  </a:lnTo>
                  <a:lnTo>
                    <a:pt x="13983" y="1511"/>
                  </a:lnTo>
                  <a:lnTo>
                    <a:pt x="13442" y="1213"/>
                  </a:lnTo>
                  <a:lnTo>
                    <a:pt x="12864" y="951"/>
                  </a:lnTo>
                  <a:lnTo>
                    <a:pt x="12212" y="690"/>
                  </a:lnTo>
                  <a:lnTo>
                    <a:pt x="11522" y="485"/>
                  </a:lnTo>
                  <a:lnTo>
                    <a:pt x="10776" y="280"/>
                  </a:lnTo>
                  <a:lnTo>
                    <a:pt x="10385" y="206"/>
                  </a:lnTo>
                  <a:lnTo>
                    <a:pt x="10012" y="150"/>
                  </a:lnTo>
                  <a:lnTo>
                    <a:pt x="9658" y="94"/>
                  </a:lnTo>
                  <a:lnTo>
                    <a:pt x="9303" y="38"/>
                  </a:lnTo>
                  <a:lnTo>
                    <a:pt x="8949" y="19"/>
                  </a:lnTo>
                  <a:lnTo>
                    <a:pt x="8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30;p45">
              <a:extLst>
                <a:ext uri="{FF2B5EF4-FFF2-40B4-BE49-F238E27FC236}">
                  <a16:creationId xmlns:a16="http://schemas.microsoft.com/office/drawing/2014/main" id="{E8267B53-0AAE-094E-9C77-C1C21A7F11B9}"/>
                </a:ext>
              </a:extLst>
            </p:cNvPr>
            <p:cNvSpPr/>
            <p:nvPr/>
          </p:nvSpPr>
          <p:spPr>
            <a:xfrm>
              <a:off x="4342475" y="3002900"/>
              <a:ext cx="441400" cy="535550"/>
            </a:xfrm>
            <a:custGeom>
              <a:avLst/>
              <a:gdLst/>
              <a:ahLst/>
              <a:cxnLst/>
              <a:rect l="l" t="t" r="r" b="b"/>
              <a:pathLst>
                <a:path w="17656" h="21422" fill="none" extrusionOk="0">
                  <a:moveTo>
                    <a:pt x="6227" y="21254"/>
                  </a:moveTo>
                  <a:lnTo>
                    <a:pt x="6227" y="21254"/>
                  </a:lnTo>
                  <a:lnTo>
                    <a:pt x="6022" y="21161"/>
                  </a:lnTo>
                  <a:lnTo>
                    <a:pt x="5780" y="21030"/>
                  </a:lnTo>
                  <a:lnTo>
                    <a:pt x="5481" y="20862"/>
                  </a:lnTo>
                  <a:lnTo>
                    <a:pt x="5183" y="20676"/>
                  </a:lnTo>
                  <a:lnTo>
                    <a:pt x="4829" y="20434"/>
                  </a:lnTo>
                  <a:lnTo>
                    <a:pt x="4475" y="20173"/>
                  </a:lnTo>
                  <a:lnTo>
                    <a:pt x="4102" y="19874"/>
                  </a:lnTo>
                  <a:lnTo>
                    <a:pt x="3729" y="19557"/>
                  </a:lnTo>
                  <a:lnTo>
                    <a:pt x="3337" y="19222"/>
                  </a:lnTo>
                  <a:lnTo>
                    <a:pt x="2965" y="18849"/>
                  </a:lnTo>
                  <a:lnTo>
                    <a:pt x="2592" y="18476"/>
                  </a:lnTo>
                  <a:lnTo>
                    <a:pt x="2238" y="18066"/>
                  </a:lnTo>
                  <a:lnTo>
                    <a:pt x="1883" y="17656"/>
                  </a:lnTo>
                  <a:lnTo>
                    <a:pt x="1566" y="17246"/>
                  </a:lnTo>
                  <a:lnTo>
                    <a:pt x="1287" y="16798"/>
                  </a:lnTo>
                  <a:lnTo>
                    <a:pt x="1026" y="16351"/>
                  </a:lnTo>
                  <a:lnTo>
                    <a:pt x="1026" y="16351"/>
                  </a:lnTo>
                  <a:lnTo>
                    <a:pt x="914" y="16127"/>
                  </a:lnTo>
                  <a:lnTo>
                    <a:pt x="802" y="15885"/>
                  </a:lnTo>
                  <a:lnTo>
                    <a:pt x="709" y="15624"/>
                  </a:lnTo>
                  <a:lnTo>
                    <a:pt x="616" y="15344"/>
                  </a:lnTo>
                  <a:lnTo>
                    <a:pt x="448" y="14766"/>
                  </a:lnTo>
                  <a:lnTo>
                    <a:pt x="317" y="14132"/>
                  </a:lnTo>
                  <a:lnTo>
                    <a:pt x="205" y="13480"/>
                  </a:lnTo>
                  <a:lnTo>
                    <a:pt x="131" y="12809"/>
                  </a:lnTo>
                  <a:lnTo>
                    <a:pt x="56" y="12137"/>
                  </a:lnTo>
                  <a:lnTo>
                    <a:pt x="19" y="11466"/>
                  </a:lnTo>
                  <a:lnTo>
                    <a:pt x="0" y="10795"/>
                  </a:lnTo>
                  <a:lnTo>
                    <a:pt x="0" y="10161"/>
                  </a:lnTo>
                  <a:lnTo>
                    <a:pt x="0" y="9546"/>
                  </a:lnTo>
                  <a:lnTo>
                    <a:pt x="19" y="8987"/>
                  </a:lnTo>
                  <a:lnTo>
                    <a:pt x="56" y="8465"/>
                  </a:lnTo>
                  <a:lnTo>
                    <a:pt x="75" y="8017"/>
                  </a:lnTo>
                  <a:lnTo>
                    <a:pt x="131" y="7626"/>
                  </a:lnTo>
                  <a:lnTo>
                    <a:pt x="168" y="7327"/>
                  </a:lnTo>
                  <a:lnTo>
                    <a:pt x="168" y="7327"/>
                  </a:lnTo>
                  <a:lnTo>
                    <a:pt x="243" y="7011"/>
                  </a:lnTo>
                  <a:lnTo>
                    <a:pt x="355" y="6563"/>
                  </a:lnTo>
                  <a:lnTo>
                    <a:pt x="541" y="6022"/>
                  </a:lnTo>
                  <a:lnTo>
                    <a:pt x="765" y="5389"/>
                  </a:lnTo>
                  <a:lnTo>
                    <a:pt x="914" y="5053"/>
                  </a:lnTo>
                  <a:lnTo>
                    <a:pt x="1082" y="4717"/>
                  </a:lnTo>
                  <a:lnTo>
                    <a:pt x="1249" y="4363"/>
                  </a:lnTo>
                  <a:lnTo>
                    <a:pt x="1455" y="4009"/>
                  </a:lnTo>
                  <a:lnTo>
                    <a:pt x="1678" y="3655"/>
                  </a:lnTo>
                  <a:lnTo>
                    <a:pt x="1921" y="3301"/>
                  </a:lnTo>
                  <a:lnTo>
                    <a:pt x="2182" y="2946"/>
                  </a:lnTo>
                  <a:lnTo>
                    <a:pt x="2461" y="2592"/>
                  </a:lnTo>
                  <a:lnTo>
                    <a:pt x="2778" y="2257"/>
                  </a:lnTo>
                  <a:lnTo>
                    <a:pt x="3114" y="1940"/>
                  </a:lnTo>
                  <a:lnTo>
                    <a:pt x="3468" y="1623"/>
                  </a:lnTo>
                  <a:lnTo>
                    <a:pt x="3860" y="1343"/>
                  </a:lnTo>
                  <a:lnTo>
                    <a:pt x="4270" y="1063"/>
                  </a:lnTo>
                  <a:lnTo>
                    <a:pt x="4698" y="821"/>
                  </a:lnTo>
                  <a:lnTo>
                    <a:pt x="5165" y="597"/>
                  </a:lnTo>
                  <a:lnTo>
                    <a:pt x="5668" y="411"/>
                  </a:lnTo>
                  <a:lnTo>
                    <a:pt x="6190" y="262"/>
                  </a:lnTo>
                  <a:lnTo>
                    <a:pt x="6749" y="131"/>
                  </a:lnTo>
                  <a:lnTo>
                    <a:pt x="7327" y="38"/>
                  </a:lnTo>
                  <a:lnTo>
                    <a:pt x="7644" y="19"/>
                  </a:lnTo>
                  <a:lnTo>
                    <a:pt x="7961" y="1"/>
                  </a:lnTo>
                  <a:lnTo>
                    <a:pt x="8278" y="1"/>
                  </a:lnTo>
                  <a:lnTo>
                    <a:pt x="8614" y="1"/>
                  </a:lnTo>
                  <a:lnTo>
                    <a:pt x="8949" y="19"/>
                  </a:lnTo>
                  <a:lnTo>
                    <a:pt x="9303" y="38"/>
                  </a:lnTo>
                  <a:lnTo>
                    <a:pt x="9658" y="94"/>
                  </a:lnTo>
                  <a:lnTo>
                    <a:pt x="10012" y="150"/>
                  </a:lnTo>
                  <a:lnTo>
                    <a:pt x="10385" y="206"/>
                  </a:lnTo>
                  <a:lnTo>
                    <a:pt x="10776" y="280"/>
                  </a:lnTo>
                  <a:lnTo>
                    <a:pt x="10776" y="280"/>
                  </a:lnTo>
                  <a:lnTo>
                    <a:pt x="11522" y="485"/>
                  </a:lnTo>
                  <a:lnTo>
                    <a:pt x="12212" y="690"/>
                  </a:lnTo>
                  <a:lnTo>
                    <a:pt x="12864" y="951"/>
                  </a:lnTo>
                  <a:lnTo>
                    <a:pt x="13442" y="1213"/>
                  </a:lnTo>
                  <a:lnTo>
                    <a:pt x="13983" y="1511"/>
                  </a:lnTo>
                  <a:lnTo>
                    <a:pt x="14486" y="1828"/>
                  </a:lnTo>
                  <a:lnTo>
                    <a:pt x="14934" y="2163"/>
                  </a:lnTo>
                  <a:lnTo>
                    <a:pt x="15344" y="2518"/>
                  </a:lnTo>
                  <a:lnTo>
                    <a:pt x="15717" y="2872"/>
                  </a:lnTo>
                  <a:lnTo>
                    <a:pt x="16052" y="3263"/>
                  </a:lnTo>
                  <a:lnTo>
                    <a:pt x="16350" y="3655"/>
                  </a:lnTo>
                  <a:lnTo>
                    <a:pt x="16611" y="4046"/>
                  </a:lnTo>
                  <a:lnTo>
                    <a:pt x="16835" y="4456"/>
                  </a:lnTo>
                  <a:lnTo>
                    <a:pt x="17022" y="4867"/>
                  </a:lnTo>
                  <a:lnTo>
                    <a:pt x="17189" y="5277"/>
                  </a:lnTo>
                  <a:lnTo>
                    <a:pt x="17320" y="5706"/>
                  </a:lnTo>
                  <a:lnTo>
                    <a:pt x="17432" y="6116"/>
                  </a:lnTo>
                  <a:lnTo>
                    <a:pt x="17506" y="6526"/>
                  </a:lnTo>
                  <a:lnTo>
                    <a:pt x="17581" y="6936"/>
                  </a:lnTo>
                  <a:lnTo>
                    <a:pt x="17618" y="7346"/>
                  </a:lnTo>
                  <a:lnTo>
                    <a:pt x="17637" y="7738"/>
                  </a:lnTo>
                  <a:lnTo>
                    <a:pt x="17655" y="8111"/>
                  </a:lnTo>
                  <a:lnTo>
                    <a:pt x="17637" y="8483"/>
                  </a:lnTo>
                  <a:lnTo>
                    <a:pt x="17618" y="8838"/>
                  </a:lnTo>
                  <a:lnTo>
                    <a:pt x="17600" y="9173"/>
                  </a:lnTo>
                  <a:lnTo>
                    <a:pt x="17544" y="9490"/>
                  </a:lnTo>
                  <a:lnTo>
                    <a:pt x="17450" y="10068"/>
                  </a:lnTo>
                  <a:lnTo>
                    <a:pt x="17339" y="10534"/>
                  </a:lnTo>
                  <a:lnTo>
                    <a:pt x="17227" y="10888"/>
                  </a:lnTo>
                  <a:lnTo>
                    <a:pt x="17227" y="10888"/>
                  </a:lnTo>
                  <a:lnTo>
                    <a:pt x="17096" y="11261"/>
                  </a:lnTo>
                  <a:lnTo>
                    <a:pt x="16928" y="11671"/>
                  </a:lnTo>
                  <a:lnTo>
                    <a:pt x="16574" y="12510"/>
                  </a:lnTo>
                  <a:lnTo>
                    <a:pt x="16388" y="12939"/>
                  </a:lnTo>
                  <a:lnTo>
                    <a:pt x="16239" y="13331"/>
                  </a:lnTo>
                  <a:lnTo>
                    <a:pt x="16108" y="13685"/>
                  </a:lnTo>
                  <a:lnTo>
                    <a:pt x="16034" y="13983"/>
                  </a:lnTo>
                  <a:lnTo>
                    <a:pt x="16034" y="13983"/>
                  </a:lnTo>
                  <a:lnTo>
                    <a:pt x="15996" y="14300"/>
                  </a:lnTo>
                  <a:lnTo>
                    <a:pt x="15940" y="14729"/>
                  </a:lnTo>
                  <a:lnTo>
                    <a:pt x="15884" y="15251"/>
                  </a:lnTo>
                  <a:lnTo>
                    <a:pt x="15773" y="15829"/>
                  </a:lnTo>
                  <a:lnTo>
                    <a:pt x="15698" y="16127"/>
                  </a:lnTo>
                  <a:lnTo>
                    <a:pt x="15623" y="16444"/>
                  </a:lnTo>
                  <a:lnTo>
                    <a:pt x="15530" y="16761"/>
                  </a:lnTo>
                  <a:lnTo>
                    <a:pt x="15400" y="17059"/>
                  </a:lnTo>
                  <a:lnTo>
                    <a:pt x="15269" y="17376"/>
                  </a:lnTo>
                  <a:lnTo>
                    <a:pt x="15120" y="17674"/>
                  </a:lnTo>
                  <a:lnTo>
                    <a:pt x="14934" y="17954"/>
                  </a:lnTo>
                  <a:lnTo>
                    <a:pt x="14747" y="18234"/>
                  </a:lnTo>
                  <a:lnTo>
                    <a:pt x="14747" y="18234"/>
                  </a:lnTo>
                  <a:lnTo>
                    <a:pt x="14449" y="18551"/>
                  </a:lnTo>
                  <a:lnTo>
                    <a:pt x="14151" y="18849"/>
                  </a:lnTo>
                  <a:lnTo>
                    <a:pt x="13834" y="19129"/>
                  </a:lnTo>
                  <a:lnTo>
                    <a:pt x="13535" y="19371"/>
                  </a:lnTo>
                  <a:lnTo>
                    <a:pt x="13218" y="19613"/>
                  </a:lnTo>
                  <a:lnTo>
                    <a:pt x="12901" y="19837"/>
                  </a:lnTo>
                  <a:lnTo>
                    <a:pt x="12566" y="20042"/>
                  </a:lnTo>
                  <a:lnTo>
                    <a:pt x="12249" y="20229"/>
                  </a:lnTo>
                  <a:lnTo>
                    <a:pt x="11932" y="20396"/>
                  </a:lnTo>
                  <a:lnTo>
                    <a:pt x="11596" y="20546"/>
                  </a:lnTo>
                  <a:lnTo>
                    <a:pt x="11279" y="20695"/>
                  </a:lnTo>
                  <a:lnTo>
                    <a:pt x="10963" y="20807"/>
                  </a:lnTo>
                  <a:lnTo>
                    <a:pt x="10646" y="20918"/>
                  </a:lnTo>
                  <a:lnTo>
                    <a:pt x="10329" y="21030"/>
                  </a:lnTo>
                  <a:lnTo>
                    <a:pt x="9713" y="21179"/>
                  </a:lnTo>
                  <a:lnTo>
                    <a:pt x="9117" y="21310"/>
                  </a:lnTo>
                  <a:lnTo>
                    <a:pt x="8558" y="21384"/>
                  </a:lnTo>
                  <a:lnTo>
                    <a:pt x="8036" y="21422"/>
                  </a:lnTo>
                  <a:lnTo>
                    <a:pt x="7551" y="21422"/>
                  </a:lnTo>
                  <a:lnTo>
                    <a:pt x="7122" y="21422"/>
                  </a:lnTo>
                  <a:lnTo>
                    <a:pt x="6768" y="21384"/>
                  </a:lnTo>
                  <a:lnTo>
                    <a:pt x="6470" y="21329"/>
                  </a:lnTo>
                  <a:lnTo>
                    <a:pt x="6227" y="212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31;p45">
              <a:extLst>
                <a:ext uri="{FF2B5EF4-FFF2-40B4-BE49-F238E27FC236}">
                  <a16:creationId xmlns:a16="http://schemas.microsoft.com/office/drawing/2014/main" id="{FC1B194F-0FA5-E918-3304-2A1246B7D7F7}"/>
                </a:ext>
              </a:extLst>
            </p:cNvPr>
            <p:cNvSpPr/>
            <p:nvPr/>
          </p:nvSpPr>
          <p:spPr>
            <a:xfrm>
              <a:off x="4340150" y="3000575"/>
              <a:ext cx="445600" cy="540200"/>
            </a:xfrm>
            <a:custGeom>
              <a:avLst/>
              <a:gdLst/>
              <a:ahLst/>
              <a:cxnLst/>
              <a:rect l="l" t="t" r="r" b="b"/>
              <a:pathLst>
                <a:path w="17824" h="21608" extrusionOk="0">
                  <a:moveTo>
                    <a:pt x="8520" y="168"/>
                  </a:moveTo>
                  <a:lnTo>
                    <a:pt x="8968" y="187"/>
                  </a:lnTo>
                  <a:lnTo>
                    <a:pt x="9415" y="224"/>
                  </a:lnTo>
                  <a:lnTo>
                    <a:pt x="9881" y="280"/>
                  </a:lnTo>
                  <a:lnTo>
                    <a:pt x="10366" y="355"/>
                  </a:lnTo>
                  <a:lnTo>
                    <a:pt x="10850" y="467"/>
                  </a:lnTo>
                  <a:lnTo>
                    <a:pt x="11372" y="597"/>
                  </a:lnTo>
                  <a:lnTo>
                    <a:pt x="11876" y="728"/>
                  </a:lnTo>
                  <a:lnTo>
                    <a:pt x="12361" y="895"/>
                  </a:lnTo>
                  <a:lnTo>
                    <a:pt x="12827" y="1082"/>
                  </a:lnTo>
                  <a:lnTo>
                    <a:pt x="13274" y="1268"/>
                  </a:lnTo>
                  <a:lnTo>
                    <a:pt x="13703" y="1473"/>
                  </a:lnTo>
                  <a:lnTo>
                    <a:pt x="14094" y="1697"/>
                  </a:lnTo>
                  <a:lnTo>
                    <a:pt x="14486" y="1939"/>
                  </a:lnTo>
                  <a:lnTo>
                    <a:pt x="14840" y="2200"/>
                  </a:lnTo>
                  <a:lnTo>
                    <a:pt x="15176" y="2480"/>
                  </a:lnTo>
                  <a:lnTo>
                    <a:pt x="15493" y="2760"/>
                  </a:lnTo>
                  <a:lnTo>
                    <a:pt x="15791" y="3077"/>
                  </a:lnTo>
                  <a:lnTo>
                    <a:pt x="16071" y="3394"/>
                  </a:lnTo>
                  <a:lnTo>
                    <a:pt x="16332" y="3729"/>
                  </a:lnTo>
                  <a:lnTo>
                    <a:pt x="16555" y="4083"/>
                  </a:lnTo>
                  <a:lnTo>
                    <a:pt x="16779" y="4438"/>
                  </a:lnTo>
                  <a:lnTo>
                    <a:pt x="17021" y="4941"/>
                  </a:lnTo>
                  <a:lnTo>
                    <a:pt x="17208" y="5444"/>
                  </a:lnTo>
                  <a:lnTo>
                    <a:pt x="17376" y="5948"/>
                  </a:lnTo>
                  <a:lnTo>
                    <a:pt x="17487" y="6432"/>
                  </a:lnTo>
                  <a:lnTo>
                    <a:pt x="17581" y="6936"/>
                  </a:lnTo>
                  <a:lnTo>
                    <a:pt x="17637" y="7420"/>
                  </a:lnTo>
                  <a:lnTo>
                    <a:pt x="17655" y="7887"/>
                  </a:lnTo>
                  <a:lnTo>
                    <a:pt x="17655" y="8334"/>
                  </a:lnTo>
                  <a:lnTo>
                    <a:pt x="17655" y="8763"/>
                  </a:lnTo>
                  <a:lnTo>
                    <a:pt x="17618" y="9173"/>
                  </a:lnTo>
                  <a:lnTo>
                    <a:pt x="17562" y="9564"/>
                  </a:lnTo>
                  <a:lnTo>
                    <a:pt x="17506" y="9919"/>
                  </a:lnTo>
                  <a:lnTo>
                    <a:pt x="17450" y="10236"/>
                  </a:lnTo>
                  <a:lnTo>
                    <a:pt x="17376" y="10515"/>
                  </a:lnTo>
                  <a:lnTo>
                    <a:pt x="17301" y="10758"/>
                  </a:lnTo>
                  <a:lnTo>
                    <a:pt x="17226" y="10963"/>
                  </a:lnTo>
                  <a:lnTo>
                    <a:pt x="17115" y="11280"/>
                  </a:lnTo>
                  <a:lnTo>
                    <a:pt x="16984" y="11634"/>
                  </a:lnTo>
                  <a:lnTo>
                    <a:pt x="16667" y="12380"/>
                  </a:lnTo>
                  <a:lnTo>
                    <a:pt x="16462" y="12864"/>
                  </a:lnTo>
                  <a:lnTo>
                    <a:pt x="16294" y="13312"/>
                  </a:lnTo>
                  <a:lnTo>
                    <a:pt x="16145" y="13722"/>
                  </a:lnTo>
                  <a:lnTo>
                    <a:pt x="16089" y="13890"/>
                  </a:lnTo>
                  <a:lnTo>
                    <a:pt x="16052" y="14057"/>
                  </a:lnTo>
                  <a:lnTo>
                    <a:pt x="15996" y="14561"/>
                  </a:lnTo>
                  <a:lnTo>
                    <a:pt x="15940" y="14952"/>
                  </a:lnTo>
                  <a:lnTo>
                    <a:pt x="15884" y="15381"/>
                  </a:lnTo>
                  <a:lnTo>
                    <a:pt x="15791" y="15847"/>
                  </a:lnTo>
                  <a:lnTo>
                    <a:pt x="15679" y="16351"/>
                  </a:lnTo>
                  <a:lnTo>
                    <a:pt x="15530" y="16854"/>
                  </a:lnTo>
                  <a:lnTo>
                    <a:pt x="15437" y="17096"/>
                  </a:lnTo>
                  <a:lnTo>
                    <a:pt x="15325" y="17339"/>
                  </a:lnTo>
                  <a:lnTo>
                    <a:pt x="15213" y="17581"/>
                  </a:lnTo>
                  <a:lnTo>
                    <a:pt x="15082" y="17823"/>
                  </a:lnTo>
                  <a:lnTo>
                    <a:pt x="14933" y="18047"/>
                  </a:lnTo>
                  <a:lnTo>
                    <a:pt x="14766" y="18271"/>
                  </a:lnTo>
                  <a:lnTo>
                    <a:pt x="14467" y="18588"/>
                  </a:lnTo>
                  <a:lnTo>
                    <a:pt x="14169" y="18886"/>
                  </a:lnTo>
                  <a:lnTo>
                    <a:pt x="13871" y="19166"/>
                  </a:lnTo>
                  <a:lnTo>
                    <a:pt x="13554" y="19427"/>
                  </a:lnTo>
                  <a:lnTo>
                    <a:pt x="13237" y="19650"/>
                  </a:lnTo>
                  <a:lnTo>
                    <a:pt x="12920" y="19874"/>
                  </a:lnTo>
                  <a:lnTo>
                    <a:pt x="12603" y="20079"/>
                  </a:lnTo>
                  <a:lnTo>
                    <a:pt x="12286" y="20266"/>
                  </a:lnTo>
                  <a:lnTo>
                    <a:pt x="11950" y="20433"/>
                  </a:lnTo>
                  <a:lnTo>
                    <a:pt x="11633" y="20583"/>
                  </a:lnTo>
                  <a:lnTo>
                    <a:pt x="11317" y="20732"/>
                  </a:lnTo>
                  <a:lnTo>
                    <a:pt x="11000" y="20844"/>
                  </a:lnTo>
                  <a:lnTo>
                    <a:pt x="10683" y="20955"/>
                  </a:lnTo>
                  <a:lnTo>
                    <a:pt x="10366" y="21067"/>
                  </a:lnTo>
                  <a:lnTo>
                    <a:pt x="9751" y="21216"/>
                  </a:lnTo>
                  <a:lnTo>
                    <a:pt x="9173" y="21328"/>
                  </a:lnTo>
                  <a:lnTo>
                    <a:pt x="8613" y="21403"/>
                  </a:lnTo>
                  <a:lnTo>
                    <a:pt x="8110" y="21440"/>
                  </a:lnTo>
                  <a:lnTo>
                    <a:pt x="7644" y="21440"/>
                  </a:lnTo>
                  <a:lnTo>
                    <a:pt x="7215" y="21422"/>
                  </a:lnTo>
                  <a:lnTo>
                    <a:pt x="6861" y="21384"/>
                  </a:lnTo>
                  <a:lnTo>
                    <a:pt x="6581" y="21328"/>
                  </a:lnTo>
                  <a:lnTo>
                    <a:pt x="6357" y="21272"/>
                  </a:lnTo>
                  <a:lnTo>
                    <a:pt x="6152" y="21198"/>
                  </a:lnTo>
                  <a:lnTo>
                    <a:pt x="5929" y="21067"/>
                  </a:lnTo>
                  <a:lnTo>
                    <a:pt x="5649" y="20900"/>
                  </a:lnTo>
                  <a:lnTo>
                    <a:pt x="5332" y="20713"/>
                  </a:lnTo>
                  <a:lnTo>
                    <a:pt x="4997" y="20471"/>
                  </a:lnTo>
                  <a:lnTo>
                    <a:pt x="4642" y="20210"/>
                  </a:lnTo>
                  <a:lnTo>
                    <a:pt x="4288" y="19930"/>
                  </a:lnTo>
                  <a:lnTo>
                    <a:pt x="3897" y="19613"/>
                  </a:lnTo>
                  <a:lnTo>
                    <a:pt x="3524" y="19278"/>
                  </a:lnTo>
                  <a:lnTo>
                    <a:pt x="3132" y="18905"/>
                  </a:lnTo>
                  <a:lnTo>
                    <a:pt x="2759" y="18532"/>
                  </a:lnTo>
                  <a:lnTo>
                    <a:pt x="2405" y="18140"/>
                  </a:lnTo>
                  <a:lnTo>
                    <a:pt x="2051" y="17730"/>
                  </a:lnTo>
                  <a:lnTo>
                    <a:pt x="1734" y="17301"/>
                  </a:lnTo>
                  <a:lnTo>
                    <a:pt x="1436" y="16854"/>
                  </a:lnTo>
                  <a:lnTo>
                    <a:pt x="1193" y="16407"/>
                  </a:lnTo>
                  <a:lnTo>
                    <a:pt x="1063" y="16183"/>
                  </a:lnTo>
                  <a:lnTo>
                    <a:pt x="970" y="15940"/>
                  </a:lnTo>
                  <a:lnTo>
                    <a:pt x="858" y="15661"/>
                  </a:lnTo>
                  <a:lnTo>
                    <a:pt x="765" y="15400"/>
                  </a:lnTo>
                  <a:lnTo>
                    <a:pt x="615" y="14803"/>
                  </a:lnTo>
                  <a:lnTo>
                    <a:pt x="485" y="14169"/>
                  </a:lnTo>
                  <a:lnTo>
                    <a:pt x="373" y="13517"/>
                  </a:lnTo>
                  <a:lnTo>
                    <a:pt x="298" y="12864"/>
                  </a:lnTo>
                  <a:lnTo>
                    <a:pt x="224" y="12175"/>
                  </a:lnTo>
                  <a:lnTo>
                    <a:pt x="187" y="11503"/>
                  </a:lnTo>
                  <a:lnTo>
                    <a:pt x="168" y="10851"/>
                  </a:lnTo>
                  <a:lnTo>
                    <a:pt x="168" y="10198"/>
                  </a:lnTo>
                  <a:lnTo>
                    <a:pt x="168" y="9602"/>
                  </a:lnTo>
                  <a:lnTo>
                    <a:pt x="187" y="9042"/>
                  </a:lnTo>
                  <a:lnTo>
                    <a:pt x="224" y="8539"/>
                  </a:lnTo>
                  <a:lnTo>
                    <a:pt x="261" y="8092"/>
                  </a:lnTo>
                  <a:lnTo>
                    <a:pt x="298" y="7719"/>
                  </a:lnTo>
                  <a:lnTo>
                    <a:pt x="354" y="7439"/>
                  </a:lnTo>
                  <a:lnTo>
                    <a:pt x="392" y="7215"/>
                  </a:lnTo>
                  <a:lnTo>
                    <a:pt x="522" y="6693"/>
                  </a:lnTo>
                  <a:lnTo>
                    <a:pt x="634" y="6358"/>
                  </a:lnTo>
                  <a:lnTo>
                    <a:pt x="765" y="5966"/>
                  </a:lnTo>
                  <a:lnTo>
                    <a:pt x="932" y="5538"/>
                  </a:lnTo>
                  <a:lnTo>
                    <a:pt x="1137" y="5090"/>
                  </a:lnTo>
                  <a:lnTo>
                    <a:pt x="1361" y="4605"/>
                  </a:lnTo>
                  <a:lnTo>
                    <a:pt x="1641" y="4121"/>
                  </a:lnTo>
                  <a:lnTo>
                    <a:pt x="1958" y="3636"/>
                  </a:lnTo>
                  <a:lnTo>
                    <a:pt x="2312" y="3133"/>
                  </a:lnTo>
                  <a:lnTo>
                    <a:pt x="2498" y="2890"/>
                  </a:lnTo>
                  <a:lnTo>
                    <a:pt x="2703" y="2648"/>
                  </a:lnTo>
                  <a:lnTo>
                    <a:pt x="2927" y="2424"/>
                  </a:lnTo>
                  <a:lnTo>
                    <a:pt x="3151" y="2200"/>
                  </a:lnTo>
                  <a:lnTo>
                    <a:pt x="3393" y="1977"/>
                  </a:lnTo>
                  <a:lnTo>
                    <a:pt x="3654" y="1753"/>
                  </a:lnTo>
                  <a:lnTo>
                    <a:pt x="3915" y="1548"/>
                  </a:lnTo>
                  <a:lnTo>
                    <a:pt x="4195" y="1361"/>
                  </a:lnTo>
                  <a:lnTo>
                    <a:pt x="4530" y="1156"/>
                  </a:lnTo>
                  <a:lnTo>
                    <a:pt x="4885" y="951"/>
                  </a:lnTo>
                  <a:lnTo>
                    <a:pt x="5258" y="783"/>
                  </a:lnTo>
                  <a:lnTo>
                    <a:pt x="5630" y="634"/>
                  </a:lnTo>
                  <a:lnTo>
                    <a:pt x="6003" y="504"/>
                  </a:lnTo>
                  <a:lnTo>
                    <a:pt x="6395" y="392"/>
                  </a:lnTo>
                  <a:lnTo>
                    <a:pt x="6805" y="317"/>
                  </a:lnTo>
                  <a:lnTo>
                    <a:pt x="7215" y="243"/>
                  </a:lnTo>
                  <a:lnTo>
                    <a:pt x="7644" y="206"/>
                  </a:lnTo>
                  <a:lnTo>
                    <a:pt x="8073" y="168"/>
                  </a:lnTo>
                  <a:close/>
                  <a:moveTo>
                    <a:pt x="8501" y="0"/>
                  </a:moveTo>
                  <a:lnTo>
                    <a:pt x="8054" y="19"/>
                  </a:lnTo>
                  <a:lnTo>
                    <a:pt x="7625" y="38"/>
                  </a:lnTo>
                  <a:lnTo>
                    <a:pt x="7196" y="94"/>
                  </a:lnTo>
                  <a:lnTo>
                    <a:pt x="6768" y="150"/>
                  </a:lnTo>
                  <a:lnTo>
                    <a:pt x="6357" y="243"/>
                  </a:lnTo>
                  <a:lnTo>
                    <a:pt x="5966" y="355"/>
                  </a:lnTo>
                  <a:lnTo>
                    <a:pt x="5574" y="485"/>
                  </a:lnTo>
                  <a:lnTo>
                    <a:pt x="5183" y="634"/>
                  </a:lnTo>
                  <a:lnTo>
                    <a:pt x="4810" y="821"/>
                  </a:lnTo>
                  <a:lnTo>
                    <a:pt x="4456" y="1007"/>
                  </a:lnTo>
                  <a:lnTo>
                    <a:pt x="4102" y="1231"/>
                  </a:lnTo>
                  <a:lnTo>
                    <a:pt x="3822" y="1417"/>
                  </a:lnTo>
                  <a:lnTo>
                    <a:pt x="3561" y="1622"/>
                  </a:lnTo>
                  <a:lnTo>
                    <a:pt x="3300" y="1828"/>
                  </a:lnTo>
                  <a:lnTo>
                    <a:pt x="3058" y="2051"/>
                  </a:lnTo>
                  <a:lnTo>
                    <a:pt x="2834" y="2275"/>
                  </a:lnTo>
                  <a:lnTo>
                    <a:pt x="2610" y="2499"/>
                  </a:lnTo>
                  <a:lnTo>
                    <a:pt x="2405" y="2741"/>
                  </a:lnTo>
                  <a:lnTo>
                    <a:pt x="2219" y="2983"/>
                  </a:lnTo>
                  <a:lnTo>
                    <a:pt x="1864" y="3468"/>
                  </a:lnTo>
                  <a:lnTo>
                    <a:pt x="1548" y="3953"/>
                  </a:lnTo>
                  <a:lnTo>
                    <a:pt x="1268" y="4438"/>
                  </a:lnTo>
                  <a:lnTo>
                    <a:pt x="1026" y="4904"/>
                  </a:lnTo>
                  <a:lnTo>
                    <a:pt x="820" y="5370"/>
                  </a:lnTo>
                  <a:lnTo>
                    <a:pt x="653" y="5799"/>
                  </a:lnTo>
                  <a:lnTo>
                    <a:pt x="522" y="6190"/>
                  </a:lnTo>
                  <a:lnTo>
                    <a:pt x="410" y="6544"/>
                  </a:lnTo>
                  <a:lnTo>
                    <a:pt x="243" y="7104"/>
                  </a:lnTo>
                  <a:lnTo>
                    <a:pt x="187" y="7402"/>
                  </a:lnTo>
                  <a:lnTo>
                    <a:pt x="149" y="7700"/>
                  </a:lnTo>
                  <a:lnTo>
                    <a:pt x="93" y="8073"/>
                  </a:lnTo>
                  <a:lnTo>
                    <a:pt x="56" y="8520"/>
                  </a:lnTo>
                  <a:lnTo>
                    <a:pt x="37" y="9024"/>
                  </a:lnTo>
                  <a:lnTo>
                    <a:pt x="19" y="9602"/>
                  </a:lnTo>
                  <a:lnTo>
                    <a:pt x="0" y="10198"/>
                  </a:lnTo>
                  <a:lnTo>
                    <a:pt x="19" y="10851"/>
                  </a:lnTo>
                  <a:lnTo>
                    <a:pt x="37" y="11522"/>
                  </a:lnTo>
                  <a:lnTo>
                    <a:pt x="75" y="12193"/>
                  </a:lnTo>
                  <a:lnTo>
                    <a:pt x="131" y="12883"/>
                  </a:lnTo>
                  <a:lnTo>
                    <a:pt x="224" y="13573"/>
                  </a:lnTo>
                  <a:lnTo>
                    <a:pt x="317" y="14225"/>
                  </a:lnTo>
                  <a:lnTo>
                    <a:pt x="466" y="14859"/>
                  </a:lnTo>
                  <a:lnTo>
                    <a:pt x="615" y="15456"/>
                  </a:lnTo>
                  <a:lnTo>
                    <a:pt x="709" y="15735"/>
                  </a:lnTo>
                  <a:lnTo>
                    <a:pt x="820" y="15996"/>
                  </a:lnTo>
                  <a:lnTo>
                    <a:pt x="932" y="16257"/>
                  </a:lnTo>
                  <a:lnTo>
                    <a:pt x="1044" y="16500"/>
                  </a:lnTo>
                  <a:lnTo>
                    <a:pt x="1305" y="16947"/>
                  </a:lnTo>
                  <a:lnTo>
                    <a:pt x="1603" y="17395"/>
                  </a:lnTo>
                  <a:lnTo>
                    <a:pt x="1939" y="17823"/>
                  </a:lnTo>
                  <a:lnTo>
                    <a:pt x="2275" y="18252"/>
                  </a:lnTo>
                  <a:lnTo>
                    <a:pt x="2647" y="18662"/>
                  </a:lnTo>
                  <a:lnTo>
                    <a:pt x="3020" y="19035"/>
                  </a:lnTo>
                  <a:lnTo>
                    <a:pt x="3412" y="19408"/>
                  </a:lnTo>
                  <a:lnTo>
                    <a:pt x="3803" y="19744"/>
                  </a:lnTo>
                  <a:lnTo>
                    <a:pt x="4176" y="20061"/>
                  </a:lnTo>
                  <a:lnTo>
                    <a:pt x="4549" y="20359"/>
                  </a:lnTo>
                  <a:lnTo>
                    <a:pt x="4922" y="20620"/>
                  </a:lnTo>
                  <a:lnTo>
                    <a:pt x="5258" y="20844"/>
                  </a:lnTo>
                  <a:lnTo>
                    <a:pt x="5574" y="21049"/>
                  </a:lnTo>
                  <a:lnTo>
                    <a:pt x="5854" y="21216"/>
                  </a:lnTo>
                  <a:lnTo>
                    <a:pt x="6096" y="21347"/>
                  </a:lnTo>
                  <a:lnTo>
                    <a:pt x="6302" y="21422"/>
                  </a:lnTo>
                  <a:lnTo>
                    <a:pt x="6544" y="21496"/>
                  </a:lnTo>
                  <a:lnTo>
                    <a:pt x="6861" y="21552"/>
                  </a:lnTo>
                  <a:lnTo>
                    <a:pt x="7271" y="21589"/>
                  </a:lnTo>
                  <a:lnTo>
                    <a:pt x="7737" y="21608"/>
                  </a:lnTo>
                  <a:lnTo>
                    <a:pt x="8091" y="21589"/>
                  </a:lnTo>
                  <a:lnTo>
                    <a:pt x="8464" y="21571"/>
                  </a:lnTo>
                  <a:lnTo>
                    <a:pt x="8874" y="21533"/>
                  </a:lnTo>
                  <a:lnTo>
                    <a:pt x="9303" y="21459"/>
                  </a:lnTo>
                  <a:lnTo>
                    <a:pt x="9732" y="21384"/>
                  </a:lnTo>
                  <a:lnTo>
                    <a:pt x="10198" y="21272"/>
                  </a:lnTo>
                  <a:lnTo>
                    <a:pt x="10645" y="21142"/>
                  </a:lnTo>
                  <a:lnTo>
                    <a:pt x="11130" y="20974"/>
                  </a:lnTo>
                  <a:lnTo>
                    <a:pt x="11615" y="20769"/>
                  </a:lnTo>
                  <a:lnTo>
                    <a:pt x="12081" y="20545"/>
                  </a:lnTo>
                  <a:lnTo>
                    <a:pt x="12566" y="20284"/>
                  </a:lnTo>
                  <a:lnTo>
                    <a:pt x="13050" y="19986"/>
                  </a:lnTo>
                  <a:lnTo>
                    <a:pt x="13535" y="19650"/>
                  </a:lnTo>
                  <a:lnTo>
                    <a:pt x="14001" y="19259"/>
                  </a:lnTo>
                  <a:lnTo>
                    <a:pt x="14449" y="18849"/>
                  </a:lnTo>
                  <a:lnTo>
                    <a:pt x="14896" y="18383"/>
                  </a:lnTo>
                  <a:lnTo>
                    <a:pt x="15064" y="18159"/>
                  </a:lnTo>
                  <a:lnTo>
                    <a:pt x="15213" y="17917"/>
                  </a:lnTo>
                  <a:lnTo>
                    <a:pt x="15362" y="17674"/>
                  </a:lnTo>
                  <a:lnTo>
                    <a:pt x="15474" y="17413"/>
                  </a:lnTo>
                  <a:lnTo>
                    <a:pt x="15586" y="17171"/>
                  </a:lnTo>
                  <a:lnTo>
                    <a:pt x="15679" y="16910"/>
                  </a:lnTo>
                  <a:lnTo>
                    <a:pt x="15847" y="16407"/>
                  </a:lnTo>
                  <a:lnTo>
                    <a:pt x="15959" y="15903"/>
                  </a:lnTo>
                  <a:lnTo>
                    <a:pt x="16033" y="15418"/>
                  </a:lnTo>
                  <a:lnTo>
                    <a:pt x="16108" y="14971"/>
                  </a:lnTo>
                  <a:lnTo>
                    <a:pt x="16145" y="14579"/>
                  </a:lnTo>
                  <a:lnTo>
                    <a:pt x="16220" y="14076"/>
                  </a:lnTo>
                  <a:lnTo>
                    <a:pt x="16257" y="13927"/>
                  </a:lnTo>
                  <a:lnTo>
                    <a:pt x="16294" y="13759"/>
                  </a:lnTo>
                  <a:lnTo>
                    <a:pt x="16443" y="13349"/>
                  </a:lnTo>
                  <a:lnTo>
                    <a:pt x="16816" y="12436"/>
                  </a:lnTo>
                  <a:lnTo>
                    <a:pt x="17133" y="11690"/>
                  </a:lnTo>
                  <a:lnTo>
                    <a:pt x="17282" y="11336"/>
                  </a:lnTo>
                  <a:lnTo>
                    <a:pt x="17394" y="11019"/>
                  </a:lnTo>
                  <a:lnTo>
                    <a:pt x="17450" y="10814"/>
                  </a:lnTo>
                  <a:lnTo>
                    <a:pt x="17525" y="10571"/>
                  </a:lnTo>
                  <a:lnTo>
                    <a:pt x="17599" y="10273"/>
                  </a:lnTo>
                  <a:lnTo>
                    <a:pt x="17674" y="9956"/>
                  </a:lnTo>
                  <a:lnTo>
                    <a:pt x="17730" y="9583"/>
                  </a:lnTo>
                  <a:lnTo>
                    <a:pt x="17767" y="9192"/>
                  </a:lnTo>
                  <a:lnTo>
                    <a:pt x="17804" y="8781"/>
                  </a:lnTo>
                  <a:lnTo>
                    <a:pt x="17823" y="8334"/>
                  </a:lnTo>
                  <a:lnTo>
                    <a:pt x="17823" y="7868"/>
                  </a:lnTo>
                  <a:lnTo>
                    <a:pt x="17786" y="7402"/>
                  </a:lnTo>
                  <a:lnTo>
                    <a:pt x="17730" y="6898"/>
                  </a:lnTo>
                  <a:lnTo>
                    <a:pt x="17655" y="6395"/>
                  </a:lnTo>
                  <a:lnTo>
                    <a:pt x="17525" y="5892"/>
                  </a:lnTo>
                  <a:lnTo>
                    <a:pt x="17357" y="5388"/>
                  </a:lnTo>
                  <a:lnTo>
                    <a:pt x="17171" y="4866"/>
                  </a:lnTo>
                  <a:lnTo>
                    <a:pt x="17040" y="4624"/>
                  </a:lnTo>
                  <a:lnTo>
                    <a:pt x="16910" y="4363"/>
                  </a:lnTo>
                  <a:lnTo>
                    <a:pt x="16704" y="3990"/>
                  </a:lnTo>
                  <a:lnTo>
                    <a:pt x="16462" y="3636"/>
                  </a:lnTo>
                  <a:lnTo>
                    <a:pt x="16201" y="3300"/>
                  </a:lnTo>
                  <a:lnTo>
                    <a:pt x="15921" y="2965"/>
                  </a:lnTo>
                  <a:lnTo>
                    <a:pt x="15623" y="2648"/>
                  </a:lnTo>
                  <a:lnTo>
                    <a:pt x="15288" y="2350"/>
                  </a:lnTo>
                  <a:lnTo>
                    <a:pt x="14952" y="2070"/>
                  </a:lnTo>
                  <a:lnTo>
                    <a:pt x="14579" y="1809"/>
                  </a:lnTo>
                  <a:lnTo>
                    <a:pt x="14188" y="1567"/>
                  </a:lnTo>
                  <a:lnTo>
                    <a:pt x="13777" y="1343"/>
                  </a:lnTo>
                  <a:lnTo>
                    <a:pt x="13349" y="1119"/>
                  </a:lnTo>
                  <a:lnTo>
                    <a:pt x="12901" y="933"/>
                  </a:lnTo>
                  <a:lnTo>
                    <a:pt x="12417" y="746"/>
                  </a:lnTo>
                  <a:lnTo>
                    <a:pt x="11932" y="578"/>
                  </a:lnTo>
                  <a:lnTo>
                    <a:pt x="11410" y="429"/>
                  </a:lnTo>
                  <a:lnTo>
                    <a:pt x="10888" y="299"/>
                  </a:lnTo>
                  <a:lnTo>
                    <a:pt x="10384" y="206"/>
                  </a:lnTo>
                  <a:lnTo>
                    <a:pt x="9900" y="112"/>
                  </a:lnTo>
                  <a:lnTo>
                    <a:pt x="9434" y="56"/>
                  </a:lnTo>
                  <a:lnTo>
                    <a:pt x="8968" y="19"/>
                  </a:lnTo>
                  <a:lnTo>
                    <a:pt x="85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32;p45">
              <a:extLst>
                <a:ext uri="{FF2B5EF4-FFF2-40B4-BE49-F238E27FC236}">
                  <a16:creationId xmlns:a16="http://schemas.microsoft.com/office/drawing/2014/main" id="{F72CB92E-3859-2DF0-2CDE-38E488BD6596}"/>
                </a:ext>
              </a:extLst>
            </p:cNvPr>
            <p:cNvSpPr/>
            <p:nvPr/>
          </p:nvSpPr>
          <p:spPr>
            <a:xfrm>
              <a:off x="4340150" y="3000575"/>
              <a:ext cx="445600" cy="540200"/>
            </a:xfrm>
            <a:custGeom>
              <a:avLst/>
              <a:gdLst/>
              <a:ahLst/>
              <a:cxnLst/>
              <a:rect l="l" t="t" r="r" b="b"/>
              <a:pathLst>
                <a:path w="17824" h="21608" fill="none" extrusionOk="0">
                  <a:moveTo>
                    <a:pt x="7737" y="21608"/>
                  </a:moveTo>
                  <a:lnTo>
                    <a:pt x="7737" y="21608"/>
                  </a:lnTo>
                  <a:lnTo>
                    <a:pt x="7271" y="21589"/>
                  </a:lnTo>
                  <a:lnTo>
                    <a:pt x="6861" y="21552"/>
                  </a:lnTo>
                  <a:lnTo>
                    <a:pt x="6544" y="21496"/>
                  </a:lnTo>
                  <a:lnTo>
                    <a:pt x="6302" y="21422"/>
                  </a:lnTo>
                  <a:lnTo>
                    <a:pt x="6302" y="21422"/>
                  </a:lnTo>
                  <a:lnTo>
                    <a:pt x="6096" y="21347"/>
                  </a:lnTo>
                  <a:lnTo>
                    <a:pt x="5854" y="21216"/>
                  </a:lnTo>
                  <a:lnTo>
                    <a:pt x="5574" y="21049"/>
                  </a:lnTo>
                  <a:lnTo>
                    <a:pt x="5258" y="20844"/>
                  </a:lnTo>
                  <a:lnTo>
                    <a:pt x="4922" y="20620"/>
                  </a:lnTo>
                  <a:lnTo>
                    <a:pt x="4549" y="20359"/>
                  </a:lnTo>
                  <a:lnTo>
                    <a:pt x="4176" y="20061"/>
                  </a:lnTo>
                  <a:lnTo>
                    <a:pt x="3803" y="19744"/>
                  </a:lnTo>
                  <a:lnTo>
                    <a:pt x="3412" y="19408"/>
                  </a:lnTo>
                  <a:lnTo>
                    <a:pt x="3020" y="19035"/>
                  </a:lnTo>
                  <a:lnTo>
                    <a:pt x="2647" y="18662"/>
                  </a:lnTo>
                  <a:lnTo>
                    <a:pt x="2275" y="18252"/>
                  </a:lnTo>
                  <a:lnTo>
                    <a:pt x="1939" y="17823"/>
                  </a:lnTo>
                  <a:lnTo>
                    <a:pt x="1603" y="17395"/>
                  </a:lnTo>
                  <a:lnTo>
                    <a:pt x="1305" y="16947"/>
                  </a:lnTo>
                  <a:lnTo>
                    <a:pt x="1044" y="16500"/>
                  </a:lnTo>
                  <a:lnTo>
                    <a:pt x="1044" y="16500"/>
                  </a:lnTo>
                  <a:lnTo>
                    <a:pt x="932" y="16257"/>
                  </a:lnTo>
                  <a:lnTo>
                    <a:pt x="820" y="15996"/>
                  </a:lnTo>
                  <a:lnTo>
                    <a:pt x="709" y="15735"/>
                  </a:lnTo>
                  <a:lnTo>
                    <a:pt x="615" y="15456"/>
                  </a:lnTo>
                  <a:lnTo>
                    <a:pt x="466" y="14859"/>
                  </a:lnTo>
                  <a:lnTo>
                    <a:pt x="317" y="14225"/>
                  </a:lnTo>
                  <a:lnTo>
                    <a:pt x="224" y="13573"/>
                  </a:lnTo>
                  <a:lnTo>
                    <a:pt x="131" y="12883"/>
                  </a:lnTo>
                  <a:lnTo>
                    <a:pt x="75" y="12193"/>
                  </a:lnTo>
                  <a:lnTo>
                    <a:pt x="37" y="11522"/>
                  </a:lnTo>
                  <a:lnTo>
                    <a:pt x="19" y="10851"/>
                  </a:lnTo>
                  <a:lnTo>
                    <a:pt x="0" y="10198"/>
                  </a:lnTo>
                  <a:lnTo>
                    <a:pt x="19" y="9602"/>
                  </a:lnTo>
                  <a:lnTo>
                    <a:pt x="37" y="9024"/>
                  </a:lnTo>
                  <a:lnTo>
                    <a:pt x="56" y="8520"/>
                  </a:lnTo>
                  <a:lnTo>
                    <a:pt x="93" y="8073"/>
                  </a:lnTo>
                  <a:lnTo>
                    <a:pt x="149" y="7700"/>
                  </a:lnTo>
                  <a:lnTo>
                    <a:pt x="187" y="7402"/>
                  </a:lnTo>
                  <a:lnTo>
                    <a:pt x="187" y="7402"/>
                  </a:lnTo>
                  <a:lnTo>
                    <a:pt x="243" y="7104"/>
                  </a:lnTo>
                  <a:lnTo>
                    <a:pt x="410" y="6544"/>
                  </a:lnTo>
                  <a:lnTo>
                    <a:pt x="522" y="6190"/>
                  </a:lnTo>
                  <a:lnTo>
                    <a:pt x="653" y="5799"/>
                  </a:lnTo>
                  <a:lnTo>
                    <a:pt x="820" y="5370"/>
                  </a:lnTo>
                  <a:lnTo>
                    <a:pt x="1026" y="4904"/>
                  </a:lnTo>
                  <a:lnTo>
                    <a:pt x="1268" y="4438"/>
                  </a:lnTo>
                  <a:lnTo>
                    <a:pt x="1548" y="3953"/>
                  </a:lnTo>
                  <a:lnTo>
                    <a:pt x="1864" y="3468"/>
                  </a:lnTo>
                  <a:lnTo>
                    <a:pt x="2219" y="2983"/>
                  </a:lnTo>
                  <a:lnTo>
                    <a:pt x="2405" y="2741"/>
                  </a:lnTo>
                  <a:lnTo>
                    <a:pt x="2610" y="2499"/>
                  </a:lnTo>
                  <a:lnTo>
                    <a:pt x="2834" y="2275"/>
                  </a:lnTo>
                  <a:lnTo>
                    <a:pt x="3058" y="2051"/>
                  </a:lnTo>
                  <a:lnTo>
                    <a:pt x="3300" y="1828"/>
                  </a:lnTo>
                  <a:lnTo>
                    <a:pt x="3561" y="1622"/>
                  </a:lnTo>
                  <a:lnTo>
                    <a:pt x="3822" y="1417"/>
                  </a:lnTo>
                  <a:lnTo>
                    <a:pt x="4102" y="1231"/>
                  </a:lnTo>
                  <a:lnTo>
                    <a:pt x="4102" y="1231"/>
                  </a:lnTo>
                  <a:lnTo>
                    <a:pt x="4456" y="1007"/>
                  </a:lnTo>
                  <a:lnTo>
                    <a:pt x="4810" y="821"/>
                  </a:lnTo>
                  <a:lnTo>
                    <a:pt x="5183" y="634"/>
                  </a:lnTo>
                  <a:lnTo>
                    <a:pt x="5574" y="485"/>
                  </a:lnTo>
                  <a:lnTo>
                    <a:pt x="5966" y="355"/>
                  </a:lnTo>
                  <a:lnTo>
                    <a:pt x="6357" y="243"/>
                  </a:lnTo>
                  <a:lnTo>
                    <a:pt x="6768" y="150"/>
                  </a:lnTo>
                  <a:lnTo>
                    <a:pt x="7196" y="94"/>
                  </a:lnTo>
                  <a:lnTo>
                    <a:pt x="7625" y="38"/>
                  </a:lnTo>
                  <a:lnTo>
                    <a:pt x="8054" y="19"/>
                  </a:lnTo>
                  <a:lnTo>
                    <a:pt x="8501" y="0"/>
                  </a:lnTo>
                  <a:lnTo>
                    <a:pt x="8968" y="19"/>
                  </a:lnTo>
                  <a:lnTo>
                    <a:pt x="9434" y="56"/>
                  </a:lnTo>
                  <a:lnTo>
                    <a:pt x="9900" y="112"/>
                  </a:lnTo>
                  <a:lnTo>
                    <a:pt x="10384" y="206"/>
                  </a:lnTo>
                  <a:lnTo>
                    <a:pt x="10888" y="299"/>
                  </a:lnTo>
                  <a:lnTo>
                    <a:pt x="10888" y="299"/>
                  </a:lnTo>
                  <a:lnTo>
                    <a:pt x="11410" y="429"/>
                  </a:lnTo>
                  <a:lnTo>
                    <a:pt x="11932" y="578"/>
                  </a:lnTo>
                  <a:lnTo>
                    <a:pt x="12417" y="746"/>
                  </a:lnTo>
                  <a:lnTo>
                    <a:pt x="12901" y="933"/>
                  </a:lnTo>
                  <a:lnTo>
                    <a:pt x="13349" y="1119"/>
                  </a:lnTo>
                  <a:lnTo>
                    <a:pt x="13777" y="1343"/>
                  </a:lnTo>
                  <a:lnTo>
                    <a:pt x="14188" y="1567"/>
                  </a:lnTo>
                  <a:lnTo>
                    <a:pt x="14579" y="1809"/>
                  </a:lnTo>
                  <a:lnTo>
                    <a:pt x="14952" y="2070"/>
                  </a:lnTo>
                  <a:lnTo>
                    <a:pt x="15288" y="2350"/>
                  </a:lnTo>
                  <a:lnTo>
                    <a:pt x="15623" y="2648"/>
                  </a:lnTo>
                  <a:lnTo>
                    <a:pt x="15921" y="2965"/>
                  </a:lnTo>
                  <a:lnTo>
                    <a:pt x="16201" y="3300"/>
                  </a:lnTo>
                  <a:lnTo>
                    <a:pt x="16462" y="3636"/>
                  </a:lnTo>
                  <a:lnTo>
                    <a:pt x="16704" y="3990"/>
                  </a:lnTo>
                  <a:lnTo>
                    <a:pt x="16910" y="4363"/>
                  </a:lnTo>
                  <a:lnTo>
                    <a:pt x="16910" y="4363"/>
                  </a:lnTo>
                  <a:lnTo>
                    <a:pt x="17040" y="4624"/>
                  </a:lnTo>
                  <a:lnTo>
                    <a:pt x="17171" y="4866"/>
                  </a:lnTo>
                  <a:lnTo>
                    <a:pt x="17357" y="5388"/>
                  </a:lnTo>
                  <a:lnTo>
                    <a:pt x="17525" y="5892"/>
                  </a:lnTo>
                  <a:lnTo>
                    <a:pt x="17655" y="6395"/>
                  </a:lnTo>
                  <a:lnTo>
                    <a:pt x="17730" y="6898"/>
                  </a:lnTo>
                  <a:lnTo>
                    <a:pt x="17786" y="7402"/>
                  </a:lnTo>
                  <a:lnTo>
                    <a:pt x="17823" y="7868"/>
                  </a:lnTo>
                  <a:lnTo>
                    <a:pt x="17823" y="8334"/>
                  </a:lnTo>
                  <a:lnTo>
                    <a:pt x="17804" y="8781"/>
                  </a:lnTo>
                  <a:lnTo>
                    <a:pt x="17767" y="9192"/>
                  </a:lnTo>
                  <a:lnTo>
                    <a:pt x="17730" y="9583"/>
                  </a:lnTo>
                  <a:lnTo>
                    <a:pt x="17674" y="9956"/>
                  </a:lnTo>
                  <a:lnTo>
                    <a:pt x="17599" y="10273"/>
                  </a:lnTo>
                  <a:lnTo>
                    <a:pt x="17525" y="10571"/>
                  </a:lnTo>
                  <a:lnTo>
                    <a:pt x="17450" y="10814"/>
                  </a:lnTo>
                  <a:lnTo>
                    <a:pt x="17394" y="11019"/>
                  </a:lnTo>
                  <a:lnTo>
                    <a:pt x="17394" y="11019"/>
                  </a:lnTo>
                  <a:lnTo>
                    <a:pt x="17282" y="11336"/>
                  </a:lnTo>
                  <a:lnTo>
                    <a:pt x="17133" y="11690"/>
                  </a:lnTo>
                  <a:lnTo>
                    <a:pt x="16816" y="12436"/>
                  </a:lnTo>
                  <a:lnTo>
                    <a:pt x="16816" y="12436"/>
                  </a:lnTo>
                  <a:lnTo>
                    <a:pt x="16443" y="13349"/>
                  </a:lnTo>
                  <a:lnTo>
                    <a:pt x="16294" y="13759"/>
                  </a:lnTo>
                  <a:lnTo>
                    <a:pt x="16257" y="13927"/>
                  </a:lnTo>
                  <a:lnTo>
                    <a:pt x="16220" y="14076"/>
                  </a:lnTo>
                  <a:lnTo>
                    <a:pt x="16220" y="14076"/>
                  </a:lnTo>
                  <a:lnTo>
                    <a:pt x="16145" y="14579"/>
                  </a:lnTo>
                  <a:lnTo>
                    <a:pt x="16145" y="14579"/>
                  </a:lnTo>
                  <a:lnTo>
                    <a:pt x="16108" y="14971"/>
                  </a:lnTo>
                  <a:lnTo>
                    <a:pt x="16033" y="15418"/>
                  </a:lnTo>
                  <a:lnTo>
                    <a:pt x="15959" y="15903"/>
                  </a:lnTo>
                  <a:lnTo>
                    <a:pt x="15847" y="16407"/>
                  </a:lnTo>
                  <a:lnTo>
                    <a:pt x="15679" y="16910"/>
                  </a:lnTo>
                  <a:lnTo>
                    <a:pt x="15586" y="17171"/>
                  </a:lnTo>
                  <a:lnTo>
                    <a:pt x="15474" y="17413"/>
                  </a:lnTo>
                  <a:lnTo>
                    <a:pt x="15362" y="17674"/>
                  </a:lnTo>
                  <a:lnTo>
                    <a:pt x="15213" y="17917"/>
                  </a:lnTo>
                  <a:lnTo>
                    <a:pt x="15064" y="18159"/>
                  </a:lnTo>
                  <a:lnTo>
                    <a:pt x="14896" y="18383"/>
                  </a:lnTo>
                  <a:lnTo>
                    <a:pt x="14896" y="18383"/>
                  </a:lnTo>
                  <a:lnTo>
                    <a:pt x="14449" y="18849"/>
                  </a:lnTo>
                  <a:lnTo>
                    <a:pt x="14001" y="19259"/>
                  </a:lnTo>
                  <a:lnTo>
                    <a:pt x="13535" y="19650"/>
                  </a:lnTo>
                  <a:lnTo>
                    <a:pt x="13050" y="19986"/>
                  </a:lnTo>
                  <a:lnTo>
                    <a:pt x="12566" y="20284"/>
                  </a:lnTo>
                  <a:lnTo>
                    <a:pt x="12081" y="20545"/>
                  </a:lnTo>
                  <a:lnTo>
                    <a:pt x="11615" y="20769"/>
                  </a:lnTo>
                  <a:lnTo>
                    <a:pt x="11130" y="20974"/>
                  </a:lnTo>
                  <a:lnTo>
                    <a:pt x="10645" y="21142"/>
                  </a:lnTo>
                  <a:lnTo>
                    <a:pt x="10198" y="21272"/>
                  </a:lnTo>
                  <a:lnTo>
                    <a:pt x="9732" y="21384"/>
                  </a:lnTo>
                  <a:lnTo>
                    <a:pt x="9303" y="21459"/>
                  </a:lnTo>
                  <a:lnTo>
                    <a:pt x="8874" y="21533"/>
                  </a:lnTo>
                  <a:lnTo>
                    <a:pt x="8464" y="21571"/>
                  </a:lnTo>
                  <a:lnTo>
                    <a:pt x="8091" y="21589"/>
                  </a:lnTo>
                  <a:lnTo>
                    <a:pt x="7737" y="21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33;p45">
              <a:extLst>
                <a:ext uri="{FF2B5EF4-FFF2-40B4-BE49-F238E27FC236}">
                  <a16:creationId xmlns:a16="http://schemas.microsoft.com/office/drawing/2014/main" id="{67958384-991E-7849-8B7B-9223118269E6}"/>
                </a:ext>
              </a:extLst>
            </p:cNvPr>
            <p:cNvSpPr/>
            <p:nvPr/>
          </p:nvSpPr>
          <p:spPr>
            <a:xfrm>
              <a:off x="4344325" y="3004775"/>
              <a:ext cx="437225" cy="531825"/>
            </a:xfrm>
            <a:custGeom>
              <a:avLst/>
              <a:gdLst/>
              <a:ahLst/>
              <a:cxnLst/>
              <a:rect l="l" t="t" r="r" b="b"/>
              <a:pathLst>
                <a:path w="17489" h="21273" fill="none" extrusionOk="0">
                  <a:moveTo>
                    <a:pt x="6190" y="21104"/>
                  </a:moveTo>
                  <a:lnTo>
                    <a:pt x="6190" y="21104"/>
                  </a:lnTo>
                  <a:lnTo>
                    <a:pt x="6414" y="21160"/>
                  </a:lnTo>
                  <a:lnTo>
                    <a:pt x="6694" y="21216"/>
                  </a:lnTo>
                  <a:lnTo>
                    <a:pt x="7048" y="21254"/>
                  </a:lnTo>
                  <a:lnTo>
                    <a:pt x="7477" y="21272"/>
                  </a:lnTo>
                  <a:lnTo>
                    <a:pt x="7943" y="21272"/>
                  </a:lnTo>
                  <a:lnTo>
                    <a:pt x="8446" y="21235"/>
                  </a:lnTo>
                  <a:lnTo>
                    <a:pt x="9006" y="21160"/>
                  </a:lnTo>
                  <a:lnTo>
                    <a:pt x="9584" y="21048"/>
                  </a:lnTo>
                  <a:lnTo>
                    <a:pt x="10199" y="20899"/>
                  </a:lnTo>
                  <a:lnTo>
                    <a:pt x="10516" y="20787"/>
                  </a:lnTo>
                  <a:lnTo>
                    <a:pt x="10833" y="20676"/>
                  </a:lnTo>
                  <a:lnTo>
                    <a:pt x="11150" y="20564"/>
                  </a:lnTo>
                  <a:lnTo>
                    <a:pt x="11466" y="20415"/>
                  </a:lnTo>
                  <a:lnTo>
                    <a:pt x="11783" y="20265"/>
                  </a:lnTo>
                  <a:lnTo>
                    <a:pt x="12119" y="20098"/>
                  </a:lnTo>
                  <a:lnTo>
                    <a:pt x="12436" y="19911"/>
                  </a:lnTo>
                  <a:lnTo>
                    <a:pt x="12753" y="19706"/>
                  </a:lnTo>
                  <a:lnTo>
                    <a:pt x="13070" y="19482"/>
                  </a:lnTo>
                  <a:lnTo>
                    <a:pt x="13387" y="19259"/>
                  </a:lnTo>
                  <a:lnTo>
                    <a:pt x="13704" y="18998"/>
                  </a:lnTo>
                  <a:lnTo>
                    <a:pt x="14002" y="18718"/>
                  </a:lnTo>
                  <a:lnTo>
                    <a:pt x="14300" y="18420"/>
                  </a:lnTo>
                  <a:lnTo>
                    <a:pt x="14599" y="18103"/>
                  </a:lnTo>
                  <a:lnTo>
                    <a:pt x="14599" y="18103"/>
                  </a:lnTo>
                  <a:lnTo>
                    <a:pt x="14766" y="17879"/>
                  </a:lnTo>
                  <a:lnTo>
                    <a:pt x="14915" y="17655"/>
                  </a:lnTo>
                  <a:lnTo>
                    <a:pt x="15046" y="17413"/>
                  </a:lnTo>
                  <a:lnTo>
                    <a:pt x="15158" y="17171"/>
                  </a:lnTo>
                  <a:lnTo>
                    <a:pt x="15270" y="16928"/>
                  </a:lnTo>
                  <a:lnTo>
                    <a:pt x="15363" y="16686"/>
                  </a:lnTo>
                  <a:lnTo>
                    <a:pt x="15512" y="16183"/>
                  </a:lnTo>
                  <a:lnTo>
                    <a:pt x="15624" y="15679"/>
                  </a:lnTo>
                  <a:lnTo>
                    <a:pt x="15717" y="15213"/>
                  </a:lnTo>
                  <a:lnTo>
                    <a:pt x="15773" y="14784"/>
                  </a:lnTo>
                  <a:lnTo>
                    <a:pt x="15829" y="14393"/>
                  </a:lnTo>
                  <a:lnTo>
                    <a:pt x="15829" y="14393"/>
                  </a:lnTo>
                  <a:lnTo>
                    <a:pt x="15885" y="13889"/>
                  </a:lnTo>
                  <a:lnTo>
                    <a:pt x="15885" y="13889"/>
                  </a:lnTo>
                  <a:lnTo>
                    <a:pt x="15922" y="13722"/>
                  </a:lnTo>
                  <a:lnTo>
                    <a:pt x="15978" y="13554"/>
                  </a:lnTo>
                  <a:lnTo>
                    <a:pt x="16127" y="13144"/>
                  </a:lnTo>
                  <a:lnTo>
                    <a:pt x="16295" y="12696"/>
                  </a:lnTo>
                  <a:lnTo>
                    <a:pt x="16500" y="12212"/>
                  </a:lnTo>
                  <a:lnTo>
                    <a:pt x="16500" y="12212"/>
                  </a:lnTo>
                  <a:lnTo>
                    <a:pt x="16817" y="11466"/>
                  </a:lnTo>
                  <a:lnTo>
                    <a:pt x="16948" y="11112"/>
                  </a:lnTo>
                  <a:lnTo>
                    <a:pt x="17059" y="10795"/>
                  </a:lnTo>
                  <a:lnTo>
                    <a:pt x="17059" y="10795"/>
                  </a:lnTo>
                  <a:lnTo>
                    <a:pt x="17134" y="10590"/>
                  </a:lnTo>
                  <a:lnTo>
                    <a:pt x="17209" y="10347"/>
                  </a:lnTo>
                  <a:lnTo>
                    <a:pt x="17283" y="10068"/>
                  </a:lnTo>
                  <a:lnTo>
                    <a:pt x="17339" y="9751"/>
                  </a:lnTo>
                  <a:lnTo>
                    <a:pt x="17395" y="9396"/>
                  </a:lnTo>
                  <a:lnTo>
                    <a:pt x="17451" y="9005"/>
                  </a:lnTo>
                  <a:lnTo>
                    <a:pt x="17488" y="8595"/>
                  </a:lnTo>
                  <a:lnTo>
                    <a:pt x="17488" y="8166"/>
                  </a:lnTo>
                  <a:lnTo>
                    <a:pt x="17488" y="7719"/>
                  </a:lnTo>
                  <a:lnTo>
                    <a:pt x="17470" y="7252"/>
                  </a:lnTo>
                  <a:lnTo>
                    <a:pt x="17414" y="6768"/>
                  </a:lnTo>
                  <a:lnTo>
                    <a:pt x="17320" y="6264"/>
                  </a:lnTo>
                  <a:lnTo>
                    <a:pt x="17209" y="5780"/>
                  </a:lnTo>
                  <a:lnTo>
                    <a:pt x="17041" y="5276"/>
                  </a:lnTo>
                  <a:lnTo>
                    <a:pt x="16854" y="4773"/>
                  </a:lnTo>
                  <a:lnTo>
                    <a:pt x="16612" y="4270"/>
                  </a:lnTo>
                  <a:lnTo>
                    <a:pt x="16612" y="4270"/>
                  </a:lnTo>
                  <a:lnTo>
                    <a:pt x="16388" y="3915"/>
                  </a:lnTo>
                  <a:lnTo>
                    <a:pt x="16165" y="3561"/>
                  </a:lnTo>
                  <a:lnTo>
                    <a:pt x="15904" y="3226"/>
                  </a:lnTo>
                  <a:lnTo>
                    <a:pt x="15624" y="2909"/>
                  </a:lnTo>
                  <a:lnTo>
                    <a:pt x="15326" y="2592"/>
                  </a:lnTo>
                  <a:lnTo>
                    <a:pt x="15009" y="2312"/>
                  </a:lnTo>
                  <a:lnTo>
                    <a:pt x="14673" y="2032"/>
                  </a:lnTo>
                  <a:lnTo>
                    <a:pt x="14319" y="1771"/>
                  </a:lnTo>
                  <a:lnTo>
                    <a:pt x="13927" y="1529"/>
                  </a:lnTo>
                  <a:lnTo>
                    <a:pt x="13536" y="1305"/>
                  </a:lnTo>
                  <a:lnTo>
                    <a:pt x="13107" y="1100"/>
                  </a:lnTo>
                  <a:lnTo>
                    <a:pt x="12660" y="914"/>
                  </a:lnTo>
                  <a:lnTo>
                    <a:pt x="12194" y="727"/>
                  </a:lnTo>
                  <a:lnTo>
                    <a:pt x="11709" y="560"/>
                  </a:lnTo>
                  <a:lnTo>
                    <a:pt x="11205" y="429"/>
                  </a:lnTo>
                  <a:lnTo>
                    <a:pt x="10683" y="299"/>
                  </a:lnTo>
                  <a:lnTo>
                    <a:pt x="10683" y="299"/>
                  </a:lnTo>
                  <a:lnTo>
                    <a:pt x="10199" y="187"/>
                  </a:lnTo>
                  <a:lnTo>
                    <a:pt x="9714" y="112"/>
                  </a:lnTo>
                  <a:lnTo>
                    <a:pt x="9248" y="56"/>
                  </a:lnTo>
                  <a:lnTo>
                    <a:pt x="8801" y="19"/>
                  </a:lnTo>
                  <a:lnTo>
                    <a:pt x="8353" y="0"/>
                  </a:lnTo>
                  <a:lnTo>
                    <a:pt x="7906" y="0"/>
                  </a:lnTo>
                  <a:lnTo>
                    <a:pt x="7477" y="38"/>
                  </a:lnTo>
                  <a:lnTo>
                    <a:pt x="7048" y="75"/>
                  </a:lnTo>
                  <a:lnTo>
                    <a:pt x="6638" y="149"/>
                  </a:lnTo>
                  <a:lnTo>
                    <a:pt x="6228" y="224"/>
                  </a:lnTo>
                  <a:lnTo>
                    <a:pt x="5836" y="336"/>
                  </a:lnTo>
                  <a:lnTo>
                    <a:pt x="5463" y="466"/>
                  </a:lnTo>
                  <a:lnTo>
                    <a:pt x="5091" y="615"/>
                  </a:lnTo>
                  <a:lnTo>
                    <a:pt x="4718" y="783"/>
                  </a:lnTo>
                  <a:lnTo>
                    <a:pt x="4363" y="988"/>
                  </a:lnTo>
                  <a:lnTo>
                    <a:pt x="4028" y="1193"/>
                  </a:lnTo>
                  <a:lnTo>
                    <a:pt x="4028" y="1193"/>
                  </a:lnTo>
                  <a:lnTo>
                    <a:pt x="3748" y="1380"/>
                  </a:lnTo>
                  <a:lnTo>
                    <a:pt x="3487" y="1585"/>
                  </a:lnTo>
                  <a:lnTo>
                    <a:pt x="3226" y="1809"/>
                  </a:lnTo>
                  <a:lnTo>
                    <a:pt x="2984" y="2032"/>
                  </a:lnTo>
                  <a:lnTo>
                    <a:pt x="2760" y="2256"/>
                  </a:lnTo>
                  <a:lnTo>
                    <a:pt x="2536" y="2480"/>
                  </a:lnTo>
                  <a:lnTo>
                    <a:pt x="2331" y="2722"/>
                  </a:lnTo>
                  <a:lnTo>
                    <a:pt x="2145" y="2965"/>
                  </a:lnTo>
                  <a:lnTo>
                    <a:pt x="1791" y="3468"/>
                  </a:lnTo>
                  <a:lnTo>
                    <a:pt x="1474" y="3953"/>
                  </a:lnTo>
                  <a:lnTo>
                    <a:pt x="1194" y="4437"/>
                  </a:lnTo>
                  <a:lnTo>
                    <a:pt x="970" y="4922"/>
                  </a:lnTo>
                  <a:lnTo>
                    <a:pt x="765" y="5370"/>
                  </a:lnTo>
                  <a:lnTo>
                    <a:pt x="598" y="5798"/>
                  </a:lnTo>
                  <a:lnTo>
                    <a:pt x="467" y="6190"/>
                  </a:lnTo>
                  <a:lnTo>
                    <a:pt x="355" y="6525"/>
                  </a:lnTo>
                  <a:lnTo>
                    <a:pt x="225" y="7047"/>
                  </a:lnTo>
                  <a:lnTo>
                    <a:pt x="187" y="7271"/>
                  </a:lnTo>
                  <a:lnTo>
                    <a:pt x="187" y="7271"/>
                  </a:lnTo>
                  <a:lnTo>
                    <a:pt x="131" y="7551"/>
                  </a:lnTo>
                  <a:lnTo>
                    <a:pt x="94" y="7924"/>
                  </a:lnTo>
                  <a:lnTo>
                    <a:pt x="57" y="8371"/>
                  </a:lnTo>
                  <a:lnTo>
                    <a:pt x="20" y="8874"/>
                  </a:lnTo>
                  <a:lnTo>
                    <a:pt x="1" y="9434"/>
                  </a:lnTo>
                  <a:lnTo>
                    <a:pt x="1" y="10030"/>
                  </a:lnTo>
                  <a:lnTo>
                    <a:pt x="1" y="10683"/>
                  </a:lnTo>
                  <a:lnTo>
                    <a:pt x="20" y="11335"/>
                  </a:lnTo>
                  <a:lnTo>
                    <a:pt x="57" y="12007"/>
                  </a:lnTo>
                  <a:lnTo>
                    <a:pt x="131" y="12696"/>
                  </a:lnTo>
                  <a:lnTo>
                    <a:pt x="206" y="13349"/>
                  </a:lnTo>
                  <a:lnTo>
                    <a:pt x="318" y="14001"/>
                  </a:lnTo>
                  <a:lnTo>
                    <a:pt x="448" y="14635"/>
                  </a:lnTo>
                  <a:lnTo>
                    <a:pt x="598" y="15232"/>
                  </a:lnTo>
                  <a:lnTo>
                    <a:pt x="691" y="15493"/>
                  </a:lnTo>
                  <a:lnTo>
                    <a:pt x="803" y="15772"/>
                  </a:lnTo>
                  <a:lnTo>
                    <a:pt x="896" y="16015"/>
                  </a:lnTo>
                  <a:lnTo>
                    <a:pt x="1026" y="16239"/>
                  </a:lnTo>
                  <a:lnTo>
                    <a:pt x="1026" y="16239"/>
                  </a:lnTo>
                  <a:lnTo>
                    <a:pt x="1269" y="16686"/>
                  </a:lnTo>
                  <a:lnTo>
                    <a:pt x="1567" y="17133"/>
                  </a:lnTo>
                  <a:lnTo>
                    <a:pt x="1884" y="17562"/>
                  </a:lnTo>
                  <a:lnTo>
                    <a:pt x="2238" y="17972"/>
                  </a:lnTo>
                  <a:lnTo>
                    <a:pt x="2592" y="18364"/>
                  </a:lnTo>
                  <a:lnTo>
                    <a:pt x="2965" y="18737"/>
                  </a:lnTo>
                  <a:lnTo>
                    <a:pt x="3357" y="19110"/>
                  </a:lnTo>
                  <a:lnTo>
                    <a:pt x="3730" y="19445"/>
                  </a:lnTo>
                  <a:lnTo>
                    <a:pt x="4121" y="19762"/>
                  </a:lnTo>
                  <a:lnTo>
                    <a:pt x="4475" y="20042"/>
                  </a:lnTo>
                  <a:lnTo>
                    <a:pt x="4830" y="20303"/>
                  </a:lnTo>
                  <a:lnTo>
                    <a:pt x="5165" y="20545"/>
                  </a:lnTo>
                  <a:lnTo>
                    <a:pt x="5482" y="20732"/>
                  </a:lnTo>
                  <a:lnTo>
                    <a:pt x="5762" y="20899"/>
                  </a:lnTo>
                  <a:lnTo>
                    <a:pt x="5985" y="21030"/>
                  </a:lnTo>
                  <a:lnTo>
                    <a:pt x="6190" y="21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34;p45">
              <a:extLst>
                <a:ext uri="{FF2B5EF4-FFF2-40B4-BE49-F238E27FC236}">
                  <a16:creationId xmlns:a16="http://schemas.microsoft.com/office/drawing/2014/main" id="{D76C973F-6A97-4059-0328-286BC2DC9C71}"/>
                </a:ext>
              </a:extLst>
            </p:cNvPr>
            <p:cNvSpPr/>
            <p:nvPr/>
          </p:nvSpPr>
          <p:spPr>
            <a:xfrm>
              <a:off x="4501875" y="3205650"/>
              <a:ext cx="48950" cy="48975"/>
            </a:xfrm>
            <a:custGeom>
              <a:avLst/>
              <a:gdLst/>
              <a:ahLst/>
              <a:cxnLst/>
              <a:rect l="l" t="t" r="r" b="b"/>
              <a:pathLst>
                <a:path w="1958" h="1959" extrusionOk="0">
                  <a:moveTo>
                    <a:pt x="858" y="1"/>
                  </a:moveTo>
                  <a:lnTo>
                    <a:pt x="671" y="56"/>
                  </a:lnTo>
                  <a:lnTo>
                    <a:pt x="485" y="131"/>
                  </a:lnTo>
                  <a:lnTo>
                    <a:pt x="336" y="243"/>
                  </a:lnTo>
                  <a:lnTo>
                    <a:pt x="205" y="373"/>
                  </a:lnTo>
                  <a:lnTo>
                    <a:pt x="112" y="541"/>
                  </a:lnTo>
                  <a:lnTo>
                    <a:pt x="38" y="728"/>
                  </a:lnTo>
                  <a:lnTo>
                    <a:pt x="0" y="914"/>
                  </a:lnTo>
                  <a:lnTo>
                    <a:pt x="19" y="1119"/>
                  </a:lnTo>
                  <a:lnTo>
                    <a:pt x="56" y="1306"/>
                  </a:lnTo>
                  <a:lnTo>
                    <a:pt x="131" y="1473"/>
                  </a:lnTo>
                  <a:lnTo>
                    <a:pt x="243" y="1622"/>
                  </a:lnTo>
                  <a:lnTo>
                    <a:pt x="373" y="1753"/>
                  </a:lnTo>
                  <a:lnTo>
                    <a:pt x="541" y="1865"/>
                  </a:lnTo>
                  <a:lnTo>
                    <a:pt x="727" y="1939"/>
                  </a:lnTo>
                  <a:lnTo>
                    <a:pt x="932" y="1958"/>
                  </a:lnTo>
                  <a:lnTo>
                    <a:pt x="1119" y="1958"/>
                  </a:lnTo>
                  <a:lnTo>
                    <a:pt x="1305" y="1902"/>
                  </a:lnTo>
                  <a:lnTo>
                    <a:pt x="1473" y="1828"/>
                  </a:lnTo>
                  <a:lnTo>
                    <a:pt x="1622" y="1716"/>
                  </a:lnTo>
                  <a:lnTo>
                    <a:pt x="1753" y="1585"/>
                  </a:lnTo>
                  <a:lnTo>
                    <a:pt x="1865" y="1417"/>
                  </a:lnTo>
                  <a:lnTo>
                    <a:pt x="1939" y="1231"/>
                  </a:lnTo>
                  <a:lnTo>
                    <a:pt x="1958" y="1045"/>
                  </a:lnTo>
                  <a:lnTo>
                    <a:pt x="1958" y="839"/>
                  </a:lnTo>
                  <a:lnTo>
                    <a:pt x="1921" y="653"/>
                  </a:lnTo>
                  <a:lnTo>
                    <a:pt x="1827" y="485"/>
                  </a:lnTo>
                  <a:lnTo>
                    <a:pt x="1734" y="336"/>
                  </a:lnTo>
                  <a:lnTo>
                    <a:pt x="1585" y="206"/>
                  </a:lnTo>
                  <a:lnTo>
                    <a:pt x="1417" y="94"/>
                  </a:lnTo>
                  <a:lnTo>
                    <a:pt x="1231" y="38"/>
                  </a:lnTo>
                  <a:lnTo>
                    <a:pt x="1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35;p45">
              <a:extLst>
                <a:ext uri="{FF2B5EF4-FFF2-40B4-BE49-F238E27FC236}">
                  <a16:creationId xmlns:a16="http://schemas.microsoft.com/office/drawing/2014/main" id="{B94D73D7-D596-3E84-18F8-B8503D16791F}"/>
                </a:ext>
              </a:extLst>
            </p:cNvPr>
            <p:cNvSpPr/>
            <p:nvPr/>
          </p:nvSpPr>
          <p:spPr>
            <a:xfrm>
              <a:off x="4660350" y="3248075"/>
              <a:ext cx="49425" cy="49425"/>
            </a:xfrm>
            <a:custGeom>
              <a:avLst/>
              <a:gdLst/>
              <a:ahLst/>
              <a:cxnLst/>
              <a:rect l="l" t="t" r="r" b="b"/>
              <a:pathLst>
                <a:path w="1977" h="1977" extrusionOk="0">
                  <a:moveTo>
                    <a:pt x="1044" y="0"/>
                  </a:moveTo>
                  <a:lnTo>
                    <a:pt x="858" y="19"/>
                  </a:lnTo>
                  <a:lnTo>
                    <a:pt x="671" y="56"/>
                  </a:lnTo>
                  <a:lnTo>
                    <a:pt x="503" y="131"/>
                  </a:lnTo>
                  <a:lnTo>
                    <a:pt x="336" y="242"/>
                  </a:lnTo>
                  <a:lnTo>
                    <a:pt x="205" y="392"/>
                  </a:lnTo>
                  <a:lnTo>
                    <a:pt x="112" y="541"/>
                  </a:lnTo>
                  <a:lnTo>
                    <a:pt x="37" y="727"/>
                  </a:lnTo>
                  <a:lnTo>
                    <a:pt x="0" y="932"/>
                  </a:lnTo>
                  <a:lnTo>
                    <a:pt x="19" y="1119"/>
                  </a:lnTo>
                  <a:lnTo>
                    <a:pt x="56" y="1305"/>
                  </a:lnTo>
                  <a:lnTo>
                    <a:pt x="131" y="1473"/>
                  </a:lnTo>
                  <a:lnTo>
                    <a:pt x="242" y="1641"/>
                  </a:lnTo>
                  <a:lnTo>
                    <a:pt x="392" y="1771"/>
                  </a:lnTo>
                  <a:lnTo>
                    <a:pt x="541" y="1864"/>
                  </a:lnTo>
                  <a:lnTo>
                    <a:pt x="727" y="1939"/>
                  </a:lnTo>
                  <a:lnTo>
                    <a:pt x="932" y="1976"/>
                  </a:lnTo>
                  <a:lnTo>
                    <a:pt x="1119" y="1958"/>
                  </a:lnTo>
                  <a:lnTo>
                    <a:pt x="1305" y="1920"/>
                  </a:lnTo>
                  <a:lnTo>
                    <a:pt x="1473" y="1846"/>
                  </a:lnTo>
                  <a:lnTo>
                    <a:pt x="1641" y="1734"/>
                  </a:lnTo>
                  <a:lnTo>
                    <a:pt x="1771" y="1603"/>
                  </a:lnTo>
                  <a:lnTo>
                    <a:pt x="1864" y="1436"/>
                  </a:lnTo>
                  <a:lnTo>
                    <a:pt x="1939" y="1249"/>
                  </a:lnTo>
                  <a:lnTo>
                    <a:pt x="1976" y="1044"/>
                  </a:lnTo>
                  <a:lnTo>
                    <a:pt x="1958" y="858"/>
                  </a:lnTo>
                  <a:lnTo>
                    <a:pt x="1920" y="671"/>
                  </a:lnTo>
                  <a:lnTo>
                    <a:pt x="1846" y="503"/>
                  </a:lnTo>
                  <a:lnTo>
                    <a:pt x="1734" y="354"/>
                  </a:lnTo>
                  <a:lnTo>
                    <a:pt x="1585" y="224"/>
                  </a:lnTo>
                  <a:lnTo>
                    <a:pt x="1436" y="112"/>
                  </a:lnTo>
                  <a:lnTo>
                    <a:pt x="1249" y="37"/>
                  </a:lnTo>
                  <a:lnTo>
                    <a:pt x="10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6;p45">
              <a:extLst>
                <a:ext uri="{FF2B5EF4-FFF2-40B4-BE49-F238E27FC236}">
                  <a16:creationId xmlns:a16="http://schemas.microsoft.com/office/drawing/2014/main" id="{EC81336E-5523-3CF1-E8C8-B0236484EEFE}"/>
                </a:ext>
              </a:extLst>
            </p:cNvPr>
            <p:cNvSpPr/>
            <p:nvPr/>
          </p:nvSpPr>
          <p:spPr>
            <a:xfrm>
              <a:off x="4500475" y="3142275"/>
              <a:ext cx="77850" cy="20525"/>
            </a:xfrm>
            <a:custGeom>
              <a:avLst/>
              <a:gdLst/>
              <a:ahLst/>
              <a:cxnLst/>
              <a:rect l="l" t="t" r="r" b="b"/>
              <a:pathLst>
                <a:path w="3114" h="821" extrusionOk="0">
                  <a:moveTo>
                    <a:pt x="1268" y="0"/>
                  </a:moveTo>
                  <a:lnTo>
                    <a:pt x="1044" y="37"/>
                  </a:lnTo>
                  <a:lnTo>
                    <a:pt x="839" y="75"/>
                  </a:lnTo>
                  <a:lnTo>
                    <a:pt x="653" y="112"/>
                  </a:lnTo>
                  <a:lnTo>
                    <a:pt x="336" y="224"/>
                  </a:lnTo>
                  <a:lnTo>
                    <a:pt x="131" y="317"/>
                  </a:lnTo>
                  <a:lnTo>
                    <a:pt x="56" y="354"/>
                  </a:lnTo>
                  <a:lnTo>
                    <a:pt x="19" y="373"/>
                  </a:lnTo>
                  <a:lnTo>
                    <a:pt x="0" y="410"/>
                  </a:lnTo>
                  <a:lnTo>
                    <a:pt x="0" y="447"/>
                  </a:lnTo>
                  <a:lnTo>
                    <a:pt x="19" y="485"/>
                  </a:lnTo>
                  <a:lnTo>
                    <a:pt x="38" y="522"/>
                  </a:lnTo>
                  <a:lnTo>
                    <a:pt x="75" y="541"/>
                  </a:lnTo>
                  <a:lnTo>
                    <a:pt x="112" y="541"/>
                  </a:lnTo>
                  <a:lnTo>
                    <a:pt x="150" y="522"/>
                  </a:lnTo>
                  <a:lnTo>
                    <a:pt x="243" y="466"/>
                  </a:lnTo>
                  <a:lnTo>
                    <a:pt x="429" y="392"/>
                  </a:lnTo>
                  <a:lnTo>
                    <a:pt x="727" y="280"/>
                  </a:lnTo>
                  <a:lnTo>
                    <a:pt x="895" y="242"/>
                  </a:lnTo>
                  <a:lnTo>
                    <a:pt x="1082" y="205"/>
                  </a:lnTo>
                  <a:lnTo>
                    <a:pt x="1305" y="186"/>
                  </a:lnTo>
                  <a:lnTo>
                    <a:pt x="1511" y="186"/>
                  </a:lnTo>
                  <a:lnTo>
                    <a:pt x="1753" y="205"/>
                  </a:lnTo>
                  <a:lnTo>
                    <a:pt x="1977" y="261"/>
                  </a:lnTo>
                  <a:lnTo>
                    <a:pt x="2219" y="336"/>
                  </a:lnTo>
                  <a:lnTo>
                    <a:pt x="2461" y="447"/>
                  </a:lnTo>
                  <a:lnTo>
                    <a:pt x="2704" y="597"/>
                  </a:lnTo>
                  <a:lnTo>
                    <a:pt x="2946" y="802"/>
                  </a:lnTo>
                  <a:lnTo>
                    <a:pt x="2983" y="820"/>
                  </a:lnTo>
                  <a:lnTo>
                    <a:pt x="3058" y="820"/>
                  </a:lnTo>
                  <a:lnTo>
                    <a:pt x="3095" y="783"/>
                  </a:lnTo>
                  <a:lnTo>
                    <a:pt x="3114" y="764"/>
                  </a:lnTo>
                  <a:lnTo>
                    <a:pt x="3114" y="727"/>
                  </a:lnTo>
                  <a:lnTo>
                    <a:pt x="3114" y="690"/>
                  </a:lnTo>
                  <a:lnTo>
                    <a:pt x="3077" y="653"/>
                  </a:lnTo>
                  <a:lnTo>
                    <a:pt x="2816" y="447"/>
                  </a:lnTo>
                  <a:lnTo>
                    <a:pt x="2555" y="280"/>
                  </a:lnTo>
                  <a:lnTo>
                    <a:pt x="2294" y="149"/>
                  </a:lnTo>
                  <a:lnTo>
                    <a:pt x="2014" y="75"/>
                  </a:lnTo>
                  <a:lnTo>
                    <a:pt x="1772" y="19"/>
                  </a:lnTo>
                  <a:lnTo>
                    <a:pt x="151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37;p45">
              <a:extLst>
                <a:ext uri="{FF2B5EF4-FFF2-40B4-BE49-F238E27FC236}">
                  <a16:creationId xmlns:a16="http://schemas.microsoft.com/office/drawing/2014/main" id="{7EBD9ACE-4D6B-6017-0AC9-79958556FC9B}"/>
                </a:ext>
              </a:extLst>
            </p:cNvPr>
            <p:cNvSpPr/>
            <p:nvPr/>
          </p:nvSpPr>
          <p:spPr>
            <a:xfrm>
              <a:off x="4668725" y="3182350"/>
              <a:ext cx="71325" cy="36375"/>
            </a:xfrm>
            <a:custGeom>
              <a:avLst/>
              <a:gdLst/>
              <a:ahLst/>
              <a:cxnLst/>
              <a:rect l="l" t="t" r="r" b="b"/>
              <a:pathLst>
                <a:path w="2853" h="1455" extrusionOk="0">
                  <a:moveTo>
                    <a:pt x="411" y="0"/>
                  </a:moveTo>
                  <a:lnTo>
                    <a:pt x="75" y="56"/>
                  </a:lnTo>
                  <a:lnTo>
                    <a:pt x="38" y="56"/>
                  </a:lnTo>
                  <a:lnTo>
                    <a:pt x="1" y="94"/>
                  </a:lnTo>
                  <a:lnTo>
                    <a:pt x="1" y="131"/>
                  </a:lnTo>
                  <a:lnTo>
                    <a:pt x="1" y="168"/>
                  </a:lnTo>
                  <a:lnTo>
                    <a:pt x="1" y="205"/>
                  </a:lnTo>
                  <a:lnTo>
                    <a:pt x="38" y="224"/>
                  </a:lnTo>
                  <a:lnTo>
                    <a:pt x="75" y="243"/>
                  </a:lnTo>
                  <a:lnTo>
                    <a:pt x="112" y="243"/>
                  </a:lnTo>
                  <a:lnTo>
                    <a:pt x="411" y="187"/>
                  </a:lnTo>
                  <a:lnTo>
                    <a:pt x="709" y="187"/>
                  </a:lnTo>
                  <a:lnTo>
                    <a:pt x="970" y="205"/>
                  </a:lnTo>
                  <a:lnTo>
                    <a:pt x="1212" y="261"/>
                  </a:lnTo>
                  <a:lnTo>
                    <a:pt x="1455" y="336"/>
                  </a:lnTo>
                  <a:lnTo>
                    <a:pt x="1660" y="429"/>
                  </a:lnTo>
                  <a:lnTo>
                    <a:pt x="1846" y="541"/>
                  </a:lnTo>
                  <a:lnTo>
                    <a:pt x="2014" y="671"/>
                  </a:lnTo>
                  <a:lnTo>
                    <a:pt x="2163" y="783"/>
                  </a:lnTo>
                  <a:lnTo>
                    <a:pt x="2294" y="914"/>
                  </a:lnTo>
                  <a:lnTo>
                    <a:pt x="2499" y="1156"/>
                  </a:lnTo>
                  <a:lnTo>
                    <a:pt x="2629" y="1324"/>
                  </a:lnTo>
                  <a:lnTo>
                    <a:pt x="2667" y="1399"/>
                  </a:lnTo>
                  <a:lnTo>
                    <a:pt x="2704" y="1436"/>
                  </a:lnTo>
                  <a:lnTo>
                    <a:pt x="2760" y="1455"/>
                  </a:lnTo>
                  <a:lnTo>
                    <a:pt x="2797" y="1436"/>
                  </a:lnTo>
                  <a:lnTo>
                    <a:pt x="2834" y="1417"/>
                  </a:lnTo>
                  <a:lnTo>
                    <a:pt x="2853" y="1380"/>
                  </a:lnTo>
                  <a:lnTo>
                    <a:pt x="2853" y="1343"/>
                  </a:lnTo>
                  <a:lnTo>
                    <a:pt x="2853" y="1305"/>
                  </a:lnTo>
                  <a:lnTo>
                    <a:pt x="2797" y="1231"/>
                  </a:lnTo>
                  <a:lnTo>
                    <a:pt x="2667" y="1044"/>
                  </a:lnTo>
                  <a:lnTo>
                    <a:pt x="2443" y="802"/>
                  </a:lnTo>
                  <a:lnTo>
                    <a:pt x="2312" y="671"/>
                  </a:lnTo>
                  <a:lnTo>
                    <a:pt x="2145" y="522"/>
                  </a:lnTo>
                  <a:lnTo>
                    <a:pt x="1958" y="392"/>
                  </a:lnTo>
                  <a:lnTo>
                    <a:pt x="1753" y="280"/>
                  </a:lnTo>
                  <a:lnTo>
                    <a:pt x="1529" y="168"/>
                  </a:lnTo>
                  <a:lnTo>
                    <a:pt x="1268" y="75"/>
                  </a:lnTo>
                  <a:lnTo>
                    <a:pt x="1007" y="19"/>
                  </a:lnTo>
                  <a:lnTo>
                    <a:pt x="7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38;p45">
              <a:extLst>
                <a:ext uri="{FF2B5EF4-FFF2-40B4-BE49-F238E27FC236}">
                  <a16:creationId xmlns:a16="http://schemas.microsoft.com/office/drawing/2014/main" id="{58A1072B-8BAE-CC2C-2B95-35D48527D250}"/>
                </a:ext>
              </a:extLst>
            </p:cNvPr>
            <p:cNvSpPr/>
            <p:nvPr/>
          </p:nvSpPr>
          <p:spPr>
            <a:xfrm>
              <a:off x="4592300" y="3227550"/>
              <a:ext cx="66200" cy="147775"/>
            </a:xfrm>
            <a:custGeom>
              <a:avLst/>
              <a:gdLst/>
              <a:ahLst/>
              <a:cxnLst/>
              <a:rect l="l" t="t" r="r" b="b"/>
              <a:pathLst>
                <a:path w="2648" h="5911" extrusionOk="0">
                  <a:moveTo>
                    <a:pt x="1939" y="1"/>
                  </a:moveTo>
                  <a:lnTo>
                    <a:pt x="1902" y="19"/>
                  </a:lnTo>
                  <a:lnTo>
                    <a:pt x="1864" y="38"/>
                  </a:lnTo>
                  <a:lnTo>
                    <a:pt x="1846" y="75"/>
                  </a:lnTo>
                  <a:lnTo>
                    <a:pt x="1305" y="1790"/>
                  </a:lnTo>
                  <a:lnTo>
                    <a:pt x="1305" y="1809"/>
                  </a:lnTo>
                  <a:lnTo>
                    <a:pt x="1324" y="1846"/>
                  </a:lnTo>
                  <a:lnTo>
                    <a:pt x="2386" y="4401"/>
                  </a:lnTo>
                  <a:lnTo>
                    <a:pt x="634" y="4028"/>
                  </a:lnTo>
                  <a:lnTo>
                    <a:pt x="597" y="4028"/>
                  </a:lnTo>
                  <a:lnTo>
                    <a:pt x="559" y="4046"/>
                  </a:lnTo>
                  <a:lnTo>
                    <a:pt x="541" y="4065"/>
                  </a:lnTo>
                  <a:lnTo>
                    <a:pt x="522" y="4102"/>
                  </a:lnTo>
                  <a:lnTo>
                    <a:pt x="0" y="5799"/>
                  </a:lnTo>
                  <a:lnTo>
                    <a:pt x="0" y="5836"/>
                  </a:lnTo>
                  <a:lnTo>
                    <a:pt x="19" y="5873"/>
                  </a:lnTo>
                  <a:lnTo>
                    <a:pt x="37" y="5892"/>
                  </a:lnTo>
                  <a:lnTo>
                    <a:pt x="75" y="5911"/>
                  </a:lnTo>
                  <a:lnTo>
                    <a:pt x="93" y="5911"/>
                  </a:lnTo>
                  <a:lnTo>
                    <a:pt x="168" y="5892"/>
                  </a:lnTo>
                  <a:lnTo>
                    <a:pt x="187" y="5855"/>
                  </a:lnTo>
                  <a:lnTo>
                    <a:pt x="671" y="4233"/>
                  </a:lnTo>
                  <a:lnTo>
                    <a:pt x="2536" y="4624"/>
                  </a:lnTo>
                  <a:lnTo>
                    <a:pt x="2592" y="4624"/>
                  </a:lnTo>
                  <a:lnTo>
                    <a:pt x="2629" y="4587"/>
                  </a:lnTo>
                  <a:lnTo>
                    <a:pt x="2647" y="4531"/>
                  </a:lnTo>
                  <a:lnTo>
                    <a:pt x="2647" y="4494"/>
                  </a:lnTo>
                  <a:lnTo>
                    <a:pt x="1510" y="1809"/>
                  </a:lnTo>
                  <a:lnTo>
                    <a:pt x="2032" y="131"/>
                  </a:lnTo>
                  <a:lnTo>
                    <a:pt x="2051" y="94"/>
                  </a:lnTo>
                  <a:lnTo>
                    <a:pt x="2032" y="57"/>
                  </a:lnTo>
                  <a:lnTo>
                    <a:pt x="2014" y="38"/>
                  </a:lnTo>
                  <a:lnTo>
                    <a:pt x="1976" y="19"/>
                  </a:lnTo>
                  <a:lnTo>
                    <a:pt x="193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39;p45">
              <a:extLst>
                <a:ext uri="{FF2B5EF4-FFF2-40B4-BE49-F238E27FC236}">
                  <a16:creationId xmlns:a16="http://schemas.microsoft.com/office/drawing/2014/main" id="{3A94F5BE-BDFD-9C27-733A-8CA3050697AC}"/>
                </a:ext>
              </a:extLst>
            </p:cNvPr>
            <p:cNvSpPr/>
            <p:nvPr/>
          </p:nvSpPr>
          <p:spPr>
            <a:xfrm>
              <a:off x="4498600" y="3340825"/>
              <a:ext cx="128200" cy="103475"/>
            </a:xfrm>
            <a:custGeom>
              <a:avLst/>
              <a:gdLst/>
              <a:ahLst/>
              <a:cxnLst/>
              <a:rect l="l" t="t" r="r" b="b"/>
              <a:pathLst>
                <a:path w="5128" h="4139" extrusionOk="0">
                  <a:moveTo>
                    <a:pt x="243" y="242"/>
                  </a:moveTo>
                  <a:lnTo>
                    <a:pt x="4885" y="2498"/>
                  </a:lnTo>
                  <a:lnTo>
                    <a:pt x="4736" y="2703"/>
                  </a:lnTo>
                  <a:lnTo>
                    <a:pt x="4512" y="2964"/>
                  </a:lnTo>
                  <a:lnTo>
                    <a:pt x="4363" y="3113"/>
                  </a:lnTo>
                  <a:lnTo>
                    <a:pt x="4214" y="3263"/>
                  </a:lnTo>
                  <a:lnTo>
                    <a:pt x="4028" y="3412"/>
                  </a:lnTo>
                  <a:lnTo>
                    <a:pt x="3823" y="3561"/>
                  </a:lnTo>
                  <a:lnTo>
                    <a:pt x="3618" y="3673"/>
                  </a:lnTo>
                  <a:lnTo>
                    <a:pt x="3375" y="3785"/>
                  </a:lnTo>
                  <a:lnTo>
                    <a:pt x="3133" y="3878"/>
                  </a:lnTo>
                  <a:lnTo>
                    <a:pt x="2872" y="3934"/>
                  </a:lnTo>
                  <a:lnTo>
                    <a:pt x="2592" y="3952"/>
                  </a:lnTo>
                  <a:lnTo>
                    <a:pt x="2294" y="3934"/>
                  </a:lnTo>
                  <a:lnTo>
                    <a:pt x="1996" y="3878"/>
                  </a:lnTo>
                  <a:lnTo>
                    <a:pt x="1828" y="3822"/>
                  </a:lnTo>
                  <a:lnTo>
                    <a:pt x="1679" y="3766"/>
                  </a:lnTo>
                  <a:lnTo>
                    <a:pt x="1511" y="3691"/>
                  </a:lnTo>
                  <a:lnTo>
                    <a:pt x="1362" y="3617"/>
                  </a:lnTo>
                  <a:lnTo>
                    <a:pt x="1231" y="3542"/>
                  </a:lnTo>
                  <a:lnTo>
                    <a:pt x="1119" y="3449"/>
                  </a:lnTo>
                  <a:lnTo>
                    <a:pt x="1008" y="3337"/>
                  </a:lnTo>
                  <a:lnTo>
                    <a:pt x="896" y="3225"/>
                  </a:lnTo>
                  <a:lnTo>
                    <a:pt x="709" y="3002"/>
                  </a:lnTo>
                  <a:lnTo>
                    <a:pt x="560" y="2759"/>
                  </a:lnTo>
                  <a:lnTo>
                    <a:pt x="448" y="2498"/>
                  </a:lnTo>
                  <a:lnTo>
                    <a:pt x="355" y="2219"/>
                  </a:lnTo>
                  <a:lnTo>
                    <a:pt x="280" y="1958"/>
                  </a:lnTo>
                  <a:lnTo>
                    <a:pt x="243" y="1678"/>
                  </a:lnTo>
                  <a:lnTo>
                    <a:pt x="206" y="1417"/>
                  </a:lnTo>
                  <a:lnTo>
                    <a:pt x="206" y="1156"/>
                  </a:lnTo>
                  <a:lnTo>
                    <a:pt x="206" y="932"/>
                  </a:lnTo>
                  <a:lnTo>
                    <a:pt x="225" y="522"/>
                  </a:lnTo>
                  <a:lnTo>
                    <a:pt x="243" y="242"/>
                  </a:lnTo>
                  <a:close/>
                  <a:moveTo>
                    <a:pt x="131" y="0"/>
                  </a:moveTo>
                  <a:lnTo>
                    <a:pt x="94" y="37"/>
                  </a:lnTo>
                  <a:lnTo>
                    <a:pt x="75" y="75"/>
                  </a:lnTo>
                  <a:lnTo>
                    <a:pt x="57" y="205"/>
                  </a:lnTo>
                  <a:lnTo>
                    <a:pt x="19" y="578"/>
                  </a:lnTo>
                  <a:lnTo>
                    <a:pt x="1" y="820"/>
                  </a:lnTo>
                  <a:lnTo>
                    <a:pt x="1" y="1081"/>
                  </a:lnTo>
                  <a:lnTo>
                    <a:pt x="19" y="1380"/>
                  </a:lnTo>
                  <a:lnTo>
                    <a:pt x="38" y="1697"/>
                  </a:lnTo>
                  <a:lnTo>
                    <a:pt x="94" y="2032"/>
                  </a:lnTo>
                  <a:lnTo>
                    <a:pt x="187" y="2349"/>
                  </a:lnTo>
                  <a:lnTo>
                    <a:pt x="318" y="2685"/>
                  </a:lnTo>
                  <a:lnTo>
                    <a:pt x="392" y="2834"/>
                  </a:lnTo>
                  <a:lnTo>
                    <a:pt x="467" y="2983"/>
                  </a:lnTo>
                  <a:lnTo>
                    <a:pt x="560" y="3132"/>
                  </a:lnTo>
                  <a:lnTo>
                    <a:pt x="672" y="3281"/>
                  </a:lnTo>
                  <a:lnTo>
                    <a:pt x="802" y="3412"/>
                  </a:lnTo>
                  <a:lnTo>
                    <a:pt x="933" y="3542"/>
                  </a:lnTo>
                  <a:lnTo>
                    <a:pt x="1063" y="3654"/>
                  </a:lnTo>
                  <a:lnTo>
                    <a:pt x="1231" y="3766"/>
                  </a:lnTo>
                  <a:lnTo>
                    <a:pt x="1399" y="3859"/>
                  </a:lnTo>
                  <a:lnTo>
                    <a:pt x="1604" y="3952"/>
                  </a:lnTo>
                  <a:lnTo>
                    <a:pt x="1847" y="4046"/>
                  </a:lnTo>
                  <a:lnTo>
                    <a:pt x="2089" y="4102"/>
                  </a:lnTo>
                  <a:lnTo>
                    <a:pt x="2313" y="4139"/>
                  </a:lnTo>
                  <a:lnTo>
                    <a:pt x="2536" y="4139"/>
                  </a:lnTo>
                  <a:lnTo>
                    <a:pt x="2835" y="4120"/>
                  </a:lnTo>
                  <a:lnTo>
                    <a:pt x="3096" y="4064"/>
                  </a:lnTo>
                  <a:lnTo>
                    <a:pt x="3357" y="3990"/>
                  </a:lnTo>
                  <a:lnTo>
                    <a:pt x="3599" y="3896"/>
                  </a:lnTo>
                  <a:lnTo>
                    <a:pt x="3823" y="3766"/>
                  </a:lnTo>
                  <a:lnTo>
                    <a:pt x="4046" y="3635"/>
                  </a:lnTo>
                  <a:lnTo>
                    <a:pt x="4233" y="3486"/>
                  </a:lnTo>
                  <a:lnTo>
                    <a:pt x="4401" y="3337"/>
                  </a:lnTo>
                  <a:lnTo>
                    <a:pt x="4568" y="3188"/>
                  </a:lnTo>
                  <a:lnTo>
                    <a:pt x="4699" y="3039"/>
                  </a:lnTo>
                  <a:lnTo>
                    <a:pt x="4923" y="2778"/>
                  </a:lnTo>
                  <a:lnTo>
                    <a:pt x="5053" y="2591"/>
                  </a:lnTo>
                  <a:lnTo>
                    <a:pt x="5109" y="2517"/>
                  </a:lnTo>
                  <a:lnTo>
                    <a:pt x="5128" y="2480"/>
                  </a:lnTo>
                  <a:lnTo>
                    <a:pt x="5109" y="2424"/>
                  </a:lnTo>
                  <a:lnTo>
                    <a:pt x="5090" y="2386"/>
                  </a:lnTo>
                  <a:lnTo>
                    <a:pt x="5072" y="2368"/>
                  </a:lnTo>
                  <a:lnTo>
                    <a:pt x="2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40;p45">
              <a:extLst>
                <a:ext uri="{FF2B5EF4-FFF2-40B4-BE49-F238E27FC236}">
                  <a16:creationId xmlns:a16="http://schemas.microsoft.com/office/drawing/2014/main" id="{A8739A90-2644-A5AB-01B4-CFC5B7326030}"/>
                </a:ext>
              </a:extLst>
            </p:cNvPr>
            <p:cNvSpPr/>
            <p:nvPr/>
          </p:nvSpPr>
          <p:spPr>
            <a:xfrm>
              <a:off x="4334550" y="2950700"/>
              <a:ext cx="478225" cy="303925"/>
            </a:xfrm>
            <a:custGeom>
              <a:avLst/>
              <a:gdLst/>
              <a:ahLst/>
              <a:cxnLst/>
              <a:rect l="l" t="t" r="r" b="b"/>
              <a:pathLst>
                <a:path w="19129" h="12157" extrusionOk="0">
                  <a:moveTo>
                    <a:pt x="12137" y="1"/>
                  </a:moveTo>
                  <a:lnTo>
                    <a:pt x="11522" y="38"/>
                  </a:lnTo>
                  <a:lnTo>
                    <a:pt x="10888" y="94"/>
                  </a:lnTo>
                  <a:lnTo>
                    <a:pt x="10552" y="150"/>
                  </a:lnTo>
                  <a:lnTo>
                    <a:pt x="10217" y="206"/>
                  </a:lnTo>
                  <a:lnTo>
                    <a:pt x="9863" y="280"/>
                  </a:lnTo>
                  <a:lnTo>
                    <a:pt x="9508" y="374"/>
                  </a:lnTo>
                  <a:lnTo>
                    <a:pt x="9154" y="485"/>
                  </a:lnTo>
                  <a:lnTo>
                    <a:pt x="8800" y="616"/>
                  </a:lnTo>
                  <a:lnTo>
                    <a:pt x="8446" y="765"/>
                  </a:lnTo>
                  <a:lnTo>
                    <a:pt x="8092" y="914"/>
                  </a:lnTo>
                  <a:lnTo>
                    <a:pt x="7719" y="1101"/>
                  </a:lnTo>
                  <a:lnTo>
                    <a:pt x="7364" y="1306"/>
                  </a:lnTo>
                  <a:lnTo>
                    <a:pt x="7010" y="1529"/>
                  </a:lnTo>
                  <a:lnTo>
                    <a:pt x="6656" y="1790"/>
                  </a:lnTo>
                  <a:lnTo>
                    <a:pt x="6395" y="1828"/>
                  </a:lnTo>
                  <a:lnTo>
                    <a:pt x="6078" y="1902"/>
                  </a:lnTo>
                  <a:lnTo>
                    <a:pt x="5668" y="2014"/>
                  </a:lnTo>
                  <a:lnTo>
                    <a:pt x="5183" y="2182"/>
                  </a:lnTo>
                  <a:lnTo>
                    <a:pt x="4922" y="2294"/>
                  </a:lnTo>
                  <a:lnTo>
                    <a:pt x="4643" y="2424"/>
                  </a:lnTo>
                  <a:lnTo>
                    <a:pt x="4363" y="2573"/>
                  </a:lnTo>
                  <a:lnTo>
                    <a:pt x="4065" y="2723"/>
                  </a:lnTo>
                  <a:lnTo>
                    <a:pt x="3766" y="2909"/>
                  </a:lnTo>
                  <a:lnTo>
                    <a:pt x="3468" y="3133"/>
                  </a:lnTo>
                  <a:lnTo>
                    <a:pt x="3151" y="3356"/>
                  </a:lnTo>
                  <a:lnTo>
                    <a:pt x="2853" y="3617"/>
                  </a:lnTo>
                  <a:lnTo>
                    <a:pt x="2555" y="3897"/>
                  </a:lnTo>
                  <a:lnTo>
                    <a:pt x="2256" y="4195"/>
                  </a:lnTo>
                  <a:lnTo>
                    <a:pt x="1977" y="4531"/>
                  </a:lnTo>
                  <a:lnTo>
                    <a:pt x="1697" y="4904"/>
                  </a:lnTo>
                  <a:lnTo>
                    <a:pt x="1436" y="5295"/>
                  </a:lnTo>
                  <a:lnTo>
                    <a:pt x="1194" y="5724"/>
                  </a:lnTo>
                  <a:lnTo>
                    <a:pt x="970" y="6190"/>
                  </a:lnTo>
                  <a:lnTo>
                    <a:pt x="746" y="6675"/>
                  </a:lnTo>
                  <a:lnTo>
                    <a:pt x="560" y="7216"/>
                  </a:lnTo>
                  <a:lnTo>
                    <a:pt x="392" y="7775"/>
                  </a:lnTo>
                  <a:lnTo>
                    <a:pt x="261" y="8371"/>
                  </a:lnTo>
                  <a:lnTo>
                    <a:pt x="150" y="9024"/>
                  </a:lnTo>
                  <a:lnTo>
                    <a:pt x="56" y="9714"/>
                  </a:lnTo>
                  <a:lnTo>
                    <a:pt x="0" y="10422"/>
                  </a:lnTo>
                  <a:lnTo>
                    <a:pt x="1604" y="11988"/>
                  </a:lnTo>
                  <a:lnTo>
                    <a:pt x="1734" y="11895"/>
                  </a:lnTo>
                  <a:lnTo>
                    <a:pt x="2126" y="11578"/>
                  </a:lnTo>
                  <a:lnTo>
                    <a:pt x="2387" y="11336"/>
                  </a:lnTo>
                  <a:lnTo>
                    <a:pt x="2685" y="11056"/>
                  </a:lnTo>
                  <a:lnTo>
                    <a:pt x="3002" y="10721"/>
                  </a:lnTo>
                  <a:lnTo>
                    <a:pt x="3375" y="10329"/>
                  </a:lnTo>
                  <a:lnTo>
                    <a:pt x="3748" y="9900"/>
                  </a:lnTo>
                  <a:lnTo>
                    <a:pt x="4121" y="9415"/>
                  </a:lnTo>
                  <a:lnTo>
                    <a:pt x="4512" y="8875"/>
                  </a:lnTo>
                  <a:lnTo>
                    <a:pt x="4904" y="8297"/>
                  </a:lnTo>
                  <a:lnTo>
                    <a:pt x="5276" y="7663"/>
                  </a:lnTo>
                  <a:lnTo>
                    <a:pt x="5631" y="6973"/>
                  </a:lnTo>
                  <a:lnTo>
                    <a:pt x="5817" y="6619"/>
                  </a:lnTo>
                  <a:lnTo>
                    <a:pt x="5966" y="6246"/>
                  </a:lnTo>
                  <a:lnTo>
                    <a:pt x="6134" y="5873"/>
                  </a:lnTo>
                  <a:lnTo>
                    <a:pt x="6283" y="5482"/>
                  </a:lnTo>
                  <a:lnTo>
                    <a:pt x="9061" y="6768"/>
                  </a:lnTo>
                  <a:lnTo>
                    <a:pt x="11019" y="7663"/>
                  </a:lnTo>
                  <a:lnTo>
                    <a:pt x="11708" y="7961"/>
                  </a:lnTo>
                  <a:lnTo>
                    <a:pt x="11913" y="8036"/>
                  </a:lnTo>
                  <a:lnTo>
                    <a:pt x="12007" y="8073"/>
                  </a:lnTo>
                  <a:lnTo>
                    <a:pt x="12025" y="8055"/>
                  </a:lnTo>
                  <a:lnTo>
                    <a:pt x="12063" y="7980"/>
                  </a:lnTo>
                  <a:lnTo>
                    <a:pt x="12081" y="7719"/>
                  </a:lnTo>
                  <a:lnTo>
                    <a:pt x="12081" y="7365"/>
                  </a:lnTo>
                  <a:lnTo>
                    <a:pt x="12081" y="6973"/>
                  </a:lnTo>
                  <a:lnTo>
                    <a:pt x="12025" y="6209"/>
                  </a:lnTo>
                  <a:lnTo>
                    <a:pt x="12007" y="5855"/>
                  </a:lnTo>
                  <a:lnTo>
                    <a:pt x="14169" y="8073"/>
                  </a:lnTo>
                  <a:lnTo>
                    <a:pt x="15698" y="9602"/>
                  </a:lnTo>
                  <a:lnTo>
                    <a:pt x="16220" y="10105"/>
                  </a:lnTo>
                  <a:lnTo>
                    <a:pt x="16369" y="10236"/>
                  </a:lnTo>
                  <a:lnTo>
                    <a:pt x="16462" y="10292"/>
                  </a:lnTo>
                  <a:lnTo>
                    <a:pt x="16481" y="10273"/>
                  </a:lnTo>
                  <a:lnTo>
                    <a:pt x="16481" y="10199"/>
                  </a:lnTo>
                  <a:lnTo>
                    <a:pt x="16462" y="9993"/>
                  </a:lnTo>
                  <a:lnTo>
                    <a:pt x="16425" y="9695"/>
                  </a:lnTo>
                  <a:lnTo>
                    <a:pt x="16351" y="9341"/>
                  </a:lnTo>
                  <a:lnTo>
                    <a:pt x="16201" y="8688"/>
                  </a:lnTo>
                  <a:lnTo>
                    <a:pt x="16127" y="8390"/>
                  </a:lnTo>
                  <a:lnTo>
                    <a:pt x="16127" y="8390"/>
                  </a:lnTo>
                  <a:lnTo>
                    <a:pt x="16518" y="8987"/>
                  </a:lnTo>
                  <a:lnTo>
                    <a:pt x="17376" y="10292"/>
                  </a:lnTo>
                  <a:lnTo>
                    <a:pt x="17861" y="11000"/>
                  </a:lnTo>
                  <a:lnTo>
                    <a:pt x="18289" y="11597"/>
                  </a:lnTo>
                  <a:lnTo>
                    <a:pt x="18476" y="11839"/>
                  </a:lnTo>
                  <a:lnTo>
                    <a:pt x="18625" y="12026"/>
                  </a:lnTo>
                  <a:lnTo>
                    <a:pt x="18737" y="12137"/>
                  </a:lnTo>
                  <a:lnTo>
                    <a:pt x="18774" y="12156"/>
                  </a:lnTo>
                  <a:lnTo>
                    <a:pt x="18811" y="12156"/>
                  </a:lnTo>
                  <a:lnTo>
                    <a:pt x="18830" y="12137"/>
                  </a:lnTo>
                  <a:lnTo>
                    <a:pt x="18849" y="12100"/>
                  </a:lnTo>
                  <a:lnTo>
                    <a:pt x="18923" y="11951"/>
                  </a:lnTo>
                  <a:lnTo>
                    <a:pt x="18979" y="11709"/>
                  </a:lnTo>
                  <a:lnTo>
                    <a:pt x="19035" y="11373"/>
                  </a:lnTo>
                  <a:lnTo>
                    <a:pt x="19091" y="10982"/>
                  </a:lnTo>
                  <a:lnTo>
                    <a:pt x="19128" y="10515"/>
                  </a:lnTo>
                  <a:lnTo>
                    <a:pt x="19110" y="10012"/>
                  </a:lnTo>
                  <a:lnTo>
                    <a:pt x="19072" y="9453"/>
                  </a:lnTo>
                  <a:lnTo>
                    <a:pt x="18998" y="8838"/>
                  </a:lnTo>
                  <a:lnTo>
                    <a:pt x="18942" y="8539"/>
                  </a:lnTo>
                  <a:lnTo>
                    <a:pt x="18867" y="8222"/>
                  </a:lnTo>
                  <a:lnTo>
                    <a:pt x="18774" y="7887"/>
                  </a:lnTo>
                  <a:lnTo>
                    <a:pt x="18662" y="7551"/>
                  </a:lnTo>
                  <a:lnTo>
                    <a:pt x="18550" y="7216"/>
                  </a:lnTo>
                  <a:lnTo>
                    <a:pt x="18401" y="6880"/>
                  </a:lnTo>
                  <a:lnTo>
                    <a:pt x="18252" y="6544"/>
                  </a:lnTo>
                  <a:lnTo>
                    <a:pt x="18066" y="6209"/>
                  </a:lnTo>
                  <a:lnTo>
                    <a:pt x="17879" y="5873"/>
                  </a:lnTo>
                  <a:lnTo>
                    <a:pt x="17656" y="5519"/>
                  </a:lnTo>
                  <a:lnTo>
                    <a:pt x="17395" y="5183"/>
                  </a:lnTo>
                  <a:lnTo>
                    <a:pt x="17134" y="4848"/>
                  </a:lnTo>
                  <a:lnTo>
                    <a:pt x="16835" y="4531"/>
                  </a:lnTo>
                  <a:lnTo>
                    <a:pt x="16518" y="4195"/>
                  </a:lnTo>
                  <a:lnTo>
                    <a:pt x="16835" y="4214"/>
                  </a:lnTo>
                  <a:lnTo>
                    <a:pt x="17544" y="4251"/>
                  </a:lnTo>
                  <a:lnTo>
                    <a:pt x="18252" y="4251"/>
                  </a:lnTo>
                  <a:lnTo>
                    <a:pt x="18494" y="4233"/>
                  </a:lnTo>
                  <a:lnTo>
                    <a:pt x="18588" y="4214"/>
                  </a:lnTo>
                  <a:lnTo>
                    <a:pt x="18625" y="4195"/>
                  </a:lnTo>
                  <a:lnTo>
                    <a:pt x="18606" y="4158"/>
                  </a:lnTo>
                  <a:lnTo>
                    <a:pt x="18532" y="4065"/>
                  </a:lnTo>
                  <a:lnTo>
                    <a:pt x="18401" y="3934"/>
                  </a:lnTo>
                  <a:lnTo>
                    <a:pt x="18215" y="3767"/>
                  </a:lnTo>
                  <a:lnTo>
                    <a:pt x="17972" y="3580"/>
                  </a:lnTo>
                  <a:lnTo>
                    <a:pt x="17674" y="3375"/>
                  </a:lnTo>
                  <a:lnTo>
                    <a:pt x="17339" y="3170"/>
                  </a:lnTo>
                  <a:lnTo>
                    <a:pt x="16947" y="2946"/>
                  </a:lnTo>
                  <a:lnTo>
                    <a:pt x="16518" y="2723"/>
                  </a:lnTo>
                  <a:lnTo>
                    <a:pt x="16052" y="2517"/>
                  </a:lnTo>
                  <a:lnTo>
                    <a:pt x="15549" y="2312"/>
                  </a:lnTo>
                  <a:lnTo>
                    <a:pt x="15008" y="2145"/>
                  </a:lnTo>
                  <a:lnTo>
                    <a:pt x="14430" y="1995"/>
                  </a:lnTo>
                  <a:lnTo>
                    <a:pt x="13815" y="1884"/>
                  </a:lnTo>
                  <a:lnTo>
                    <a:pt x="13498" y="1846"/>
                  </a:lnTo>
                  <a:lnTo>
                    <a:pt x="13181" y="1809"/>
                  </a:lnTo>
                  <a:lnTo>
                    <a:pt x="12846" y="1790"/>
                  </a:lnTo>
                  <a:lnTo>
                    <a:pt x="12510" y="1790"/>
                  </a:lnTo>
                  <a:lnTo>
                    <a:pt x="12864" y="1604"/>
                  </a:lnTo>
                  <a:lnTo>
                    <a:pt x="13647" y="1175"/>
                  </a:lnTo>
                  <a:lnTo>
                    <a:pt x="14076" y="951"/>
                  </a:lnTo>
                  <a:lnTo>
                    <a:pt x="14430" y="728"/>
                  </a:lnTo>
                  <a:lnTo>
                    <a:pt x="14691" y="560"/>
                  </a:lnTo>
                  <a:lnTo>
                    <a:pt x="14766" y="485"/>
                  </a:lnTo>
                  <a:lnTo>
                    <a:pt x="14784" y="448"/>
                  </a:lnTo>
                  <a:lnTo>
                    <a:pt x="14784" y="429"/>
                  </a:lnTo>
                  <a:lnTo>
                    <a:pt x="14747" y="411"/>
                  </a:lnTo>
                  <a:lnTo>
                    <a:pt x="14598" y="336"/>
                  </a:lnTo>
                  <a:lnTo>
                    <a:pt x="14356" y="262"/>
                  </a:lnTo>
                  <a:lnTo>
                    <a:pt x="14057" y="187"/>
                  </a:lnTo>
                  <a:lnTo>
                    <a:pt x="13666" y="113"/>
                  </a:lnTo>
                  <a:lnTo>
                    <a:pt x="13200" y="57"/>
                  </a:lnTo>
                  <a:lnTo>
                    <a:pt x="12696" y="19"/>
                  </a:lnTo>
                  <a:lnTo>
                    <a:pt x="12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41;p45">
              <a:extLst>
                <a:ext uri="{FF2B5EF4-FFF2-40B4-BE49-F238E27FC236}">
                  <a16:creationId xmlns:a16="http://schemas.microsoft.com/office/drawing/2014/main" id="{F70B4A4F-1A1B-ABC5-43A5-3DE53C7C8E5F}"/>
                </a:ext>
              </a:extLst>
            </p:cNvPr>
            <p:cNvSpPr/>
            <p:nvPr/>
          </p:nvSpPr>
          <p:spPr>
            <a:xfrm>
              <a:off x="4302400" y="3501150"/>
              <a:ext cx="279650" cy="556525"/>
            </a:xfrm>
            <a:custGeom>
              <a:avLst/>
              <a:gdLst/>
              <a:ahLst/>
              <a:cxnLst/>
              <a:rect l="l" t="t" r="r" b="b"/>
              <a:pathLst>
                <a:path w="11186" h="22261" extrusionOk="0">
                  <a:moveTo>
                    <a:pt x="3654" y="0"/>
                  </a:moveTo>
                  <a:lnTo>
                    <a:pt x="0" y="3021"/>
                  </a:lnTo>
                  <a:lnTo>
                    <a:pt x="503" y="22260"/>
                  </a:lnTo>
                  <a:lnTo>
                    <a:pt x="11186" y="6153"/>
                  </a:lnTo>
                  <a:lnTo>
                    <a:pt x="10403" y="2443"/>
                  </a:lnTo>
                  <a:lnTo>
                    <a:pt x="6395" y="3244"/>
                  </a:lnTo>
                  <a:lnTo>
                    <a:pt x="36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42;p45">
              <a:extLst>
                <a:ext uri="{FF2B5EF4-FFF2-40B4-BE49-F238E27FC236}">
                  <a16:creationId xmlns:a16="http://schemas.microsoft.com/office/drawing/2014/main" id="{713495AE-DBF9-ECCF-428F-71F1CFEBCEAA}"/>
                </a:ext>
              </a:extLst>
            </p:cNvPr>
            <p:cNvSpPr/>
            <p:nvPr/>
          </p:nvSpPr>
          <p:spPr>
            <a:xfrm>
              <a:off x="4309850" y="3570125"/>
              <a:ext cx="181800" cy="487550"/>
            </a:xfrm>
            <a:custGeom>
              <a:avLst/>
              <a:gdLst/>
              <a:ahLst/>
              <a:cxnLst/>
              <a:rect l="l" t="t" r="r" b="b"/>
              <a:pathLst>
                <a:path w="7272" h="19502" extrusionOk="0">
                  <a:moveTo>
                    <a:pt x="5687" y="1"/>
                  </a:moveTo>
                  <a:lnTo>
                    <a:pt x="3878" y="1977"/>
                  </a:lnTo>
                  <a:lnTo>
                    <a:pt x="4456" y="3804"/>
                  </a:lnTo>
                  <a:lnTo>
                    <a:pt x="0" y="11615"/>
                  </a:lnTo>
                  <a:lnTo>
                    <a:pt x="205" y="19501"/>
                  </a:lnTo>
                  <a:lnTo>
                    <a:pt x="4531" y="12995"/>
                  </a:lnTo>
                  <a:lnTo>
                    <a:pt x="5966" y="4158"/>
                  </a:lnTo>
                  <a:lnTo>
                    <a:pt x="7271" y="2872"/>
                  </a:lnTo>
                  <a:lnTo>
                    <a:pt x="6805" y="336"/>
                  </a:lnTo>
                  <a:lnTo>
                    <a:pt x="6097" y="485"/>
                  </a:lnTo>
                  <a:lnTo>
                    <a:pt x="56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43;p45">
              <a:extLst>
                <a:ext uri="{FF2B5EF4-FFF2-40B4-BE49-F238E27FC236}">
                  <a16:creationId xmlns:a16="http://schemas.microsoft.com/office/drawing/2014/main" id="{35AE509E-872A-C58F-806E-968036BEA976}"/>
                </a:ext>
              </a:extLst>
            </p:cNvPr>
            <p:cNvSpPr/>
            <p:nvPr/>
          </p:nvSpPr>
          <p:spPr>
            <a:xfrm>
              <a:off x="4478100" y="3579925"/>
              <a:ext cx="106300" cy="100675"/>
            </a:xfrm>
            <a:custGeom>
              <a:avLst/>
              <a:gdLst/>
              <a:ahLst/>
              <a:cxnLst/>
              <a:rect l="l" t="t" r="r" b="b"/>
              <a:pathLst>
                <a:path w="4252" h="4027" extrusionOk="0">
                  <a:moveTo>
                    <a:pt x="56" y="0"/>
                  </a:moveTo>
                  <a:lnTo>
                    <a:pt x="19" y="37"/>
                  </a:lnTo>
                  <a:lnTo>
                    <a:pt x="1" y="75"/>
                  </a:lnTo>
                  <a:lnTo>
                    <a:pt x="19" y="112"/>
                  </a:lnTo>
                  <a:lnTo>
                    <a:pt x="821" y="3934"/>
                  </a:lnTo>
                  <a:lnTo>
                    <a:pt x="839" y="3971"/>
                  </a:lnTo>
                  <a:lnTo>
                    <a:pt x="858" y="4008"/>
                  </a:lnTo>
                  <a:lnTo>
                    <a:pt x="914" y="4027"/>
                  </a:lnTo>
                  <a:lnTo>
                    <a:pt x="933" y="4008"/>
                  </a:lnTo>
                  <a:lnTo>
                    <a:pt x="4195" y="3095"/>
                  </a:lnTo>
                  <a:lnTo>
                    <a:pt x="4214" y="3095"/>
                  </a:lnTo>
                  <a:lnTo>
                    <a:pt x="4251" y="3058"/>
                  </a:lnTo>
                  <a:lnTo>
                    <a:pt x="4251" y="3020"/>
                  </a:lnTo>
                  <a:lnTo>
                    <a:pt x="4251" y="2983"/>
                  </a:lnTo>
                  <a:lnTo>
                    <a:pt x="4233" y="2946"/>
                  </a:lnTo>
                  <a:lnTo>
                    <a:pt x="4214" y="2927"/>
                  </a:lnTo>
                  <a:lnTo>
                    <a:pt x="4177" y="2908"/>
                  </a:lnTo>
                  <a:lnTo>
                    <a:pt x="4139" y="2908"/>
                  </a:lnTo>
                  <a:lnTo>
                    <a:pt x="989" y="3803"/>
                  </a:lnTo>
                  <a:lnTo>
                    <a:pt x="206" y="75"/>
                  </a:lnTo>
                  <a:lnTo>
                    <a:pt x="187" y="37"/>
                  </a:lnTo>
                  <a:lnTo>
                    <a:pt x="15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44;p45">
              <a:extLst>
                <a:ext uri="{FF2B5EF4-FFF2-40B4-BE49-F238E27FC236}">
                  <a16:creationId xmlns:a16="http://schemas.microsoft.com/office/drawing/2014/main" id="{5F515F4F-A0B7-FFC8-497D-143F571CE386}"/>
                </a:ext>
              </a:extLst>
            </p:cNvPr>
            <p:cNvSpPr/>
            <p:nvPr/>
          </p:nvSpPr>
          <p:spPr>
            <a:xfrm>
              <a:off x="4324750" y="3553350"/>
              <a:ext cx="126350" cy="93700"/>
            </a:xfrm>
            <a:custGeom>
              <a:avLst/>
              <a:gdLst/>
              <a:ahLst/>
              <a:cxnLst/>
              <a:rect l="l" t="t" r="r" b="b"/>
              <a:pathLst>
                <a:path w="5054" h="3748" extrusionOk="0">
                  <a:moveTo>
                    <a:pt x="75" y="0"/>
                  </a:moveTo>
                  <a:lnTo>
                    <a:pt x="38" y="19"/>
                  </a:lnTo>
                  <a:lnTo>
                    <a:pt x="20" y="56"/>
                  </a:lnTo>
                  <a:lnTo>
                    <a:pt x="1" y="75"/>
                  </a:lnTo>
                  <a:lnTo>
                    <a:pt x="1" y="112"/>
                  </a:lnTo>
                  <a:lnTo>
                    <a:pt x="20" y="150"/>
                  </a:lnTo>
                  <a:lnTo>
                    <a:pt x="2313" y="3710"/>
                  </a:lnTo>
                  <a:lnTo>
                    <a:pt x="2331" y="3729"/>
                  </a:lnTo>
                  <a:lnTo>
                    <a:pt x="2387" y="3748"/>
                  </a:lnTo>
                  <a:lnTo>
                    <a:pt x="2425" y="3748"/>
                  </a:lnTo>
                  <a:lnTo>
                    <a:pt x="2462" y="3710"/>
                  </a:lnTo>
                  <a:lnTo>
                    <a:pt x="5035" y="877"/>
                  </a:lnTo>
                  <a:lnTo>
                    <a:pt x="5053" y="839"/>
                  </a:lnTo>
                  <a:lnTo>
                    <a:pt x="5053" y="802"/>
                  </a:lnTo>
                  <a:lnTo>
                    <a:pt x="5053" y="765"/>
                  </a:lnTo>
                  <a:lnTo>
                    <a:pt x="5016" y="746"/>
                  </a:lnTo>
                  <a:lnTo>
                    <a:pt x="4997" y="727"/>
                  </a:lnTo>
                  <a:lnTo>
                    <a:pt x="4960" y="709"/>
                  </a:lnTo>
                  <a:lnTo>
                    <a:pt x="4923" y="727"/>
                  </a:lnTo>
                  <a:lnTo>
                    <a:pt x="4885" y="746"/>
                  </a:lnTo>
                  <a:lnTo>
                    <a:pt x="2406" y="3487"/>
                  </a:lnTo>
                  <a:lnTo>
                    <a:pt x="187"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45;p45">
              <a:extLst>
                <a:ext uri="{FF2B5EF4-FFF2-40B4-BE49-F238E27FC236}">
                  <a16:creationId xmlns:a16="http://schemas.microsoft.com/office/drawing/2014/main" id="{46BBC0C3-BDFA-B99A-5240-C83517977124}"/>
                </a:ext>
              </a:extLst>
            </p:cNvPr>
            <p:cNvSpPr/>
            <p:nvPr/>
          </p:nvSpPr>
          <p:spPr>
            <a:xfrm>
              <a:off x="3569700" y="3343150"/>
              <a:ext cx="224675" cy="397125"/>
            </a:xfrm>
            <a:custGeom>
              <a:avLst/>
              <a:gdLst/>
              <a:ahLst/>
              <a:cxnLst/>
              <a:rect l="l" t="t" r="r" b="b"/>
              <a:pathLst>
                <a:path w="8987" h="15885" extrusionOk="0">
                  <a:moveTo>
                    <a:pt x="3636" y="0"/>
                  </a:moveTo>
                  <a:lnTo>
                    <a:pt x="3543" y="38"/>
                  </a:lnTo>
                  <a:lnTo>
                    <a:pt x="3487" y="93"/>
                  </a:lnTo>
                  <a:lnTo>
                    <a:pt x="3413" y="187"/>
                  </a:lnTo>
                  <a:lnTo>
                    <a:pt x="3375" y="317"/>
                  </a:lnTo>
                  <a:lnTo>
                    <a:pt x="3319" y="466"/>
                  </a:lnTo>
                  <a:lnTo>
                    <a:pt x="3282" y="634"/>
                  </a:lnTo>
                  <a:lnTo>
                    <a:pt x="3245" y="1063"/>
                  </a:lnTo>
                  <a:lnTo>
                    <a:pt x="3208" y="1548"/>
                  </a:lnTo>
                  <a:lnTo>
                    <a:pt x="3208" y="2088"/>
                  </a:lnTo>
                  <a:lnTo>
                    <a:pt x="3208" y="2666"/>
                  </a:lnTo>
                  <a:lnTo>
                    <a:pt x="3245" y="3263"/>
                  </a:lnTo>
                  <a:lnTo>
                    <a:pt x="3319" y="4437"/>
                  </a:lnTo>
                  <a:lnTo>
                    <a:pt x="3413" y="5463"/>
                  </a:lnTo>
                  <a:lnTo>
                    <a:pt x="3525" y="6451"/>
                  </a:lnTo>
                  <a:lnTo>
                    <a:pt x="3375" y="5593"/>
                  </a:lnTo>
                  <a:lnTo>
                    <a:pt x="3189" y="4698"/>
                  </a:lnTo>
                  <a:lnTo>
                    <a:pt x="2965" y="3692"/>
                  </a:lnTo>
                  <a:lnTo>
                    <a:pt x="2816" y="3188"/>
                  </a:lnTo>
                  <a:lnTo>
                    <a:pt x="2686" y="2704"/>
                  </a:lnTo>
                  <a:lnTo>
                    <a:pt x="2536" y="2237"/>
                  </a:lnTo>
                  <a:lnTo>
                    <a:pt x="2369" y="1827"/>
                  </a:lnTo>
                  <a:lnTo>
                    <a:pt x="2219" y="1473"/>
                  </a:lnTo>
                  <a:lnTo>
                    <a:pt x="2126" y="1324"/>
                  </a:lnTo>
                  <a:lnTo>
                    <a:pt x="2052" y="1212"/>
                  </a:lnTo>
                  <a:lnTo>
                    <a:pt x="1958" y="1100"/>
                  </a:lnTo>
                  <a:lnTo>
                    <a:pt x="1884" y="1044"/>
                  </a:lnTo>
                  <a:lnTo>
                    <a:pt x="1791" y="988"/>
                  </a:lnTo>
                  <a:lnTo>
                    <a:pt x="1716" y="988"/>
                  </a:lnTo>
                  <a:lnTo>
                    <a:pt x="1642" y="1007"/>
                  </a:lnTo>
                  <a:lnTo>
                    <a:pt x="1567" y="1044"/>
                  </a:lnTo>
                  <a:lnTo>
                    <a:pt x="1511" y="1137"/>
                  </a:lnTo>
                  <a:lnTo>
                    <a:pt x="1455" y="1249"/>
                  </a:lnTo>
                  <a:lnTo>
                    <a:pt x="1418" y="1380"/>
                  </a:lnTo>
                  <a:lnTo>
                    <a:pt x="1381" y="1529"/>
                  </a:lnTo>
                  <a:lnTo>
                    <a:pt x="1325" y="1902"/>
                  </a:lnTo>
                  <a:lnTo>
                    <a:pt x="1306" y="2349"/>
                  </a:lnTo>
                  <a:lnTo>
                    <a:pt x="1306" y="2834"/>
                  </a:lnTo>
                  <a:lnTo>
                    <a:pt x="1325" y="3356"/>
                  </a:lnTo>
                  <a:lnTo>
                    <a:pt x="1343" y="3897"/>
                  </a:lnTo>
                  <a:lnTo>
                    <a:pt x="1436" y="4959"/>
                  </a:lnTo>
                  <a:lnTo>
                    <a:pt x="1548" y="5892"/>
                  </a:lnTo>
                  <a:lnTo>
                    <a:pt x="1660" y="6786"/>
                  </a:lnTo>
                  <a:lnTo>
                    <a:pt x="1548" y="6264"/>
                  </a:lnTo>
                  <a:lnTo>
                    <a:pt x="1399" y="5724"/>
                  </a:lnTo>
                  <a:lnTo>
                    <a:pt x="1231" y="5127"/>
                  </a:lnTo>
                  <a:lnTo>
                    <a:pt x="1120" y="4810"/>
                  </a:lnTo>
                  <a:lnTo>
                    <a:pt x="1008" y="4531"/>
                  </a:lnTo>
                  <a:lnTo>
                    <a:pt x="896" y="4251"/>
                  </a:lnTo>
                  <a:lnTo>
                    <a:pt x="765" y="4009"/>
                  </a:lnTo>
                  <a:lnTo>
                    <a:pt x="635" y="3822"/>
                  </a:lnTo>
                  <a:lnTo>
                    <a:pt x="504" y="3673"/>
                  </a:lnTo>
                  <a:lnTo>
                    <a:pt x="430" y="3617"/>
                  </a:lnTo>
                  <a:lnTo>
                    <a:pt x="374" y="3598"/>
                  </a:lnTo>
                  <a:lnTo>
                    <a:pt x="299" y="3580"/>
                  </a:lnTo>
                  <a:lnTo>
                    <a:pt x="225" y="3580"/>
                  </a:lnTo>
                  <a:lnTo>
                    <a:pt x="169" y="3617"/>
                  </a:lnTo>
                  <a:lnTo>
                    <a:pt x="113" y="3692"/>
                  </a:lnTo>
                  <a:lnTo>
                    <a:pt x="76" y="3803"/>
                  </a:lnTo>
                  <a:lnTo>
                    <a:pt x="38" y="3953"/>
                  </a:lnTo>
                  <a:lnTo>
                    <a:pt x="20" y="4139"/>
                  </a:lnTo>
                  <a:lnTo>
                    <a:pt x="1" y="4344"/>
                  </a:lnTo>
                  <a:lnTo>
                    <a:pt x="1" y="4848"/>
                  </a:lnTo>
                  <a:lnTo>
                    <a:pt x="20" y="5444"/>
                  </a:lnTo>
                  <a:lnTo>
                    <a:pt x="94" y="6115"/>
                  </a:lnTo>
                  <a:lnTo>
                    <a:pt x="187" y="6842"/>
                  </a:lnTo>
                  <a:lnTo>
                    <a:pt x="318" y="7607"/>
                  </a:lnTo>
                  <a:lnTo>
                    <a:pt x="486" y="8390"/>
                  </a:lnTo>
                  <a:lnTo>
                    <a:pt x="672" y="9191"/>
                  </a:lnTo>
                  <a:lnTo>
                    <a:pt x="896" y="9956"/>
                  </a:lnTo>
                  <a:lnTo>
                    <a:pt x="1157" y="10701"/>
                  </a:lnTo>
                  <a:lnTo>
                    <a:pt x="1287" y="11037"/>
                  </a:lnTo>
                  <a:lnTo>
                    <a:pt x="1418" y="11373"/>
                  </a:lnTo>
                  <a:lnTo>
                    <a:pt x="1567" y="11690"/>
                  </a:lnTo>
                  <a:lnTo>
                    <a:pt x="1716" y="11988"/>
                  </a:lnTo>
                  <a:lnTo>
                    <a:pt x="1884" y="12268"/>
                  </a:lnTo>
                  <a:lnTo>
                    <a:pt x="2052" y="12529"/>
                  </a:lnTo>
                  <a:lnTo>
                    <a:pt x="2219" y="12734"/>
                  </a:lnTo>
                  <a:lnTo>
                    <a:pt x="2387" y="12939"/>
                  </a:lnTo>
                  <a:lnTo>
                    <a:pt x="2891" y="15884"/>
                  </a:lnTo>
                  <a:lnTo>
                    <a:pt x="7533" y="15269"/>
                  </a:lnTo>
                  <a:lnTo>
                    <a:pt x="7011" y="12454"/>
                  </a:lnTo>
                  <a:lnTo>
                    <a:pt x="7048" y="12435"/>
                  </a:lnTo>
                  <a:lnTo>
                    <a:pt x="7179" y="12361"/>
                  </a:lnTo>
                  <a:lnTo>
                    <a:pt x="7346" y="12230"/>
                  </a:lnTo>
                  <a:lnTo>
                    <a:pt x="7570" y="12007"/>
                  </a:lnTo>
                  <a:lnTo>
                    <a:pt x="7682" y="11857"/>
                  </a:lnTo>
                  <a:lnTo>
                    <a:pt x="7794" y="11690"/>
                  </a:lnTo>
                  <a:lnTo>
                    <a:pt x="7924" y="11503"/>
                  </a:lnTo>
                  <a:lnTo>
                    <a:pt x="8055" y="11261"/>
                  </a:lnTo>
                  <a:lnTo>
                    <a:pt x="8167" y="11000"/>
                  </a:lnTo>
                  <a:lnTo>
                    <a:pt x="8297" y="10720"/>
                  </a:lnTo>
                  <a:lnTo>
                    <a:pt x="8409" y="10385"/>
                  </a:lnTo>
                  <a:lnTo>
                    <a:pt x="8502" y="10012"/>
                  </a:lnTo>
                  <a:lnTo>
                    <a:pt x="8689" y="9229"/>
                  </a:lnTo>
                  <a:lnTo>
                    <a:pt x="8838" y="8483"/>
                  </a:lnTo>
                  <a:lnTo>
                    <a:pt x="8931" y="7756"/>
                  </a:lnTo>
                  <a:lnTo>
                    <a:pt x="8968" y="7420"/>
                  </a:lnTo>
                  <a:lnTo>
                    <a:pt x="8987" y="7085"/>
                  </a:lnTo>
                  <a:lnTo>
                    <a:pt x="8987" y="6805"/>
                  </a:lnTo>
                  <a:lnTo>
                    <a:pt x="8987" y="6525"/>
                  </a:lnTo>
                  <a:lnTo>
                    <a:pt x="8950" y="6283"/>
                  </a:lnTo>
                  <a:lnTo>
                    <a:pt x="8912" y="6078"/>
                  </a:lnTo>
                  <a:lnTo>
                    <a:pt x="8838" y="5910"/>
                  </a:lnTo>
                  <a:lnTo>
                    <a:pt x="8745" y="5780"/>
                  </a:lnTo>
                  <a:lnTo>
                    <a:pt x="8689" y="5724"/>
                  </a:lnTo>
                  <a:lnTo>
                    <a:pt x="8633" y="5686"/>
                  </a:lnTo>
                  <a:lnTo>
                    <a:pt x="8577" y="5649"/>
                  </a:lnTo>
                  <a:lnTo>
                    <a:pt x="8353" y="5649"/>
                  </a:lnTo>
                  <a:lnTo>
                    <a:pt x="8297" y="5686"/>
                  </a:lnTo>
                  <a:lnTo>
                    <a:pt x="8223" y="5742"/>
                  </a:lnTo>
                  <a:lnTo>
                    <a:pt x="8073" y="5873"/>
                  </a:lnTo>
                  <a:lnTo>
                    <a:pt x="7943" y="6041"/>
                  </a:lnTo>
                  <a:lnTo>
                    <a:pt x="7812" y="6264"/>
                  </a:lnTo>
                  <a:lnTo>
                    <a:pt x="7682" y="6488"/>
                  </a:lnTo>
                  <a:lnTo>
                    <a:pt x="7551" y="6749"/>
                  </a:lnTo>
                  <a:lnTo>
                    <a:pt x="7440" y="7029"/>
                  </a:lnTo>
                  <a:lnTo>
                    <a:pt x="7253" y="7569"/>
                  </a:lnTo>
                  <a:lnTo>
                    <a:pt x="7104" y="8035"/>
                  </a:lnTo>
                  <a:lnTo>
                    <a:pt x="6973" y="8483"/>
                  </a:lnTo>
                  <a:lnTo>
                    <a:pt x="6880" y="7346"/>
                  </a:lnTo>
                  <a:lnTo>
                    <a:pt x="6787" y="6190"/>
                  </a:lnTo>
                  <a:lnTo>
                    <a:pt x="6657" y="4866"/>
                  </a:lnTo>
                  <a:lnTo>
                    <a:pt x="6582" y="4195"/>
                  </a:lnTo>
                  <a:lnTo>
                    <a:pt x="6489" y="3542"/>
                  </a:lnTo>
                  <a:lnTo>
                    <a:pt x="6396" y="2946"/>
                  </a:lnTo>
                  <a:lnTo>
                    <a:pt x="6302" y="2405"/>
                  </a:lnTo>
                  <a:lnTo>
                    <a:pt x="6190" y="1958"/>
                  </a:lnTo>
                  <a:lnTo>
                    <a:pt x="6135" y="1790"/>
                  </a:lnTo>
                  <a:lnTo>
                    <a:pt x="6079" y="1622"/>
                  </a:lnTo>
                  <a:lnTo>
                    <a:pt x="6004" y="1510"/>
                  </a:lnTo>
                  <a:lnTo>
                    <a:pt x="5948" y="1417"/>
                  </a:lnTo>
                  <a:lnTo>
                    <a:pt x="5874" y="1380"/>
                  </a:lnTo>
                  <a:lnTo>
                    <a:pt x="5818" y="1380"/>
                  </a:lnTo>
                  <a:lnTo>
                    <a:pt x="5743" y="1399"/>
                  </a:lnTo>
                  <a:lnTo>
                    <a:pt x="5687" y="1454"/>
                  </a:lnTo>
                  <a:lnTo>
                    <a:pt x="5631" y="1529"/>
                  </a:lnTo>
                  <a:lnTo>
                    <a:pt x="5575" y="1622"/>
                  </a:lnTo>
                  <a:lnTo>
                    <a:pt x="5501" y="1865"/>
                  </a:lnTo>
                  <a:lnTo>
                    <a:pt x="5426" y="2182"/>
                  </a:lnTo>
                  <a:lnTo>
                    <a:pt x="5389" y="2536"/>
                  </a:lnTo>
                  <a:lnTo>
                    <a:pt x="5352" y="2946"/>
                  </a:lnTo>
                  <a:lnTo>
                    <a:pt x="5333" y="3356"/>
                  </a:lnTo>
                  <a:lnTo>
                    <a:pt x="5314" y="3803"/>
                  </a:lnTo>
                  <a:lnTo>
                    <a:pt x="5333" y="4642"/>
                  </a:lnTo>
                  <a:lnTo>
                    <a:pt x="5352" y="5388"/>
                  </a:lnTo>
                  <a:lnTo>
                    <a:pt x="5389" y="6097"/>
                  </a:lnTo>
                  <a:lnTo>
                    <a:pt x="5240" y="5127"/>
                  </a:lnTo>
                  <a:lnTo>
                    <a:pt x="5072" y="4139"/>
                  </a:lnTo>
                  <a:lnTo>
                    <a:pt x="4848" y="3002"/>
                  </a:lnTo>
                  <a:lnTo>
                    <a:pt x="4718" y="2424"/>
                  </a:lnTo>
                  <a:lnTo>
                    <a:pt x="4587" y="1883"/>
                  </a:lnTo>
                  <a:lnTo>
                    <a:pt x="4438" y="1361"/>
                  </a:lnTo>
                  <a:lnTo>
                    <a:pt x="4289" y="895"/>
                  </a:lnTo>
                  <a:lnTo>
                    <a:pt x="4121" y="522"/>
                  </a:lnTo>
                  <a:lnTo>
                    <a:pt x="4047" y="354"/>
                  </a:lnTo>
                  <a:lnTo>
                    <a:pt x="3953" y="224"/>
                  </a:lnTo>
                  <a:lnTo>
                    <a:pt x="3879" y="131"/>
                  </a:lnTo>
                  <a:lnTo>
                    <a:pt x="3804" y="56"/>
                  </a:lnTo>
                  <a:lnTo>
                    <a:pt x="37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46;p45">
              <a:extLst>
                <a:ext uri="{FF2B5EF4-FFF2-40B4-BE49-F238E27FC236}">
                  <a16:creationId xmlns:a16="http://schemas.microsoft.com/office/drawing/2014/main" id="{4AF11776-61E3-3235-219F-A881580724E7}"/>
                </a:ext>
              </a:extLst>
            </p:cNvPr>
            <p:cNvSpPr/>
            <p:nvPr/>
          </p:nvSpPr>
          <p:spPr>
            <a:xfrm>
              <a:off x="3566925" y="3340825"/>
              <a:ext cx="230250" cy="402250"/>
            </a:xfrm>
            <a:custGeom>
              <a:avLst/>
              <a:gdLst/>
              <a:ahLst/>
              <a:cxnLst/>
              <a:rect l="l" t="t" r="r" b="b"/>
              <a:pathLst>
                <a:path w="9210" h="16090" extrusionOk="0">
                  <a:moveTo>
                    <a:pt x="3747" y="186"/>
                  </a:moveTo>
                  <a:lnTo>
                    <a:pt x="3822" y="205"/>
                  </a:lnTo>
                  <a:lnTo>
                    <a:pt x="3897" y="261"/>
                  </a:lnTo>
                  <a:lnTo>
                    <a:pt x="3971" y="373"/>
                  </a:lnTo>
                  <a:lnTo>
                    <a:pt x="4064" y="522"/>
                  </a:lnTo>
                  <a:lnTo>
                    <a:pt x="4158" y="708"/>
                  </a:lnTo>
                  <a:lnTo>
                    <a:pt x="4269" y="951"/>
                  </a:lnTo>
                  <a:lnTo>
                    <a:pt x="4363" y="1249"/>
                  </a:lnTo>
                  <a:lnTo>
                    <a:pt x="4474" y="1603"/>
                  </a:lnTo>
                  <a:lnTo>
                    <a:pt x="4586" y="1995"/>
                  </a:lnTo>
                  <a:lnTo>
                    <a:pt x="4717" y="2424"/>
                  </a:lnTo>
                  <a:lnTo>
                    <a:pt x="4941" y="3468"/>
                  </a:lnTo>
                  <a:lnTo>
                    <a:pt x="5183" y="4735"/>
                  </a:lnTo>
                  <a:lnTo>
                    <a:pt x="5295" y="5444"/>
                  </a:lnTo>
                  <a:lnTo>
                    <a:pt x="5407" y="6208"/>
                  </a:lnTo>
                  <a:lnTo>
                    <a:pt x="5407" y="6227"/>
                  </a:lnTo>
                  <a:lnTo>
                    <a:pt x="5444" y="6264"/>
                  </a:lnTo>
                  <a:lnTo>
                    <a:pt x="5481" y="6283"/>
                  </a:lnTo>
                  <a:lnTo>
                    <a:pt x="5518" y="6283"/>
                  </a:lnTo>
                  <a:lnTo>
                    <a:pt x="5556" y="6264"/>
                  </a:lnTo>
                  <a:lnTo>
                    <a:pt x="5574" y="6246"/>
                  </a:lnTo>
                  <a:lnTo>
                    <a:pt x="5593" y="6208"/>
                  </a:lnTo>
                  <a:lnTo>
                    <a:pt x="5593" y="6171"/>
                  </a:lnTo>
                  <a:lnTo>
                    <a:pt x="5556" y="5444"/>
                  </a:lnTo>
                  <a:lnTo>
                    <a:pt x="5537" y="4698"/>
                  </a:lnTo>
                  <a:lnTo>
                    <a:pt x="5537" y="3934"/>
                  </a:lnTo>
                  <a:lnTo>
                    <a:pt x="5556" y="3207"/>
                  </a:lnTo>
                  <a:lnTo>
                    <a:pt x="5593" y="2573"/>
                  </a:lnTo>
                  <a:lnTo>
                    <a:pt x="5630" y="2312"/>
                  </a:lnTo>
                  <a:lnTo>
                    <a:pt x="5686" y="2069"/>
                  </a:lnTo>
                  <a:lnTo>
                    <a:pt x="5724" y="1864"/>
                  </a:lnTo>
                  <a:lnTo>
                    <a:pt x="5798" y="1715"/>
                  </a:lnTo>
                  <a:lnTo>
                    <a:pt x="5854" y="1603"/>
                  </a:lnTo>
                  <a:lnTo>
                    <a:pt x="5910" y="1585"/>
                  </a:lnTo>
                  <a:lnTo>
                    <a:pt x="5947" y="1566"/>
                  </a:lnTo>
                  <a:lnTo>
                    <a:pt x="5966" y="1566"/>
                  </a:lnTo>
                  <a:lnTo>
                    <a:pt x="6003" y="1622"/>
                  </a:lnTo>
                  <a:lnTo>
                    <a:pt x="6059" y="1678"/>
                  </a:lnTo>
                  <a:lnTo>
                    <a:pt x="6134" y="1864"/>
                  </a:lnTo>
                  <a:lnTo>
                    <a:pt x="6227" y="2125"/>
                  </a:lnTo>
                  <a:lnTo>
                    <a:pt x="6301" y="2442"/>
                  </a:lnTo>
                  <a:lnTo>
                    <a:pt x="6376" y="2815"/>
                  </a:lnTo>
                  <a:lnTo>
                    <a:pt x="6451" y="3244"/>
                  </a:lnTo>
                  <a:lnTo>
                    <a:pt x="6581" y="4213"/>
                  </a:lnTo>
                  <a:lnTo>
                    <a:pt x="6712" y="5295"/>
                  </a:lnTo>
                  <a:lnTo>
                    <a:pt x="6823" y="6432"/>
                  </a:lnTo>
                  <a:lnTo>
                    <a:pt x="6917" y="7551"/>
                  </a:lnTo>
                  <a:lnTo>
                    <a:pt x="6973" y="8595"/>
                  </a:lnTo>
                  <a:lnTo>
                    <a:pt x="6991" y="8613"/>
                  </a:lnTo>
                  <a:lnTo>
                    <a:pt x="7010" y="8651"/>
                  </a:lnTo>
                  <a:lnTo>
                    <a:pt x="7029" y="8669"/>
                  </a:lnTo>
                  <a:lnTo>
                    <a:pt x="7066" y="8688"/>
                  </a:lnTo>
                  <a:lnTo>
                    <a:pt x="7103" y="8669"/>
                  </a:lnTo>
                  <a:lnTo>
                    <a:pt x="7140" y="8669"/>
                  </a:lnTo>
                  <a:lnTo>
                    <a:pt x="7159" y="8632"/>
                  </a:lnTo>
                  <a:lnTo>
                    <a:pt x="7178" y="8613"/>
                  </a:lnTo>
                  <a:lnTo>
                    <a:pt x="7290" y="8166"/>
                  </a:lnTo>
                  <a:lnTo>
                    <a:pt x="7439" y="7700"/>
                  </a:lnTo>
                  <a:lnTo>
                    <a:pt x="7625" y="7234"/>
                  </a:lnTo>
                  <a:lnTo>
                    <a:pt x="7812" y="6786"/>
                  </a:lnTo>
                  <a:lnTo>
                    <a:pt x="7998" y="6395"/>
                  </a:lnTo>
                  <a:lnTo>
                    <a:pt x="8110" y="6227"/>
                  </a:lnTo>
                  <a:lnTo>
                    <a:pt x="8203" y="6078"/>
                  </a:lnTo>
                  <a:lnTo>
                    <a:pt x="8315" y="5966"/>
                  </a:lnTo>
                  <a:lnTo>
                    <a:pt x="8408" y="5891"/>
                  </a:lnTo>
                  <a:lnTo>
                    <a:pt x="8501" y="5835"/>
                  </a:lnTo>
                  <a:lnTo>
                    <a:pt x="8595" y="5835"/>
                  </a:lnTo>
                  <a:lnTo>
                    <a:pt x="8669" y="5854"/>
                  </a:lnTo>
                  <a:lnTo>
                    <a:pt x="8725" y="5873"/>
                  </a:lnTo>
                  <a:lnTo>
                    <a:pt x="8781" y="5929"/>
                  </a:lnTo>
                  <a:lnTo>
                    <a:pt x="8818" y="5985"/>
                  </a:lnTo>
                  <a:lnTo>
                    <a:pt x="8874" y="6078"/>
                  </a:lnTo>
                  <a:lnTo>
                    <a:pt x="8930" y="6208"/>
                  </a:lnTo>
                  <a:lnTo>
                    <a:pt x="8967" y="6376"/>
                  </a:lnTo>
                  <a:lnTo>
                    <a:pt x="8986" y="6544"/>
                  </a:lnTo>
                  <a:lnTo>
                    <a:pt x="9005" y="6749"/>
                  </a:lnTo>
                  <a:lnTo>
                    <a:pt x="9005" y="6954"/>
                  </a:lnTo>
                  <a:lnTo>
                    <a:pt x="8986" y="7457"/>
                  </a:lnTo>
                  <a:lnTo>
                    <a:pt x="8930" y="8017"/>
                  </a:lnTo>
                  <a:lnTo>
                    <a:pt x="8837" y="8651"/>
                  </a:lnTo>
                  <a:lnTo>
                    <a:pt x="8688" y="9340"/>
                  </a:lnTo>
                  <a:lnTo>
                    <a:pt x="8520" y="10086"/>
                  </a:lnTo>
                  <a:lnTo>
                    <a:pt x="8427" y="10440"/>
                  </a:lnTo>
                  <a:lnTo>
                    <a:pt x="8315" y="10757"/>
                  </a:lnTo>
                  <a:lnTo>
                    <a:pt x="8203" y="11037"/>
                  </a:lnTo>
                  <a:lnTo>
                    <a:pt x="8091" y="11298"/>
                  </a:lnTo>
                  <a:lnTo>
                    <a:pt x="7961" y="11503"/>
                  </a:lnTo>
                  <a:lnTo>
                    <a:pt x="7849" y="11708"/>
                  </a:lnTo>
                  <a:lnTo>
                    <a:pt x="7737" y="11876"/>
                  </a:lnTo>
                  <a:lnTo>
                    <a:pt x="7625" y="12006"/>
                  </a:lnTo>
                  <a:lnTo>
                    <a:pt x="7420" y="12230"/>
                  </a:lnTo>
                  <a:lnTo>
                    <a:pt x="7252" y="12361"/>
                  </a:lnTo>
                  <a:lnTo>
                    <a:pt x="7122" y="12435"/>
                  </a:lnTo>
                  <a:lnTo>
                    <a:pt x="7084" y="12454"/>
                  </a:lnTo>
                  <a:lnTo>
                    <a:pt x="7066" y="12472"/>
                  </a:lnTo>
                  <a:lnTo>
                    <a:pt x="7029" y="12510"/>
                  </a:lnTo>
                  <a:lnTo>
                    <a:pt x="7029" y="12528"/>
                  </a:lnTo>
                  <a:lnTo>
                    <a:pt x="7029" y="12566"/>
                  </a:lnTo>
                  <a:lnTo>
                    <a:pt x="7532" y="15269"/>
                  </a:lnTo>
                  <a:lnTo>
                    <a:pt x="3076" y="15884"/>
                  </a:lnTo>
                  <a:lnTo>
                    <a:pt x="2610" y="13013"/>
                  </a:lnTo>
                  <a:lnTo>
                    <a:pt x="2573" y="12957"/>
                  </a:lnTo>
                  <a:lnTo>
                    <a:pt x="2424" y="12789"/>
                  </a:lnTo>
                  <a:lnTo>
                    <a:pt x="2256" y="12584"/>
                  </a:lnTo>
                  <a:lnTo>
                    <a:pt x="2107" y="12361"/>
                  </a:lnTo>
                  <a:lnTo>
                    <a:pt x="1958" y="12137"/>
                  </a:lnTo>
                  <a:lnTo>
                    <a:pt x="1827" y="11876"/>
                  </a:lnTo>
                  <a:lnTo>
                    <a:pt x="1697" y="11596"/>
                  </a:lnTo>
                  <a:lnTo>
                    <a:pt x="1436" y="11000"/>
                  </a:lnTo>
                  <a:lnTo>
                    <a:pt x="1212" y="10347"/>
                  </a:lnTo>
                  <a:lnTo>
                    <a:pt x="988" y="9676"/>
                  </a:lnTo>
                  <a:lnTo>
                    <a:pt x="802" y="8967"/>
                  </a:lnTo>
                  <a:lnTo>
                    <a:pt x="653" y="8278"/>
                  </a:lnTo>
                  <a:lnTo>
                    <a:pt x="503" y="7569"/>
                  </a:lnTo>
                  <a:lnTo>
                    <a:pt x="392" y="6879"/>
                  </a:lnTo>
                  <a:lnTo>
                    <a:pt x="298" y="6246"/>
                  </a:lnTo>
                  <a:lnTo>
                    <a:pt x="242" y="5630"/>
                  </a:lnTo>
                  <a:lnTo>
                    <a:pt x="205" y="5090"/>
                  </a:lnTo>
                  <a:lnTo>
                    <a:pt x="205" y="4624"/>
                  </a:lnTo>
                  <a:lnTo>
                    <a:pt x="224" y="4232"/>
                  </a:lnTo>
                  <a:lnTo>
                    <a:pt x="242" y="4083"/>
                  </a:lnTo>
                  <a:lnTo>
                    <a:pt x="280" y="3952"/>
                  </a:lnTo>
                  <a:lnTo>
                    <a:pt x="317" y="3803"/>
                  </a:lnTo>
                  <a:lnTo>
                    <a:pt x="373" y="3766"/>
                  </a:lnTo>
                  <a:lnTo>
                    <a:pt x="392" y="3766"/>
                  </a:lnTo>
                  <a:lnTo>
                    <a:pt x="448" y="3785"/>
                  </a:lnTo>
                  <a:lnTo>
                    <a:pt x="503" y="3803"/>
                  </a:lnTo>
                  <a:lnTo>
                    <a:pt x="597" y="3878"/>
                  </a:lnTo>
                  <a:lnTo>
                    <a:pt x="690" y="3990"/>
                  </a:lnTo>
                  <a:lnTo>
                    <a:pt x="783" y="4139"/>
                  </a:lnTo>
                  <a:lnTo>
                    <a:pt x="876" y="4325"/>
                  </a:lnTo>
                  <a:lnTo>
                    <a:pt x="1063" y="4735"/>
                  </a:lnTo>
                  <a:lnTo>
                    <a:pt x="1231" y="5202"/>
                  </a:lnTo>
                  <a:lnTo>
                    <a:pt x="1380" y="5686"/>
                  </a:lnTo>
                  <a:lnTo>
                    <a:pt x="1492" y="6152"/>
                  </a:lnTo>
                  <a:lnTo>
                    <a:pt x="1678" y="6898"/>
                  </a:lnTo>
                  <a:lnTo>
                    <a:pt x="1697" y="6935"/>
                  </a:lnTo>
                  <a:lnTo>
                    <a:pt x="1715" y="6973"/>
                  </a:lnTo>
                  <a:lnTo>
                    <a:pt x="1753" y="6973"/>
                  </a:lnTo>
                  <a:lnTo>
                    <a:pt x="1790" y="6991"/>
                  </a:lnTo>
                  <a:lnTo>
                    <a:pt x="1827" y="6973"/>
                  </a:lnTo>
                  <a:lnTo>
                    <a:pt x="1846" y="6935"/>
                  </a:lnTo>
                  <a:lnTo>
                    <a:pt x="1864" y="6917"/>
                  </a:lnTo>
                  <a:lnTo>
                    <a:pt x="1864" y="6879"/>
                  </a:lnTo>
                  <a:lnTo>
                    <a:pt x="1790" y="6264"/>
                  </a:lnTo>
                  <a:lnTo>
                    <a:pt x="1697" y="5500"/>
                  </a:lnTo>
                  <a:lnTo>
                    <a:pt x="1603" y="4642"/>
                  </a:lnTo>
                  <a:lnTo>
                    <a:pt x="1547" y="3747"/>
                  </a:lnTo>
                  <a:lnTo>
                    <a:pt x="1510" y="2908"/>
                  </a:lnTo>
                  <a:lnTo>
                    <a:pt x="1510" y="2517"/>
                  </a:lnTo>
                  <a:lnTo>
                    <a:pt x="1529" y="2163"/>
                  </a:lnTo>
                  <a:lnTo>
                    <a:pt x="1547" y="1846"/>
                  </a:lnTo>
                  <a:lnTo>
                    <a:pt x="1585" y="1585"/>
                  </a:lnTo>
                  <a:lnTo>
                    <a:pt x="1659" y="1380"/>
                  </a:lnTo>
                  <a:lnTo>
                    <a:pt x="1697" y="1286"/>
                  </a:lnTo>
                  <a:lnTo>
                    <a:pt x="1734" y="1230"/>
                  </a:lnTo>
                  <a:lnTo>
                    <a:pt x="1790" y="1175"/>
                  </a:lnTo>
                  <a:lnTo>
                    <a:pt x="1827" y="1175"/>
                  </a:lnTo>
                  <a:lnTo>
                    <a:pt x="1902" y="1193"/>
                  </a:lnTo>
                  <a:lnTo>
                    <a:pt x="1976" y="1249"/>
                  </a:lnTo>
                  <a:lnTo>
                    <a:pt x="2051" y="1324"/>
                  </a:lnTo>
                  <a:lnTo>
                    <a:pt x="2144" y="1454"/>
                  </a:lnTo>
                  <a:lnTo>
                    <a:pt x="2237" y="1622"/>
                  </a:lnTo>
                  <a:lnTo>
                    <a:pt x="2349" y="1846"/>
                  </a:lnTo>
                  <a:lnTo>
                    <a:pt x="2442" y="2088"/>
                  </a:lnTo>
                  <a:lnTo>
                    <a:pt x="2554" y="2386"/>
                  </a:lnTo>
                  <a:lnTo>
                    <a:pt x="2685" y="2741"/>
                  </a:lnTo>
                  <a:lnTo>
                    <a:pt x="2797" y="3132"/>
                  </a:lnTo>
                  <a:lnTo>
                    <a:pt x="2927" y="3561"/>
                  </a:lnTo>
                  <a:lnTo>
                    <a:pt x="3039" y="4064"/>
                  </a:lnTo>
                  <a:lnTo>
                    <a:pt x="3169" y="4605"/>
                  </a:lnTo>
                  <a:lnTo>
                    <a:pt x="3300" y="5202"/>
                  </a:lnTo>
                  <a:lnTo>
                    <a:pt x="3412" y="5835"/>
                  </a:lnTo>
                  <a:lnTo>
                    <a:pt x="3542" y="6544"/>
                  </a:lnTo>
                  <a:lnTo>
                    <a:pt x="3561" y="6581"/>
                  </a:lnTo>
                  <a:lnTo>
                    <a:pt x="3580" y="6618"/>
                  </a:lnTo>
                  <a:lnTo>
                    <a:pt x="3617" y="6637"/>
                  </a:lnTo>
                  <a:lnTo>
                    <a:pt x="3654" y="6637"/>
                  </a:lnTo>
                  <a:lnTo>
                    <a:pt x="3691" y="6618"/>
                  </a:lnTo>
                  <a:lnTo>
                    <a:pt x="3710" y="6600"/>
                  </a:lnTo>
                  <a:lnTo>
                    <a:pt x="3729" y="6562"/>
                  </a:lnTo>
                  <a:lnTo>
                    <a:pt x="3729" y="6525"/>
                  </a:lnTo>
                  <a:lnTo>
                    <a:pt x="3617" y="5518"/>
                  </a:lnTo>
                  <a:lnTo>
                    <a:pt x="3524" y="4456"/>
                  </a:lnTo>
                  <a:lnTo>
                    <a:pt x="3449" y="3412"/>
                  </a:lnTo>
                  <a:lnTo>
                    <a:pt x="3412" y="2424"/>
                  </a:lnTo>
                  <a:lnTo>
                    <a:pt x="3412" y="1958"/>
                  </a:lnTo>
                  <a:lnTo>
                    <a:pt x="3430" y="1547"/>
                  </a:lnTo>
                  <a:lnTo>
                    <a:pt x="3449" y="1175"/>
                  </a:lnTo>
                  <a:lnTo>
                    <a:pt x="3468" y="858"/>
                  </a:lnTo>
                  <a:lnTo>
                    <a:pt x="3524" y="578"/>
                  </a:lnTo>
                  <a:lnTo>
                    <a:pt x="3580" y="373"/>
                  </a:lnTo>
                  <a:lnTo>
                    <a:pt x="3617" y="298"/>
                  </a:lnTo>
                  <a:lnTo>
                    <a:pt x="3654" y="242"/>
                  </a:lnTo>
                  <a:lnTo>
                    <a:pt x="3710" y="205"/>
                  </a:lnTo>
                  <a:lnTo>
                    <a:pt x="3747" y="186"/>
                  </a:lnTo>
                  <a:close/>
                  <a:moveTo>
                    <a:pt x="3729" y="0"/>
                  </a:moveTo>
                  <a:lnTo>
                    <a:pt x="3673" y="19"/>
                  </a:lnTo>
                  <a:lnTo>
                    <a:pt x="3617" y="37"/>
                  </a:lnTo>
                  <a:lnTo>
                    <a:pt x="3561" y="75"/>
                  </a:lnTo>
                  <a:lnTo>
                    <a:pt x="3524" y="131"/>
                  </a:lnTo>
                  <a:lnTo>
                    <a:pt x="3449" y="280"/>
                  </a:lnTo>
                  <a:lnTo>
                    <a:pt x="3374" y="447"/>
                  </a:lnTo>
                  <a:lnTo>
                    <a:pt x="3319" y="671"/>
                  </a:lnTo>
                  <a:lnTo>
                    <a:pt x="3281" y="932"/>
                  </a:lnTo>
                  <a:lnTo>
                    <a:pt x="3244" y="1212"/>
                  </a:lnTo>
                  <a:lnTo>
                    <a:pt x="3225" y="1510"/>
                  </a:lnTo>
                  <a:lnTo>
                    <a:pt x="3225" y="2181"/>
                  </a:lnTo>
                  <a:lnTo>
                    <a:pt x="3225" y="2927"/>
                  </a:lnTo>
                  <a:lnTo>
                    <a:pt x="3263" y="3673"/>
                  </a:lnTo>
                  <a:lnTo>
                    <a:pt x="3319" y="4400"/>
                  </a:lnTo>
                  <a:lnTo>
                    <a:pt x="3169" y="3803"/>
                  </a:lnTo>
                  <a:lnTo>
                    <a:pt x="3020" y="3188"/>
                  </a:lnTo>
                  <a:lnTo>
                    <a:pt x="2852" y="2610"/>
                  </a:lnTo>
                  <a:lnTo>
                    <a:pt x="2666" y="2088"/>
                  </a:lnTo>
                  <a:lnTo>
                    <a:pt x="2573" y="1864"/>
                  </a:lnTo>
                  <a:lnTo>
                    <a:pt x="2461" y="1641"/>
                  </a:lnTo>
                  <a:lnTo>
                    <a:pt x="2368" y="1454"/>
                  </a:lnTo>
                  <a:lnTo>
                    <a:pt x="2256" y="1286"/>
                  </a:lnTo>
                  <a:lnTo>
                    <a:pt x="2163" y="1156"/>
                  </a:lnTo>
                  <a:lnTo>
                    <a:pt x="2051" y="1063"/>
                  </a:lnTo>
                  <a:lnTo>
                    <a:pt x="1939" y="1007"/>
                  </a:lnTo>
                  <a:lnTo>
                    <a:pt x="1827" y="969"/>
                  </a:lnTo>
                  <a:lnTo>
                    <a:pt x="1753" y="988"/>
                  </a:lnTo>
                  <a:lnTo>
                    <a:pt x="1697" y="1007"/>
                  </a:lnTo>
                  <a:lnTo>
                    <a:pt x="1641" y="1044"/>
                  </a:lnTo>
                  <a:lnTo>
                    <a:pt x="1585" y="1100"/>
                  </a:lnTo>
                  <a:lnTo>
                    <a:pt x="1510" y="1212"/>
                  </a:lnTo>
                  <a:lnTo>
                    <a:pt x="1454" y="1361"/>
                  </a:lnTo>
                  <a:lnTo>
                    <a:pt x="1398" y="1547"/>
                  </a:lnTo>
                  <a:lnTo>
                    <a:pt x="1361" y="1771"/>
                  </a:lnTo>
                  <a:lnTo>
                    <a:pt x="1342" y="1995"/>
                  </a:lnTo>
                  <a:lnTo>
                    <a:pt x="1324" y="2256"/>
                  </a:lnTo>
                  <a:lnTo>
                    <a:pt x="1305" y="2834"/>
                  </a:lnTo>
                  <a:lnTo>
                    <a:pt x="1324" y="3468"/>
                  </a:lnTo>
                  <a:lnTo>
                    <a:pt x="1361" y="4120"/>
                  </a:lnTo>
                  <a:lnTo>
                    <a:pt x="1417" y="4754"/>
                  </a:lnTo>
                  <a:lnTo>
                    <a:pt x="1473" y="5351"/>
                  </a:lnTo>
                  <a:lnTo>
                    <a:pt x="1305" y="4810"/>
                  </a:lnTo>
                  <a:lnTo>
                    <a:pt x="1193" y="4549"/>
                  </a:lnTo>
                  <a:lnTo>
                    <a:pt x="1081" y="4307"/>
                  </a:lnTo>
                  <a:lnTo>
                    <a:pt x="970" y="4083"/>
                  </a:lnTo>
                  <a:lnTo>
                    <a:pt x="858" y="3896"/>
                  </a:lnTo>
                  <a:lnTo>
                    <a:pt x="727" y="3747"/>
                  </a:lnTo>
                  <a:lnTo>
                    <a:pt x="615" y="3635"/>
                  </a:lnTo>
                  <a:lnTo>
                    <a:pt x="541" y="3598"/>
                  </a:lnTo>
                  <a:lnTo>
                    <a:pt x="466" y="3580"/>
                  </a:lnTo>
                  <a:lnTo>
                    <a:pt x="317" y="3580"/>
                  </a:lnTo>
                  <a:lnTo>
                    <a:pt x="242" y="3617"/>
                  </a:lnTo>
                  <a:lnTo>
                    <a:pt x="187" y="3673"/>
                  </a:lnTo>
                  <a:lnTo>
                    <a:pt x="131" y="3766"/>
                  </a:lnTo>
                  <a:lnTo>
                    <a:pt x="75" y="3896"/>
                  </a:lnTo>
                  <a:lnTo>
                    <a:pt x="56" y="4027"/>
                  </a:lnTo>
                  <a:lnTo>
                    <a:pt x="37" y="4176"/>
                  </a:lnTo>
                  <a:lnTo>
                    <a:pt x="0" y="4568"/>
                  </a:lnTo>
                  <a:lnTo>
                    <a:pt x="19" y="5052"/>
                  </a:lnTo>
                  <a:lnTo>
                    <a:pt x="56" y="5612"/>
                  </a:lnTo>
                  <a:lnTo>
                    <a:pt x="112" y="6227"/>
                  </a:lnTo>
                  <a:lnTo>
                    <a:pt x="205" y="6879"/>
                  </a:lnTo>
                  <a:lnTo>
                    <a:pt x="317" y="7569"/>
                  </a:lnTo>
                  <a:lnTo>
                    <a:pt x="466" y="8278"/>
                  </a:lnTo>
                  <a:lnTo>
                    <a:pt x="615" y="9005"/>
                  </a:lnTo>
                  <a:lnTo>
                    <a:pt x="820" y="9713"/>
                  </a:lnTo>
                  <a:lnTo>
                    <a:pt x="1025" y="10403"/>
                  </a:lnTo>
                  <a:lnTo>
                    <a:pt x="1268" y="11055"/>
                  </a:lnTo>
                  <a:lnTo>
                    <a:pt x="1510" y="11671"/>
                  </a:lnTo>
                  <a:lnTo>
                    <a:pt x="1659" y="11950"/>
                  </a:lnTo>
                  <a:lnTo>
                    <a:pt x="1790" y="12211"/>
                  </a:lnTo>
                  <a:lnTo>
                    <a:pt x="1939" y="12472"/>
                  </a:lnTo>
                  <a:lnTo>
                    <a:pt x="2088" y="12696"/>
                  </a:lnTo>
                  <a:lnTo>
                    <a:pt x="2256" y="12901"/>
                  </a:lnTo>
                  <a:lnTo>
                    <a:pt x="2424" y="13069"/>
                  </a:lnTo>
                  <a:lnTo>
                    <a:pt x="2890" y="15996"/>
                  </a:lnTo>
                  <a:lnTo>
                    <a:pt x="2908" y="16033"/>
                  </a:lnTo>
                  <a:lnTo>
                    <a:pt x="2927" y="16052"/>
                  </a:lnTo>
                  <a:lnTo>
                    <a:pt x="2964" y="16071"/>
                  </a:lnTo>
                  <a:lnTo>
                    <a:pt x="3002" y="16089"/>
                  </a:lnTo>
                  <a:lnTo>
                    <a:pt x="7662" y="15455"/>
                  </a:lnTo>
                  <a:lnTo>
                    <a:pt x="7700" y="15437"/>
                  </a:lnTo>
                  <a:lnTo>
                    <a:pt x="7718" y="15418"/>
                  </a:lnTo>
                  <a:lnTo>
                    <a:pt x="7737" y="15381"/>
                  </a:lnTo>
                  <a:lnTo>
                    <a:pt x="7737" y="15343"/>
                  </a:lnTo>
                  <a:lnTo>
                    <a:pt x="7234" y="12603"/>
                  </a:lnTo>
                  <a:lnTo>
                    <a:pt x="7346" y="12528"/>
                  </a:lnTo>
                  <a:lnTo>
                    <a:pt x="7495" y="12416"/>
                  </a:lnTo>
                  <a:lnTo>
                    <a:pt x="7681" y="12230"/>
                  </a:lnTo>
                  <a:lnTo>
                    <a:pt x="7886" y="11988"/>
                  </a:lnTo>
                  <a:lnTo>
                    <a:pt x="8110" y="11671"/>
                  </a:lnTo>
                  <a:lnTo>
                    <a:pt x="8222" y="11466"/>
                  </a:lnTo>
                  <a:lnTo>
                    <a:pt x="8315" y="11261"/>
                  </a:lnTo>
                  <a:lnTo>
                    <a:pt x="8427" y="11018"/>
                  </a:lnTo>
                  <a:lnTo>
                    <a:pt x="8520" y="10739"/>
                  </a:lnTo>
                  <a:lnTo>
                    <a:pt x="8613" y="10459"/>
                  </a:lnTo>
                  <a:lnTo>
                    <a:pt x="8706" y="10123"/>
                  </a:lnTo>
                  <a:lnTo>
                    <a:pt x="8800" y="9750"/>
                  </a:lnTo>
                  <a:lnTo>
                    <a:pt x="8912" y="9247"/>
                  </a:lnTo>
                  <a:lnTo>
                    <a:pt x="9023" y="8651"/>
                  </a:lnTo>
                  <a:lnTo>
                    <a:pt x="9135" y="7998"/>
                  </a:lnTo>
                  <a:lnTo>
                    <a:pt x="9191" y="7364"/>
                  </a:lnTo>
                  <a:lnTo>
                    <a:pt x="9210" y="7066"/>
                  </a:lnTo>
                  <a:lnTo>
                    <a:pt x="9191" y="6768"/>
                  </a:lnTo>
                  <a:lnTo>
                    <a:pt x="9173" y="6507"/>
                  </a:lnTo>
                  <a:lnTo>
                    <a:pt x="9135" y="6264"/>
                  </a:lnTo>
                  <a:lnTo>
                    <a:pt x="9079" y="6040"/>
                  </a:lnTo>
                  <a:lnTo>
                    <a:pt x="8986" y="5873"/>
                  </a:lnTo>
                  <a:lnTo>
                    <a:pt x="8912" y="5779"/>
                  </a:lnTo>
                  <a:lnTo>
                    <a:pt x="8818" y="5705"/>
                  </a:lnTo>
                  <a:lnTo>
                    <a:pt x="8725" y="5668"/>
                  </a:lnTo>
                  <a:lnTo>
                    <a:pt x="8632" y="5630"/>
                  </a:lnTo>
                  <a:lnTo>
                    <a:pt x="8501" y="5649"/>
                  </a:lnTo>
                  <a:lnTo>
                    <a:pt x="8390" y="5686"/>
                  </a:lnTo>
                  <a:lnTo>
                    <a:pt x="8278" y="5742"/>
                  </a:lnTo>
                  <a:lnTo>
                    <a:pt x="8166" y="5854"/>
                  </a:lnTo>
                  <a:lnTo>
                    <a:pt x="8054" y="5966"/>
                  </a:lnTo>
                  <a:lnTo>
                    <a:pt x="7942" y="6115"/>
                  </a:lnTo>
                  <a:lnTo>
                    <a:pt x="7849" y="6283"/>
                  </a:lnTo>
                  <a:lnTo>
                    <a:pt x="7756" y="6469"/>
                  </a:lnTo>
                  <a:lnTo>
                    <a:pt x="7569" y="6842"/>
                  </a:lnTo>
                  <a:lnTo>
                    <a:pt x="7401" y="7252"/>
                  </a:lnTo>
                  <a:lnTo>
                    <a:pt x="7252" y="7662"/>
                  </a:lnTo>
                  <a:lnTo>
                    <a:pt x="7140" y="8017"/>
                  </a:lnTo>
                  <a:lnTo>
                    <a:pt x="7010" y="6339"/>
                  </a:lnTo>
                  <a:lnTo>
                    <a:pt x="6917" y="5313"/>
                  </a:lnTo>
                  <a:lnTo>
                    <a:pt x="6786" y="4251"/>
                  </a:lnTo>
                  <a:lnTo>
                    <a:pt x="6656" y="3263"/>
                  </a:lnTo>
                  <a:lnTo>
                    <a:pt x="6562" y="2797"/>
                  </a:lnTo>
                  <a:lnTo>
                    <a:pt x="6488" y="2386"/>
                  </a:lnTo>
                  <a:lnTo>
                    <a:pt x="6395" y="2051"/>
                  </a:lnTo>
                  <a:lnTo>
                    <a:pt x="6301" y="1753"/>
                  </a:lnTo>
                  <a:lnTo>
                    <a:pt x="6190" y="1547"/>
                  </a:lnTo>
                  <a:lnTo>
                    <a:pt x="6134" y="1473"/>
                  </a:lnTo>
                  <a:lnTo>
                    <a:pt x="6078" y="1417"/>
                  </a:lnTo>
                  <a:lnTo>
                    <a:pt x="6022" y="1380"/>
                  </a:lnTo>
                  <a:lnTo>
                    <a:pt x="5985" y="1361"/>
                  </a:lnTo>
                  <a:lnTo>
                    <a:pt x="5891" y="1361"/>
                  </a:lnTo>
                  <a:lnTo>
                    <a:pt x="5817" y="1417"/>
                  </a:lnTo>
                  <a:lnTo>
                    <a:pt x="5724" y="1492"/>
                  </a:lnTo>
                  <a:lnTo>
                    <a:pt x="5649" y="1585"/>
                  </a:lnTo>
                  <a:lnTo>
                    <a:pt x="5593" y="1715"/>
                  </a:lnTo>
                  <a:lnTo>
                    <a:pt x="5537" y="1883"/>
                  </a:lnTo>
                  <a:lnTo>
                    <a:pt x="5500" y="2051"/>
                  </a:lnTo>
                  <a:lnTo>
                    <a:pt x="5425" y="2480"/>
                  </a:lnTo>
                  <a:lnTo>
                    <a:pt x="5369" y="2964"/>
                  </a:lnTo>
                  <a:lnTo>
                    <a:pt x="5351" y="3468"/>
                  </a:lnTo>
                  <a:lnTo>
                    <a:pt x="5332" y="4008"/>
                  </a:lnTo>
                  <a:lnTo>
                    <a:pt x="5332" y="4530"/>
                  </a:lnTo>
                  <a:lnTo>
                    <a:pt x="5202" y="3822"/>
                  </a:lnTo>
                  <a:lnTo>
                    <a:pt x="5052" y="3076"/>
                  </a:lnTo>
                  <a:lnTo>
                    <a:pt x="4829" y="2125"/>
                  </a:lnTo>
                  <a:lnTo>
                    <a:pt x="4624" y="1398"/>
                  </a:lnTo>
                  <a:lnTo>
                    <a:pt x="4437" y="839"/>
                  </a:lnTo>
                  <a:lnTo>
                    <a:pt x="4344" y="634"/>
                  </a:lnTo>
                  <a:lnTo>
                    <a:pt x="4269" y="466"/>
                  </a:lnTo>
                  <a:lnTo>
                    <a:pt x="4195" y="317"/>
                  </a:lnTo>
                  <a:lnTo>
                    <a:pt x="4102" y="205"/>
                  </a:lnTo>
                  <a:lnTo>
                    <a:pt x="4046" y="131"/>
                  </a:lnTo>
                  <a:lnTo>
                    <a:pt x="3971" y="56"/>
                  </a:lnTo>
                  <a:lnTo>
                    <a:pt x="3897" y="19"/>
                  </a:lnTo>
                  <a:lnTo>
                    <a:pt x="38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47;p45">
              <a:extLst>
                <a:ext uri="{FF2B5EF4-FFF2-40B4-BE49-F238E27FC236}">
                  <a16:creationId xmlns:a16="http://schemas.microsoft.com/office/drawing/2014/main" id="{7A1E8CC5-38E2-9E76-1A21-B0430B6E0195}"/>
                </a:ext>
              </a:extLst>
            </p:cNvPr>
            <p:cNvSpPr/>
            <p:nvPr/>
          </p:nvSpPr>
          <p:spPr>
            <a:xfrm>
              <a:off x="3614450" y="3654475"/>
              <a:ext cx="159425" cy="98375"/>
            </a:xfrm>
            <a:custGeom>
              <a:avLst/>
              <a:gdLst/>
              <a:ahLst/>
              <a:cxnLst/>
              <a:rect l="l" t="t" r="r" b="b"/>
              <a:pathLst>
                <a:path w="6377" h="3935" extrusionOk="0">
                  <a:moveTo>
                    <a:pt x="5967" y="1"/>
                  </a:moveTo>
                  <a:lnTo>
                    <a:pt x="1" y="598"/>
                  </a:lnTo>
                  <a:lnTo>
                    <a:pt x="914" y="3935"/>
                  </a:lnTo>
                  <a:lnTo>
                    <a:pt x="6377" y="3003"/>
                  </a:lnTo>
                  <a:lnTo>
                    <a:pt x="5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8;p45">
              <a:extLst>
                <a:ext uri="{FF2B5EF4-FFF2-40B4-BE49-F238E27FC236}">
                  <a16:creationId xmlns:a16="http://schemas.microsoft.com/office/drawing/2014/main" id="{2BEB1717-B848-A512-F61C-EBBAC3E75198}"/>
                </a:ext>
              </a:extLst>
            </p:cNvPr>
            <p:cNvSpPr/>
            <p:nvPr/>
          </p:nvSpPr>
          <p:spPr>
            <a:xfrm>
              <a:off x="3612125" y="3652150"/>
              <a:ext cx="164075" cy="103500"/>
            </a:xfrm>
            <a:custGeom>
              <a:avLst/>
              <a:gdLst/>
              <a:ahLst/>
              <a:cxnLst/>
              <a:rect l="l" t="t" r="r" b="b"/>
              <a:pathLst>
                <a:path w="6563" h="4140" extrusionOk="0">
                  <a:moveTo>
                    <a:pt x="5966" y="206"/>
                  </a:moveTo>
                  <a:lnTo>
                    <a:pt x="6358" y="3021"/>
                  </a:lnTo>
                  <a:lnTo>
                    <a:pt x="1082" y="3916"/>
                  </a:lnTo>
                  <a:lnTo>
                    <a:pt x="224" y="765"/>
                  </a:lnTo>
                  <a:lnTo>
                    <a:pt x="5966" y="206"/>
                  </a:lnTo>
                  <a:close/>
                  <a:moveTo>
                    <a:pt x="6041" y="1"/>
                  </a:moveTo>
                  <a:lnTo>
                    <a:pt x="94" y="597"/>
                  </a:lnTo>
                  <a:lnTo>
                    <a:pt x="56" y="597"/>
                  </a:lnTo>
                  <a:lnTo>
                    <a:pt x="19" y="635"/>
                  </a:lnTo>
                  <a:lnTo>
                    <a:pt x="0" y="672"/>
                  </a:lnTo>
                  <a:lnTo>
                    <a:pt x="0" y="709"/>
                  </a:lnTo>
                  <a:lnTo>
                    <a:pt x="914" y="4065"/>
                  </a:lnTo>
                  <a:lnTo>
                    <a:pt x="951" y="4102"/>
                  </a:lnTo>
                  <a:lnTo>
                    <a:pt x="1007" y="4140"/>
                  </a:lnTo>
                  <a:lnTo>
                    <a:pt x="1026" y="4121"/>
                  </a:lnTo>
                  <a:lnTo>
                    <a:pt x="6488" y="3189"/>
                  </a:lnTo>
                  <a:lnTo>
                    <a:pt x="6526" y="3170"/>
                  </a:lnTo>
                  <a:lnTo>
                    <a:pt x="6544" y="3151"/>
                  </a:lnTo>
                  <a:lnTo>
                    <a:pt x="6563" y="3114"/>
                  </a:lnTo>
                  <a:lnTo>
                    <a:pt x="6563" y="3077"/>
                  </a:lnTo>
                  <a:lnTo>
                    <a:pt x="6153" y="94"/>
                  </a:lnTo>
                  <a:lnTo>
                    <a:pt x="6153" y="57"/>
                  </a:lnTo>
                  <a:lnTo>
                    <a:pt x="6115" y="19"/>
                  </a:lnTo>
                  <a:lnTo>
                    <a:pt x="607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49;p45">
              <a:extLst>
                <a:ext uri="{FF2B5EF4-FFF2-40B4-BE49-F238E27FC236}">
                  <a16:creationId xmlns:a16="http://schemas.microsoft.com/office/drawing/2014/main" id="{D45EEE2B-649F-905B-4CAF-00CB27F8B4DF}"/>
                </a:ext>
              </a:extLst>
            </p:cNvPr>
            <p:cNvSpPr/>
            <p:nvPr/>
          </p:nvSpPr>
          <p:spPr>
            <a:xfrm>
              <a:off x="3612600" y="3570125"/>
              <a:ext cx="1058475" cy="1830800"/>
            </a:xfrm>
            <a:custGeom>
              <a:avLst/>
              <a:gdLst/>
              <a:ahLst/>
              <a:cxnLst/>
              <a:rect l="l" t="t" r="r" b="b"/>
              <a:pathLst>
                <a:path w="42339" h="73232" extrusionOk="0">
                  <a:moveTo>
                    <a:pt x="21104" y="1"/>
                  </a:moveTo>
                  <a:lnTo>
                    <a:pt x="8818" y="13125"/>
                  </a:lnTo>
                  <a:lnTo>
                    <a:pt x="6563" y="4307"/>
                  </a:lnTo>
                  <a:lnTo>
                    <a:pt x="0" y="4922"/>
                  </a:lnTo>
                  <a:lnTo>
                    <a:pt x="131" y="5631"/>
                  </a:lnTo>
                  <a:lnTo>
                    <a:pt x="503" y="7514"/>
                  </a:lnTo>
                  <a:lnTo>
                    <a:pt x="1081" y="10180"/>
                  </a:lnTo>
                  <a:lnTo>
                    <a:pt x="1417" y="11690"/>
                  </a:lnTo>
                  <a:lnTo>
                    <a:pt x="1790" y="13275"/>
                  </a:lnTo>
                  <a:lnTo>
                    <a:pt x="2163" y="14841"/>
                  </a:lnTo>
                  <a:lnTo>
                    <a:pt x="2554" y="16388"/>
                  </a:lnTo>
                  <a:lnTo>
                    <a:pt x="2964" y="17861"/>
                  </a:lnTo>
                  <a:lnTo>
                    <a:pt x="3356" y="19184"/>
                  </a:lnTo>
                  <a:lnTo>
                    <a:pt x="3561" y="19781"/>
                  </a:lnTo>
                  <a:lnTo>
                    <a:pt x="3766" y="20340"/>
                  </a:lnTo>
                  <a:lnTo>
                    <a:pt x="3952" y="20825"/>
                  </a:lnTo>
                  <a:lnTo>
                    <a:pt x="4139" y="21254"/>
                  </a:lnTo>
                  <a:lnTo>
                    <a:pt x="4307" y="21627"/>
                  </a:lnTo>
                  <a:lnTo>
                    <a:pt x="4493" y="21925"/>
                  </a:lnTo>
                  <a:lnTo>
                    <a:pt x="4568" y="22037"/>
                  </a:lnTo>
                  <a:lnTo>
                    <a:pt x="4661" y="22130"/>
                  </a:lnTo>
                  <a:lnTo>
                    <a:pt x="4735" y="22205"/>
                  </a:lnTo>
                  <a:lnTo>
                    <a:pt x="4810" y="22261"/>
                  </a:lnTo>
                  <a:lnTo>
                    <a:pt x="4903" y="22298"/>
                  </a:lnTo>
                  <a:lnTo>
                    <a:pt x="4996" y="22316"/>
                  </a:lnTo>
                  <a:lnTo>
                    <a:pt x="5239" y="22316"/>
                  </a:lnTo>
                  <a:lnTo>
                    <a:pt x="5519" y="22261"/>
                  </a:lnTo>
                  <a:lnTo>
                    <a:pt x="5854" y="22167"/>
                  </a:lnTo>
                  <a:lnTo>
                    <a:pt x="6208" y="22018"/>
                  </a:lnTo>
                  <a:lnTo>
                    <a:pt x="6618" y="21832"/>
                  </a:lnTo>
                  <a:lnTo>
                    <a:pt x="7066" y="21627"/>
                  </a:lnTo>
                  <a:lnTo>
                    <a:pt x="7532" y="21366"/>
                  </a:lnTo>
                  <a:lnTo>
                    <a:pt x="8035" y="21086"/>
                  </a:lnTo>
                  <a:lnTo>
                    <a:pt x="8539" y="20788"/>
                  </a:lnTo>
                  <a:lnTo>
                    <a:pt x="9620" y="20117"/>
                  </a:lnTo>
                  <a:lnTo>
                    <a:pt x="10757" y="19371"/>
                  </a:lnTo>
                  <a:lnTo>
                    <a:pt x="11894" y="18588"/>
                  </a:lnTo>
                  <a:lnTo>
                    <a:pt x="13013" y="17805"/>
                  </a:lnTo>
                  <a:lnTo>
                    <a:pt x="14076" y="17022"/>
                  </a:lnTo>
                  <a:lnTo>
                    <a:pt x="15940" y="15642"/>
                  </a:lnTo>
                  <a:lnTo>
                    <a:pt x="17245" y="14654"/>
                  </a:lnTo>
                  <a:lnTo>
                    <a:pt x="17730" y="14281"/>
                  </a:lnTo>
                  <a:lnTo>
                    <a:pt x="17469" y="15624"/>
                  </a:lnTo>
                  <a:lnTo>
                    <a:pt x="17170" y="17227"/>
                  </a:lnTo>
                  <a:lnTo>
                    <a:pt x="16816" y="19408"/>
                  </a:lnTo>
                  <a:lnTo>
                    <a:pt x="16406" y="22093"/>
                  </a:lnTo>
                  <a:lnTo>
                    <a:pt x="16182" y="23622"/>
                  </a:lnTo>
                  <a:lnTo>
                    <a:pt x="15977" y="25262"/>
                  </a:lnTo>
                  <a:lnTo>
                    <a:pt x="15754" y="26996"/>
                  </a:lnTo>
                  <a:lnTo>
                    <a:pt x="15549" y="28842"/>
                  </a:lnTo>
                  <a:lnTo>
                    <a:pt x="15325" y="30781"/>
                  </a:lnTo>
                  <a:lnTo>
                    <a:pt x="15138" y="32794"/>
                  </a:lnTo>
                  <a:lnTo>
                    <a:pt x="14952" y="34901"/>
                  </a:lnTo>
                  <a:lnTo>
                    <a:pt x="14784" y="37101"/>
                  </a:lnTo>
                  <a:lnTo>
                    <a:pt x="14635" y="39338"/>
                  </a:lnTo>
                  <a:lnTo>
                    <a:pt x="14505" y="41668"/>
                  </a:lnTo>
                  <a:lnTo>
                    <a:pt x="14411" y="44036"/>
                  </a:lnTo>
                  <a:lnTo>
                    <a:pt x="14337" y="46478"/>
                  </a:lnTo>
                  <a:lnTo>
                    <a:pt x="14299" y="48958"/>
                  </a:lnTo>
                  <a:lnTo>
                    <a:pt x="14299" y="51475"/>
                  </a:lnTo>
                  <a:lnTo>
                    <a:pt x="14318" y="54029"/>
                  </a:lnTo>
                  <a:lnTo>
                    <a:pt x="14393" y="56601"/>
                  </a:lnTo>
                  <a:lnTo>
                    <a:pt x="14449" y="57906"/>
                  </a:lnTo>
                  <a:lnTo>
                    <a:pt x="14523" y="59211"/>
                  </a:lnTo>
                  <a:lnTo>
                    <a:pt x="14598" y="60535"/>
                  </a:lnTo>
                  <a:lnTo>
                    <a:pt x="14691" y="61840"/>
                  </a:lnTo>
                  <a:lnTo>
                    <a:pt x="14784" y="63164"/>
                  </a:lnTo>
                  <a:lnTo>
                    <a:pt x="14896" y="64487"/>
                  </a:lnTo>
                  <a:lnTo>
                    <a:pt x="15027" y="65811"/>
                  </a:lnTo>
                  <a:lnTo>
                    <a:pt x="15176" y="67135"/>
                  </a:lnTo>
                  <a:lnTo>
                    <a:pt x="15325" y="68458"/>
                  </a:lnTo>
                  <a:lnTo>
                    <a:pt x="15493" y="69764"/>
                  </a:lnTo>
                  <a:lnTo>
                    <a:pt x="15679" y="71087"/>
                  </a:lnTo>
                  <a:lnTo>
                    <a:pt x="15884" y="72411"/>
                  </a:lnTo>
                  <a:lnTo>
                    <a:pt x="22241" y="73231"/>
                  </a:lnTo>
                  <a:lnTo>
                    <a:pt x="24479" y="38965"/>
                  </a:lnTo>
                  <a:lnTo>
                    <a:pt x="34639" y="73231"/>
                  </a:lnTo>
                  <a:lnTo>
                    <a:pt x="42115" y="72430"/>
                  </a:lnTo>
                  <a:lnTo>
                    <a:pt x="33185" y="36634"/>
                  </a:lnTo>
                  <a:lnTo>
                    <a:pt x="42339" y="4866"/>
                  </a:lnTo>
                  <a:lnTo>
                    <a:pt x="38778" y="2983"/>
                  </a:lnTo>
                  <a:lnTo>
                    <a:pt x="28095" y="19501"/>
                  </a:lnTo>
                  <a:lnTo>
                    <a:pt x="27592" y="262"/>
                  </a:lnTo>
                  <a:lnTo>
                    <a:pt x="211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50;p45">
              <a:extLst>
                <a:ext uri="{FF2B5EF4-FFF2-40B4-BE49-F238E27FC236}">
                  <a16:creationId xmlns:a16="http://schemas.microsoft.com/office/drawing/2014/main" id="{8978D3E2-050F-5345-A601-1ED0AFED5433}"/>
                </a:ext>
              </a:extLst>
            </p:cNvPr>
            <p:cNvSpPr/>
            <p:nvPr/>
          </p:nvSpPr>
          <p:spPr>
            <a:xfrm>
              <a:off x="3852625" y="5382250"/>
              <a:ext cx="305775" cy="86725"/>
            </a:xfrm>
            <a:custGeom>
              <a:avLst/>
              <a:gdLst/>
              <a:ahLst/>
              <a:cxnLst/>
              <a:rect l="l" t="t" r="r" b="b"/>
              <a:pathLst>
                <a:path w="12231" h="3469" extrusionOk="0">
                  <a:moveTo>
                    <a:pt x="6842" y="0"/>
                  </a:moveTo>
                  <a:lnTo>
                    <a:pt x="0" y="3468"/>
                  </a:lnTo>
                  <a:lnTo>
                    <a:pt x="7569" y="3468"/>
                  </a:lnTo>
                  <a:lnTo>
                    <a:pt x="10944" y="2816"/>
                  </a:lnTo>
                  <a:lnTo>
                    <a:pt x="10944" y="3468"/>
                  </a:lnTo>
                  <a:lnTo>
                    <a:pt x="12230" y="3468"/>
                  </a:lnTo>
                  <a:lnTo>
                    <a:pt x="12230" y="690"/>
                  </a:lnTo>
                  <a:lnTo>
                    <a:pt x="68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51;p45">
              <a:extLst>
                <a:ext uri="{FF2B5EF4-FFF2-40B4-BE49-F238E27FC236}">
                  <a16:creationId xmlns:a16="http://schemas.microsoft.com/office/drawing/2014/main" id="{CF11DFFF-2B18-3C04-1563-E15E25E95E52}"/>
                </a:ext>
              </a:extLst>
            </p:cNvPr>
            <p:cNvSpPr/>
            <p:nvPr/>
          </p:nvSpPr>
          <p:spPr>
            <a:xfrm>
              <a:off x="4587175" y="3691775"/>
              <a:ext cx="177125" cy="563525"/>
            </a:xfrm>
            <a:custGeom>
              <a:avLst/>
              <a:gdLst/>
              <a:ahLst/>
              <a:cxnLst/>
              <a:rect l="l" t="t" r="r" b="b"/>
              <a:pathLst>
                <a:path w="7085" h="22541" extrusionOk="0">
                  <a:moveTo>
                    <a:pt x="3356" y="0"/>
                  </a:moveTo>
                  <a:lnTo>
                    <a:pt x="0" y="11652"/>
                  </a:lnTo>
                  <a:lnTo>
                    <a:pt x="3990" y="22540"/>
                  </a:lnTo>
                  <a:lnTo>
                    <a:pt x="4325" y="22484"/>
                  </a:lnTo>
                  <a:lnTo>
                    <a:pt x="4624" y="22391"/>
                  </a:lnTo>
                  <a:lnTo>
                    <a:pt x="4922" y="22279"/>
                  </a:lnTo>
                  <a:lnTo>
                    <a:pt x="5183" y="22130"/>
                  </a:lnTo>
                  <a:lnTo>
                    <a:pt x="5444" y="21962"/>
                  </a:lnTo>
                  <a:lnTo>
                    <a:pt x="5668" y="21757"/>
                  </a:lnTo>
                  <a:lnTo>
                    <a:pt x="5873" y="21533"/>
                  </a:lnTo>
                  <a:lnTo>
                    <a:pt x="6059" y="21291"/>
                  </a:lnTo>
                  <a:lnTo>
                    <a:pt x="6246" y="21030"/>
                  </a:lnTo>
                  <a:lnTo>
                    <a:pt x="6395" y="20732"/>
                  </a:lnTo>
                  <a:lnTo>
                    <a:pt x="6525" y="20415"/>
                  </a:lnTo>
                  <a:lnTo>
                    <a:pt x="6656" y="20098"/>
                  </a:lnTo>
                  <a:lnTo>
                    <a:pt x="6768" y="19744"/>
                  </a:lnTo>
                  <a:lnTo>
                    <a:pt x="6842" y="19371"/>
                  </a:lnTo>
                  <a:lnTo>
                    <a:pt x="6917" y="18998"/>
                  </a:lnTo>
                  <a:lnTo>
                    <a:pt x="6991" y="18606"/>
                  </a:lnTo>
                  <a:lnTo>
                    <a:pt x="7029" y="18196"/>
                  </a:lnTo>
                  <a:lnTo>
                    <a:pt x="7066" y="17767"/>
                  </a:lnTo>
                  <a:lnTo>
                    <a:pt x="7084" y="17320"/>
                  </a:lnTo>
                  <a:lnTo>
                    <a:pt x="7084" y="16873"/>
                  </a:lnTo>
                  <a:lnTo>
                    <a:pt x="7084" y="16406"/>
                  </a:lnTo>
                  <a:lnTo>
                    <a:pt x="7066" y="15940"/>
                  </a:lnTo>
                  <a:lnTo>
                    <a:pt x="7010" y="14971"/>
                  </a:lnTo>
                  <a:lnTo>
                    <a:pt x="6917" y="13983"/>
                  </a:lnTo>
                  <a:lnTo>
                    <a:pt x="6768" y="12957"/>
                  </a:lnTo>
                  <a:lnTo>
                    <a:pt x="6618" y="11932"/>
                  </a:lnTo>
                  <a:lnTo>
                    <a:pt x="6413" y="10888"/>
                  </a:lnTo>
                  <a:lnTo>
                    <a:pt x="6208" y="9863"/>
                  </a:lnTo>
                  <a:lnTo>
                    <a:pt x="5985" y="8837"/>
                  </a:lnTo>
                  <a:lnTo>
                    <a:pt x="5742" y="7849"/>
                  </a:lnTo>
                  <a:lnTo>
                    <a:pt x="5481" y="6861"/>
                  </a:lnTo>
                  <a:lnTo>
                    <a:pt x="5239" y="5929"/>
                  </a:lnTo>
                  <a:lnTo>
                    <a:pt x="4978" y="5034"/>
                  </a:lnTo>
                  <a:lnTo>
                    <a:pt x="4474" y="3375"/>
                  </a:lnTo>
                  <a:lnTo>
                    <a:pt x="4046" y="1995"/>
                  </a:lnTo>
                  <a:lnTo>
                    <a:pt x="3673" y="933"/>
                  </a:lnTo>
                  <a:lnTo>
                    <a:pt x="3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52;p45">
              <a:extLst>
                <a:ext uri="{FF2B5EF4-FFF2-40B4-BE49-F238E27FC236}">
                  <a16:creationId xmlns:a16="http://schemas.microsoft.com/office/drawing/2014/main" id="{DF8240ED-1013-694F-4ACC-F9EF6C3E2523}"/>
                </a:ext>
              </a:extLst>
            </p:cNvPr>
            <p:cNvSpPr/>
            <p:nvPr/>
          </p:nvSpPr>
          <p:spPr>
            <a:xfrm>
              <a:off x="4178875" y="3573850"/>
              <a:ext cx="407375" cy="486150"/>
            </a:xfrm>
            <a:custGeom>
              <a:avLst/>
              <a:gdLst/>
              <a:ahLst/>
              <a:cxnLst/>
              <a:rect l="l" t="t" r="r" b="b"/>
              <a:pathLst>
                <a:path w="16295" h="19446" extrusionOk="0">
                  <a:moveTo>
                    <a:pt x="4922" y="1"/>
                  </a:moveTo>
                  <a:lnTo>
                    <a:pt x="4885" y="19"/>
                  </a:lnTo>
                  <a:lnTo>
                    <a:pt x="4866" y="38"/>
                  </a:lnTo>
                  <a:lnTo>
                    <a:pt x="19" y="6563"/>
                  </a:lnTo>
                  <a:lnTo>
                    <a:pt x="1" y="6600"/>
                  </a:lnTo>
                  <a:lnTo>
                    <a:pt x="1" y="6638"/>
                  </a:lnTo>
                  <a:lnTo>
                    <a:pt x="19" y="6656"/>
                  </a:lnTo>
                  <a:lnTo>
                    <a:pt x="38" y="6694"/>
                  </a:lnTo>
                  <a:lnTo>
                    <a:pt x="4009" y="10553"/>
                  </a:lnTo>
                  <a:lnTo>
                    <a:pt x="728" y="12548"/>
                  </a:lnTo>
                  <a:lnTo>
                    <a:pt x="690" y="12585"/>
                  </a:lnTo>
                  <a:lnTo>
                    <a:pt x="672" y="12622"/>
                  </a:lnTo>
                  <a:lnTo>
                    <a:pt x="672" y="12659"/>
                  </a:lnTo>
                  <a:lnTo>
                    <a:pt x="690" y="12697"/>
                  </a:lnTo>
                  <a:lnTo>
                    <a:pt x="5370" y="19408"/>
                  </a:lnTo>
                  <a:lnTo>
                    <a:pt x="5407" y="19427"/>
                  </a:lnTo>
                  <a:lnTo>
                    <a:pt x="5444" y="19446"/>
                  </a:lnTo>
                  <a:lnTo>
                    <a:pt x="5482" y="19427"/>
                  </a:lnTo>
                  <a:lnTo>
                    <a:pt x="13219" y="15419"/>
                  </a:lnTo>
                  <a:lnTo>
                    <a:pt x="13256" y="15400"/>
                  </a:lnTo>
                  <a:lnTo>
                    <a:pt x="13275" y="15363"/>
                  </a:lnTo>
                  <a:lnTo>
                    <a:pt x="13275" y="15307"/>
                  </a:lnTo>
                  <a:lnTo>
                    <a:pt x="13256" y="15269"/>
                  </a:lnTo>
                  <a:lnTo>
                    <a:pt x="11037" y="12454"/>
                  </a:lnTo>
                  <a:lnTo>
                    <a:pt x="16220" y="10441"/>
                  </a:lnTo>
                  <a:lnTo>
                    <a:pt x="16276" y="10404"/>
                  </a:lnTo>
                  <a:lnTo>
                    <a:pt x="16295" y="10348"/>
                  </a:lnTo>
                  <a:lnTo>
                    <a:pt x="16220" y="2834"/>
                  </a:lnTo>
                  <a:lnTo>
                    <a:pt x="16220" y="2797"/>
                  </a:lnTo>
                  <a:lnTo>
                    <a:pt x="16202" y="2760"/>
                  </a:lnTo>
                  <a:lnTo>
                    <a:pt x="16164" y="2741"/>
                  </a:lnTo>
                  <a:lnTo>
                    <a:pt x="16127" y="2723"/>
                  </a:lnTo>
                  <a:lnTo>
                    <a:pt x="16090" y="2741"/>
                  </a:lnTo>
                  <a:lnTo>
                    <a:pt x="16071" y="2760"/>
                  </a:lnTo>
                  <a:lnTo>
                    <a:pt x="16034" y="2797"/>
                  </a:lnTo>
                  <a:lnTo>
                    <a:pt x="16034" y="2834"/>
                  </a:lnTo>
                  <a:lnTo>
                    <a:pt x="16090" y="10273"/>
                  </a:lnTo>
                  <a:lnTo>
                    <a:pt x="10832" y="12324"/>
                  </a:lnTo>
                  <a:lnTo>
                    <a:pt x="10795" y="12342"/>
                  </a:lnTo>
                  <a:lnTo>
                    <a:pt x="10776" y="12380"/>
                  </a:lnTo>
                  <a:lnTo>
                    <a:pt x="10776" y="12436"/>
                  </a:lnTo>
                  <a:lnTo>
                    <a:pt x="10795" y="12473"/>
                  </a:lnTo>
                  <a:lnTo>
                    <a:pt x="13014" y="15307"/>
                  </a:lnTo>
                  <a:lnTo>
                    <a:pt x="5482" y="19222"/>
                  </a:lnTo>
                  <a:lnTo>
                    <a:pt x="914" y="12659"/>
                  </a:lnTo>
                  <a:lnTo>
                    <a:pt x="4214" y="10646"/>
                  </a:lnTo>
                  <a:lnTo>
                    <a:pt x="4251" y="10627"/>
                  </a:lnTo>
                  <a:lnTo>
                    <a:pt x="4270" y="10571"/>
                  </a:lnTo>
                  <a:lnTo>
                    <a:pt x="4270" y="10534"/>
                  </a:lnTo>
                  <a:lnTo>
                    <a:pt x="4233" y="10497"/>
                  </a:lnTo>
                  <a:lnTo>
                    <a:pt x="224" y="6619"/>
                  </a:lnTo>
                  <a:lnTo>
                    <a:pt x="5016" y="168"/>
                  </a:lnTo>
                  <a:lnTo>
                    <a:pt x="5034" y="131"/>
                  </a:lnTo>
                  <a:lnTo>
                    <a:pt x="5034" y="94"/>
                  </a:lnTo>
                  <a:lnTo>
                    <a:pt x="5016" y="57"/>
                  </a:lnTo>
                  <a:lnTo>
                    <a:pt x="4997" y="19"/>
                  </a:lnTo>
                  <a:lnTo>
                    <a:pt x="49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53;p45">
              <a:extLst>
                <a:ext uri="{FF2B5EF4-FFF2-40B4-BE49-F238E27FC236}">
                  <a16:creationId xmlns:a16="http://schemas.microsoft.com/office/drawing/2014/main" id="{0571A930-FD5B-4312-BCD1-3C4BB5E348E2}"/>
                </a:ext>
              </a:extLst>
            </p:cNvPr>
            <p:cNvSpPr/>
            <p:nvPr/>
          </p:nvSpPr>
          <p:spPr>
            <a:xfrm>
              <a:off x="3983125" y="4449150"/>
              <a:ext cx="461450" cy="84400"/>
            </a:xfrm>
            <a:custGeom>
              <a:avLst/>
              <a:gdLst/>
              <a:ahLst/>
              <a:cxnLst/>
              <a:rect l="l" t="t" r="r" b="b"/>
              <a:pathLst>
                <a:path w="18458" h="3376" extrusionOk="0">
                  <a:moveTo>
                    <a:pt x="56" y="1"/>
                  </a:moveTo>
                  <a:lnTo>
                    <a:pt x="38" y="19"/>
                  </a:lnTo>
                  <a:lnTo>
                    <a:pt x="19" y="57"/>
                  </a:lnTo>
                  <a:lnTo>
                    <a:pt x="0" y="94"/>
                  </a:lnTo>
                  <a:lnTo>
                    <a:pt x="19" y="131"/>
                  </a:lnTo>
                  <a:lnTo>
                    <a:pt x="38" y="168"/>
                  </a:lnTo>
                  <a:lnTo>
                    <a:pt x="75" y="187"/>
                  </a:lnTo>
                  <a:lnTo>
                    <a:pt x="8409" y="3375"/>
                  </a:lnTo>
                  <a:lnTo>
                    <a:pt x="8502" y="3375"/>
                  </a:lnTo>
                  <a:lnTo>
                    <a:pt x="8520" y="3319"/>
                  </a:lnTo>
                  <a:lnTo>
                    <a:pt x="9658" y="914"/>
                  </a:lnTo>
                  <a:lnTo>
                    <a:pt x="10702" y="3319"/>
                  </a:lnTo>
                  <a:lnTo>
                    <a:pt x="10720" y="3356"/>
                  </a:lnTo>
                  <a:lnTo>
                    <a:pt x="10758" y="3375"/>
                  </a:lnTo>
                  <a:lnTo>
                    <a:pt x="10814" y="3375"/>
                  </a:lnTo>
                  <a:lnTo>
                    <a:pt x="18383" y="1567"/>
                  </a:lnTo>
                  <a:lnTo>
                    <a:pt x="18420" y="1548"/>
                  </a:lnTo>
                  <a:lnTo>
                    <a:pt x="18439" y="1529"/>
                  </a:lnTo>
                  <a:lnTo>
                    <a:pt x="18457" y="1492"/>
                  </a:lnTo>
                  <a:lnTo>
                    <a:pt x="18457" y="1455"/>
                  </a:lnTo>
                  <a:lnTo>
                    <a:pt x="18439" y="1418"/>
                  </a:lnTo>
                  <a:lnTo>
                    <a:pt x="18420" y="1399"/>
                  </a:lnTo>
                  <a:lnTo>
                    <a:pt x="18383" y="1380"/>
                  </a:lnTo>
                  <a:lnTo>
                    <a:pt x="18345" y="1380"/>
                  </a:lnTo>
                  <a:lnTo>
                    <a:pt x="10851" y="3170"/>
                  </a:lnTo>
                  <a:lnTo>
                    <a:pt x="9751" y="635"/>
                  </a:lnTo>
                  <a:lnTo>
                    <a:pt x="9714" y="597"/>
                  </a:lnTo>
                  <a:lnTo>
                    <a:pt x="9658" y="579"/>
                  </a:lnTo>
                  <a:lnTo>
                    <a:pt x="9602" y="597"/>
                  </a:lnTo>
                  <a:lnTo>
                    <a:pt x="9564" y="635"/>
                  </a:lnTo>
                  <a:lnTo>
                    <a:pt x="8390" y="317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54;p45">
              <a:extLst>
                <a:ext uri="{FF2B5EF4-FFF2-40B4-BE49-F238E27FC236}">
                  <a16:creationId xmlns:a16="http://schemas.microsoft.com/office/drawing/2014/main" id="{1059D533-B7F3-6BBB-7B94-708B1F25933E}"/>
                </a:ext>
              </a:extLst>
            </p:cNvPr>
            <p:cNvSpPr/>
            <p:nvPr/>
          </p:nvSpPr>
          <p:spPr>
            <a:xfrm>
              <a:off x="4222225" y="4054850"/>
              <a:ext cx="95100" cy="413900"/>
            </a:xfrm>
            <a:custGeom>
              <a:avLst/>
              <a:gdLst/>
              <a:ahLst/>
              <a:cxnLst/>
              <a:rect l="l" t="t" r="r" b="b"/>
              <a:pathLst>
                <a:path w="3804" h="16556" extrusionOk="0">
                  <a:moveTo>
                    <a:pt x="3692" y="0"/>
                  </a:moveTo>
                  <a:lnTo>
                    <a:pt x="3654" y="19"/>
                  </a:lnTo>
                  <a:lnTo>
                    <a:pt x="3636" y="56"/>
                  </a:lnTo>
                  <a:lnTo>
                    <a:pt x="3617" y="75"/>
                  </a:lnTo>
                  <a:lnTo>
                    <a:pt x="0" y="16425"/>
                  </a:lnTo>
                  <a:lnTo>
                    <a:pt x="0" y="16462"/>
                  </a:lnTo>
                  <a:lnTo>
                    <a:pt x="0" y="16500"/>
                  </a:lnTo>
                  <a:lnTo>
                    <a:pt x="38" y="16537"/>
                  </a:lnTo>
                  <a:lnTo>
                    <a:pt x="75" y="16556"/>
                  </a:lnTo>
                  <a:lnTo>
                    <a:pt x="94" y="16556"/>
                  </a:lnTo>
                  <a:lnTo>
                    <a:pt x="150" y="16518"/>
                  </a:lnTo>
                  <a:lnTo>
                    <a:pt x="168" y="16500"/>
                  </a:lnTo>
                  <a:lnTo>
                    <a:pt x="187" y="16481"/>
                  </a:lnTo>
                  <a:lnTo>
                    <a:pt x="3804" y="131"/>
                  </a:lnTo>
                  <a:lnTo>
                    <a:pt x="3804" y="94"/>
                  </a:lnTo>
                  <a:lnTo>
                    <a:pt x="3785" y="56"/>
                  </a:lnTo>
                  <a:lnTo>
                    <a:pt x="3766" y="19"/>
                  </a:lnTo>
                  <a:lnTo>
                    <a:pt x="372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55;p45">
              <a:extLst>
                <a:ext uri="{FF2B5EF4-FFF2-40B4-BE49-F238E27FC236}">
                  <a16:creationId xmlns:a16="http://schemas.microsoft.com/office/drawing/2014/main" id="{FCB9B9C7-7F46-B3C8-7AF8-323721DF70BA}"/>
                </a:ext>
              </a:extLst>
            </p:cNvPr>
            <p:cNvSpPr/>
            <p:nvPr/>
          </p:nvSpPr>
          <p:spPr>
            <a:xfrm>
              <a:off x="4053500" y="3799425"/>
              <a:ext cx="31725" cy="130075"/>
            </a:xfrm>
            <a:custGeom>
              <a:avLst/>
              <a:gdLst/>
              <a:ahLst/>
              <a:cxnLst/>
              <a:rect l="l" t="t" r="r" b="b"/>
              <a:pathLst>
                <a:path w="1269" h="5203" extrusionOk="0">
                  <a:moveTo>
                    <a:pt x="1156" y="1"/>
                  </a:moveTo>
                  <a:lnTo>
                    <a:pt x="1119" y="20"/>
                  </a:lnTo>
                  <a:lnTo>
                    <a:pt x="1101" y="38"/>
                  </a:lnTo>
                  <a:lnTo>
                    <a:pt x="1082" y="76"/>
                  </a:lnTo>
                  <a:lnTo>
                    <a:pt x="1" y="5091"/>
                  </a:lnTo>
                  <a:lnTo>
                    <a:pt x="1" y="5128"/>
                  </a:lnTo>
                  <a:lnTo>
                    <a:pt x="19" y="5165"/>
                  </a:lnTo>
                  <a:lnTo>
                    <a:pt x="38" y="5184"/>
                  </a:lnTo>
                  <a:lnTo>
                    <a:pt x="75" y="5202"/>
                  </a:lnTo>
                  <a:lnTo>
                    <a:pt x="94" y="5202"/>
                  </a:lnTo>
                  <a:lnTo>
                    <a:pt x="150" y="5184"/>
                  </a:lnTo>
                  <a:lnTo>
                    <a:pt x="168" y="5165"/>
                  </a:lnTo>
                  <a:lnTo>
                    <a:pt x="187" y="5128"/>
                  </a:lnTo>
                  <a:lnTo>
                    <a:pt x="1268" y="131"/>
                  </a:lnTo>
                  <a:lnTo>
                    <a:pt x="1268" y="76"/>
                  </a:lnTo>
                  <a:lnTo>
                    <a:pt x="1250" y="57"/>
                  </a:lnTo>
                  <a:lnTo>
                    <a:pt x="1231" y="20"/>
                  </a:lnTo>
                  <a:lnTo>
                    <a:pt x="11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56;p45">
              <a:extLst>
                <a:ext uri="{FF2B5EF4-FFF2-40B4-BE49-F238E27FC236}">
                  <a16:creationId xmlns:a16="http://schemas.microsoft.com/office/drawing/2014/main" id="{8CF70F9D-1762-879F-58C8-B4717C96D5D4}"/>
                </a:ext>
              </a:extLst>
            </p:cNvPr>
            <p:cNvSpPr/>
            <p:nvPr/>
          </p:nvSpPr>
          <p:spPr>
            <a:xfrm>
              <a:off x="4255775" y="4058100"/>
              <a:ext cx="34050" cy="34050"/>
            </a:xfrm>
            <a:custGeom>
              <a:avLst/>
              <a:gdLst/>
              <a:ahLst/>
              <a:cxnLst/>
              <a:rect l="l" t="t" r="r" b="b"/>
              <a:pathLst>
                <a:path w="1362" h="1362" extrusionOk="0">
                  <a:moveTo>
                    <a:pt x="541" y="1"/>
                  </a:moveTo>
                  <a:lnTo>
                    <a:pt x="430" y="57"/>
                  </a:lnTo>
                  <a:lnTo>
                    <a:pt x="299" y="113"/>
                  </a:lnTo>
                  <a:lnTo>
                    <a:pt x="206" y="187"/>
                  </a:lnTo>
                  <a:lnTo>
                    <a:pt x="131" y="299"/>
                  </a:lnTo>
                  <a:lnTo>
                    <a:pt x="57" y="411"/>
                  </a:lnTo>
                  <a:lnTo>
                    <a:pt x="19" y="542"/>
                  </a:lnTo>
                  <a:lnTo>
                    <a:pt x="1" y="672"/>
                  </a:lnTo>
                  <a:lnTo>
                    <a:pt x="19" y="803"/>
                  </a:lnTo>
                  <a:lnTo>
                    <a:pt x="57" y="933"/>
                  </a:lnTo>
                  <a:lnTo>
                    <a:pt x="131" y="1045"/>
                  </a:lnTo>
                  <a:lnTo>
                    <a:pt x="206" y="1157"/>
                  </a:lnTo>
                  <a:lnTo>
                    <a:pt x="299" y="1231"/>
                  </a:lnTo>
                  <a:lnTo>
                    <a:pt x="430" y="1306"/>
                  </a:lnTo>
                  <a:lnTo>
                    <a:pt x="541" y="1343"/>
                  </a:lnTo>
                  <a:lnTo>
                    <a:pt x="691" y="1362"/>
                  </a:lnTo>
                  <a:lnTo>
                    <a:pt x="821" y="1343"/>
                  </a:lnTo>
                  <a:lnTo>
                    <a:pt x="952" y="1306"/>
                  </a:lnTo>
                  <a:lnTo>
                    <a:pt x="1063" y="1231"/>
                  </a:lnTo>
                  <a:lnTo>
                    <a:pt x="1157" y="1157"/>
                  </a:lnTo>
                  <a:lnTo>
                    <a:pt x="1250" y="1045"/>
                  </a:lnTo>
                  <a:lnTo>
                    <a:pt x="1306" y="933"/>
                  </a:lnTo>
                  <a:lnTo>
                    <a:pt x="1343" y="803"/>
                  </a:lnTo>
                  <a:lnTo>
                    <a:pt x="1362" y="672"/>
                  </a:lnTo>
                  <a:lnTo>
                    <a:pt x="1343" y="542"/>
                  </a:lnTo>
                  <a:lnTo>
                    <a:pt x="1306" y="411"/>
                  </a:lnTo>
                  <a:lnTo>
                    <a:pt x="1250" y="299"/>
                  </a:lnTo>
                  <a:lnTo>
                    <a:pt x="1157" y="187"/>
                  </a:lnTo>
                  <a:lnTo>
                    <a:pt x="1063" y="113"/>
                  </a:lnTo>
                  <a:lnTo>
                    <a:pt x="952" y="57"/>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57;p45">
              <a:extLst>
                <a:ext uri="{FF2B5EF4-FFF2-40B4-BE49-F238E27FC236}">
                  <a16:creationId xmlns:a16="http://schemas.microsoft.com/office/drawing/2014/main" id="{EBEA720C-0876-DD20-28C2-47F41C2A748D}"/>
                </a:ext>
              </a:extLst>
            </p:cNvPr>
            <p:cNvSpPr/>
            <p:nvPr/>
          </p:nvSpPr>
          <p:spPr>
            <a:xfrm>
              <a:off x="4231075" y="4168575"/>
              <a:ext cx="34050" cy="34050"/>
            </a:xfrm>
            <a:custGeom>
              <a:avLst/>
              <a:gdLst/>
              <a:ahLst/>
              <a:cxnLst/>
              <a:rect l="l" t="t" r="r" b="b"/>
              <a:pathLst>
                <a:path w="1362" h="1362" extrusionOk="0">
                  <a:moveTo>
                    <a:pt x="672" y="0"/>
                  </a:moveTo>
                  <a:lnTo>
                    <a:pt x="541" y="19"/>
                  </a:lnTo>
                  <a:lnTo>
                    <a:pt x="411" y="56"/>
                  </a:lnTo>
                  <a:lnTo>
                    <a:pt x="299" y="131"/>
                  </a:lnTo>
                  <a:lnTo>
                    <a:pt x="206" y="206"/>
                  </a:lnTo>
                  <a:lnTo>
                    <a:pt x="112" y="299"/>
                  </a:lnTo>
                  <a:lnTo>
                    <a:pt x="57" y="429"/>
                  </a:lnTo>
                  <a:lnTo>
                    <a:pt x="19" y="541"/>
                  </a:lnTo>
                  <a:lnTo>
                    <a:pt x="1" y="690"/>
                  </a:lnTo>
                  <a:lnTo>
                    <a:pt x="19" y="821"/>
                  </a:lnTo>
                  <a:lnTo>
                    <a:pt x="57" y="951"/>
                  </a:lnTo>
                  <a:lnTo>
                    <a:pt x="112" y="1063"/>
                  </a:lnTo>
                  <a:lnTo>
                    <a:pt x="206" y="1175"/>
                  </a:lnTo>
                  <a:lnTo>
                    <a:pt x="299" y="1250"/>
                  </a:lnTo>
                  <a:lnTo>
                    <a:pt x="411" y="1305"/>
                  </a:lnTo>
                  <a:lnTo>
                    <a:pt x="541" y="1343"/>
                  </a:lnTo>
                  <a:lnTo>
                    <a:pt x="672" y="1361"/>
                  </a:lnTo>
                  <a:lnTo>
                    <a:pt x="821" y="1343"/>
                  </a:lnTo>
                  <a:lnTo>
                    <a:pt x="933" y="1305"/>
                  </a:lnTo>
                  <a:lnTo>
                    <a:pt x="1063" y="1250"/>
                  </a:lnTo>
                  <a:lnTo>
                    <a:pt x="1157" y="1175"/>
                  </a:lnTo>
                  <a:lnTo>
                    <a:pt x="1231" y="1063"/>
                  </a:lnTo>
                  <a:lnTo>
                    <a:pt x="1306" y="951"/>
                  </a:lnTo>
                  <a:lnTo>
                    <a:pt x="1343" y="821"/>
                  </a:lnTo>
                  <a:lnTo>
                    <a:pt x="1362" y="690"/>
                  </a:lnTo>
                  <a:lnTo>
                    <a:pt x="1343" y="541"/>
                  </a:lnTo>
                  <a:lnTo>
                    <a:pt x="1306" y="429"/>
                  </a:lnTo>
                  <a:lnTo>
                    <a:pt x="1231" y="299"/>
                  </a:lnTo>
                  <a:lnTo>
                    <a:pt x="1157" y="206"/>
                  </a:lnTo>
                  <a:lnTo>
                    <a:pt x="1063" y="131"/>
                  </a:lnTo>
                  <a:lnTo>
                    <a:pt x="933" y="56"/>
                  </a:lnTo>
                  <a:lnTo>
                    <a:pt x="821" y="19"/>
                  </a:lnTo>
                  <a:lnTo>
                    <a:pt x="6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58;p45">
              <a:extLst>
                <a:ext uri="{FF2B5EF4-FFF2-40B4-BE49-F238E27FC236}">
                  <a16:creationId xmlns:a16="http://schemas.microsoft.com/office/drawing/2014/main" id="{51BDD396-F6B4-2772-755D-F877CE7C7AAE}"/>
                </a:ext>
              </a:extLst>
            </p:cNvPr>
            <p:cNvSpPr/>
            <p:nvPr/>
          </p:nvSpPr>
          <p:spPr>
            <a:xfrm>
              <a:off x="4208250" y="4275775"/>
              <a:ext cx="34050" cy="34050"/>
            </a:xfrm>
            <a:custGeom>
              <a:avLst/>
              <a:gdLst/>
              <a:ahLst/>
              <a:cxnLst/>
              <a:rect l="l" t="t" r="r" b="b"/>
              <a:pathLst>
                <a:path w="1362" h="1362" extrusionOk="0">
                  <a:moveTo>
                    <a:pt x="690" y="0"/>
                  </a:moveTo>
                  <a:lnTo>
                    <a:pt x="541" y="19"/>
                  </a:lnTo>
                  <a:lnTo>
                    <a:pt x="410" y="56"/>
                  </a:lnTo>
                  <a:lnTo>
                    <a:pt x="298" y="112"/>
                  </a:lnTo>
                  <a:lnTo>
                    <a:pt x="205" y="205"/>
                  </a:lnTo>
                  <a:lnTo>
                    <a:pt x="112" y="299"/>
                  </a:lnTo>
                  <a:lnTo>
                    <a:pt x="56" y="411"/>
                  </a:lnTo>
                  <a:lnTo>
                    <a:pt x="19" y="541"/>
                  </a:lnTo>
                  <a:lnTo>
                    <a:pt x="0" y="690"/>
                  </a:lnTo>
                  <a:lnTo>
                    <a:pt x="19" y="821"/>
                  </a:lnTo>
                  <a:lnTo>
                    <a:pt x="56" y="951"/>
                  </a:lnTo>
                  <a:lnTo>
                    <a:pt x="112" y="1063"/>
                  </a:lnTo>
                  <a:lnTo>
                    <a:pt x="205" y="1156"/>
                  </a:lnTo>
                  <a:lnTo>
                    <a:pt x="298" y="1249"/>
                  </a:lnTo>
                  <a:lnTo>
                    <a:pt x="410" y="1305"/>
                  </a:lnTo>
                  <a:lnTo>
                    <a:pt x="541" y="1343"/>
                  </a:lnTo>
                  <a:lnTo>
                    <a:pt x="690" y="1361"/>
                  </a:lnTo>
                  <a:lnTo>
                    <a:pt x="820" y="1343"/>
                  </a:lnTo>
                  <a:lnTo>
                    <a:pt x="951" y="1305"/>
                  </a:lnTo>
                  <a:lnTo>
                    <a:pt x="1063" y="1249"/>
                  </a:lnTo>
                  <a:lnTo>
                    <a:pt x="1156" y="1156"/>
                  </a:lnTo>
                  <a:lnTo>
                    <a:pt x="1249" y="1063"/>
                  </a:lnTo>
                  <a:lnTo>
                    <a:pt x="1305" y="951"/>
                  </a:lnTo>
                  <a:lnTo>
                    <a:pt x="1342" y="821"/>
                  </a:lnTo>
                  <a:lnTo>
                    <a:pt x="1361" y="690"/>
                  </a:lnTo>
                  <a:lnTo>
                    <a:pt x="1342" y="541"/>
                  </a:lnTo>
                  <a:lnTo>
                    <a:pt x="1305" y="411"/>
                  </a:lnTo>
                  <a:lnTo>
                    <a:pt x="1249" y="299"/>
                  </a:lnTo>
                  <a:lnTo>
                    <a:pt x="1156" y="205"/>
                  </a:lnTo>
                  <a:lnTo>
                    <a:pt x="1063" y="112"/>
                  </a:lnTo>
                  <a:lnTo>
                    <a:pt x="951" y="56"/>
                  </a:lnTo>
                  <a:lnTo>
                    <a:pt x="820" y="19"/>
                  </a:lnTo>
                  <a:lnTo>
                    <a:pt x="6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59;p45">
              <a:extLst>
                <a:ext uri="{FF2B5EF4-FFF2-40B4-BE49-F238E27FC236}">
                  <a16:creationId xmlns:a16="http://schemas.microsoft.com/office/drawing/2014/main" id="{80447C8A-5539-16FB-2CCD-949FE943495D}"/>
                </a:ext>
              </a:extLst>
            </p:cNvPr>
            <p:cNvSpPr/>
            <p:nvPr/>
          </p:nvSpPr>
          <p:spPr>
            <a:xfrm>
              <a:off x="4185400" y="4395550"/>
              <a:ext cx="34050" cy="34050"/>
            </a:xfrm>
            <a:custGeom>
              <a:avLst/>
              <a:gdLst/>
              <a:ahLst/>
              <a:cxnLst/>
              <a:rect l="l" t="t" r="r" b="b"/>
              <a:pathLst>
                <a:path w="1362" h="1362" extrusionOk="0">
                  <a:moveTo>
                    <a:pt x="690" y="1"/>
                  </a:moveTo>
                  <a:lnTo>
                    <a:pt x="541" y="19"/>
                  </a:lnTo>
                  <a:lnTo>
                    <a:pt x="411" y="57"/>
                  </a:lnTo>
                  <a:lnTo>
                    <a:pt x="299" y="113"/>
                  </a:lnTo>
                  <a:lnTo>
                    <a:pt x="206" y="206"/>
                  </a:lnTo>
                  <a:lnTo>
                    <a:pt x="112" y="299"/>
                  </a:lnTo>
                  <a:lnTo>
                    <a:pt x="57" y="411"/>
                  </a:lnTo>
                  <a:lnTo>
                    <a:pt x="19" y="541"/>
                  </a:lnTo>
                  <a:lnTo>
                    <a:pt x="1" y="690"/>
                  </a:lnTo>
                  <a:lnTo>
                    <a:pt x="19" y="821"/>
                  </a:lnTo>
                  <a:lnTo>
                    <a:pt x="57" y="951"/>
                  </a:lnTo>
                  <a:lnTo>
                    <a:pt x="112" y="1063"/>
                  </a:lnTo>
                  <a:lnTo>
                    <a:pt x="206" y="1157"/>
                  </a:lnTo>
                  <a:lnTo>
                    <a:pt x="299" y="1250"/>
                  </a:lnTo>
                  <a:lnTo>
                    <a:pt x="411" y="1306"/>
                  </a:lnTo>
                  <a:lnTo>
                    <a:pt x="541" y="1343"/>
                  </a:lnTo>
                  <a:lnTo>
                    <a:pt x="690" y="1362"/>
                  </a:lnTo>
                  <a:lnTo>
                    <a:pt x="821" y="1343"/>
                  </a:lnTo>
                  <a:lnTo>
                    <a:pt x="951" y="1306"/>
                  </a:lnTo>
                  <a:lnTo>
                    <a:pt x="1063" y="1250"/>
                  </a:lnTo>
                  <a:lnTo>
                    <a:pt x="1156" y="1157"/>
                  </a:lnTo>
                  <a:lnTo>
                    <a:pt x="1250" y="1063"/>
                  </a:lnTo>
                  <a:lnTo>
                    <a:pt x="1306" y="951"/>
                  </a:lnTo>
                  <a:lnTo>
                    <a:pt x="1343" y="821"/>
                  </a:lnTo>
                  <a:lnTo>
                    <a:pt x="1362" y="690"/>
                  </a:lnTo>
                  <a:lnTo>
                    <a:pt x="1343" y="541"/>
                  </a:lnTo>
                  <a:lnTo>
                    <a:pt x="1306" y="411"/>
                  </a:lnTo>
                  <a:lnTo>
                    <a:pt x="1250" y="299"/>
                  </a:lnTo>
                  <a:lnTo>
                    <a:pt x="1156" y="206"/>
                  </a:lnTo>
                  <a:lnTo>
                    <a:pt x="1063" y="113"/>
                  </a:lnTo>
                  <a:lnTo>
                    <a:pt x="951" y="57"/>
                  </a:lnTo>
                  <a:lnTo>
                    <a:pt x="821" y="19"/>
                  </a:lnTo>
                  <a:lnTo>
                    <a:pt x="6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60;p45">
              <a:extLst>
                <a:ext uri="{FF2B5EF4-FFF2-40B4-BE49-F238E27FC236}">
                  <a16:creationId xmlns:a16="http://schemas.microsoft.com/office/drawing/2014/main" id="{33D9A915-B560-A724-C914-54E909D45EE7}"/>
                </a:ext>
              </a:extLst>
            </p:cNvPr>
            <p:cNvSpPr/>
            <p:nvPr/>
          </p:nvSpPr>
          <p:spPr>
            <a:xfrm>
              <a:off x="4584825" y="3889400"/>
              <a:ext cx="30800" cy="96025"/>
            </a:xfrm>
            <a:custGeom>
              <a:avLst/>
              <a:gdLst/>
              <a:ahLst/>
              <a:cxnLst/>
              <a:rect l="l" t="t" r="r" b="b"/>
              <a:pathLst>
                <a:path w="1232" h="3841" extrusionOk="0">
                  <a:moveTo>
                    <a:pt x="1119" y="0"/>
                  </a:moveTo>
                  <a:lnTo>
                    <a:pt x="1082" y="19"/>
                  </a:lnTo>
                  <a:lnTo>
                    <a:pt x="1063" y="37"/>
                  </a:lnTo>
                  <a:lnTo>
                    <a:pt x="1045" y="75"/>
                  </a:lnTo>
                  <a:lnTo>
                    <a:pt x="1" y="3710"/>
                  </a:lnTo>
                  <a:lnTo>
                    <a:pt x="1" y="3747"/>
                  </a:lnTo>
                  <a:lnTo>
                    <a:pt x="1" y="3785"/>
                  </a:lnTo>
                  <a:lnTo>
                    <a:pt x="19" y="3822"/>
                  </a:lnTo>
                  <a:lnTo>
                    <a:pt x="57" y="3841"/>
                  </a:lnTo>
                  <a:lnTo>
                    <a:pt x="94" y="3841"/>
                  </a:lnTo>
                  <a:lnTo>
                    <a:pt x="150" y="3822"/>
                  </a:lnTo>
                  <a:lnTo>
                    <a:pt x="187" y="3766"/>
                  </a:lnTo>
                  <a:lnTo>
                    <a:pt x="1231" y="131"/>
                  </a:lnTo>
                  <a:lnTo>
                    <a:pt x="1231" y="93"/>
                  </a:lnTo>
                  <a:lnTo>
                    <a:pt x="1231" y="56"/>
                  </a:lnTo>
                  <a:lnTo>
                    <a:pt x="1194" y="37"/>
                  </a:lnTo>
                  <a:lnTo>
                    <a:pt x="1157" y="19"/>
                  </a:lnTo>
                  <a:lnTo>
                    <a:pt x="111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61;p45">
              <a:extLst>
                <a:ext uri="{FF2B5EF4-FFF2-40B4-BE49-F238E27FC236}">
                  <a16:creationId xmlns:a16="http://schemas.microsoft.com/office/drawing/2014/main" id="{C75D8595-7BD4-5124-4A4A-892EC8258D79}"/>
                </a:ext>
              </a:extLst>
            </p:cNvPr>
            <p:cNvSpPr/>
            <p:nvPr/>
          </p:nvSpPr>
          <p:spPr>
            <a:xfrm>
              <a:off x="4003175" y="5324925"/>
              <a:ext cx="166400" cy="32650"/>
            </a:xfrm>
            <a:custGeom>
              <a:avLst/>
              <a:gdLst/>
              <a:ahLst/>
              <a:cxnLst/>
              <a:rect l="l" t="t" r="r" b="b"/>
              <a:pathLst>
                <a:path w="6656" h="1306" extrusionOk="0">
                  <a:moveTo>
                    <a:pt x="75" y="0"/>
                  </a:moveTo>
                  <a:lnTo>
                    <a:pt x="37" y="19"/>
                  </a:lnTo>
                  <a:lnTo>
                    <a:pt x="19" y="56"/>
                  </a:lnTo>
                  <a:lnTo>
                    <a:pt x="0" y="75"/>
                  </a:lnTo>
                  <a:lnTo>
                    <a:pt x="0" y="131"/>
                  </a:lnTo>
                  <a:lnTo>
                    <a:pt x="19" y="149"/>
                  </a:lnTo>
                  <a:lnTo>
                    <a:pt x="56" y="187"/>
                  </a:lnTo>
                  <a:lnTo>
                    <a:pt x="75" y="205"/>
                  </a:lnTo>
                  <a:lnTo>
                    <a:pt x="6544" y="1305"/>
                  </a:lnTo>
                  <a:lnTo>
                    <a:pt x="6563" y="1305"/>
                  </a:lnTo>
                  <a:lnTo>
                    <a:pt x="6600" y="1287"/>
                  </a:lnTo>
                  <a:lnTo>
                    <a:pt x="6618" y="1268"/>
                  </a:lnTo>
                  <a:lnTo>
                    <a:pt x="6637" y="1249"/>
                  </a:lnTo>
                  <a:lnTo>
                    <a:pt x="6656" y="1212"/>
                  </a:lnTo>
                  <a:lnTo>
                    <a:pt x="6656" y="1175"/>
                  </a:lnTo>
                  <a:lnTo>
                    <a:pt x="6637" y="1138"/>
                  </a:lnTo>
                  <a:lnTo>
                    <a:pt x="6618" y="1119"/>
                  </a:lnTo>
                  <a:lnTo>
                    <a:pt x="6581" y="1100"/>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62;p45">
              <a:extLst>
                <a:ext uri="{FF2B5EF4-FFF2-40B4-BE49-F238E27FC236}">
                  <a16:creationId xmlns:a16="http://schemas.microsoft.com/office/drawing/2014/main" id="{86B5540E-B8CE-6B9D-A44E-9732CD4F395A}"/>
                </a:ext>
              </a:extLst>
            </p:cNvPr>
            <p:cNvSpPr/>
            <p:nvPr/>
          </p:nvSpPr>
          <p:spPr>
            <a:xfrm>
              <a:off x="4470175" y="5324925"/>
              <a:ext cx="180400" cy="44300"/>
            </a:xfrm>
            <a:custGeom>
              <a:avLst/>
              <a:gdLst/>
              <a:ahLst/>
              <a:cxnLst/>
              <a:rect l="l" t="t" r="r" b="b"/>
              <a:pathLst>
                <a:path w="7216" h="1772" extrusionOk="0">
                  <a:moveTo>
                    <a:pt x="7104" y="0"/>
                  </a:moveTo>
                  <a:lnTo>
                    <a:pt x="75" y="1566"/>
                  </a:lnTo>
                  <a:lnTo>
                    <a:pt x="38" y="1585"/>
                  </a:lnTo>
                  <a:lnTo>
                    <a:pt x="1" y="1622"/>
                  </a:lnTo>
                  <a:lnTo>
                    <a:pt x="1" y="1660"/>
                  </a:lnTo>
                  <a:lnTo>
                    <a:pt x="1" y="1697"/>
                  </a:lnTo>
                  <a:lnTo>
                    <a:pt x="1" y="1715"/>
                  </a:lnTo>
                  <a:lnTo>
                    <a:pt x="38" y="1753"/>
                  </a:lnTo>
                  <a:lnTo>
                    <a:pt x="94" y="1771"/>
                  </a:lnTo>
                  <a:lnTo>
                    <a:pt x="112" y="1771"/>
                  </a:lnTo>
                  <a:lnTo>
                    <a:pt x="7141" y="187"/>
                  </a:lnTo>
                  <a:lnTo>
                    <a:pt x="7178" y="187"/>
                  </a:lnTo>
                  <a:lnTo>
                    <a:pt x="7216" y="149"/>
                  </a:lnTo>
                  <a:lnTo>
                    <a:pt x="7216" y="112"/>
                  </a:lnTo>
                  <a:lnTo>
                    <a:pt x="7216" y="75"/>
                  </a:lnTo>
                  <a:lnTo>
                    <a:pt x="7216" y="38"/>
                  </a:lnTo>
                  <a:lnTo>
                    <a:pt x="7178" y="19"/>
                  </a:lnTo>
                  <a:lnTo>
                    <a:pt x="71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63;p45">
              <a:extLst>
                <a:ext uri="{FF2B5EF4-FFF2-40B4-BE49-F238E27FC236}">
                  <a16:creationId xmlns:a16="http://schemas.microsoft.com/office/drawing/2014/main" id="{121E30A6-F501-04C0-6BFE-C426968E3348}"/>
                </a:ext>
              </a:extLst>
            </p:cNvPr>
            <p:cNvSpPr/>
            <p:nvPr/>
          </p:nvSpPr>
          <p:spPr>
            <a:xfrm>
              <a:off x="4083800" y="4884950"/>
              <a:ext cx="5150" cy="458650"/>
            </a:xfrm>
            <a:custGeom>
              <a:avLst/>
              <a:gdLst/>
              <a:ahLst/>
              <a:cxnLst/>
              <a:rect l="l" t="t" r="r" b="b"/>
              <a:pathLst>
                <a:path w="206" h="18346" extrusionOk="0">
                  <a:moveTo>
                    <a:pt x="112" y="0"/>
                  </a:moveTo>
                  <a:lnTo>
                    <a:pt x="75" y="19"/>
                  </a:lnTo>
                  <a:lnTo>
                    <a:pt x="38" y="37"/>
                  </a:lnTo>
                  <a:lnTo>
                    <a:pt x="19" y="56"/>
                  </a:lnTo>
                  <a:lnTo>
                    <a:pt x="0" y="93"/>
                  </a:lnTo>
                  <a:lnTo>
                    <a:pt x="0" y="18252"/>
                  </a:lnTo>
                  <a:lnTo>
                    <a:pt x="19" y="18289"/>
                  </a:lnTo>
                  <a:lnTo>
                    <a:pt x="38" y="18326"/>
                  </a:lnTo>
                  <a:lnTo>
                    <a:pt x="75" y="18345"/>
                  </a:lnTo>
                  <a:lnTo>
                    <a:pt x="150" y="18345"/>
                  </a:lnTo>
                  <a:lnTo>
                    <a:pt x="168" y="18326"/>
                  </a:lnTo>
                  <a:lnTo>
                    <a:pt x="187" y="18289"/>
                  </a:lnTo>
                  <a:lnTo>
                    <a:pt x="205" y="18252"/>
                  </a:lnTo>
                  <a:lnTo>
                    <a:pt x="205" y="93"/>
                  </a:lnTo>
                  <a:lnTo>
                    <a:pt x="187" y="56"/>
                  </a:lnTo>
                  <a:lnTo>
                    <a:pt x="168" y="37"/>
                  </a:lnTo>
                  <a:lnTo>
                    <a:pt x="150"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64;p45">
              <a:extLst>
                <a:ext uri="{FF2B5EF4-FFF2-40B4-BE49-F238E27FC236}">
                  <a16:creationId xmlns:a16="http://schemas.microsoft.com/office/drawing/2014/main" id="{2CF63D49-E5EC-0652-8846-21C389A321C7}"/>
                </a:ext>
              </a:extLst>
            </p:cNvPr>
            <p:cNvSpPr/>
            <p:nvPr/>
          </p:nvSpPr>
          <p:spPr>
            <a:xfrm>
              <a:off x="4415175" y="4863500"/>
              <a:ext cx="140775" cy="486150"/>
            </a:xfrm>
            <a:custGeom>
              <a:avLst/>
              <a:gdLst/>
              <a:ahLst/>
              <a:cxnLst/>
              <a:rect l="l" t="t" r="r" b="b"/>
              <a:pathLst>
                <a:path w="5631" h="19446" extrusionOk="0">
                  <a:moveTo>
                    <a:pt x="113" y="1"/>
                  </a:moveTo>
                  <a:lnTo>
                    <a:pt x="75" y="19"/>
                  </a:lnTo>
                  <a:lnTo>
                    <a:pt x="38" y="38"/>
                  </a:lnTo>
                  <a:lnTo>
                    <a:pt x="19" y="56"/>
                  </a:lnTo>
                  <a:lnTo>
                    <a:pt x="1" y="94"/>
                  </a:lnTo>
                  <a:lnTo>
                    <a:pt x="19" y="131"/>
                  </a:lnTo>
                  <a:lnTo>
                    <a:pt x="5445" y="19371"/>
                  </a:lnTo>
                  <a:lnTo>
                    <a:pt x="5482" y="19427"/>
                  </a:lnTo>
                  <a:lnTo>
                    <a:pt x="5538" y="19445"/>
                  </a:lnTo>
                  <a:lnTo>
                    <a:pt x="5556" y="19427"/>
                  </a:lnTo>
                  <a:lnTo>
                    <a:pt x="5594" y="19427"/>
                  </a:lnTo>
                  <a:lnTo>
                    <a:pt x="5612" y="19389"/>
                  </a:lnTo>
                  <a:lnTo>
                    <a:pt x="5631" y="19352"/>
                  </a:lnTo>
                  <a:lnTo>
                    <a:pt x="5631" y="19315"/>
                  </a:lnTo>
                  <a:lnTo>
                    <a:pt x="206" y="75"/>
                  </a:lnTo>
                  <a:lnTo>
                    <a:pt x="187" y="38"/>
                  </a:lnTo>
                  <a:lnTo>
                    <a:pt x="150"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65;p45">
              <a:extLst>
                <a:ext uri="{FF2B5EF4-FFF2-40B4-BE49-F238E27FC236}">
                  <a16:creationId xmlns:a16="http://schemas.microsoft.com/office/drawing/2014/main" id="{ADA21DA9-3545-D93A-FC67-CB6C199AA145}"/>
                </a:ext>
              </a:extLst>
            </p:cNvPr>
            <p:cNvSpPr/>
            <p:nvPr/>
          </p:nvSpPr>
          <p:spPr>
            <a:xfrm>
              <a:off x="4263700" y="3207525"/>
              <a:ext cx="111425" cy="154750"/>
            </a:xfrm>
            <a:custGeom>
              <a:avLst/>
              <a:gdLst/>
              <a:ahLst/>
              <a:cxnLst/>
              <a:rect l="l" t="t" r="r" b="b"/>
              <a:pathLst>
                <a:path w="4457" h="6190" extrusionOk="0">
                  <a:moveTo>
                    <a:pt x="2051" y="0"/>
                  </a:moveTo>
                  <a:lnTo>
                    <a:pt x="1884" y="19"/>
                  </a:lnTo>
                  <a:lnTo>
                    <a:pt x="1697" y="37"/>
                  </a:lnTo>
                  <a:lnTo>
                    <a:pt x="1492" y="93"/>
                  </a:lnTo>
                  <a:lnTo>
                    <a:pt x="1287" y="187"/>
                  </a:lnTo>
                  <a:lnTo>
                    <a:pt x="1063" y="280"/>
                  </a:lnTo>
                  <a:lnTo>
                    <a:pt x="858" y="410"/>
                  </a:lnTo>
                  <a:lnTo>
                    <a:pt x="672" y="578"/>
                  </a:lnTo>
                  <a:lnTo>
                    <a:pt x="504" y="746"/>
                  </a:lnTo>
                  <a:lnTo>
                    <a:pt x="374" y="951"/>
                  </a:lnTo>
                  <a:lnTo>
                    <a:pt x="262" y="1156"/>
                  </a:lnTo>
                  <a:lnTo>
                    <a:pt x="168" y="1380"/>
                  </a:lnTo>
                  <a:lnTo>
                    <a:pt x="94" y="1603"/>
                  </a:lnTo>
                  <a:lnTo>
                    <a:pt x="38" y="1846"/>
                  </a:lnTo>
                  <a:lnTo>
                    <a:pt x="19" y="2107"/>
                  </a:lnTo>
                  <a:lnTo>
                    <a:pt x="1" y="2368"/>
                  </a:lnTo>
                  <a:lnTo>
                    <a:pt x="1" y="2610"/>
                  </a:lnTo>
                  <a:lnTo>
                    <a:pt x="19" y="2871"/>
                  </a:lnTo>
                  <a:lnTo>
                    <a:pt x="57" y="3132"/>
                  </a:lnTo>
                  <a:lnTo>
                    <a:pt x="113" y="3375"/>
                  </a:lnTo>
                  <a:lnTo>
                    <a:pt x="168" y="3617"/>
                  </a:lnTo>
                  <a:lnTo>
                    <a:pt x="243" y="3841"/>
                  </a:lnTo>
                  <a:lnTo>
                    <a:pt x="336" y="4083"/>
                  </a:lnTo>
                  <a:lnTo>
                    <a:pt x="448" y="4307"/>
                  </a:lnTo>
                  <a:lnTo>
                    <a:pt x="597" y="4530"/>
                  </a:lnTo>
                  <a:lnTo>
                    <a:pt x="765" y="4735"/>
                  </a:lnTo>
                  <a:lnTo>
                    <a:pt x="951" y="4941"/>
                  </a:lnTo>
                  <a:lnTo>
                    <a:pt x="1138" y="5146"/>
                  </a:lnTo>
                  <a:lnTo>
                    <a:pt x="1362" y="5332"/>
                  </a:lnTo>
                  <a:lnTo>
                    <a:pt x="1585" y="5518"/>
                  </a:lnTo>
                  <a:lnTo>
                    <a:pt x="1828" y="5668"/>
                  </a:lnTo>
                  <a:lnTo>
                    <a:pt x="2070" y="5817"/>
                  </a:lnTo>
                  <a:lnTo>
                    <a:pt x="2312" y="5929"/>
                  </a:lnTo>
                  <a:lnTo>
                    <a:pt x="2555" y="6040"/>
                  </a:lnTo>
                  <a:lnTo>
                    <a:pt x="2816" y="6115"/>
                  </a:lnTo>
                  <a:lnTo>
                    <a:pt x="3058" y="6171"/>
                  </a:lnTo>
                  <a:lnTo>
                    <a:pt x="3282" y="6190"/>
                  </a:lnTo>
                  <a:lnTo>
                    <a:pt x="3506" y="6190"/>
                  </a:lnTo>
                  <a:lnTo>
                    <a:pt x="3617" y="6171"/>
                  </a:lnTo>
                  <a:lnTo>
                    <a:pt x="3711" y="6115"/>
                  </a:lnTo>
                  <a:lnTo>
                    <a:pt x="3804" y="6040"/>
                  </a:lnTo>
                  <a:lnTo>
                    <a:pt x="3897" y="5966"/>
                  </a:lnTo>
                  <a:lnTo>
                    <a:pt x="3972" y="5854"/>
                  </a:lnTo>
                  <a:lnTo>
                    <a:pt x="4028" y="5724"/>
                  </a:lnTo>
                  <a:lnTo>
                    <a:pt x="4102" y="5593"/>
                  </a:lnTo>
                  <a:lnTo>
                    <a:pt x="4158" y="5444"/>
                  </a:lnTo>
                  <a:lnTo>
                    <a:pt x="4251" y="5108"/>
                  </a:lnTo>
                  <a:lnTo>
                    <a:pt x="4326" y="4717"/>
                  </a:lnTo>
                  <a:lnTo>
                    <a:pt x="4382" y="4325"/>
                  </a:lnTo>
                  <a:lnTo>
                    <a:pt x="4419" y="3915"/>
                  </a:lnTo>
                  <a:lnTo>
                    <a:pt x="4438" y="3505"/>
                  </a:lnTo>
                  <a:lnTo>
                    <a:pt x="4456" y="3095"/>
                  </a:lnTo>
                  <a:lnTo>
                    <a:pt x="4456" y="2405"/>
                  </a:lnTo>
                  <a:lnTo>
                    <a:pt x="4438" y="1715"/>
                  </a:lnTo>
                  <a:lnTo>
                    <a:pt x="4363" y="1529"/>
                  </a:lnTo>
                  <a:lnTo>
                    <a:pt x="4251" y="1342"/>
                  </a:lnTo>
                  <a:lnTo>
                    <a:pt x="4121" y="1156"/>
                  </a:lnTo>
                  <a:lnTo>
                    <a:pt x="3972" y="988"/>
                  </a:lnTo>
                  <a:lnTo>
                    <a:pt x="3823" y="839"/>
                  </a:lnTo>
                  <a:lnTo>
                    <a:pt x="3655" y="690"/>
                  </a:lnTo>
                  <a:lnTo>
                    <a:pt x="3356" y="466"/>
                  </a:lnTo>
                  <a:lnTo>
                    <a:pt x="3207" y="354"/>
                  </a:lnTo>
                  <a:lnTo>
                    <a:pt x="3002" y="242"/>
                  </a:lnTo>
                  <a:lnTo>
                    <a:pt x="2778" y="131"/>
                  </a:lnTo>
                  <a:lnTo>
                    <a:pt x="2667" y="75"/>
                  </a:lnTo>
                  <a:lnTo>
                    <a:pt x="2517" y="37"/>
                  </a:lnTo>
                  <a:lnTo>
                    <a:pt x="2387" y="19"/>
                  </a:lnTo>
                  <a:lnTo>
                    <a:pt x="22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66;p45">
              <a:extLst>
                <a:ext uri="{FF2B5EF4-FFF2-40B4-BE49-F238E27FC236}">
                  <a16:creationId xmlns:a16="http://schemas.microsoft.com/office/drawing/2014/main" id="{48C45DB9-9230-CD58-F32E-A02EF33394FE}"/>
                </a:ext>
              </a:extLst>
            </p:cNvPr>
            <p:cNvSpPr/>
            <p:nvPr/>
          </p:nvSpPr>
          <p:spPr>
            <a:xfrm>
              <a:off x="4283275" y="3241075"/>
              <a:ext cx="80200" cy="70400"/>
            </a:xfrm>
            <a:custGeom>
              <a:avLst/>
              <a:gdLst/>
              <a:ahLst/>
              <a:cxnLst/>
              <a:rect l="l" t="t" r="r" b="b"/>
              <a:pathLst>
                <a:path w="3208" h="2816" extrusionOk="0">
                  <a:moveTo>
                    <a:pt x="57" y="0"/>
                  </a:moveTo>
                  <a:lnTo>
                    <a:pt x="38" y="19"/>
                  </a:lnTo>
                  <a:lnTo>
                    <a:pt x="1" y="56"/>
                  </a:lnTo>
                  <a:lnTo>
                    <a:pt x="1" y="94"/>
                  </a:lnTo>
                  <a:lnTo>
                    <a:pt x="19" y="131"/>
                  </a:lnTo>
                  <a:lnTo>
                    <a:pt x="38" y="168"/>
                  </a:lnTo>
                  <a:lnTo>
                    <a:pt x="3058" y="2797"/>
                  </a:lnTo>
                  <a:lnTo>
                    <a:pt x="3077" y="2816"/>
                  </a:lnTo>
                  <a:lnTo>
                    <a:pt x="3151" y="2816"/>
                  </a:lnTo>
                  <a:lnTo>
                    <a:pt x="3189" y="2778"/>
                  </a:lnTo>
                  <a:lnTo>
                    <a:pt x="3207" y="2760"/>
                  </a:lnTo>
                  <a:lnTo>
                    <a:pt x="3207" y="2722"/>
                  </a:lnTo>
                  <a:lnTo>
                    <a:pt x="3207" y="2685"/>
                  </a:lnTo>
                  <a:lnTo>
                    <a:pt x="3170" y="2648"/>
                  </a:lnTo>
                  <a:lnTo>
                    <a:pt x="168" y="19"/>
                  </a:lnTo>
                  <a:lnTo>
                    <a:pt x="13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67;p45">
              <a:extLst>
                <a:ext uri="{FF2B5EF4-FFF2-40B4-BE49-F238E27FC236}">
                  <a16:creationId xmlns:a16="http://schemas.microsoft.com/office/drawing/2014/main" id="{2FC6D67A-96A8-B019-739B-14E30CE24948}"/>
                </a:ext>
              </a:extLst>
            </p:cNvPr>
            <p:cNvSpPr/>
            <p:nvPr/>
          </p:nvSpPr>
          <p:spPr>
            <a:xfrm>
              <a:off x="4294475" y="3249000"/>
              <a:ext cx="69000" cy="62475"/>
            </a:xfrm>
            <a:custGeom>
              <a:avLst/>
              <a:gdLst/>
              <a:ahLst/>
              <a:cxnLst/>
              <a:rect l="l" t="t" r="r" b="b"/>
              <a:pathLst>
                <a:path w="2760" h="2499" extrusionOk="0">
                  <a:moveTo>
                    <a:pt x="2629" y="0"/>
                  </a:moveTo>
                  <a:lnTo>
                    <a:pt x="2592" y="19"/>
                  </a:lnTo>
                  <a:lnTo>
                    <a:pt x="37" y="2331"/>
                  </a:lnTo>
                  <a:lnTo>
                    <a:pt x="19" y="2368"/>
                  </a:lnTo>
                  <a:lnTo>
                    <a:pt x="0" y="2405"/>
                  </a:lnTo>
                  <a:lnTo>
                    <a:pt x="0" y="2443"/>
                  </a:lnTo>
                  <a:lnTo>
                    <a:pt x="19" y="2461"/>
                  </a:lnTo>
                  <a:lnTo>
                    <a:pt x="56" y="2499"/>
                  </a:lnTo>
                  <a:lnTo>
                    <a:pt x="131" y="2499"/>
                  </a:lnTo>
                  <a:lnTo>
                    <a:pt x="168" y="2480"/>
                  </a:lnTo>
                  <a:lnTo>
                    <a:pt x="2722" y="168"/>
                  </a:lnTo>
                  <a:lnTo>
                    <a:pt x="2759" y="131"/>
                  </a:lnTo>
                  <a:lnTo>
                    <a:pt x="2759" y="94"/>
                  </a:lnTo>
                  <a:lnTo>
                    <a:pt x="2759" y="56"/>
                  </a:lnTo>
                  <a:lnTo>
                    <a:pt x="2741" y="19"/>
                  </a:lnTo>
                  <a:lnTo>
                    <a:pt x="27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68;p45">
              <a:extLst>
                <a:ext uri="{FF2B5EF4-FFF2-40B4-BE49-F238E27FC236}">
                  <a16:creationId xmlns:a16="http://schemas.microsoft.com/office/drawing/2014/main" id="{7F61156C-6F47-C515-D3AF-E087FFC78C41}"/>
                </a:ext>
              </a:extLst>
            </p:cNvPr>
            <p:cNvSpPr/>
            <p:nvPr/>
          </p:nvSpPr>
          <p:spPr>
            <a:xfrm>
              <a:off x="4261850" y="3205175"/>
              <a:ext cx="114675" cy="158975"/>
            </a:xfrm>
            <a:custGeom>
              <a:avLst/>
              <a:gdLst/>
              <a:ahLst/>
              <a:cxnLst/>
              <a:rect l="l" t="t" r="r" b="b"/>
              <a:pathLst>
                <a:path w="4587" h="6359" extrusionOk="0">
                  <a:moveTo>
                    <a:pt x="2088" y="1"/>
                  </a:moveTo>
                  <a:lnTo>
                    <a:pt x="1920" y="20"/>
                  </a:lnTo>
                  <a:lnTo>
                    <a:pt x="1734" y="57"/>
                  </a:lnTo>
                  <a:lnTo>
                    <a:pt x="1529" y="131"/>
                  </a:lnTo>
                  <a:lnTo>
                    <a:pt x="1324" y="206"/>
                  </a:lnTo>
                  <a:lnTo>
                    <a:pt x="1100" y="318"/>
                  </a:lnTo>
                  <a:lnTo>
                    <a:pt x="895" y="430"/>
                  </a:lnTo>
                  <a:lnTo>
                    <a:pt x="709" y="597"/>
                  </a:lnTo>
                  <a:lnTo>
                    <a:pt x="541" y="765"/>
                  </a:lnTo>
                  <a:lnTo>
                    <a:pt x="410" y="952"/>
                  </a:lnTo>
                  <a:lnTo>
                    <a:pt x="280" y="1157"/>
                  </a:lnTo>
                  <a:lnTo>
                    <a:pt x="187" y="1380"/>
                  </a:lnTo>
                  <a:lnTo>
                    <a:pt x="112" y="1623"/>
                  </a:lnTo>
                  <a:lnTo>
                    <a:pt x="56" y="1865"/>
                  </a:lnTo>
                  <a:lnTo>
                    <a:pt x="19" y="2126"/>
                  </a:lnTo>
                  <a:lnTo>
                    <a:pt x="0" y="2387"/>
                  </a:lnTo>
                  <a:lnTo>
                    <a:pt x="0" y="2648"/>
                  </a:lnTo>
                  <a:lnTo>
                    <a:pt x="19" y="2909"/>
                  </a:lnTo>
                  <a:lnTo>
                    <a:pt x="37" y="3189"/>
                  </a:lnTo>
                  <a:lnTo>
                    <a:pt x="93" y="3450"/>
                  </a:lnTo>
                  <a:lnTo>
                    <a:pt x="149" y="3711"/>
                  </a:lnTo>
                  <a:lnTo>
                    <a:pt x="242" y="3972"/>
                  </a:lnTo>
                  <a:lnTo>
                    <a:pt x="336" y="4196"/>
                  </a:lnTo>
                  <a:lnTo>
                    <a:pt x="448" y="4419"/>
                  </a:lnTo>
                  <a:lnTo>
                    <a:pt x="578" y="4643"/>
                  </a:lnTo>
                  <a:lnTo>
                    <a:pt x="746" y="4867"/>
                  </a:lnTo>
                  <a:lnTo>
                    <a:pt x="932" y="5072"/>
                  </a:lnTo>
                  <a:lnTo>
                    <a:pt x="1119" y="5258"/>
                  </a:lnTo>
                  <a:lnTo>
                    <a:pt x="1324" y="5445"/>
                  </a:lnTo>
                  <a:lnTo>
                    <a:pt x="1547" y="5631"/>
                  </a:lnTo>
                  <a:lnTo>
                    <a:pt x="1771" y="5780"/>
                  </a:lnTo>
                  <a:lnTo>
                    <a:pt x="2014" y="5929"/>
                  </a:lnTo>
                  <a:lnTo>
                    <a:pt x="2256" y="6060"/>
                  </a:lnTo>
                  <a:lnTo>
                    <a:pt x="2498" y="6172"/>
                  </a:lnTo>
                  <a:lnTo>
                    <a:pt x="2741" y="6246"/>
                  </a:lnTo>
                  <a:lnTo>
                    <a:pt x="2983" y="6321"/>
                  </a:lnTo>
                  <a:lnTo>
                    <a:pt x="3207" y="6358"/>
                  </a:lnTo>
                  <a:lnTo>
                    <a:pt x="3617" y="6358"/>
                  </a:lnTo>
                  <a:lnTo>
                    <a:pt x="3654" y="6321"/>
                  </a:lnTo>
                  <a:lnTo>
                    <a:pt x="3673" y="6302"/>
                  </a:lnTo>
                  <a:lnTo>
                    <a:pt x="3673" y="6265"/>
                  </a:lnTo>
                  <a:lnTo>
                    <a:pt x="3654" y="6246"/>
                  </a:lnTo>
                  <a:lnTo>
                    <a:pt x="3636" y="6209"/>
                  </a:lnTo>
                  <a:lnTo>
                    <a:pt x="3617" y="6209"/>
                  </a:lnTo>
                  <a:lnTo>
                    <a:pt x="3580" y="6190"/>
                  </a:lnTo>
                  <a:lnTo>
                    <a:pt x="3356" y="6209"/>
                  </a:lnTo>
                  <a:lnTo>
                    <a:pt x="3132" y="6172"/>
                  </a:lnTo>
                  <a:lnTo>
                    <a:pt x="2908" y="6134"/>
                  </a:lnTo>
                  <a:lnTo>
                    <a:pt x="2666" y="6060"/>
                  </a:lnTo>
                  <a:lnTo>
                    <a:pt x="2424" y="5948"/>
                  </a:lnTo>
                  <a:lnTo>
                    <a:pt x="2181" y="5836"/>
                  </a:lnTo>
                  <a:lnTo>
                    <a:pt x="1958" y="5706"/>
                  </a:lnTo>
                  <a:lnTo>
                    <a:pt x="1715" y="5538"/>
                  </a:lnTo>
                  <a:lnTo>
                    <a:pt x="1492" y="5370"/>
                  </a:lnTo>
                  <a:lnTo>
                    <a:pt x="1286" y="5184"/>
                  </a:lnTo>
                  <a:lnTo>
                    <a:pt x="1081" y="4997"/>
                  </a:lnTo>
                  <a:lnTo>
                    <a:pt x="895" y="4792"/>
                  </a:lnTo>
                  <a:lnTo>
                    <a:pt x="746" y="4587"/>
                  </a:lnTo>
                  <a:lnTo>
                    <a:pt x="597" y="4363"/>
                  </a:lnTo>
                  <a:lnTo>
                    <a:pt x="485" y="4140"/>
                  </a:lnTo>
                  <a:lnTo>
                    <a:pt x="392" y="3916"/>
                  </a:lnTo>
                  <a:lnTo>
                    <a:pt x="317" y="3674"/>
                  </a:lnTo>
                  <a:lnTo>
                    <a:pt x="261" y="3431"/>
                  </a:lnTo>
                  <a:lnTo>
                    <a:pt x="205" y="3170"/>
                  </a:lnTo>
                  <a:lnTo>
                    <a:pt x="168" y="2909"/>
                  </a:lnTo>
                  <a:lnTo>
                    <a:pt x="149" y="2667"/>
                  </a:lnTo>
                  <a:lnTo>
                    <a:pt x="149" y="2406"/>
                  </a:lnTo>
                  <a:lnTo>
                    <a:pt x="168" y="2163"/>
                  </a:lnTo>
                  <a:lnTo>
                    <a:pt x="205" y="1921"/>
                  </a:lnTo>
                  <a:lnTo>
                    <a:pt x="261" y="1679"/>
                  </a:lnTo>
                  <a:lnTo>
                    <a:pt x="336" y="1474"/>
                  </a:lnTo>
                  <a:lnTo>
                    <a:pt x="429" y="1250"/>
                  </a:lnTo>
                  <a:lnTo>
                    <a:pt x="522" y="1064"/>
                  </a:lnTo>
                  <a:lnTo>
                    <a:pt x="653" y="877"/>
                  </a:lnTo>
                  <a:lnTo>
                    <a:pt x="802" y="709"/>
                  </a:lnTo>
                  <a:lnTo>
                    <a:pt x="988" y="579"/>
                  </a:lnTo>
                  <a:lnTo>
                    <a:pt x="1175" y="448"/>
                  </a:lnTo>
                  <a:lnTo>
                    <a:pt x="1380" y="355"/>
                  </a:lnTo>
                  <a:lnTo>
                    <a:pt x="1585" y="281"/>
                  </a:lnTo>
                  <a:lnTo>
                    <a:pt x="1753" y="225"/>
                  </a:lnTo>
                  <a:lnTo>
                    <a:pt x="1939" y="187"/>
                  </a:lnTo>
                  <a:lnTo>
                    <a:pt x="2088" y="169"/>
                  </a:lnTo>
                  <a:lnTo>
                    <a:pt x="2256" y="169"/>
                  </a:lnTo>
                  <a:lnTo>
                    <a:pt x="2386" y="187"/>
                  </a:lnTo>
                  <a:lnTo>
                    <a:pt x="2536" y="206"/>
                  </a:lnTo>
                  <a:lnTo>
                    <a:pt x="2778" y="281"/>
                  </a:lnTo>
                  <a:lnTo>
                    <a:pt x="3002" y="374"/>
                  </a:lnTo>
                  <a:lnTo>
                    <a:pt x="3188" y="486"/>
                  </a:lnTo>
                  <a:lnTo>
                    <a:pt x="3337" y="597"/>
                  </a:lnTo>
                  <a:lnTo>
                    <a:pt x="3375" y="616"/>
                  </a:lnTo>
                  <a:lnTo>
                    <a:pt x="3598" y="784"/>
                  </a:lnTo>
                  <a:lnTo>
                    <a:pt x="3747" y="914"/>
                  </a:lnTo>
                  <a:lnTo>
                    <a:pt x="3915" y="1064"/>
                  </a:lnTo>
                  <a:lnTo>
                    <a:pt x="4064" y="1231"/>
                  </a:lnTo>
                  <a:lnTo>
                    <a:pt x="4213" y="1418"/>
                  </a:lnTo>
                  <a:lnTo>
                    <a:pt x="4344" y="1623"/>
                  </a:lnTo>
                  <a:lnTo>
                    <a:pt x="4437" y="1847"/>
                  </a:lnTo>
                  <a:lnTo>
                    <a:pt x="4456" y="1865"/>
                  </a:lnTo>
                  <a:lnTo>
                    <a:pt x="4474" y="1884"/>
                  </a:lnTo>
                  <a:lnTo>
                    <a:pt x="4512" y="1902"/>
                  </a:lnTo>
                  <a:lnTo>
                    <a:pt x="4530" y="1884"/>
                  </a:lnTo>
                  <a:lnTo>
                    <a:pt x="4568" y="1865"/>
                  </a:lnTo>
                  <a:lnTo>
                    <a:pt x="4586" y="1847"/>
                  </a:lnTo>
                  <a:lnTo>
                    <a:pt x="4586" y="1828"/>
                  </a:lnTo>
                  <a:lnTo>
                    <a:pt x="4586" y="1791"/>
                  </a:lnTo>
                  <a:lnTo>
                    <a:pt x="4493" y="1548"/>
                  </a:lnTo>
                  <a:lnTo>
                    <a:pt x="4344" y="1343"/>
                  </a:lnTo>
                  <a:lnTo>
                    <a:pt x="4195" y="1138"/>
                  </a:lnTo>
                  <a:lnTo>
                    <a:pt x="4027" y="952"/>
                  </a:lnTo>
                  <a:lnTo>
                    <a:pt x="3859" y="803"/>
                  </a:lnTo>
                  <a:lnTo>
                    <a:pt x="3710" y="653"/>
                  </a:lnTo>
                  <a:lnTo>
                    <a:pt x="3468" y="486"/>
                  </a:lnTo>
                  <a:lnTo>
                    <a:pt x="3430" y="467"/>
                  </a:lnTo>
                  <a:lnTo>
                    <a:pt x="3263" y="355"/>
                  </a:lnTo>
                  <a:lnTo>
                    <a:pt x="3076" y="225"/>
                  </a:lnTo>
                  <a:lnTo>
                    <a:pt x="2834" y="131"/>
                  </a:lnTo>
                  <a:lnTo>
                    <a:pt x="2703" y="75"/>
                  </a:lnTo>
                  <a:lnTo>
                    <a:pt x="2573" y="38"/>
                  </a:lnTo>
                  <a:lnTo>
                    <a:pt x="2424" y="20"/>
                  </a:lnTo>
                  <a:lnTo>
                    <a:pt x="22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69;p45">
              <a:extLst>
                <a:ext uri="{FF2B5EF4-FFF2-40B4-BE49-F238E27FC236}">
                  <a16:creationId xmlns:a16="http://schemas.microsoft.com/office/drawing/2014/main" id="{5E65607E-B7CB-BEAD-8713-9748877EBC33}"/>
                </a:ext>
              </a:extLst>
            </p:cNvPr>
            <p:cNvSpPr/>
            <p:nvPr/>
          </p:nvSpPr>
          <p:spPr>
            <a:xfrm>
              <a:off x="4649150" y="3333350"/>
              <a:ext cx="78325" cy="77875"/>
            </a:xfrm>
            <a:custGeom>
              <a:avLst/>
              <a:gdLst/>
              <a:ahLst/>
              <a:cxnLst/>
              <a:rect l="l" t="t" r="r" b="b"/>
              <a:pathLst>
                <a:path w="3133" h="3115" extrusionOk="0">
                  <a:moveTo>
                    <a:pt x="1417" y="1"/>
                  </a:move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70;p45">
              <a:extLst>
                <a:ext uri="{FF2B5EF4-FFF2-40B4-BE49-F238E27FC236}">
                  <a16:creationId xmlns:a16="http://schemas.microsoft.com/office/drawing/2014/main" id="{CBD5C0FB-3BF7-BF53-C871-5264C41C14DA}"/>
                </a:ext>
              </a:extLst>
            </p:cNvPr>
            <p:cNvSpPr/>
            <p:nvPr/>
          </p:nvSpPr>
          <p:spPr>
            <a:xfrm>
              <a:off x="4649150" y="3333350"/>
              <a:ext cx="78325" cy="77875"/>
            </a:xfrm>
            <a:custGeom>
              <a:avLst/>
              <a:gdLst/>
              <a:ahLst/>
              <a:cxnLst/>
              <a:rect l="l" t="t" r="r" b="b"/>
              <a:pathLst>
                <a:path w="3133" h="3115" fill="none" extrusionOk="0">
                  <a:moveTo>
                    <a:pt x="1567" y="1"/>
                  </a:moveTo>
                  <a:lnTo>
                    <a:pt x="1567" y="1"/>
                  </a:lnTo>
                  <a:lnTo>
                    <a:pt x="1417" y="1"/>
                  </a:ln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lnTo>
                    <a:pt x="15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1;p45">
              <a:extLst>
                <a:ext uri="{FF2B5EF4-FFF2-40B4-BE49-F238E27FC236}">
                  <a16:creationId xmlns:a16="http://schemas.microsoft.com/office/drawing/2014/main" id="{4EBF85D4-AA86-EF82-DD79-BFC7E390708F}"/>
                </a:ext>
              </a:extLst>
            </p:cNvPr>
            <p:cNvSpPr/>
            <p:nvPr/>
          </p:nvSpPr>
          <p:spPr>
            <a:xfrm>
              <a:off x="4270700" y="3708550"/>
              <a:ext cx="141700" cy="312775"/>
            </a:xfrm>
            <a:custGeom>
              <a:avLst/>
              <a:gdLst/>
              <a:ahLst/>
              <a:cxnLst/>
              <a:rect l="l" t="t" r="r" b="b"/>
              <a:pathLst>
                <a:path w="5668" h="12511" extrusionOk="0">
                  <a:moveTo>
                    <a:pt x="1231" y="1"/>
                  </a:moveTo>
                  <a:lnTo>
                    <a:pt x="1100" y="19"/>
                  </a:lnTo>
                  <a:lnTo>
                    <a:pt x="988" y="56"/>
                  </a:lnTo>
                  <a:lnTo>
                    <a:pt x="895" y="112"/>
                  </a:lnTo>
                  <a:lnTo>
                    <a:pt x="821" y="187"/>
                  </a:lnTo>
                  <a:lnTo>
                    <a:pt x="746" y="243"/>
                  </a:lnTo>
                  <a:lnTo>
                    <a:pt x="634" y="206"/>
                  </a:lnTo>
                  <a:lnTo>
                    <a:pt x="522" y="206"/>
                  </a:lnTo>
                  <a:lnTo>
                    <a:pt x="429" y="224"/>
                  </a:lnTo>
                  <a:lnTo>
                    <a:pt x="336" y="262"/>
                  </a:lnTo>
                  <a:lnTo>
                    <a:pt x="261" y="336"/>
                  </a:lnTo>
                  <a:lnTo>
                    <a:pt x="205" y="411"/>
                  </a:lnTo>
                  <a:lnTo>
                    <a:pt x="168" y="504"/>
                  </a:lnTo>
                  <a:lnTo>
                    <a:pt x="112" y="597"/>
                  </a:lnTo>
                  <a:lnTo>
                    <a:pt x="56" y="821"/>
                  </a:lnTo>
                  <a:lnTo>
                    <a:pt x="19" y="1007"/>
                  </a:lnTo>
                  <a:lnTo>
                    <a:pt x="0" y="1194"/>
                  </a:lnTo>
                  <a:lnTo>
                    <a:pt x="56" y="4717"/>
                  </a:lnTo>
                  <a:lnTo>
                    <a:pt x="131" y="7215"/>
                  </a:lnTo>
                  <a:lnTo>
                    <a:pt x="168" y="8092"/>
                  </a:lnTo>
                  <a:lnTo>
                    <a:pt x="187" y="8371"/>
                  </a:lnTo>
                  <a:lnTo>
                    <a:pt x="205" y="8502"/>
                  </a:lnTo>
                  <a:lnTo>
                    <a:pt x="261" y="8595"/>
                  </a:lnTo>
                  <a:lnTo>
                    <a:pt x="392" y="8763"/>
                  </a:lnTo>
                  <a:lnTo>
                    <a:pt x="858" y="9266"/>
                  </a:lnTo>
                  <a:lnTo>
                    <a:pt x="1473" y="9919"/>
                  </a:lnTo>
                  <a:lnTo>
                    <a:pt x="2182" y="10627"/>
                  </a:lnTo>
                  <a:lnTo>
                    <a:pt x="3468" y="11932"/>
                  </a:lnTo>
                  <a:lnTo>
                    <a:pt x="4065" y="12510"/>
                  </a:lnTo>
                  <a:lnTo>
                    <a:pt x="5668" y="9210"/>
                  </a:lnTo>
                  <a:lnTo>
                    <a:pt x="3337" y="7495"/>
                  </a:lnTo>
                  <a:lnTo>
                    <a:pt x="3207" y="6451"/>
                  </a:lnTo>
                  <a:lnTo>
                    <a:pt x="3095" y="5482"/>
                  </a:lnTo>
                  <a:lnTo>
                    <a:pt x="2965" y="4643"/>
                  </a:lnTo>
                  <a:lnTo>
                    <a:pt x="2834" y="3878"/>
                  </a:lnTo>
                  <a:lnTo>
                    <a:pt x="2704" y="3207"/>
                  </a:lnTo>
                  <a:lnTo>
                    <a:pt x="2573" y="2629"/>
                  </a:lnTo>
                  <a:lnTo>
                    <a:pt x="2461" y="2126"/>
                  </a:lnTo>
                  <a:lnTo>
                    <a:pt x="2331" y="1678"/>
                  </a:lnTo>
                  <a:lnTo>
                    <a:pt x="2219" y="1306"/>
                  </a:lnTo>
                  <a:lnTo>
                    <a:pt x="2088" y="1007"/>
                  </a:lnTo>
                  <a:lnTo>
                    <a:pt x="1995" y="746"/>
                  </a:lnTo>
                  <a:lnTo>
                    <a:pt x="1883" y="541"/>
                  </a:lnTo>
                  <a:lnTo>
                    <a:pt x="1771" y="373"/>
                  </a:lnTo>
                  <a:lnTo>
                    <a:pt x="1678" y="262"/>
                  </a:lnTo>
                  <a:lnTo>
                    <a:pt x="1604" y="168"/>
                  </a:lnTo>
                  <a:lnTo>
                    <a:pt x="1529" y="94"/>
                  </a:lnTo>
                  <a:lnTo>
                    <a:pt x="1454" y="38"/>
                  </a:lnTo>
                  <a:lnTo>
                    <a:pt x="1380" y="19"/>
                  </a:lnTo>
                  <a:lnTo>
                    <a:pt x="1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2;p45">
              <a:extLst>
                <a:ext uri="{FF2B5EF4-FFF2-40B4-BE49-F238E27FC236}">
                  <a16:creationId xmlns:a16="http://schemas.microsoft.com/office/drawing/2014/main" id="{B2B4C62F-3AA7-530A-7915-01DC3D6C00E9}"/>
                </a:ext>
              </a:extLst>
            </p:cNvPr>
            <p:cNvSpPr/>
            <p:nvPr/>
          </p:nvSpPr>
          <p:spPr>
            <a:xfrm>
              <a:off x="4268375" y="3705750"/>
              <a:ext cx="146375" cy="318375"/>
            </a:xfrm>
            <a:custGeom>
              <a:avLst/>
              <a:gdLst/>
              <a:ahLst/>
              <a:cxnLst/>
              <a:rect l="l" t="t" r="r" b="b"/>
              <a:pathLst>
                <a:path w="5855" h="12735" extrusionOk="0">
                  <a:moveTo>
                    <a:pt x="1324" y="206"/>
                  </a:moveTo>
                  <a:lnTo>
                    <a:pt x="1436" y="224"/>
                  </a:lnTo>
                  <a:lnTo>
                    <a:pt x="1492" y="243"/>
                  </a:lnTo>
                  <a:lnTo>
                    <a:pt x="1547" y="280"/>
                  </a:lnTo>
                  <a:lnTo>
                    <a:pt x="1641" y="374"/>
                  </a:lnTo>
                  <a:lnTo>
                    <a:pt x="1753" y="485"/>
                  </a:lnTo>
                  <a:lnTo>
                    <a:pt x="1846" y="635"/>
                  </a:lnTo>
                  <a:lnTo>
                    <a:pt x="1958" y="821"/>
                  </a:lnTo>
                  <a:lnTo>
                    <a:pt x="2069" y="1063"/>
                  </a:lnTo>
                  <a:lnTo>
                    <a:pt x="2181" y="1343"/>
                  </a:lnTo>
                  <a:lnTo>
                    <a:pt x="2293" y="1679"/>
                  </a:lnTo>
                  <a:lnTo>
                    <a:pt x="2405" y="2070"/>
                  </a:lnTo>
                  <a:lnTo>
                    <a:pt x="2517" y="2518"/>
                  </a:lnTo>
                  <a:lnTo>
                    <a:pt x="2647" y="3040"/>
                  </a:lnTo>
                  <a:lnTo>
                    <a:pt x="2759" y="3599"/>
                  </a:lnTo>
                  <a:lnTo>
                    <a:pt x="2871" y="4251"/>
                  </a:lnTo>
                  <a:lnTo>
                    <a:pt x="2983" y="4978"/>
                  </a:lnTo>
                  <a:lnTo>
                    <a:pt x="3114" y="5780"/>
                  </a:lnTo>
                  <a:lnTo>
                    <a:pt x="3225" y="6656"/>
                  </a:lnTo>
                  <a:lnTo>
                    <a:pt x="3337" y="7626"/>
                  </a:lnTo>
                  <a:lnTo>
                    <a:pt x="3337" y="7663"/>
                  </a:lnTo>
                  <a:lnTo>
                    <a:pt x="3375" y="7700"/>
                  </a:lnTo>
                  <a:lnTo>
                    <a:pt x="5630" y="9360"/>
                  </a:lnTo>
                  <a:lnTo>
                    <a:pt x="4120" y="12454"/>
                  </a:lnTo>
                  <a:lnTo>
                    <a:pt x="2946" y="11299"/>
                  </a:lnTo>
                  <a:lnTo>
                    <a:pt x="1753" y="10087"/>
                  </a:lnTo>
                  <a:lnTo>
                    <a:pt x="802" y="9099"/>
                  </a:lnTo>
                  <a:lnTo>
                    <a:pt x="503" y="8763"/>
                  </a:lnTo>
                  <a:lnTo>
                    <a:pt x="429" y="8651"/>
                  </a:lnTo>
                  <a:lnTo>
                    <a:pt x="392" y="8577"/>
                  </a:lnTo>
                  <a:lnTo>
                    <a:pt x="354" y="8316"/>
                  </a:lnTo>
                  <a:lnTo>
                    <a:pt x="336" y="7738"/>
                  </a:lnTo>
                  <a:lnTo>
                    <a:pt x="280" y="5892"/>
                  </a:lnTo>
                  <a:lnTo>
                    <a:pt x="224" y="3580"/>
                  </a:lnTo>
                  <a:lnTo>
                    <a:pt x="205" y="1306"/>
                  </a:lnTo>
                  <a:lnTo>
                    <a:pt x="224" y="1119"/>
                  </a:lnTo>
                  <a:lnTo>
                    <a:pt x="261" y="858"/>
                  </a:lnTo>
                  <a:lnTo>
                    <a:pt x="317" y="728"/>
                  </a:lnTo>
                  <a:lnTo>
                    <a:pt x="354" y="616"/>
                  </a:lnTo>
                  <a:lnTo>
                    <a:pt x="429" y="523"/>
                  </a:lnTo>
                  <a:lnTo>
                    <a:pt x="503" y="448"/>
                  </a:lnTo>
                  <a:lnTo>
                    <a:pt x="559" y="411"/>
                  </a:lnTo>
                  <a:lnTo>
                    <a:pt x="634" y="411"/>
                  </a:lnTo>
                  <a:lnTo>
                    <a:pt x="709" y="429"/>
                  </a:lnTo>
                  <a:lnTo>
                    <a:pt x="802" y="448"/>
                  </a:lnTo>
                  <a:lnTo>
                    <a:pt x="858" y="448"/>
                  </a:lnTo>
                  <a:lnTo>
                    <a:pt x="914" y="429"/>
                  </a:lnTo>
                  <a:lnTo>
                    <a:pt x="970" y="355"/>
                  </a:lnTo>
                  <a:lnTo>
                    <a:pt x="1044" y="318"/>
                  </a:lnTo>
                  <a:lnTo>
                    <a:pt x="1119" y="262"/>
                  </a:lnTo>
                  <a:lnTo>
                    <a:pt x="1212" y="224"/>
                  </a:lnTo>
                  <a:lnTo>
                    <a:pt x="1324" y="206"/>
                  </a:lnTo>
                  <a:close/>
                  <a:moveTo>
                    <a:pt x="1305" y="1"/>
                  </a:moveTo>
                  <a:lnTo>
                    <a:pt x="1175" y="19"/>
                  </a:lnTo>
                  <a:lnTo>
                    <a:pt x="1081" y="57"/>
                  </a:lnTo>
                  <a:lnTo>
                    <a:pt x="970" y="113"/>
                  </a:lnTo>
                  <a:lnTo>
                    <a:pt x="895" y="187"/>
                  </a:lnTo>
                  <a:lnTo>
                    <a:pt x="820" y="243"/>
                  </a:lnTo>
                  <a:lnTo>
                    <a:pt x="709" y="224"/>
                  </a:lnTo>
                  <a:lnTo>
                    <a:pt x="597" y="224"/>
                  </a:lnTo>
                  <a:lnTo>
                    <a:pt x="503" y="243"/>
                  </a:lnTo>
                  <a:lnTo>
                    <a:pt x="410" y="280"/>
                  </a:lnTo>
                  <a:lnTo>
                    <a:pt x="336" y="336"/>
                  </a:lnTo>
                  <a:lnTo>
                    <a:pt x="280" y="392"/>
                  </a:lnTo>
                  <a:lnTo>
                    <a:pt x="187" y="523"/>
                  </a:lnTo>
                  <a:lnTo>
                    <a:pt x="112" y="691"/>
                  </a:lnTo>
                  <a:lnTo>
                    <a:pt x="75" y="840"/>
                  </a:lnTo>
                  <a:lnTo>
                    <a:pt x="37" y="1007"/>
                  </a:lnTo>
                  <a:lnTo>
                    <a:pt x="19" y="1138"/>
                  </a:lnTo>
                  <a:lnTo>
                    <a:pt x="0" y="1306"/>
                  </a:lnTo>
                  <a:lnTo>
                    <a:pt x="19" y="2704"/>
                  </a:lnTo>
                  <a:lnTo>
                    <a:pt x="56" y="5109"/>
                  </a:lnTo>
                  <a:lnTo>
                    <a:pt x="131" y="7458"/>
                  </a:lnTo>
                  <a:lnTo>
                    <a:pt x="168" y="8260"/>
                  </a:lnTo>
                  <a:lnTo>
                    <a:pt x="187" y="8521"/>
                  </a:lnTo>
                  <a:lnTo>
                    <a:pt x="205" y="8651"/>
                  </a:lnTo>
                  <a:lnTo>
                    <a:pt x="261" y="8744"/>
                  </a:lnTo>
                  <a:lnTo>
                    <a:pt x="373" y="8894"/>
                  </a:lnTo>
                  <a:lnTo>
                    <a:pt x="764" y="9341"/>
                  </a:lnTo>
                  <a:lnTo>
                    <a:pt x="1305" y="9919"/>
                  </a:lnTo>
                  <a:lnTo>
                    <a:pt x="1958" y="10571"/>
                  </a:lnTo>
                  <a:lnTo>
                    <a:pt x="3225" y="11858"/>
                  </a:lnTo>
                  <a:lnTo>
                    <a:pt x="4083" y="12697"/>
                  </a:lnTo>
                  <a:lnTo>
                    <a:pt x="4120" y="12715"/>
                  </a:lnTo>
                  <a:lnTo>
                    <a:pt x="4158" y="12734"/>
                  </a:lnTo>
                  <a:lnTo>
                    <a:pt x="4176" y="12715"/>
                  </a:lnTo>
                  <a:lnTo>
                    <a:pt x="4213" y="12715"/>
                  </a:lnTo>
                  <a:lnTo>
                    <a:pt x="4251" y="12678"/>
                  </a:lnTo>
                  <a:lnTo>
                    <a:pt x="5835" y="9378"/>
                  </a:lnTo>
                  <a:lnTo>
                    <a:pt x="5854" y="9341"/>
                  </a:lnTo>
                  <a:lnTo>
                    <a:pt x="5854" y="9304"/>
                  </a:lnTo>
                  <a:lnTo>
                    <a:pt x="5835" y="9266"/>
                  </a:lnTo>
                  <a:lnTo>
                    <a:pt x="5817" y="9248"/>
                  </a:lnTo>
                  <a:lnTo>
                    <a:pt x="3524" y="7570"/>
                  </a:lnTo>
                  <a:lnTo>
                    <a:pt x="3337" y="6022"/>
                  </a:lnTo>
                  <a:lnTo>
                    <a:pt x="3132" y="4643"/>
                  </a:lnTo>
                  <a:lnTo>
                    <a:pt x="2927" y="3450"/>
                  </a:lnTo>
                  <a:lnTo>
                    <a:pt x="2815" y="2909"/>
                  </a:lnTo>
                  <a:lnTo>
                    <a:pt x="2703" y="2424"/>
                  </a:lnTo>
                  <a:lnTo>
                    <a:pt x="2591" y="1977"/>
                  </a:lnTo>
                  <a:lnTo>
                    <a:pt x="2461" y="1585"/>
                  </a:lnTo>
                  <a:lnTo>
                    <a:pt x="2330" y="1231"/>
                  </a:lnTo>
                  <a:lnTo>
                    <a:pt x="2219" y="914"/>
                  </a:lnTo>
                  <a:lnTo>
                    <a:pt x="2088" y="653"/>
                  </a:lnTo>
                  <a:lnTo>
                    <a:pt x="1958" y="429"/>
                  </a:lnTo>
                  <a:lnTo>
                    <a:pt x="1808" y="262"/>
                  </a:lnTo>
                  <a:lnTo>
                    <a:pt x="1678" y="131"/>
                  </a:lnTo>
                  <a:lnTo>
                    <a:pt x="1547" y="57"/>
                  </a:lnTo>
                  <a:lnTo>
                    <a:pt x="1417" y="19"/>
                  </a:lnTo>
                  <a:lnTo>
                    <a:pt x="130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73;p45">
              <a:extLst>
                <a:ext uri="{FF2B5EF4-FFF2-40B4-BE49-F238E27FC236}">
                  <a16:creationId xmlns:a16="http://schemas.microsoft.com/office/drawing/2014/main" id="{CD8E7AD8-60CF-687A-1374-0B2D49192440}"/>
                </a:ext>
              </a:extLst>
            </p:cNvPr>
            <p:cNvSpPr/>
            <p:nvPr/>
          </p:nvSpPr>
          <p:spPr>
            <a:xfrm>
              <a:off x="4269775" y="3732325"/>
              <a:ext cx="31250" cy="103500"/>
            </a:xfrm>
            <a:custGeom>
              <a:avLst/>
              <a:gdLst/>
              <a:ahLst/>
              <a:cxnLst/>
              <a:rect l="l" t="t" r="r" b="b"/>
              <a:pathLst>
                <a:path w="1250" h="4140" extrusionOk="0">
                  <a:moveTo>
                    <a:pt x="354" y="0"/>
                  </a:moveTo>
                  <a:lnTo>
                    <a:pt x="261" y="19"/>
                  </a:lnTo>
                  <a:lnTo>
                    <a:pt x="186" y="38"/>
                  </a:lnTo>
                  <a:lnTo>
                    <a:pt x="75" y="112"/>
                  </a:lnTo>
                  <a:lnTo>
                    <a:pt x="19" y="150"/>
                  </a:lnTo>
                  <a:lnTo>
                    <a:pt x="0" y="187"/>
                  </a:lnTo>
                  <a:lnTo>
                    <a:pt x="0" y="224"/>
                  </a:lnTo>
                  <a:lnTo>
                    <a:pt x="0" y="261"/>
                  </a:lnTo>
                  <a:lnTo>
                    <a:pt x="19" y="280"/>
                  </a:lnTo>
                  <a:lnTo>
                    <a:pt x="56" y="317"/>
                  </a:lnTo>
                  <a:lnTo>
                    <a:pt x="131" y="317"/>
                  </a:lnTo>
                  <a:lnTo>
                    <a:pt x="168" y="299"/>
                  </a:lnTo>
                  <a:lnTo>
                    <a:pt x="186" y="261"/>
                  </a:lnTo>
                  <a:lnTo>
                    <a:pt x="261" y="224"/>
                  </a:lnTo>
                  <a:lnTo>
                    <a:pt x="354" y="205"/>
                  </a:lnTo>
                  <a:lnTo>
                    <a:pt x="410" y="205"/>
                  </a:lnTo>
                  <a:lnTo>
                    <a:pt x="466" y="224"/>
                  </a:lnTo>
                  <a:lnTo>
                    <a:pt x="559" y="280"/>
                  </a:lnTo>
                  <a:lnTo>
                    <a:pt x="615" y="336"/>
                  </a:lnTo>
                  <a:lnTo>
                    <a:pt x="671" y="411"/>
                  </a:lnTo>
                  <a:lnTo>
                    <a:pt x="727" y="504"/>
                  </a:lnTo>
                  <a:lnTo>
                    <a:pt x="764" y="634"/>
                  </a:lnTo>
                  <a:lnTo>
                    <a:pt x="820" y="783"/>
                  </a:lnTo>
                  <a:lnTo>
                    <a:pt x="876" y="970"/>
                  </a:lnTo>
                  <a:lnTo>
                    <a:pt x="914" y="1194"/>
                  </a:lnTo>
                  <a:lnTo>
                    <a:pt x="969" y="1455"/>
                  </a:lnTo>
                  <a:lnTo>
                    <a:pt x="1007" y="1771"/>
                  </a:lnTo>
                  <a:lnTo>
                    <a:pt x="1025" y="2107"/>
                  </a:lnTo>
                  <a:lnTo>
                    <a:pt x="1044" y="2517"/>
                  </a:lnTo>
                  <a:lnTo>
                    <a:pt x="1063" y="2965"/>
                  </a:lnTo>
                  <a:lnTo>
                    <a:pt x="1063" y="3468"/>
                  </a:lnTo>
                  <a:lnTo>
                    <a:pt x="1044" y="4046"/>
                  </a:lnTo>
                  <a:lnTo>
                    <a:pt x="1044" y="4083"/>
                  </a:lnTo>
                  <a:lnTo>
                    <a:pt x="1081" y="4102"/>
                  </a:lnTo>
                  <a:lnTo>
                    <a:pt x="1100" y="4139"/>
                  </a:lnTo>
                  <a:lnTo>
                    <a:pt x="1175" y="4139"/>
                  </a:lnTo>
                  <a:lnTo>
                    <a:pt x="1212" y="4121"/>
                  </a:lnTo>
                  <a:lnTo>
                    <a:pt x="1230" y="4083"/>
                  </a:lnTo>
                  <a:lnTo>
                    <a:pt x="1249" y="4046"/>
                  </a:lnTo>
                  <a:lnTo>
                    <a:pt x="1249" y="3188"/>
                  </a:lnTo>
                  <a:lnTo>
                    <a:pt x="1249" y="2424"/>
                  </a:lnTo>
                  <a:lnTo>
                    <a:pt x="1193" y="1771"/>
                  </a:lnTo>
                  <a:lnTo>
                    <a:pt x="1119" y="1212"/>
                  </a:lnTo>
                  <a:lnTo>
                    <a:pt x="1081" y="988"/>
                  </a:lnTo>
                  <a:lnTo>
                    <a:pt x="1025" y="765"/>
                  </a:lnTo>
                  <a:lnTo>
                    <a:pt x="969" y="578"/>
                  </a:lnTo>
                  <a:lnTo>
                    <a:pt x="895" y="429"/>
                  </a:lnTo>
                  <a:lnTo>
                    <a:pt x="820" y="280"/>
                  </a:lnTo>
                  <a:lnTo>
                    <a:pt x="746" y="187"/>
                  </a:lnTo>
                  <a:lnTo>
                    <a:pt x="653" y="94"/>
                  </a:lnTo>
                  <a:lnTo>
                    <a:pt x="559" y="38"/>
                  </a:lnTo>
                  <a:lnTo>
                    <a:pt x="44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74;p45">
              <a:extLst>
                <a:ext uri="{FF2B5EF4-FFF2-40B4-BE49-F238E27FC236}">
                  <a16:creationId xmlns:a16="http://schemas.microsoft.com/office/drawing/2014/main" id="{B11F1545-6CE4-AE7E-D9D8-DD6A80F77AA6}"/>
                </a:ext>
              </a:extLst>
            </p:cNvPr>
            <p:cNvSpPr/>
            <p:nvPr/>
          </p:nvSpPr>
          <p:spPr>
            <a:xfrm>
              <a:off x="4287000" y="3712275"/>
              <a:ext cx="40575" cy="109550"/>
            </a:xfrm>
            <a:custGeom>
              <a:avLst/>
              <a:gdLst/>
              <a:ahLst/>
              <a:cxnLst/>
              <a:rect l="l" t="t" r="r" b="b"/>
              <a:pathLst>
                <a:path w="1623" h="4382" extrusionOk="0">
                  <a:moveTo>
                    <a:pt x="75" y="1"/>
                  </a:moveTo>
                  <a:lnTo>
                    <a:pt x="38" y="19"/>
                  </a:lnTo>
                  <a:lnTo>
                    <a:pt x="19" y="57"/>
                  </a:lnTo>
                  <a:lnTo>
                    <a:pt x="1" y="75"/>
                  </a:lnTo>
                  <a:lnTo>
                    <a:pt x="1" y="113"/>
                  </a:lnTo>
                  <a:lnTo>
                    <a:pt x="19" y="150"/>
                  </a:lnTo>
                  <a:lnTo>
                    <a:pt x="38" y="187"/>
                  </a:lnTo>
                  <a:lnTo>
                    <a:pt x="75" y="187"/>
                  </a:lnTo>
                  <a:lnTo>
                    <a:pt x="113" y="206"/>
                  </a:lnTo>
                  <a:lnTo>
                    <a:pt x="225" y="299"/>
                  </a:lnTo>
                  <a:lnTo>
                    <a:pt x="299" y="374"/>
                  </a:lnTo>
                  <a:lnTo>
                    <a:pt x="392" y="467"/>
                  </a:lnTo>
                  <a:lnTo>
                    <a:pt x="486" y="616"/>
                  </a:lnTo>
                  <a:lnTo>
                    <a:pt x="579" y="802"/>
                  </a:lnTo>
                  <a:lnTo>
                    <a:pt x="691" y="1026"/>
                  </a:lnTo>
                  <a:lnTo>
                    <a:pt x="802" y="1306"/>
                  </a:lnTo>
                  <a:lnTo>
                    <a:pt x="914" y="1623"/>
                  </a:lnTo>
                  <a:lnTo>
                    <a:pt x="1026" y="2014"/>
                  </a:lnTo>
                  <a:lnTo>
                    <a:pt x="1138" y="2480"/>
                  </a:lnTo>
                  <a:lnTo>
                    <a:pt x="1250" y="3002"/>
                  </a:lnTo>
                  <a:lnTo>
                    <a:pt x="1343" y="3617"/>
                  </a:lnTo>
                  <a:lnTo>
                    <a:pt x="1436" y="4289"/>
                  </a:lnTo>
                  <a:lnTo>
                    <a:pt x="1455" y="4326"/>
                  </a:lnTo>
                  <a:lnTo>
                    <a:pt x="1474" y="4363"/>
                  </a:lnTo>
                  <a:lnTo>
                    <a:pt x="1492" y="4382"/>
                  </a:lnTo>
                  <a:lnTo>
                    <a:pt x="1548" y="4382"/>
                  </a:lnTo>
                  <a:lnTo>
                    <a:pt x="1585" y="4363"/>
                  </a:lnTo>
                  <a:lnTo>
                    <a:pt x="1604" y="4345"/>
                  </a:lnTo>
                  <a:lnTo>
                    <a:pt x="1623" y="4307"/>
                  </a:lnTo>
                  <a:lnTo>
                    <a:pt x="1623" y="4270"/>
                  </a:lnTo>
                  <a:lnTo>
                    <a:pt x="1530" y="3562"/>
                  </a:lnTo>
                  <a:lnTo>
                    <a:pt x="1436" y="2928"/>
                  </a:lnTo>
                  <a:lnTo>
                    <a:pt x="1324" y="2387"/>
                  </a:lnTo>
                  <a:lnTo>
                    <a:pt x="1213" y="1902"/>
                  </a:lnTo>
                  <a:lnTo>
                    <a:pt x="1082" y="1511"/>
                  </a:lnTo>
                  <a:lnTo>
                    <a:pt x="970" y="1157"/>
                  </a:lnTo>
                  <a:lnTo>
                    <a:pt x="840" y="877"/>
                  </a:lnTo>
                  <a:lnTo>
                    <a:pt x="728" y="635"/>
                  </a:lnTo>
                  <a:lnTo>
                    <a:pt x="616" y="448"/>
                  </a:lnTo>
                  <a:lnTo>
                    <a:pt x="504" y="299"/>
                  </a:lnTo>
                  <a:lnTo>
                    <a:pt x="411" y="187"/>
                  </a:lnTo>
                  <a:lnTo>
                    <a:pt x="318" y="113"/>
                  </a:lnTo>
                  <a:lnTo>
                    <a:pt x="243" y="57"/>
                  </a:lnTo>
                  <a:lnTo>
                    <a:pt x="187"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75;p45">
              <a:extLst>
                <a:ext uri="{FF2B5EF4-FFF2-40B4-BE49-F238E27FC236}">
                  <a16:creationId xmlns:a16="http://schemas.microsoft.com/office/drawing/2014/main" id="{B0C2D5FC-2C87-876D-EF87-CA4579E828A7}"/>
                </a:ext>
              </a:extLst>
            </p:cNvPr>
            <p:cNvSpPr/>
            <p:nvPr/>
          </p:nvSpPr>
          <p:spPr>
            <a:xfrm>
              <a:off x="4325225" y="3891250"/>
              <a:ext cx="113275" cy="144525"/>
            </a:xfrm>
            <a:custGeom>
              <a:avLst/>
              <a:gdLst/>
              <a:ahLst/>
              <a:cxnLst/>
              <a:rect l="l" t="t" r="r" b="b"/>
              <a:pathLst>
                <a:path w="4531" h="5781" extrusionOk="0">
                  <a:moveTo>
                    <a:pt x="2760" y="1"/>
                  </a:moveTo>
                  <a:lnTo>
                    <a:pt x="1" y="4792"/>
                  </a:lnTo>
                  <a:lnTo>
                    <a:pt x="1287" y="5780"/>
                  </a:lnTo>
                  <a:lnTo>
                    <a:pt x="4531" y="1194"/>
                  </a:lnTo>
                  <a:lnTo>
                    <a:pt x="2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6;p45">
              <a:extLst>
                <a:ext uri="{FF2B5EF4-FFF2-40B4-BE49-F238E27FC236}">
                  <a16:creationId xmlns:a16="http://schemas.microsoft.com/office/drawing/2014/main" id="{DC2493BF-B280-AD66-5D19-0976DE704473}"/>
                </a:ext>
              </a:extLst>
            </p:cNvPr>
            <p:cNvSpPr/>
            <p:nvPr/>
          </p:nvSpPr>
          <p:spPr>
            <a:xfrm>
              <a:off x="4339200" y="3897775"/>
              <a:ext cx="383625" cy="359375"/>
            </a:xfrm>
            <a:custGeom>
              <a:avLst/>
              <a:gdLst/>
              <a:ahLst/>
              <a:cxnLst/>
              <a:rect l="l" t="t" r="r" b="b"/>
              <a:pathLst>
                <a:path w="15345" h="14375" extrusionOk="0">
                  <a:moveTo>
                    <a:pt x="3375" y="1"/>
                  </a:moveTo>
                  <a:lnTo>
                    <a:pt x="1" y="5594"/>
                  </a:lnTo>
                  <a:lnTo>
                    <a:pt x="467" y="6060"/>
                  </a:lnTo>
                  <a:lnTo>
                    <a:pt x="1008" y="6582"/>
                  </a:lnTo>
                  <a:lnTo>
                    <a:pt x="1735" y="7272"/>
                  </a:lnTo>
                  <a:lnTo>
                    <a:pt x="2611" y="8055"/>
                  </a:lnTo>
                  <a:lnTo>
                    <a:pt x="3599" y="8912"/>
                  </a:lnTo>
                  <a:lnTo>
                    <a:pt x="4699" y="9826"/>
                  </a:lnTo>
                  <a:lnTo>
                    <a:pt x="5277" y="10273"/>
                  </a:lnTo>
                  <a:lnTo>
                    <a:pt x="5855" y="10739"/>
                  </a:lnTo>
                  <a:lnTo>
                    <a:pt x="6451" y="11187"/>
                  </a:lnTo>
                  <a:lnTo>
                    <a:pt x="7067" y="11615"/>
                  </a:lnTo>
                  <a:lnTo>
                    <a:pt x="7682" y="12044"/>
                  </a:lnTo>
                  <a:lnTo>
                    <a:pt x="8297" y="12436"/>
                  </a:lnTo>
                  <a:lnTo>
                    <a:pt x="8894" y="12809"/>
                  </a:lnTo>
                  <a:lnTo>
                    <a:pt x="9509" y="13163"/>
                  </a:lnTo>
                  <a:lnTo>
                    <a:pt x="10105" y="13480"/>
                  </a:lnTo>
                  <a:lnTo>
                    <a:pt x="10702" y="13741"/>
                  </a:lnTo>
                  <a:lnTo>
                    <a:pt x="11280" y="13983"/>
                  </a:lnTo>
                  <a:lnTo>
                    <a:pt x="11821" y="14151"/>
                  </a:lnTo>
                  <a:lnTo>
                    <a:pt x="12100" y="14226"/>
                  </a:lnTo>
                  <a:lnTo>
                    <a:pt x="12361" y="14300"/>
                  </a:lnTo>
                  <a:lnTo>
                    <a:pt x="12622" y="14337"/>
                  </a:lnTo>
                  <a:lnTo>
                    <a:pt x="12865" y="14375"/>
                  </a:lnTo>
                  <a:lnTo>
                    <a:pt x="13349" y="14375"/>
                  </a:lnTo>
                  <a:lnTo>
                    <a:pt x="13592" y="14356"/>
                  </a:lnTo>
                  <a:lnTo>
                    <a:pt x="13815" y="14337"/>
                  </a:lnTo>
                  <a:lnTo>
                    <a:pt x="14021" y="14281"/>
                  </a:lnTo>
                  <a:lnTo>
                    <a:pt x="14226" y="14207"/>
                  </a:lnTo>
                  <a:lnTo>
                    <a:pt x="14412" y="14132"/>
                  </a:lnTo>
                  <a:lnTo>
                    <a:pt x="14598" y="14020"/>
                  </a:lnTo>
                  <a:lnTo>
                    <a:pt x="14785" y="13815"/>
                  </a:lnTo>
                  <a:lnTo>
                    <a:pt x="14953" y="13610"/>
                  </a:lnTo>
                  <a:lnTo>
                    <a:pt x="15083" y="13405"/>
                  </a:lnTo>
                  <a:lnTo>
                    <a:pt x="15176" y="13181"/>
                  </a:lnTo>
                  <a:lnTo>
                    <a:pt x="15251" y="12958"/>
                  </a:lnTo>
                  <a:lnTo>
                    <a:pt x="15307" y="12734"/>
                  </a:lnTo>
                  <a:lnTo>
                    <a:pt x="15344" y="12492"/>
                  </a:lnTo>
                  <a:lnTo>
                    <a:pt x="15344" y="12249"/>
                  </a:lnTo>
                  <a:lnTo>
                    <a:pt x="15326" y="12007"/>
                  </a:lnTo>
                  <a:lnTo>
                    <a:pt x="15288" y="11746"/>
                  </a:lnTo>
                  <a:lnTo>
                    <a:pt x="15232" y="11485"/>
                  </a:lnTo>
                  <a:lnTo>
                    <a:pt x="15158" y="11224"/>
                  </a:lnTo>
                  <a:lnTo>
                    <a:pt x="15046" y="10963"/>
                  </a:lnTo>
                  <a:lnTo>
                    <a:pt x="14934" y="10683"/>
                  </a:lnTo>
                  <a:lnTo>
                    <a:pt x="14804" y="10422"/>
                  </a:lnTo>
                  <a:lnTo>
                    <a:pt x="14654" y="10143"/>
                  </a:lnTo>
                  <a:lnTo>
                    <a:pt x="14487" y="9863"/>
                  </a:lnTo>
                  <a:lnTo>
                    <a:pt x="14300" y="9583"/>
                  </a:lnTo>
                  <a:lnTo>
                    <a:pt x="13890" y="9024"/>
                  </a:lnTo>
                  <a:lnTo>
                    <a:pt x="13424" y="8446"/>
                  </a:lnTo>
                  <a:lnTo>
                    <a:pt x="12921" y="7868"/>
                  </a:lnTo>
                  <a:lnTo>
                    <a:pt x="12380" y="7290"/>
                  </a:lnTo>
                  <a:lnTo>
                    <a:pt x="11802" y="6731"/>
                  </a:lnTo>
                  <a:lnTo>
                    <a:pt x="11205" y="6172"/>
                  </a:lnTo>
                  <a:lnTo>
                    <a:pt x="10590" y="5612"/>
                  </a:lnTo>
                  <a:lnTo>
                    <a:pt x="9956" y="5053"/>
                  </a:lnTo>
                  <a:lnTo>
                    <a:pt x="9322" y="4531"/>
                  </a:lnTo>
                  <a:lnTo>
                    <a:pt x="8055" y="3524"/>
                  </a:lnTo>
                  <a:lnTo>
                    <a:pt x="6843" y="2592"/>
                  </a:lnTo>
                  <a:lnTo>
                    <a:pt x="5724" y="1772"/>
                  </a:lnTo>
                  <a:lnTo>
                    <a:pt x="4028" y="541"/>
                  </a:lnTo>
                  <a:lnTo>
                    <a:pt x="3543" y="169"/>
                  </a:lnTo>
                  <a:lnTo>
                    <a:pt x="3413" y="57"/>
                  </a:lnTo>
                  <a:lnTo>
                    <a:pt x="3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7;p45">
              <a:extLst>
                <a:ext uri="{FF2B5EF4-FFF2-40B4-BE49-F238E27FC236}">
                  <a16:creationId xmlns:a16="http://schemas.microsoft.com/office/drawing/2014/main" id="{94437CC3-0FA8-B3AC-89AD-9E5132E0D525}"/>
                </a:ext>
              </a:extLst>
            </p:cNvPr>
            <p:cNvSpPr/>
            <p:nvPr/>
          </p:nvSpPr>
          <p:spPr>
            <a:xfrm>
              <a:off x="4337350" y="3913150"/>
              <a:ext cx="45225" cy="75075"/>
            </a:xfrm>
            <a:custGeom>
              <a:avLst/>
              <a:gdLst/>
              <a:ahLst/>
              <a:cxnLst/>
              <a:rect l="l" t="t" r="r" b="b"/>
              <a:pathLst>
                <a:path w="1809" h="3003" extrusionOk="0">
                  <a:moveTo>
                    <a:pt x="1678" y="1"/>
                  </a:moveTo>
                  <a:lnTo>
                    <a:pt x="1660" y="20"/>
                  </a:lnTo>
                  <a:lnTo>
                    <a:pt x="1622" y="57"/>
                  </a:lnTo>
                  <a:lnTo>
                    <a:pt x="19" y="2853"/>
                  </a:lnTo>
                  <a:lnTo>
                    <a:pt x="0" y="2891"/>
                  </a:lnTo>
                  <a:lnTo>
                    <a:pt x="19" y="2928"/>
                  </a:lnTo>
                  <a:lnTo>
                    <a:pt x="19" y="2965"/>
                  </a:lnTo>
                  <a:lnTo>
                    <a:pt x="56" y="2984"/>
                  </a:lnTo>
                  <a:lnTo>
                    <a:pt x="112" y="3003"/>
                  </a:lnTo>
                  <a:lnTo>
                    <a:pt x="149" y="2984"/>
                  </a:lnTo>
                  <a:lnTo>
                    <a:pt x="187" y="2947"/>
                  </a:lnTo>
                  <a:lnTo>
                    <a:pt x="1790" y="150"/>
                  </a:lnTo>
                  <a:lnTo>
                    <a:pt x="1809" y="113"/>
                  </a:lnTo>
                  <a:lnTo>
                    <a:pt x="1809" y="76"/>
                  </a:lnTo>
                  <a:lnTo>
                    <a:pt x="1790" y="38"/>
                  </a:lnTo>
                  <a:lnTo>
                    <a:pt x="1753" y="20"/>
                  </a:lnTo>
                  <a:lnTo>
                    <a:pt x="17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8;p45">
              <a:extLst>
                <a:ext uri="{FF2B5EF4-FFF2-40B4-BE49-F238E27FC236}">
                  <a16:creationId xmlns:a16="http://schemas.microsoft.com/office/drawing/2014/main" id="{FD499CE3-6DAC-195D-7A32-7F96E414BE7A}"/>
                </a:ext>
              </a:extLst>
            </p:cNvPr>
            <p:cNvSpPr/>
            <p:nvPr/>
          </p:nvSpPr>
          <p:spPr>
            <a:xfrm>
              <a:off x="4417975" y="3895450"/>
              <a:ext cx="275025" cy="208375"/>
            </a:xfrm>
            <a:custGeom>
              <a:avLst/>
              <a:gdLst/>
              <a:ahLst/>
              <a:cxnLst/>
              <a:rect l="l" t="t" r="r" b="b"/>
              <a:pathLst>
                <a:path w="11001" h="8335" extrusionOk="0">
                  <a:moveTo>
                    <a:pt x="168" y="0"/>
                  </a:moveTo>
                  <a:lnTo>
                    <a:pt x="150" y="38"/>
                  </a:lnTo>
                  <a:lnTo>
                    <a:pt x="19" y="243"/>
                  </a:lnTo>
                  <a:lnTo>
                    <a:pt x="1" y="280"/>
                  </a:lnTo>
                  <a:lnTo>
                    <a:pt x="19" y="317"/>
                  </a:lnTo>
                  <a:lnTo>
                    <a:pt x="19" y="336"/>
                  </a:lnTo>
                  <a:lnTo>
                    <a:pt x="56" y="373"/>
                  </a:lnTo>
                  <a:lnTo>
                    <a:pt x="94" y="392"/>
                  </a:lnTo>
                  <a:lnTo>
                    <a:pt x="131" y="373"/>
                  </a:lnTo>
                  <a:lnTo>
                    <a:pt x="168" y="373"/>
                  </a:lnTo>
                  <a:lnTo>
                    <a:pt x="187" y="336"/>
                  </a:lnTo>
                  <a:lnTo>
                    <a:pt x="262" y="224"/>
                  </a:lnTo>
                  <a:lnTo>
                    <a:pt x="10832" y="8315"/>
                  </a:lnTo>
                  <a:lnTo>
                    <a:pt x="10907" y="8334"/>
                  </a:lnTo>
                  <a:lnTo>
                    <a:pt x="10944" y="8315"/>
                  </a:lnTo>
                  <a:lnTo>
                    <a:pt x="10981" y="8297"/>
                  </a:lnTo>
                  <a:lnTo>
                    <a:pt x="11000" y="8259"/>
                  </a:lnTo>
                  <a:lnTo>
                    <a:pt x="11000" y="8222"/>
                  </a:lnTo>
                  <a:lnTo>
                    <a:pt x="10981" y="8185"/>
                  </a:lnTo>
                  <a:lnTo>
                    <a:pt x="10963" y="8148"/>
                  </a:lnTo>
                  <a:lnTo>
                    <a:pt x="280" y="19"/>
                  </a:lnTo>
                  <a:lnTo>
                    <a:pt x="24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9;p45">
              <a:extLst>
                <a:ext uri="{FF2B5EF4-FFF2-40B4-BE49-F238E27FC236}">
                  <a16:creationId xmlns:a16="http://schemas.microsoft.com/office/drawing/2014/main" id="{7F98524B-528C-C197-8509-23B1B5620639}"/>
                </a:ext>
              </a:extLst>
            </p:cNvPr>
            <p:cNvSpPr/>
            <p:nvPr/>
          </p:nvSpPr>
          <p:spPr>
            <a:xfrm>
              <a:off x="4336400" y="4025950"/>
              <a:ext cx="189725" cy="170150"/>
            </a:xfrm>
            <a:custGeom>
              <a:avLst/>
              <a:gdLst/>
              <a:ahLst/>
              <a:cxnLst/>
              <a:rect l="l" t="t" r="r" b="b"/>
              <a:pathLst>
                <a:path w="7589" h="6806" extrusionOk="0">
                  <a:moveTo>
                    <a:pt x="318" y="1"/>
                  </a:moveTo>
                  <a:lnTo>
                    <a:pt x="281" y="19"/>
                  </a:lnTo>
                  <a:lnTo>
                    <a:pt x="243" y="57"/>
                  </a:lnTo>
                  <a:lnTo>
                    <a:pt x="20" y="429"/>
                  </a:lnTo>
                  <a:lnTo>
                    <a:pt x="1" y="448"/>
                  </a:lnTo>
                  <a:lnTo>
                    <a:pt x="1" y="485"/>
                  </a:lnTo>
                  <a:lnTo>
                    <a:pt x="20" y="523"/>
                  </a:lnTo>
                  <a:lnTo>
                    <a:pt x="38" y="541"/>
                  </a:lnTo>
                  <a:lnTo>
                    <a:pt x="821" y="1231"/>
                  </a:lnTo>
                  <a:lnTo>
                    <a:pt x="2723" y="2853"/>
                  </a:lnTo>
                  <a:lnTo>
                    <a:pt x="5109" y="4885"/>
                  </a:lnTo>
                  <a:lnTo>
                    <a:pt x="6321" y="5892"/>
                  </a:lnTo>
                  <a:lnTo>
                    <a:pt x="7421" y="6787"/>
                  </a:lnTo>
                  <a:lnTo>
                    <a:pt x="7458" y="6805"/>
                  </a:lnTo>
                  <a:lnTo>
                    <a:pt x="7533" y="6805"/>
                  </a:lnTo>
                  <a:lnTo>
                    <a:pt x="7570" y="6768"/>
                  </a:lnTo>
                  <a:lnTo>
                    <a:pt x="7589" y="6731"/>
                  </a:lnTo>
                  <a:lnTo>
                    <a:pt x="7589" y="6694"/>
                  </a:lnTo>
                  <a:lnTo>
                    <a:pt x="7570" y="6656"/>
                  </a:lnTo>
                  <a:lnTo>
                    <a:pt x="7551" y="6638"/>
                  </a:lnTo>
                  <a:lnTo>
                    <a:pt x="6507" y="5799"/>
                  </a:lnTo>
                  <a:lnTo>
                    <a:pt x="5389" y="4866"/>
                  </a:lnTo>
                  <a:lnTo>
                    <a:pt x="3133" y="2946"/>
                  </a:lnTo>
                  <a:lnTo>
                    <a:pt x="1250" y="1343"/>
                  </a:lnTo>
                  <a:lnTo>
                    <a:pt x="225" y="448"/>
                  </a:lnTo>
                  <a:lnTo>
                    <a:pt x="411" y="150"/>
                  </a:lnTo>
                  <a:lnTo>
                    <a:pt x="430" y="112"/>
                  </a:lnTo>
                  <a:lnTo>
                    <a:pt x="430" y="75"/>
                  </a:lnTo>
                  <a:lnTo>
                    <a:pt x="411" y="38"/>
                  </a:lnTo>
                  <a:lnTo>
                    <a:pt x="374" y="19"/>
                  </a:lnTo>
                  <a:lnTo>
                    <a:pt x="35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758;p41">
            <a:extLst>
              <a:ext uri="{FF2B5EF4-FFF2-40B4-BE49-F238E27FC236}">
                <a16:creationId xmlns:a16="http://schemas.microsoft.com/office/drawing/2014/main" id="{4960F30A-11BD-48FF-81EA-9092BB6DA2ED}"/>
              </a:ext>
            </a:extLst>
          </p:cNvPr>
          <p:cNvGrpSpPr/>
          <p:nvPr/>
        </p:nvGrpSpPr>
        <p:grpSpPr>
          <a:xfrm>
            <a:off x="1551000" y="452264"/>
            <a:ext cx="6042000" cy="4363911"/>
            <a:chOff x="1551000" y="452264"/>
            <a:chExt cx="6042000" cy="4363911"/>
          </a:xfrm>
        </p:grpSpPr>
        <p:sp>
          <p:nvSpPr>
            <p:cNvPr id="242" name="Google Shape;2759;p41">
              <a:extLst>
                <a:ext uri="{FF2B5EF4-FFF2-40B4-BE49-F238E27FC236}">
                  <a16:creationId xmlns:a16="http://schemas.microsoft.com/office/drawing/2014/main" id="{204266FD-DA5A-F1B3-517A-2ABE647F6929}"/>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760;p41">
              <a:extLst>
                <a:ext uri="{FF2B5EF4-FFF2-40B4-BE49-F238E27FC236}">
                  <a16:creationId xmlns:a16="http://schemas.microsoft.com/office/drawing/2014/main" id="{F99C8A1C-0F1B-D763-1BCB-D12E0203D5C9}"/>
                </a:ext>
              </a:extLst>
            </p:cNvPr>
            <p:cNvGrpSpPr/>
            <p:nvPr/>
          </p:nvGrpSpPr>
          <p:grpSpPr>
            <a:xfrm>
              <a:off x="1705800" y="452264"/>
              <a:ext cx="5732400" cy="4147136"/>
              <a:chOff x="628875" y="452264"/>
              <a:chExt cx="5732400" cy="4147136"/>
            </a:xfrm>
          </p:grpSpPr>
          <p:sp>
            <p:nvSpPr>
              <p:cNvPr id="244" name="Google Shape;2761;p41">
                <a:extLst>
                  <a:ext uri="{FF2B5EF4-FFF2-40B4-BE49-F238E27FC236}">
                    <a16:creationId xmlns:a16="http://schemas.microsoft.com/office/drawing/2014/main" id="{1712C82F-0E04-DFBB-310F-A5C21F4603DD}"/>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62;p41">
                <a:extLst>
                  <a:ext uri="{FF2B5EF4-FFF2-40B4-BE49-F238E27FC236}">
                    <a16:creationId xmlns:a16="http://schemas.microsoft.com/office/drawing/2014/main" id="{5AF05747-0D54-5E78-8762-E359493271F5}"/>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763;p41">
                <a:extLst>
                  <a:ext uri="{FF2B5EF4-FFF2-40B4-BE49-F238E27FC236}">
                    <a16:creationId xmlns:a16="http://schemas.microsoft.com/office/drawing/2014/main" id="{46C1C712-0EC7-2057-C508-BF7525E35AEE}"/>
                  </a:ext>
                </a:extLst>
              </p:cNvPr>
              <p:cNvGrpSpPr/>
              <p:nvPr/>
            </p:nvGrpSpPr>
            <p:grpSpPr>
              <a:xfrm>
                <a:off x="816950" y="452264"/>
                <a:ext cx="196200" cy="375250"/>
                <a:chOff x="816950" y="467150"/>
                <a:chExt cx="196200" cy="375250"/>
              </a:xfrm>
            </p:grpSpPr>
            <p:sp>
              <p:nvSpPr>
                <p:cNvPr id="283" name="Google Shape;2764;p41">
                  <a:extLst>
                    <a:ext uri="{FF2B5EF4-FFF2-40B4-BE49-F238E27FC236}">
                      <a16:creationId xmlns:a16="http://schemas.microsoft.com/office/drawing/2014/main" id="{5FB8C432-EECE-13B4-63C3-09D2F624910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765;p41">
                  <a:extLst>
                    <a:ext uri="{FF2B5EF4-FFF2-40B4-BE49-F238E27FC236}">
                      <a16:creationId xmlns:a16="http://schemas.microsoft.com/office/drawing/2014/main" id="{133EAFB5-709E-CE70-1F84-E1297A08CDA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766;p41">
                <a:extLst>
                  <a:ext uri="{FF2B5EF4-FFF2-40B4-BE49-F238E27FC236}">
                    <a16:creationId xmlns:a16="http://schemas.microsoft.com/office/drawing/2014/main" id="{A1C3E58F-BD54-08E1-2BCA-961B19BB1D02}"/>
                  </a:ext>
                </a:extLst>
              </p:cNvPr>
              <p:cNvGrpSpPr/>
              <p:nvPr/>
            </p:nvGrpSpPr>
            <p:grpSpPr>
              <a:xfrm>
                <a:off x="1244763" y="452264"/>
                <a:ext cx="196200" cy="375250"/>
                <a:chOff x="816950" y="467150"/>
                <a:chExt cx="196200" cy="375250"/>
              </a:xfrm>
            </p:grpSpPr>
            <p:sp>
              <p:nvSpPr>
                <p:cNvPr id="281" name="Google Shape;2767;p41">
                  <a:extLst>
                    <a:ext uri="{FF2B5EF4-FFF2-40B4-BE49-F238E27FC236}">
                      <a16:creationId xmlns:a16="http://schemas.microsoft.com/office/drawing/2014/main" id="{284AB847-46A3-C503-87D4-B8A8E85F393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768;p41">
                  <a:extLst>
                    <a:ext uri="{FF2B5EF4-FFF2-40B4-BE49-F238E27FC236}">
                      <a16:creationId xmlns:a16="http://schemas.microsoft.com/office/drawing/2014/main" id="{6382C24A-DA47-7647-2538-0E927246E6C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769;p41">
                <a:extLst>
                  <a:ext uri="{FF2B5EF4-FFF2-40B4-BE49-F238E27FC236}">
                    <a16:creationId xmlns:a16="http://schemas.microsoft.com/office/drawing/2014/main" id="{C235D770-D4F4-1ADA-5BD7-A6D5D0F35181}"/>
                  </a:ext>
                </a:extLst>
              </p:cNvPr>
              <p:cNvGrpSpPr/>
              <p:nvPr/>
            </p:nvGrpSpPr>
            <p:grpSpPr>
              <a:xfrm>
                <a:off x="1672575" y="452264"/>
                <a:ext cx="196200" cy="375250"/>
                <a:chOff x="816950" y="467150"/>
                <a:chExt cx="196200" cy="375250"/>
              </a:xfrm>
            </p:grpSpPr>
            <p:sp>
              <p:nvSpPr>
                <p:cNvPr id="279" name="Google Shape;2770;p41">
                  <a:extLst>
                    <a:ext uri="{FF2B5EF4-FFF2-40B4-BE49-F238E27FC236}">
                      <a16:creationId xmlns:a16="http://schemas.microsoft.com/office/drawing/2014/main" id="{51D5B29E-4CA1-68BC-1326-CF97418E4F8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1;p41">
                  <a:extLst>
                    <a:ext uri="{FF2B5EF4-FFF2-40B4-BE49-F238E27FC236}">
                      <a16:creationId xmlns:a16="http://schemas.microsoft.com/office/drawing/2014/main" id="{C7270C23-E340-7434-4485-63E99FEC464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772;p41">
                <a:extLst>
                  <a:ext uri="{FF2B5EF4-FFF2-40B4-BE49-F238E27FC236}">
                    <a16:creationId xmlns:a16="http://schemas.microsoft.com/office/drawing/2014/main" id="{9E42D5C1-885A-1298-8006-8651E4AED73B}"/>
                  </a:ext>
                </a:extLst>
              </p:cNvPr>
              <p:cNvGrpSpPr/>
              <p:nvPr/>
            </p:nvGrpSpPr>
            <p:grpSpPr>
              <a:xfrm>
                <a:off x="2100388" y="452264"/>
                <a:ext cx="196200" cy="375250"/>
                <a:chOff x="816950" y="467150"/>
                <a:chExt cx="196200" cy="375250"/>
              </a:xfrm>
            </p:grpSpPr>
            <p:sp>
              <p:nvSpPr>
                <p:cNvPr id="277" name="Google Shape;2773;p41">
                  <a:extLst>
                    <a:ext uri="{FF2B5EF4-FFF2-40B4-BE49-F238E27FC236}">
                      <a16:creationId xmlns:a16="http://schemas.microsoft.com/office/drawing/2014/main" id="{A949ED8F-67AF-4014-6EF0-4AF76B1D335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41">
                  <a:extLst>
                    <a:ext uri="{FF2B5EF4-FFF2-40B4-BE49-F238E27FC236}">
                      <a16:creationId xmlns:a16="http://schemas.microsoft.com/office/drawing/2014/main" id="{08148528-D202-33CD-6059-BBC162A662F2}"/>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775;p41">
                <a:extLst>
                  <a:ext uri="{FF2B5EF4-FFF2-40B4-BE49-F238E27FC236}">
                    <a16:creationId xmlns:a16="http://schemas.microsoft.com/office/drawing/2014/main" id="{E9055C56-D979-1B97-F63B-6FE83D4E05C5}"/>
                  </a:ext>
                </a:extLst>
              </p:cNvPr>
              <p:cNvGrpSpPr/>
              <p:nvPr/>
            </p:nvGrpSpPr>
            <p:grpSpPr>
              <a:xfrm>
                <a:off x="2528200" y="452264"/>
                <a:ext cx="196200" cy="375250"/>
                <a:chOff x="816950" y="467150"/>
                <a:chExt cx="196200" cy="375250"/>
              </a:xfrm>
            </p:grpSpPr>
            <p:sp>
              <p:nvSpPr>
                <p:cNvPr id="275" name="Google Shape;2776;p41">
                  <a:extLst>
                    <a:ext uri="{FF2B5EF4-FFF2-40B4-BE49-F238E27FC236}">
                      <a16:creationId xmlns:a16="http://schemas.microsoft.com/office/drawing/2014/main" id="{326F9D1C-2995-0690-5C1E-3BE45925E92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7;p41">
                  <a:extLst>
                    <a:ext uri="{FF2B5EF4-FFF2-40B4-BE49-F238E27FC236}">
                      <a16:creationId xmlns:a16="http://schemas.microsoft.com/office/drawing/2014/main" id="{DBCB0125-2C83-B03C-9383-34E64C0C8BF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778;p41">
                <a:extLst>
                  <a:ext uri="{FF2B5EF4-FFF2-40B4-BE49-F238E27FC236}">
                    <a16:creationId xmlns:a16="http://schemas.microsoft.com/office/drawing/2014/main" id="{0494688D-2E0B-5A75-68FF-910416EC0C15}"/>
                  </a:ext>
                </a:extLst>
              </p:cNvPr>
              <p:cNvGrpSpPr/>
              <p:nvPr/>
            </p:nvGrpSpPr>
            <p:grpSpPr>
              <a:xfrm>
                <a:off x="2956013" y="452264"/>
                <a:ext cx="196200" cy="375250"/>
                <a:chOff x="816950" y="467150"/>
                <a:chExt cx="196200" cy="375250"/>
              </a:xfrm>
            </p:grpSpPr>
            <p:sp>
              <p:nvSpPr>
                <p:cNvPr id="273" name="Google Shape;2779;p41">
                  <a:extLst>
                    <a:ext uri="{FF2B5EF4-FFF2-40B4-BE49-F238E27FC236}">
                      <a16:creationId xmlns:a16="http://schemas.microsoft.com/office/drawing/2014/main" id="{BF19336B-7FBC-8E9C-763F-36B501C7480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80;p41">
                  <a:extLst>
                    <a:ext uri="{FF2B5EF4-FFF2-40B4-BE49-F238E27FC236}">
                      <a16:creationId xmlns:a16="http://schemas.microsoft.com/office/drawing/2014/main" id="{9483137B-2869-1513-15C9-8CA5D08D02F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781;p41">
                <a:extLst>
                  <a:ext uri="{FF2B5EF4-FFF2-40B4-BE49-F238E27FC236}">
                    <a16:creationId xmlns:a16="http://schemas.microsoft.com/office/drawing/2014/main" id="{D3FCC3B0-F296-3A77-97A7-000860BBCE80}"/>
                  </a:ext>
                </a:extLst>
              </p:cNvPr>
              <p:cNvGrpSpPr/>
              <p:nvPr/>
            </p:nvGrpSpPr>
            <p:grpSpPr>
              <a:xfrm>
                <a:off x="3383825" y="452264"/>
                <a:ext cx="196200" cy="375250"/>
                <a:chOff x="816950" y="467150"/>
                <a:chExt cx="196200" cy="375250"/>
              </a:xfrm>
            </p:grpSpPr>
            <p:sp>
              <p:nvSpPr>
                <p:cNvPr id="271" name="Google Shape;2782;p41">
                  <a:extLst>
                    <a:ext uri="{FF2B5EF4-FFF2-40B4-BE49-F238E27FC236}">
                      <a16:creationId xmlns:a16="http://schemas.microsoft.com/office/drawing/2014/main" id="{C886708B-AC79-2298-2124-505640B4230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83;p41">
                  <a:extLst>
                    <a:ext uri="{FF2B5EF4-FFF2-40B4-BE49-F238E27FC236}">
                      <a16:creationId xmlns:a16="http://schemas.microsoft.com/office/drawing/2014/main" id="{646FC7A8-7B9A-BEA8-7740-A7B49FB039A1}"/>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784;p41">
                <a:extLst>
                  <a:ext uri="{FF2B5EF4-FFF2-40B4-BE49-F238E27FC236}">
                    <a16:creationId xmlns:a16="http://schemas.microsoft.com/office/drawing/2014/main" id="{105AE24B-94A4-1032-4B44-7D8AD342BF58}"/>
                  </a:ext>
                </a:extLst>
              </p:cNvPr>
              <p:cNvGrpSpPr/>
              <p:nvPr/>
            </p:nvGrpSpPr>
            <p:grpSpPr>
              <a:xfrm>
                <a:off x="3811638" y="452264"/>
                <a:ext cx="196200" cy="375250"/>
                <a:chOff x="816950" y="467150"/>
                <a:chExt cx="196200" cy="375250"/>
              </a:xfrm>
            </p:grpSpPr>
            <p:sp>
              <p:nvSpPr>
                <p:cNvPr id="269" name="Google Shape;2785;p41">
                  <a:extLst>
                    <a:ext uri="{FF2B5EF4-FFF2-40B4-BE49-F238E27FC236}">
                      <a16:creationId xmlns:a16="http://schemas.microsoft.com/office/drawing/2014/main" id="{15B37E9B-62B2-E5AF-DF01-5297F340E60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86;p41">
                  <a:extLst>
                    <a:ext uri="{FF2B5EF4-FFF2-40B4-BE49-F238E27FC236}">
                      <a16:creationId xmlns:a16="http://schemas.microsoft.com/office/drawing/2014/main" id="{69084F13-E45B-E6D5-B8A3-EA0EE5D1A64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787;p41">
                <a:extLst>
                  <a:ext uri="{FF2B5EF4-FFF2-40B4-BE49-F238E27FC236}">
                    <a16:creationId xmlns:a16="http://schemas.microsoft.com/office/drawing/2014/main" id="{FCA64333-9E09-5AD6-1357-DE0CF549016D}"/>
                  </a:ext>
                </a:extLst>
              </p:cNvPr>
              <p:cNvGrpSpPr/>
              <p:nvPr/>
            </p:nvGrpSpPr>
            <p:grpSpPr>
              <a:xfrm>
                <a:off x="4239450" y="452264"/>
                <a:ext cx="196200" cy="375250"/>
                <a:chOff x="816950" y="467150"/>
                <a:chExt cx="196200" cy="375250"/>
              </a:xfrm>
            </p:grpSpPr>
            <p:sp>
              <p:nvSpPr>
                <p:cNvPr id="267" name="Google Shape;2788;p41">
                  <a:extLst>
                    <a:ext uri="{FF2B5EF4-FFF2-40B4-BE49-F238E27FC236}">
                      <a16:creationId xmlns:a16="http://schemas.microsoft.com/office/drawing/2014/main" id="{1E8E81A8-C200-CE41-07CB-D59AD30F3C2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89;p41">
                  <a:extLst>
                    <a:ext uri="{FF2B5EF4-FFF2-40B4-BE49-F238E27FC236}">
                      <a16:creationId xmlns:a16="http://schemas.microsoft.com/office/drawing/2014/main" id="{E711282F-70E2-6A04-8E53-8E1317AA6FE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790;p41">
                <a:extLst>
                  <a:ext uri="{FF2B5EF4-FFF2-40B4-BE49-F238E27FC236}">
                    <a16:creationId xmlns:a16="http://schemas.microsoft.com/office/drawing/2014/main" id="{0BCB7929-D7B6-94D2-C2D7-3BB6175F80C8}"/>
                  </a:ext>
                </a:extLst>
              </p:cNvPr>
              <p:cNvGrpSpPr/>
              <p:nvPr/>
            </p:nvGrpSpPr>
            <p:grpSpPr>
              <a:xfrm>
                <a:off x="4667263" y="452264"/>
                <a:ext cx="196200" cy="375250"/>
                <a:chOff x="816950" y="467150"/>
                <a:chExt cx="196200" cy="375250"/>
              </a:xfrm>
            </p:grpSpPr>
            <p:sp>
              <p:nvSpPr>
                <p:cNvPr id="265" name="Google Shape;2791;p41">
                  <a:extLst>
                    <a:ext uri="{FF2B5EF4-FFF2-40B4-BE49-F238E27FC236}">
                      <a16:creationId xmlns:a16="http://schemas.microsoft.com/office/drawing/2014/main" id="{F4E751BE-F570-0F1E-BF6C-2D1C88BA00A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92;p41">
                  <a:extLst>
                    <a:ext uri="{FF2B5EF4-FFF2-40B4-BE49-F238E27FC236}">
                      <a16:creationId xmlns:a16="http://schemas.microsoft.com/office/drawing/2014/main" id="{CFEF2FC5-2BAE-66C5-A6BC-D50EBA95E3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793;p41">
                <a:extLst>
                  <a:ext uri="{FF2B5EF4-FFF2-40B4-BE49-F238E27FC236}">
                    <a16:creationId xmlns:a16="http://schemas.microsoft.com/office/drawing/2014/main" id="{3BEB355A-1DBE-9A1E-B5F1-CD595159E765}"/>
                  </a:ext>
                </a:extLst>
              </p:cNvPr>
              <p:cNvGrpSpPr/>
              <p:nvPr/>
            </p:nvGrpSpPr>
            <p:grpSpPr>
              <a:xfrm>
                <a:off x="5095075" y="452264"/>
                <a:ext cx="196200" cy="375250"/>
                <a:chOff x="816950" y="467150"/>
                <a:chExt cx="196200" cy="375250"/>
              </a:xfrm>
            </p:grpSpPr>
            <p:sp>
              <p:nvSpPr>
                <p:cNvPr id="263" name="Google Shape;2794;p41">
                  <a:extLst>
                    <a:ext uri="{FF2B5EF4-FFF2-40B4-BE49-F238E27FC236}">
                      <a16:creationId xmlns:a16="http://schemas.microsoft.com/office/drawing/2014/main" id="{55B5DF7E-E276-ED6F-AFE6-C768C937F57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95;p41">
                  <a:extLst>
                    <a:ext uri="{FF2B5EF4-FFF2-40B4-BE49-F238E27FC236}">
                      <a16:creationId xmlns:a16="http://schemas.microsoft.com/office/drawing/2014/main" id="{CA863A01-4525-5252-9B6A-8D6B9375EE7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796;p41">
                <a:extLst>
                  <a:ext uri="{FF2B5EF4-FFF2-40B4-BE49-F238E27FC236}">
                    <a16:creationId xmlns:a16="http://schemas.microsoft.com/office/drawing/2014/main" id="{DC762FE4-B3E3-B6E6-2CC7-E1A14E1F0F9E}"/>
                  </a:ext>
                </a:extLst>
              </p:cNvPr>
              <p:cNvGrpSpPr/>
              <p:nvPr/>
            </p:nvGrpSpPr>
            <p:grpSpPr>
              <a:xfrm>
                <a:off x="5522888" y="452264"/>
                <a:ext cx="196200" cy="375250"/>
                <a:chOff x="816950" y="467150"/>
                <a:chExt cx="196200" cy="375250"/>
              </a:xfrm>
            </p:grpSpPr>
            <p:sp>
              <p:nvSpPr>
                <p:cNvPr id="261" name="Google Shape;2797;p41">
                  <a:extLst>
                    <a:ext uri="{FF2B5EF4-FFF2-40B4-BE49-F238E27FC236}">
                      <a16:creationId xmlns:a16="http://schemas.microsoft.com/office/drawing/2014/main" id="{D0D9BB4C-09E7-FCC1-F4C2-51A48579BB2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98;p41">
                  <a:extLst>
                    <a:ext uri="{FF2B5EF4-FFF2-40B4-BE49-F238E27FC236}">
                      <a16:creationId xmlns:a16="http://schemas.microsoft.com/office/drawing/2014/main" id="{E728F7F7-F3FF-88DA-F208-A10C7AC50AF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799;p41">
                <a:extLst>
                  <a:ext uri="{FF2B5EF4-FFF2-40B4-BE49-F238E27FC236}">
                    <a16:creationId xmlns:a16="http://schemas.microsoft.com/office/drawing/2014/main" id="{98E401D9-764F-0055-232D-03F7D6D64B2B}"/>
                  </a:ext>
                </a:extLst>
              </p:cNvPr>
              <p:cNvGrpSpPr/>
              <p:nvPr/>
            </p:nvGrpSpPr>
            <p:grpSpPr>
              <a:xfrm>
                <a:off x="5950700" y="452264"/>
                <a:ext cx="196200" cy="375250"/>
                <a:chOff x="816950" y="467150"/>
                <a:chExt cx="196200" cy="375250"/>
              </a:xfrm>
            </p:grpSpPr>
            <p:sp>
              <p:nvSpPr>
                <p:cNvPr id="259" name="Google Shape;2800;p41">
                  <a:extLst>
                    <a:ext uri="{FF2B5EF4-FFF2-40B4-BE49-F238E27FC236}">
                      <a16:creationId xmlns:a16="http://schemas.microsoft.com/office/drawing/2014/main" id="{B8439530-5942-EF4A-A44C-6AD26DFBD6D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801;p41">
                  <a:extLst>
                    <a:ext uri="{FF2B5EF4-FFF2-40B4-BE49-F238E27FC236}">
                      <a16:creationId xmlns:a16="http://schemas.microsoft.com/office/drawing/2014/main" id="{58A4F9FB-4D7C-7068-E3EC-04AFE1E7DE34}"/>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5" name="Google Shape;1726;p33"/>
          <p:cNvSpPr txBox="1">
            <a:spLocks noGrp="1"/>
          </p:cNvSpPr>
          <p:nvPr>
            <p:ph type="title"/>
          </p:nvPr>
        </p:nvSpPr>
        <p:spPr>
          <a:xfrm>
            <a:off x="1773061" y="1449208"/>
            <a:ext cx="5617029" cy="2503509"/>
          </a:xfrm>
          <a:prstGeom prst="rect">
            <a:avLst/>
          </a:prstGeom>
        </p:spPr>
        <p:txBody>
          <a:bodyPr spcFirstLastPara="1" wrap="square" lIns="91425" tIns="91425" rIns="91425" bIns="91425" anchor="ctr" anchorCtr="0">
            <a:noAutofit/>
          </a:bodyPr>
          <a:lstStyle/>
          <a:p>
            <a:pPr algn="just"/>
            <a:r>
              <a:rPr lang="en-US" sz="2000" dirty="0" err="1">
                <a:solidFill>
                  <a:schemeClr val="tx1">
                    <a:lumMod val="50000"/>
                  </a:schemeClr>
                </a:solidFill>
                <a:latin typeface="Calibri" panose="020F0502020204030204" pitchFamily="34" charset="0"/>
                <a:cs typeface="Calibri" panose="020F0502020204030204" pitchFamily="34" charset="0"/>
              </a:rPr>
              <a:t>Các</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tình</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huống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thường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gây</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căng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thẳng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như</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bj</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tẩy</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chay</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bị</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bắt</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nạt</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thay</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đổi</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chỗ</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ở</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áp</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lực</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học</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tập</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thay</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đổi</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cơ</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thể</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sức</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khoẻ</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có</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vấn</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đề</a:t>
            </a:r>
            <a:r>
              <a:rPr lang="en-US" sz="2000" b="0" dirty="0">
                <a:solidFill>
                  <a:schemeClr val="tx1">
                    <a:lumMod val="50000"/>
                  </a:schemeClr>
                </a:solidFill>
                <a:latin typeface="Calibri" panose="020F0502020204030204" pitchFamily="34" charset="0"/>
                <a:cs typeface="Calibri" panose="020F0502020204030204" pitchFamily="34" charset="0"/>
              </a:rPr>
              <a:t>,…</a:t>
            </a:r>
            <a:br>
              <a:rPr lang="en-US" sz="2000" b="0" dirty="0">
                <a:solidFill>
                  <a:schemeClr val="tx1">
                    <a:lumMod val="50000"/>
                  </a:schemeClr>
                </a:solidFill>
                <a:latin typeface="Calibri" panose="020F0502020204030204" pitchFamily="34" charset="0"/>
                <a:cs typeface="Calibri" panose="020F0502020204030204" pitchFamily="34" charset="0"/>
              </a:rPr>
            </a:br>
            <a:r>
              <a:rPr lang="en-US" sz="2000" dirty="0" err="1">
                <a:solidFill>
                  <a:schemeClr val="tx1">
                    <a:lumMod val="50000"/>
                  </a:schemeClr>
                </a:solidFill>
                <a:latin typeface="Calibri" panose="020F0502020204030204" pitchFamily="34" charset="0"/>
                <a:cs typeface="Calibri" panose="020F0502020204030204" pitchFamily="34" charset="0"/>
              </a:rPr>
              <a:t>Một</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số</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biểu</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hiện</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của</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cơ</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thể</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khi</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bị</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căng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dirty="0" err="1">
                <a:solidFill>
                  <a:schemeClr val="tx1">
                    <a:lumMod val="50000"/>
                  </a:schemeClr>
                </a:solidFill>
                <a:latin typeface="Calibri" panose="020F0502020204030204" pitchFamily="34" charset="0"/>
                <a:cs typeface="Calibri" panose="020F0502020204030204" pitchFamily="34" charset="0"/>
              </a:rPr>
              <a:t>thẳng</a:t>
            </a:r>
            <a:r>
              <a:rPr lang="en-US" sz="200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mệt</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mỏi</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chán</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ăn</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khó</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ngủ</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đau</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đầu</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tim</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đập</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nhanh</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hoa</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mắt</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chóng</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mặt</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đổ</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mồ</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hôi</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đau</a:t>
            </a:r>
            <a:r>
              <a:rPr lang="en-US" sz="2000" b="0" dirty="0">
                <a:solidFill>
                  <a:schemeClr val="tx1">
                    <a:lumMod val="50000"/>
                  </a:schemeClr>
                </a:solidFill>
                <a:latin typeface="Calibri" panose="020F0502020204030204" pitchFamily="34" charset="0"/>
                <a:cs typeface="Calibri" panose="020F0502020204030204" pitchFamily="34" charset="0"/>
              </a:rPr>
              <a:t> </a:t>
            </a:r>
            <a:r>
              <a:rPr lang="en-US" sz="2000" b="0" dirty="0" err="1">
                <a:solidFill>
                  <a:schemeClr val="tx1">
                    <a:lumMod val="50000"/>
                  </a:schemeClr>
                </a:solidFill>
                <a:latin typeface="Calibri" panose="020F0502020204030204" pitchFamily="34" charset="0"/>
                <a:cs typeface="Calibri" panose="020F0502020204030204" pitchFamily="34" charset="0"/>
              </a:rPr>
              <a:t>bụng</a:t>
            </a:r>
            <a:r>
              <a:rPr lang="en-US" sz="2000" b="0" dirty="0">
                <a:solidFill>
                  <a:schemeClr val="tx1">
                    <a:lumMod val="50000"/>
                  </a:schemeClr>
                </a:solidFill>
                <a:latin typeface="Calibri" panose="020F0502020204030204" pitchFamily="34" charset="0"/>
                <a:cs typeface="Calibri" panose="020F0502020204030204" pitchFamily="34" charset="0"/>
              </a:rPr>
              <a:t>,…</a:t>
            </a:r>
            <a:endParaRPr lang="en-VN" sz="2000" b="0"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15288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600" dirty="0">
                <a:latin typeface="+mj-lt"/>
              </a:rPr>
              <a:t>2. TÌM HIỂU NGUYÊN NHÂN VÀ ẢNH HƯỞNG CỦA TÂM LÝ CĂNG THẲNG</a:t>
            </a:r>
            <a:endParaRPr sz="26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462808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KHỞI ĐỘNG</a:t>
            </a:r>
            <a:endParaRPr sz="3200" dirty="0">
              <a:latin typeface="+mj-lt"/>
            </a:endParaRPr>
          </a:p>
        </p:txBody>
      </p:sp>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53943" y="631630"/>
            <a:ext cx="1621971" cy="737662"/>
          </a:xfrm>
          <a:prstGeom prst="rect">
            <a:avLst/>
          </a:prstGeom>
        </p:spPr>
      </p:pic>
      <p:pic>
        <p:nvPicPr>
          <p:cNvPr id="2" name="#40_ Làm gì khi căng thẳng_.mp4">
            <a:hlinkClick r:id="" action="ppaction://media"/>
            <a:extLst>
              <a:ext uri="{FF2B5EF4-FFF2-40B4-BE49-F238E27FC236}">
                <a16:creationId xmlns:a16="http://schemas.microsoft.com/office/drawing/2014/main" id="{776F7709-00FA-B394-3122-5574B69F00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806" y="892476"/>
            <a:ext cx="6696385" cy="3766717"/>
          </a:xfrm>
          <a:prstGeom prst="rect">
            <a:avLst/>
          </a:prstGeom>
        </p:spPr>
      </p:pic>
      <p:pic>
        <p:nvPicPr>
          <p:cNvPr id="4" name="Picture 25">
            <a:extLst>
              <a:ext uri="{FF2B5EF4-FFF2-40B4-BE49-F238E27FC236}">
                <a16:creationId xmlns:a16="http://schemas.microsoft.com/office/drawing/2014/main" id="{81A96665-7637-F590-70B9-C29107F1B394}"/>
              </a:ext>
            </a:extLst>
          </p:cNvPr>
          <p:cNvPicPr>
            <a:picLocks noChangeAspect="1"/>
          </p:cNvPicPr>
          <p:nvPr/>
        </p:nvPicPr>
        <p:blipFill>
          <a:blip r:embed="rId8"/>
          <a:srcRect/>
          <a:stretch>
            <a:fillRect/>
          </a:stretch>
        </p:blipFill>
        <p:spPr>
          <a:xfrm>
            <a:off x="720000" y="160284"/>
            <a:ext cx="1210054" cy="1094595"/>
          </a:xfrm>
          <a:prstGeom prst="rect">
            <a:avLst/>
          </a:prstGeom>
        </p:spPr>
      </p:pic>
      <p:pic>
        <p:nvPicPr>
          <p:cNvPr id="5" name="Picture 24">
            <a:extLst>
              <a:ext uri="{FF2B5EF4-FFF2-40B4-BE49-F238E27FC236}">
                <a16:creationId xmlns:a16="http://schemas.microsoft.com/office/drawing/2014/main" id="{96EB6FA0-3BC3-2916-3ED7-8B8DC56643B6}"/>
              </a:ext>
            </a:extLst>
          </p:cNvPr>
          <p:cNvPicPr>
            <a:picLocks noChangeAspect="1"/>
          </p:cNvPicPr>
          <p:nvPr/>
        </p:nvPicPr>
        <p:blipFill>
          <a:blip r:embed="rId9"/>
          <a:srcRect/>
          <a:stretch>
            <a:fillRect/>
          </a:stretch>
        </p:blipFill>
        <p:spPr>
          <a:xfrm>
            <a:off x="7361132" y="3907971"/>
            <a:ext cx="1120865" cy="1089574"/>
          </a:xfrm>
          <a:prstGeom prst="rect">
            <a:avLst/>
          </a:prstGeom>
        </p:spPr>
      </p:pic>
    </p:spTree>
    <p:extLst>
      <p:ext uri="{BB962C8B-B14F-4D97-AF65-F5344CB8AC3E}">
        <p14:creationId xmlns:p14="http://schemas.microsoft.com/office/powerpoint/2010/main" val="411576958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9"/>
                                        </p:tgtEl>
                                        <p:attrNameLst>
                                          <p:attrName>style.visibility</p:attrName>
                                        </p:attrNameLst>
                                      </p:cBhvr>
                                      <p:to>
                                        <p:strVal val="visible"/>
                                      </p:to>
                                    </p:set>
                                    <p:animEffect transition="in" filter="barn(inVertical)">
                                      <p:cBhvr>
                                        <p:cTn id="7" dur="500"/>
                                        <p:tgtEl>
                                          <p:spTgt spid="19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19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59" name="Picture 158">
            <a:extLst>
              <a:ext uri="{FF2B5EF4-FFF2-40B4-BE49-F238E27FC236}">
                <a16:creationId xmlns:a16="http://schemas.microsoft.com/office/drawing/2014/main" id="{9AEF0804-3CB0-87C5-F54E-0E5AB69E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8260" flipH="1">
            <a:off x="3013068" y="500270"/>
            <a:ext cx="5247305" cy="2938732"/>
          </a:xfrm>
          <a:prstGeom prst="rect">
            <a:avLst/>
          </a:prstGeom>
          <a:ln>
            <a:noFill/>
          </a:ln>
          <a:effectLst>
            <a:outerShdw blurRad="190500" algn="tl" rotWithShape="0">
              <a:srgbClr val="000000">
                <a:alpha val="70000"/>
              </a:srgbClr>
            </a:outerShdw>
          </a:effectLst>
        </p:spPr>
      </p:pic>
      <p:sp>
        <p:nvSpPr>
          <p:cNvPr id="163" name="TextBox 162">
            <a:extLst>
              <a:ext uri="{FF2B5EF4-FFF2-40B4-BE49-F238E27FC236}">
                <a16:creationId xmlns:a16="http://schemas.microsoft.com/office/drawing/2014/main" id="{1F768AAC-391E-7C42-6C8E-3BD41A59A212}"/>
              </a:ext>
            </a:extLst>
          </p:cNvPr>
          <p:cNvSpPr txBox="1"/>
          <p:nvPr/>
        </p:nvSpPr>
        <p:spPr>
          <a:xfrm>
            <a:off x="3480935" y="711350"/>
            <a:ext cx="4672307" cy="2246769"/>
          </a:xfrm>
          <a:prstGeom prst="rect">
            <a:avLst/>
          </a:prstGeom>
          <a:noFill/>
        </p:spPr>
        <p:txBody>
          <a:bodyPr wrap="square">
            <a:spAutoFit/>
          </a:bodyPr>
          <a:lstStyle/>
          <a:p>
            <a:r>
              <a:rPr lang="fr-FR" sz="2000" dirty="0"/>
              <a:t>Chia HS </a:t>
            </a:r>
            <a:r>
              <a:rPr lang="fr-FR" sz="2000" dirty="0" err="1"/>
              <a:t>thành</a:t>
            </a:r>
            <a:r>
              <a:rPr lang="fr-FR" sz="2000" dirty="0"/>
              <a:t> </a:t>
            </a:r>
            <a:r>
              <a:rPr lang="fr-FR" sz="2000" dirty="0" err="1"/>
              <a:t>làm</a:t>
            </a:r>
            <a:r>
              <a:rPr lang="fr-FR" sz="2000" dirty="0"/>
              <a:t> 4 </a:t>
            </a:r>
            <a:r>
              <a:rPr lang="fr-FR" sz="2000" dirty="0" err="1"/>
              <a:t>nhóm</a:t>
            </a:r>
            <a:r>
              <a:rPr lang="fr-FR" sz="2000" dirty="0"/>
              <a:t>.</a:t>
            </a:r>
            <a:endParaRPr lang="en-VN" sz="2000" dirty="0"/>
          </a:p>
          <a:p>
            <a:r>
              <a:rPr lang="fr-FR" sz="2000" dirty="0"/>
              <a:t>GV </a:t>
            </a:r>
            <a:r>
              <a:rPr lang="fr-FR" sz="2000" dirty="0" err="1"/>
              <a:t>yêu</a:t>
            </a:r>
            <a:r>
              <a:rPr lang="fr-FR" sz="2000" dirty="0"/>
              <a:t> </a:t>
            </a:r>
            <a:r>
              <a:rPr lang="fr-FR" sz="2000" dirty="0" err="1"/>
              <a:t>cầu</a:t>
            </a:r>
            <a:r>
              <a:rPr lang="fr-FR" sz="2000" dirty="0"/>
              <a:t> </a:t>
            </a:r>
            <a:r>
              <a:rPr lang="fr-FR" sz="2000" dirty="0" err="1"/>
              <a:t>mỗi</a:t>
            </a:r>
            <a:r>
              <a:rPr lang="fr-FR" sz="2000" dirty="0"/>
              <a:t> </a:t>
            </a:r>
            <a:r>
              <a:rPr lang="fr-FR" sz="2000" dirty="0" err="1"/>
              <a:t>nhóm</a:t>
            </a:r>
            <a:r>
              <a:rPr lang="fr-FR" sz="2000" dirty="0"/>
              <a:t> </a:t>
            </a:r>
            <a:r>
              <a:rPr lang="fr-FR" sz="2000" dirty="0" err="1"/>
              <a:t>đọc</a:t>
            </a:r>
            <a:r>
              <a:rPr lang="fr-FR" sz="2000" dirty="0"/>
              <a:t> </a:t>
            </a:r>
            <a:r>
              <a:rPr lang="fr-FR" sz="2000" dirty="0" err="1"/>
              <a:t>một</a:t>
            </a:r>
            <a:r>
              <a:rPr lang="nl-NL" sz="2000" dirty="0"/>
              <a:t> </a:t>
            </a:r>
            <a:r>
              <a:rPr lang="nl-NL" sz="2000" dirty="0" err="1"/>
              <a:t>tình</a:t>
            </a:r>
            <a:r>
              <a:rPr lang="nl-NL" sz="2000" dirty="0"/>
              <a:t> </a:t>
            </a:r>
            <a:r>
              <a:rPr lang="nl-NL" sz="2000" dirty="0" err="1"/>
              <a:t>huống</a:t>
            </a:r>
            <a:r>
              <a:rPr lang="nl-NL" sz="2000" dirty="0"/>
              <a:t> </a:t>
            </a:r>
            <a:r>
              <a:rPr lang="nl-NL" sz="2000" dirty="0" err="1"/>
              <a:t>của</a:t>
            </a:r>
            <a:r>
              <a:rPr lang="nl-NL" sz="2000" dirty="0"/>
              <a:t> </a:t>
            </a:r>
            <a:r>
              <a:rPr lang="nl-NL" sz="2000" dirty="0" err="1"/>
              <a:t>nhóm</a:t>
            </a:r>
            <a:r>
              <a:rPr lang="nl-NL" sz="2000" dirty="0"/>
              <a:t> </a:t>
            </a:r>
            <a:r>
              <a:rPr lang="nl-NL" sz="2000" dirty="0" err="1"/>
              <a:t>mình</a:t>
            </a:r>
            <a:r>
              <a:rPr lang="nl-NL" sz="2000" dirty="0"/>
              <a:t> </a:t>
            </a:r>
            <a:r>
              <a:rPr lang="nl-NL" sz="2000" dirty="0" err="1"/>
              <a:t>trong</a:t>
            </a:r>
            <a:r>
              <a:rPr lang="nl-NL" sz="2000" dirty="0"/>
              <a:t> SGK tr.33, </a:t>
            </a:r>
            <a:r>
              <a:rPr lang="nl-NL" sz="2000" dirty="0" err="1"/>
              <a:t>thảo</a:t>
            </a:r>
            <a:r>
              <a:rPr lang="nl-NL" sz="2000" dirty="0"/>
              <a:t> </a:t>
            </a:r>
            <a:r>
              <a:rPr lang="nl-NL" sz="2000" dirty="0" err="1"/>
              <a:t>luận</a:t>
            </a:r>
            <a:r>
              <a:rPr lang="nl-NL" sz="2000" dirty="0"/>
              <a:t> </a:t>
            </a:r>
            <a:r>
              <a:rPr lang="nl-NL" sz="2000" dirty="0" err="1"/>
              <a:t>và</a:t>
            </a:r>
            <a:r>
              <a:rPr lang="nl-NL" sz="2000" dirty="0"/>
              <a:t> </a:t>
            </a:r>
            <a:r>
              <a:rPr lang="nl-NL" sz="2000" dirty="0" err="1"/>
              <a:t>trả</a:t>
            </a:r>
            <a:r>
              <a:rPr lang="nl-NL" sz="2000" dirty="0"/>
              <a:t> </a:t>
            </a:r>
            <a:r>
              <a:rPr lang="nl-NL" sz="2000" dirty="0" err="1"/>
              <a:t>lời</a:t>
            </a:r>
            <a:r>
              <a:rPr lang="nl-NL" sz="2000" dirty="0"/>
              <a:t> </a:t>
            </a:r>
            <a:r>
              <a:rPr lang="nl-NL" sz="2000" dirty="0" err="1"/>
              <a:t>câu</a:t>
            </a:r>
            <a:r>
              <a:rPr lang="nl-NL" sz="2000" dirty="0"/>
              <a:t> </a:t>
            </a:r>
            <a:r>
              <a:rPr lang="nl-NL" sz="2000" dirty="0" err="1"/>
              <a:t>hỏi</a:t>
            </a:r>
            <a:r>
              <a:rPr lang="nl-NL" sz="2000" dirty="0"/>
              <a:t>: </a:t>
            </a:r>
            <a:r>
              <a:rPr lang="nl-NL" sz="2000" i="1" dirty="0"/>
              <a:t>Em </a:t>
            </a:r>
            <a:r>
              <a:rPr lang="nl-NL" sz="2000" i="1" dirty="0" err="1"/>
              <a:t>hãy</a:t>
            </a:r>
            <a:r>
              <a:rPr lang="nl-NL" sz="2000" i="1" dirty="0"/>
              <a:t> </a:t>
            </a:r>
            <a:r>
              <a:rPr lang="nl-NL" sz="2000" i="1" dirty="0" err="1"/>
              <a:t>nêu</a:t>
            </a:r>
            <a:r>
              <a:rPr lang="nl-NL" sz="2000" i="1" dirty="0"/>
              <a:t> </a:t>
            </a:r>
            <a:r>
              <a:rPr lang="nl-NL" sz="2000" i="1" dirty="0" err="1"/>
              <a:t>nguyên</a:t>
            </a:r>
            <a:r>
              <a:rPr lang="nl-NL" sz="2000" i="1" dirty="0"/>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nhân</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gây</a:t>
            </a:r>
            <a:r>
              <a:rPr lang="nl-NL" altLang="en-VN" sz="2000" i="1" dirty="0">
                <a:latin typeface="Arial" panose="020B0604020202020204" pitchFamily="34" charset="0"/>
                <a:ea typeface="Calibri" panose="020F0502020204030204" pitchFamily="34" charset="0"/>
                <a:cs typeface="Times New Roman" panose="02020603050405020304" pitchFamily="18" charset="0"/>
              </a:rPr>
              <a:t> ra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tâm</a:t>
            </a:r>
            <a:r>
              <a:rPr lang="nl-NL" altLang="en-VN" sz="2000" i="1" dirty="0">
                <a:latin typeface="Arial" panose="020B0604020202020204" pitchFamily="34" charset="0"/>
                <a:ea typeface="Calibri" panose="020F0502020204030204" pitchFamily="34" charset="0"/>
                <a:cs typeface="Times New Roman" panose="02020603050405020304" pitchFamily="18" charset="0"/>
              </a:rPr>
              <a:t> lí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căng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thẳng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và</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ảnh</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hưởng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của</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tâm</a:t>
            </a:r>
            <a:r>
              <a:rPr lang="nl-NL" altLang="en-VN" sz="2000" i="1" dirty="0">
                <a:latin typeface="Arial" panose="020B0604020202020204" pitchFamily="34" charset="0"/>
                <a:ea typeface="Calibri" panose="020F0502020204030204" pitchFamily="34" charset="0"/>
                <a:cs typeface="Times New Roman" panose="02020603050405020304" pitchFamily="18" charset="0"/>
              </a:rPr>
              <a:t> lí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đó</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đến</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các</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bạn</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trong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trường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hợp</a:t>
            </a:r>
            <a:r>
              <a:rPr lang="nl-NL" altLang="en-VN" sz="2000" i="1" dirty="0">
                <a:latin typeface="Arial" panose="020B0604020202020204" pitchFamily="34" charset="0"/>
                <a:ea typeface="Calibri" panose="020F0502020204030204" pitchFamily="34" charset="0"/>
                <a:cs typeface="Times New Roman" panose="02020603050405020304" pitchFamily="18" charset="0"/>
              </a:rPr>
              <a:t>:</a:t>
            </a:r>
            <a:endParaRPr lang="en-US" sz="2000" dirty="0"/>
          </a:p>
        </p:txBody>
      </p:sp>
      <p:pic>
        <p:nvPicPr>
          <p:cNvPr id="8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1" y="2083753"/>
            <a:ext cx="2885684" cy="2488902"/>
          </a:xfrm>
          <a:prstGeom prst="rect">
            <a:avLst/>
          </a:prstGeom>
        </p:spPr>
      </p:pic>
      <p:pic>
        <p:nvPicPr>
          <p:cNvPr id="160"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173" y="3948751"/>
            <a:ext cx="2848302" cy="81176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wipe(left)">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2" name="Picture 4">
            <a:extLst>
              <a:ext uri="{FF2B5EF4-FFF2-40B4-BE49-F238E27FC236}">
                <a16:creationId xmlns:a16="http://schemas.microsoft.com/office/drawing/2014/main" id="{43F83C05-9C58-0E9A-7322-E34510A48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373"/>
          <a:stretch/>
        </p:blipFill>
        <p:spPr bwMode="auto">
          <a:xfrm>
            <a:off x="982786" y="984047"/>
            <a:ext cx="6850178" cy="317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902188"/>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2" name="Picture 4">
            <a:extLst>
              <a:ext uri="{FF2B5EF4-FFF2-40B4-BE49-F238E27FC236}">
                <a16:creationId xmlns:a16="http://schemas.microsoft.com/office/drawing/2014/main" id="{CBF7E534-1357-FF92-2D55-E86204FA0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682"/>
          <a:stretch/>
        </p:blipFill>
        <p:spPr bwMode="auto">
          <a:xfrm>
            <a:off x="1363041" y="501134"/>
            <a:ext cx="6417917" cy="346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480274"/>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4C837E-E3DE-3684-28CF-BC9915A49F5A}"/>
              </a:ext>
            </a:extLst>
          </p:cNvPr>
          <p:cNvGraphicFramePr>
            <a:graphicFrameLocks noGrp="1"/>
          </p:cNvGraphicFramePr>
          <p:nvPr>
            <p:extLst>
              <p:ext uri="{D42A27DB-BD31-4B8C-83A1-F6EECF244321}">
                <p14:modId xmlns:p14="http://schemas.microsoft.com/office/powerpoint/2010/main" val="4140187594"/>
              </p:ext>
            </p:extLst>
          </p:nvPr>
        </p:nvGraphicFramePr>
        <p:xfrm>
          <a:off x="514235" y="438150"/>
          <a:ext cx="7864994" cy="4267200"/>
        </p:xfrm>
        <a:graphic>
          <a:graphicData uri="http://schemas.openxmlformats.org/drawingml/2006/table">
            <a:tbl>
              <a:tblPr firstRow="1" firstCol="1" bandRow="1">
                <a:tableStyleId>{68AE0441-D774-403E-80AF-3022C2003F43}</a:tableStyleId>
              </a:tblPr>
              <a:tblGrid>
                <a:gridCol w="1401396">
                  <a:extLst>
                    <a:ext uri="{9D8B030D-6E8A-4147-A177-3AD203B41FA5}">
                      <a16:colId xmlns:a16="http://schemas.microsoft.com/office/drawing/2014/main" val="4180151760"/>
                    </a:ext>
                  </a:extLst>
                </a:gridCol>
                <a:gridCol w="3339336">
                  <a:extLst>
                    <a:ext uri="{9D8B030D-6E8A-4147-A177-3AD203B41FA5}">
                      <a16:colId xmlns:a16="http://schemas.microsoft.com/office/drawing/2014/main" val="3656680373"/>
                    </a:ext>
                  </a:extLst>
                </a:gridCol>
                <a:gridCol w="3124262">
                  <a:extLst>
                    <a:ext uri="{9D8B030D-6E8A-4147-A177-3AD203B41FA5}">
                      <a16:colId xmlns:a16="http://schemas.microsoft.com/office/drawing/2014/main" val="2034267748"/>
                    </a:ext>
                  </a:extLst>
                </a:gridCol>
              </a:tblGrid>
              <a:tr h="101584">
                <a:tc>
                  <a:txBody>
                    <a:bodyPr/>
                    <a:lstStyle/>
                    <a:p>
                      <a:pPr algn="ctr">
                        <a:lnSpc>
                          <a:spcPct val="100000"/>
                        </a:lnSpc>
                        <a:spcBef>
                          <a:spcPts val="300"/>
                        </a:spcBef>
                        <a:spcAft>
                          <a:spcPts val="300"/>
                        </a:spcAft>
                      </a:pPr>
                      <a:r>
                        <a:rPr lang="en-US" sz="2000">
                          <a:effectLst/>
                        </a:rPr>
                        <a:t>Trường hợp</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Bef>
                          <a:spcPts val="300"/>
                        </a:spcBef>
                        <a:spcAft>
                          <a:spcPts val="300"/>
                        </a:spcAft>
                      </a:pPr>
                      <a:r>
                        <a:rPr lang="en-US" sz="2000">
                          <a:effectLst/>
                        </a:rPr>
                        <a:t>Nguyên nhân gây ra căng thẳng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Bef>
                          <a:spcPts val="300"/>
                        </a:spcBef>
                        <a:spcAft>
                          <a:spcPts val="300"/>
                        </a:spcAft>
                      </a:pPr>
                      <a:r>
                        <a:rPr lang="en-US" sz="2000">
                          <a:effectLst/>
                        </a:rPr>
                        <a:t>Ảnh hưởng của căng thẳng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4295426"/>
                  </a:ext>
                </a:extLst>
              </a:tr>
              <a:tr h="0">
                <a:tc>
                  <a:txBody>
                    <a:bodyPr/>
                    <a:lstStyle/>
                    <a:p>
                      <a:pPr algn="ctr">
                        <a:lnSpc>
                          <a:spcPct val="100000"/>
                        </a:lnSpc>
                        <a:spcBef>
                          <a:spcPts val="300"/>
                        </a:spcBef>
                        <a:spcAft>
                          <a:spcPts val="300"/>
                        </a:spcAft>
                      </a:pPr>
                      <a:r>
                        <a:rPr lang="en-US" sz="2000">
                          <a:effectLst/>
                        </a:rPr>
                        <a:t>Bạn T</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300"/>
                        </a:spcBef>
                        <a:spcAft>
                          <a:spcPts val="300"/>
                        </a:spcAft>
                      </a:pPr>
                      <a:r>
                        <a:rPr lang="en-US" sz="2000">
                          <a:effectLst/>
                        </a:rPr>
                        <a:t>Thời gian học tập kéo dài, áp lực học tập, thi cử, nhiều kiến thức cần ôn tập.</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000">
                          <a:effectLst/>
                        </a:rPr>
                        <a:t>Đau đầu, chán ăn, mất ngủ, kết quả học tập giảm sút. </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0285216"/>
                  </a:ext>
                </a:extLst>
              </a:tr>
              <a:tr h="0">
                <a:tc>
                  <a:txBody>
                    <a:bodyPr/>
                    <a:lstStyle/>
                    <a:p>
                      <a:pPr algn="ctr">
                        <a:lnSpc>
                          <a:spcPct val="100000"/>
                        </a:lnSpc>
                        <a:spcBef>
                          <a:spcPts val="300"/>
                        </a:spcBef>
                        <a:spcAft>
                          <a:spcPts val="300"/>
                        </a:spcAft>
                      </a:pPr>
                      <a:r>
                        <a:rPr lang="en-US" sz="2000">
                          <a:effectLst/>
                        </a:rPr>
                        <a:t>Bạn A</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300"/>
                        </a:spcBef>
                        <a:spcAft>
                          <a:spcPts val="300"/>
                        </a:spcAft>
                      </a:pPr>
                      <a:r>
                        <a:rPr lang="en-US" sz="2000">
                          <a:effectLst/>
                        </a:rPr>
                        <a:t>Người lạ mặt quấy rối qua tin nhắn</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000">
                          <a:effectLst/>
                        </a:rPr>
                        <a:t>Mất ngủ, mơ thấy ác mộng, giật mình, sợ hãi khi đến trường.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0825578"/>
                  </a:ext>
                </a:extLst>
              </a:tr>
              <a:tr h="0">
                <a:tc>
                  <a:txBody>
                    <a:bodyPr/>
                    <a:lstStyle/>
                    <a:p>
                      <a:pPr algn="ctr">
                        <a:lnSpc>
                          <a:spcPct val="100000"/>
                        </a:lnSpc>
                        <a:spcBef>
                          <a:spcPts val="300"/>
                        </a:spcBef>
                        <a:spcAft>
                          <a:spcPts val="300"/>
                        </a:spcAft>
                      </a:pPr>
                      <a:r>
                        <a:rPr lang="en-US" sz="2000">
                          <a:effectLst/>
                        </a:rPr>
                        <a:t>Bạn N</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300"/>
                        </a:spcBef>
                        <a:spcAft>
                          <a:spcPts val="300"/>
                        </a:spcAft>
                      </a:pPr>
                      <a:r>
                        <a:rPr lang="en-US" sz="2000">
                          <a:effectLst/>
                        </a:rPr>
                        <a:t>Bị bạn học doạ nạt, đánh</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000">
                          <a:effectLst/>
                        </a:rPr>
                        <a:t>Sợ hãi, không dám đến trường. </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3766073"/>
                  </a:ext>
                </a:extLst>
              </a:tr>
              <a:tr h="0">
                <a:tc>
                  <a:txBody>
                    <a:bodyPr/>
                    <a:lstStyle/>
                    <a:p>
                      <a:pPr algn="ctr">
                        <a:lnSpc>
                          <a:spcPct val="100000"/>
                        </a:lnSpc>
                        <a:spcBef>
                          <a:spcPts val="300"/>
                        </a:spcBef>
                        <a:spcAft>
                          <a:spcPts val="300"/>
                        </a:spcAft>
                      </a:pPr>
                      <a:r>
                        <a:rPr lang="en-US" sz="2000" dirty="0" err="1">
                          <a:effectLst/>
                        </a:rPr>
                        <a:t>Bạn</a:t>
                      </a:r>
                      <a:r>
                        <a:rPr lang="en-US" sz="2000" dirty="0">
                          <a:effectLst/>
                        </a:rPr>
                        <a:t> M</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300"/>
                        </a:spcBef>
                        <a:spcAft>
                          <a:spcPts val="300"/>
                        </a:spcAft>
                      </a:pPr>
                      <a:r>
                        <a:rPr lang="en-US" sz="2000">
                          <a:effectLst/>
                        </a:rPr>
                        <a:t>Áp lực học tập, thay đổi thể chất tuổi dậy thì, kì vọng của bố mẹ</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000" dirty="0">
                          <a:effectLst/>
                        </a:rPr>
                        <a:t>Thu </a:t>
                      </a:r>
                      <a:r>
                        <a:rPr lang="en-US" sz="2000" dirty="0" err="1">
                          <a:effectLst/>
                        </a:rPr>
                        <a:t>mình</a:t>
                      </a:r>
                      <a:r>
                        <a:rPr lang="en-US" sz="2000" dirty="0">
                          <a:effectLst/>
                        </a:rPr>
                        <a:t>, </a:t>
                      </a:r>
                      <a:r>
                        <a:rPr lang="en-US" sz="2000" dirty="0" err="1">
                          <a:effectLst/>
                        </a:rPr>
                        <a:t>không</a:t>
                      </a:r>
                      <a:r>
                        <a:rPr lang="en-US" sz="2000" dirty="0">
                          <a:effectLst/>
                        </a:rPr>
                        <a:t> </a:t>
                      </a:r>
                      <a:r>
                        <a:rPr lang="en-US" sz="2000" dirty="0" err="1">
                          <a:effectLst/>
                        </a:rPr>
                        <a:t>muốn</a:t>
                      </a:r>
                      <a:r>
                        <a:rPr lang="en-US" sz="2000" dirty="0">
                          <a:effectLst/>
                        </a:rPr>
                        <a:t> </a:t>
                      </a:r>
                      <a:r>
                        <a:rPr lang="en-US" sz="2000" dirty="0" err="1">
                          <a:effectLst/>
                        </a:rPr>
                        <a:t>tiếp</a:t>
                      </a:r>
                      <a:r>
                        <a:rPr lang="en-US" sz="2000" dirty="0">
                          <a:effectLst/>
                        </a:rPr>
                        <a:t> </a:t>
                      </a:r>
                      <a:r>
                        <a:rPr lang="en-US" sz="2000" dirty="0" err="1">
                          <a:effectLst/>
                        </a:rPr>
                        <a:t>xúc</a:t>
                      </a:r>
                      <a:r>
                        <a:rPr lang="en-US" sz="2000" dirty="0">
                          <a:effectLst/>
                        </a:rPr>
                        <a:t> </a:t>
                      </a:r>
                      <a:r>
                        <a:rPr lang="en-US" sz="2000" dirty="0" err="1">
                          <a:effectLst/>
                        </a:rPr>
                        <a:t>với</a:t>
                      </a:r>
                      <a:r>
                        <a:rPr lang="en-US" sz="2000" dirty="0">
                          <a:effectLst/>
                        </a:rPr>
                        <a:t> ai, </a:t>
                      </a:r>
                      <a:r>
                        <a:rPr lang="en-US" sz="2000" dirty="0" err="1">
                          <a:effectLst/>
                        </a:rPr>
                        <a:t>cáu</a:t>
                      </a:r>
                      <a:r>
                        <a:rPr lang="en-US" sz="2000" dirty="0">
                          <a:effectLst/>
                        </a:rPr>
                        <a:t> </a:t>
                      </a:r>
                      <a:r>
                        <a:rPr lang="en-US" sz="2000" dirty="0" err="1">
                          <a:effectLst/>
                        </a:rPr>
                        <a:t>gắt</a:t>
                      </a:r>
                      <a:r>
                        <a:rPr lang="en-US" sz="2000" dirty="0">
                          <a:effectLst/>
                        </a:rPr>
                        <a:t>, </a:t>
                      </a:r>
                      <a:r>
                        <a:rPr lang="en-US" sz="2000" dirty="0" err="1">
                          <a:effectLst/>
                        </a:rPr>
                        <a:t>tranh</a:t>
                      </a:r>
                      <a:r>
                        <a:rPr lang="en-US" sz="2000" dirty="0">
                          <a:effectLst/>
                        </a:rPr>
                        <a:t> </a:t>
                      </a:r>
                      <a:r>
                        <a:rPr lang="en-US" sz="2000" dirty="0" err="1">
                          <a:effectLst/>
                        </a:rPr>
                        <a:t>cãi</a:t>
                      </a:r>
                      <a:r>
                        <a:rPr lang="en-US" sz="2000" dirty="0">
                          <a:effectLst/>
                        </a:rPr>
                        <a:t> </a:t>
                      </a:r>
                      <a:r>
                        <a:rPr lang="en-US" sz="2000" dirty="0" err="1">
                          <a:effectLst/>
                        </a:rPr>
                        <a:t>với</a:t>
                      </a:r>
                      <a:r>
                        <a:rPr lang="en-US" sz="2000" dirty="0">
                          <a:effectLst/>
                        </a:rPr>
                        <a:t> </a:t>
                      </a:r>
                      <a:r>
                        <a:rPr lang="en-US" sz="2000" dirty="0" err="1">
                          <a:effectLst/>
                        </a:rPr>
                        <a:t>bố</a:t>
                      </a:r>
                      <a:r>
                        <a:rPr lang="en-US" sz="2000" dirty="0">
                          <a:effectLst/>
                        </a:rPr>
                        <a:t> </a:t>
                      </a:r>
                      <a:r>
                        <a:rPr lang="en-US" sz="2000" dirty="0" err="1">
                          <a:effectLst/>
                        </a:rPr>
                        <a:t>mẹ</a:t>
                      </a:r>
                      <a:r>
                        <a:rPr lang="en-US" sz="2000" dirty="0">
                          <a:effectLst/>
                        </a:rPr>
                        <a:t>, </a:t>
                      </a:r>
                      <a:r>
                        <a:rPr lang="en-US" sz="2000" dirty="0" err="1">
                          <a:effectLst/>
                        </a:rPr>
                        <a:t>quát</a:t>
                      </a:r>
                      <a:r>
                        <a:rPr lang="en-US" sz="2000" dirty="0">
                          <a:effectLst/>
                        </a:rPr>
                        <a:t> </a:t>
                      </a:r>
                      <a:r>
                        <a:rPr lang="en-US" sz="2000" dirty="0" err="1">
                          <a:effectLst/>
                        </a:rPr>
                        <a:t>em</a:t>
                      </a:r>
                      <a:r>
                        <a:rPr lang="en-US" sz="2000" dirty="0">
                          <a:effectLst/>
                        </a:rPr>
                        <a:t> </a:t>
                      </a:r>
                      <a:r>
                        <a:rPr lang="en-US" sz="2000" dirty="0" err="1">
                          <a:effectLst/>
                        </a:rPr>
                        <a:t>vô</a:t>
                      </a:r>
                      <a:r>
                        <a:rPr lang="en-US" sz="2000" dirty="0">
                          <a:effectLst/>
                        </a:rPr>
                        <a:t> </a:t>
                      </a:r>
                      <a:r>
                        <a:rPr lang="en-US" sz="2000" dirty="0" err="1">
                          <a:effectLst/>
                        </a:rPr>
                        <a:t>cớ</a:t>
                      </a:r>
                      <a:r>
                        <a:rPr lang="en-US" sz="2000" dirty="0">
                          <a:effectLst/>
                        </a:rPr>
                        <a:t>.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846231"/>
                  </a:ext>
                </a:extLst>
              </a:tr>
            </a:tbl>
          </a:graphicData>
        </a:graphic>
      </p:graphicFrame>
    </p:spTree>
    <p:extLst>
      <p:ext uri="{BB962C8B-B14F-4D97-AF65-F5344CB8AC3E}">
        <p14:creationId xmlns:p14="http://schemas.microsoft.com/office/powerpoint/2010/main" val="1371051670"/>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59" name="Picture 158">
            <a:extLst>
              <a:ext uri="{FF2B5EF4-FFF2-40B4-BE49-F238E27FC236}">
                <a16:creationId xmlns:a16="http://schemas.microsoft.com/office/drawing/2014/main" id="{9AEF0804-3CB0-87C5-F54E-0E5AB69E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8260" flipH="1">
            <a:off x="3013068" y="500270"/>
            <a:ext cx="5247305" cy="2938732"/>
          </a:xfrm>
          <a:prstGeom prst="rect">
            <a:avLst/>
          </a:prstGeom>
          <a:ln>
            <a:noFill/>
          </a:ln>
          <a:effectLst>
            <a:outerShdw blurRad="190500" algn="tl" rotWithShape="0">
              <a:srgbClr val="000000">
                <a:alpha val="70000"/>
              </a:srgbClr>
            </a:outerShdw>
          </a:effectLst>
        </p:spPr>
      </p:pic>
      <p:sp>
        <p:nvSpPr>
          <p:cNvPr id="163" name="TextBox 162">
            <a:extLst>
              <a:ext uri="{FF2B5EF4-FFF2-40B4-BE49-F238E27FC236}">
                <a16:creationId xmlns:a16="http://schemas.microsoft.com/office/drawing/2014/main" id="{1F768AAC-391E-7C42-6C8E-3BD41A59A212}"/>
              </a:ext>
            </a:extLst>
          </p:cNvPr>
          <p:cNvSpPr txBox="1"/>
          <p:nvPr/>
        </p:nvSpPr>
        <p:spPr>
          <a:xfrm>
            <a:off x="3480935" y="711350"/>
            <a:ext cx="4672307" cy="1938992"/>
          </a:xfrm>
          <a:prstGeom prst="rect">
            <a:avLst/>
          </a:prstGeom>
          <a:noFill/>
        </p:spPr>
        <p:txBody>
          <a:bodyPr wrap="square">
            <a:spAutoFit/>
          </a:bodyPr>
          <a:lstStyle/>
          <a:p>
            <a:r>
              <a:rPr lang="fr-FR" sz="2000" i="1" dirty="0"/>
              <a:t>Theo </a:t>
            </a:r>
            <a:r>
              <a:rPr lang="fr-FR" sz="2000" i="1" dirty="0" err="1"/>
              <a:t>em</a:t>
            </a:r>
            <a:r>
              <a:rPr lang="fr-FR" sz="2000" i="1" dirty="0"/>
              <a:t>, </a:t>
            </a:r>
            <a:r>
              <a:rPr lang="fr-FR" sz="2000" i="1" dirty="0" err="1"/>
              <a:t>còn</a:t>
            </a:r>
            <a:r>
              <a:rPr lang="fr-FR" sz="2000" i="1" dirty="0"/>
              <a:t> </a:t>
            </a:r>
            <a:r>
              <a:rPr lang="fr-FR" sz="2000" i="1" dirty="0" err="1"/>
              <a:t>có</a:t>
            </a:r>
            <a:r>
              <a:rPr lang="fr-FR" sz="2000" i="1" dirty="0"/>
              <a:t> </a:t>
            </a:r>
            <a:r>
              <a:rPr lang="fr-FR" sz="2000" i="1" dirty="0" err="1"/>
              <a:t>những</a:t>
            </a:r>
            <a:r>
              <a:rPr lang="fr-FR" sz="2000" i="1" dirty="0"/>
              <a:t> </a:t>
            </a:r>
            <a:r>
              <a:rPr lang="fr-FR" sz="2000" i="1" dirty="0" err="1"/>
              <a:t>nguyên</a:t>
            </a:r>
            <a:r>
              <a:rPr lang="fr-FR" sz="2000" i="1" dirty="0"/>
              <a:t> </a:t>
            </a:r>
            <a:r>
              <a:rPr lang="fr-FR" sz="2000" i="1" dirty="0" err="1"/>
              <a:t>nhân</a:t>
            </a:r>
            <a:r>
              <a:rPr lang="fr-FR" sz="2000" i="1" dirty="0"/>
              <a:t> </a:t>
            </a:r>
            <a:r>
              <a:rPr lang="fr-FR" sz="2000" i="1" dirty="0" err="1"/>
              <a:t>nào</a:t>
            </a:r>
            <a:r>
              <a:rPr lang="fr-FR" sz="2000" i="1" dirty="0"/>
              <a:t> </a:t>
            </a:r>
            <a:r>
              <a:rPr lang="fr-FR" sz="2000" i="1" dirty="0" err="1"/>
              <a:t>khác</a:t>
            </a:r>
            <a:r>
              <a:rPr lang="fr-FR" sz="2000" i="1" dirty="0"/>
              <a:t> </a:t>
            </a:r>
            <a:r>
              <a:rPr lang="fr-FR" sz="2000" i="1" dirty="0" err="1"/>
              <a:t>thường</a:t>
            </a:r>
            <a:r>
              <a:rPr lang="fr-FR" sz="2000" i="1" dirty="0"/>
              <a:t> </a:t>
            </a:r>
            <a:r>
              <a:rPr lang="fr-FR" sz="2000" i="1" dirty="0" err="1"/>
              <a:t>gây</a:t>
            </a:r>
            <a:r>
              <a:rPr lang="fr-FR" sz="2000" i="1" dirty="0"/>
              <a:t> ra </a:t>
            </a:r>
            <a:r>
              <a:rPr lang="fr-FR" sz="2000" i="1" dirty="0" err="1"/>
              <a:t>tâm</a:t>
            </a:r>
            <a:r>
              <a:rPr lang="fr-FR" sz="2000" i="1" dirty="0"/>
              <a:t> </a:t>
            </a:r>
            <a:r>
              <a:rPr lang="fr-FR" sz="2000" i="1" dirty="0" err="1"/>
              <a:t>lí</a:t>
            </a:r>
            <a:r>
              <a:rPr lang="fr-FR" sz="2000" i="1" dirty="0"/>
              <a:t> </a:t>
            </a:r>
            <a:r>
              <a:rPr lang="fr-FR" sz="2000" i="1" dirty="0" err="1"/>
              <a:t>căng</a:t>
            </a:r>
            <a:r>
              <a:rPr lang="fr-FR" sz="2000" i="1" dirty="0"/>
              <a:t> </a:t>
            </a:r>
            <a:r>
              <a:rPr lang="fr-FR" sz="2000" i="1" dirty="0" err="1"/>
              <a:t>thẳng</a:t>
            </a:r>
            <a:r>
              <a:rPr lang="fr-FR" sz="2000" i="1" dirty="0"/>
              <a:t> </a:t>
            </a:r>
            <a:r>
              <a:rPr lang="fr-FR" sz="2000" i="1" dirty="0" err="1"/>
              <a:t>cho</a:t>
            </a:r>
            <a:r>
              <a:rPr lang="fr-FR" sz="2000" i="1" dirty="0"/>
              <a:t> </a:t>
            </a:r>
            <a:r>
              <a:rPr lang="fr-FR" sz="2000" i="1" dirty="0" err="1"/>
              <a:t>học</a:t>
            </a:r>
            <a:r>
              <a:rPr lang="fr-FR" sz="2000" i="1" dirty="0"/>
              <a:t> </a:t>
            </a:r>
            <a:r>
              <a:rPr lang="fr-FR" sz="2000" i="1" dirty="0" err="1"/>
              <a:t>sinh</a:t>
            </a:r>
            <a:r>
              <a:rPr lang="fr-FR" sz="2000" i="1" dirty="0"/>
              <a:t>? </a:t>
            </a:r>
            <a:r>
              <a:rPr lang="fr-FR" sz="2000" i="1" dirty="0" err="1"/>
              <a:t>Những</a:t>
            </a:r>
            <a:r>
              <a:rPr lang="fr-FR" sz="2000" i="1" dirty="0"/>
              <a:t> </a:t>
            </a:r>
            <a:r>
              <a:rPr lang="fr-FR" sz="2000" i="1" dirty="0" err="1"/>
              <a:t>nguyên</a:t>
            </a:r>
            <a:r>
              <a:rPr lang="fr-FR" sz="2000" i="1" dirty="0"/>
              <a:t> </a:t>
            </a:r>
            <a:r>
              <a:rPr lang="fr-FR" sz="2000" i="1" dirty="0" err="1"/>
              <a:t>nhân</a:t>
            </a:r>
            <a:r>
              <a:rPr lang="fr-FR" sz="2000" i="1" dirty="0"/>
              <a:t> </a:t>
            </a:r>
            <a:r>
              <a:rPr lang="fr-FR" sz="2000" i="1" dirty="0" err="1"/>
              <a:t>đó</a:t>
            </a:r>
            <a:r>
              <a:rPr lang="fr-FR" sz="2000" i="1" dirty="0"/>
              <a:t> </a:t>
            </a:r>
            <a:r>
              <a:rPr lang="fr-FR" sz="2000" i="1" dirty="0" err="1"/>
              <a:t>ảnh</a:t>
            </a:r>
            <a:r>
              <a:rPr lang="fr-FR" sz="2000" i="1" dirty="0"/>
              <a:t> </a:t>
            </a:r>
            <a:r>
              <a:rPr lang="fr-FR" sz="2000" i="1" dirty="0" err="1"/>
              <a:t>hưởng</a:t>
            </a:r>
            <a:r>
              <a:rPr lang="fr-FR" sz="2000" i="1" dirty="0"/>
              <a:t> </a:t>
            </a:r>
            <a:r>
              <a:rPr lang="fr-FR" sz="2000" i="1" dirty="0" err="1"/>
              <a:t>như</a:t>
            </a:r>
            <a:r>
              <a:rPr lang="fr-FR" sz="2000" i="1" dirty="0"/>
              <a:t> </a:t>
            </a:r>
            <a:r>
              <a:rPr lang="fr-FR" sz="2000" i="1" dirty="0" err="1"/>
              <a:t>thế</a:t>
            </a:r>
            <a:r>
              <a:rPr lang="fr-FR" sz="2000" i="1" dirty="0"/>
              <a:t> </a:t>
            </a:r>
            <a:r>
              <a:rPr lang="fr-FR" sz="2000" i="1" dirty="0" err="1"/>
              <a:t>nào</a:t>
            </a:r>
            <a:r>
              <a:rPr lang="fr-FR" sz="2000" i="1" dirty="0"/>
              <a:t> </a:t>
            </a:r>
            <a:r>
              <a:rPr lang="fr-FR" sz="2000" i="1" dirty="0" err="1"/>
              <a:t>đến</a:t>
            </a:r>
            <a:r>
              <a:rPr lang="fr-FR" sz="2000" i="1" dirty="0"/>
              <a:t> </a:t>
            </a:r>
            <a:r>
              <a:rPr lang="fr-FR" sz="2000" i="1" dirty="0" err="1"/>
              <a:t>cuộc</a:t>
            </a:r>
            <a:r>
              <a:rPr lang="fr-FR" sz="2000" i="1" dirty="0"/>
              <a:t> </a:t>
            </a:r>
            <a:r>
              <a:rPr lang="fr-FR" sz="2000" i="1" dirty="0" err="1"/>
              <a:t>sống</a:t>
            </a:r>
            <a:r>
              <a:rPr lang="fr-FR" sz="2000" i="1" dirty="0"/>
              <a:t> </a:t>
            </a:r>
            <a:r>
              <a:rPr lang="fr-FR" sz="2000" i="1" dirty="0" err="1"/>
              <a:t>và</a:t>
            </a:r>
            <a:r>
              <a:rPr lang="fr-FR" sz="2000" i="1" dirty="0"/>
              <a:t> </a:t>
            </a:r>
            <a:r>
              <a:rPr lang="fr-FR" sz="2000" i="1" dirty="0" err="1"/>
              <a:t>việc</a:t>
            </a:r>
            <a:r>
              <a:rPr lang="fr-FR" sz="2000" i="1" dirty="0"/>
              <a:t> </a:t>
            </a:r>
            <a:r>
              <a:rPr lang="fr-FR" sz="2000" i="1" dirty="0" err="1"/>
              <a:t>học</a:t>
            </a:r>
            <a:r>
              <a:rPr lang="fr-FR" sz="2000" i="1" dirty="0"/>
              <a:t> </a:t>
            </a:r>
            <a:r>
              <a:rPr lang="fr-FR" sz="2000" i="1" dirty="0" err="1"/>
              <a:t>tập</a:t>
            </a:r>
            <a:r>
              <a:rPr lang="fr-FR" sz="2000" i="1" dirty="0"/>
              <a:t> </a:t>
            </a:r>
            <a:r>
              <a:rPr lang="fr-FR" sz="2000" i="1" dirty="0" err="1"/>
              <a:t>của</a:t>
            </a:r>
            <a:r>
              <a:rPr lang="fr-FR" sz="2000" i="1" dirty="0"/>
              <a:t> </a:t>
            </a:r>
            <a:r>
              <a:rPr lang="fr-FR" sz="2000" i="1" dirty="0" err="1"/>
              <a:t>học</a:t>
            </a:r>
            <a:r>
              <a:rPr lang="fr-FR" sz="2000" i="1" dirty="0"/>
              <a:t> </a:t>
            </a:r>
            <a:r>
              <a:rPr lang="fr-FR" sz="2000" i="1" dirty="0" err="1"/>
              <a:t>sinh</a:t>
            </a:r>
            <a:r>
              <a:rPr lang="fr-FR" sz="2000" i="1" dirty="0"/>
              <a:t>?</a:t>
            </a:r>
            <a:endParaRPr lang="en-VN" sz="2000" dirty="0"/>
          </a:p>
        </p:txBody>
      </p:sp>
      <p:pic>
        <p:nvPicPr>
          <p:cNvPr id="8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1" y="2083753"/>
            <a:ext cx="2885684" cy="2488902"/>
          </a:xfrm>
          <a:prstGeom prst="rect">
            <a:avLst/>
          </a:prstGeom>
        </p:spPr>
      </p:pic>
      <p:pic>
        <p:nvPicPr>
          <p:cNvPr id="160"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173" y="3948751"/>
            <a:ext cx="2848302" cy="811766"/>
          </a:xfrm>
          <a:prstGeom prst="rect">
            <a:avLst/>
          </a:prstGeom>
        </p:spPr>
      </p:pic>
    </p:spTree>
    <p:extLst>
      <p:ext uri="{BB962C8B-B14F-4D97-AF65-F5344CB8AC3E}">
        <p14:creationId xmlns:p14="http://schemas.microsoft.com/office/powerpoint/2010/main" val="33261158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wipe(left)">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2" name="TextBox 1">
            <a:extLst>
              <a:ext uri="{FF2B5EF4-FFF2-40B4-BE49-F238E27FC236}">
                <a16:creationId xmlns:a16="http://schemas.microsoft.com/office/drawing/2014/main" id="{1BEDFB7C-E8C0-94CD-8935-9C3B9AE45FEB}"/>
              </a:ext>
            </a:extLst>
          </p:cNvPr>
          <p:cNvSpPr txBox="1"/>
          <p:nvPr/>
        </p:nvSpPr>
        <p:spPr>
          <a:xfrm>
            <a:off x="942524" y="534418"/>
            <a:ext cx="7104195" cy="3895041"/>
          </a:xfrm>
          <a:prstGeom prst="rect">
            <a:avLst/>
          </a:prstGeom>
          <a:solidFill>
            <a:schemeClr val="accent2">
              <a:lumMod val="20000"/>
              <a:lumOff val="80000"/>
            </a:schemeClr>
          </a:solidFill>
        </p:spPr>
        <p:txBody>
          <a:bodyPr wrap="square">
            <a:spAutoFit/>
          </a:bodyPr>
          <a:lstStyle/>
          <a:p>
            <a:pPr algn="just">
              <a:lnSpc>
                <a:spcPts val="1900"/>
              </a:lnSpc>
              <a:spcBef>
                <a:spcPts val="300"/>
              </a:spcBef>
              <a:spcAft>
                <a:spcPts val="300"/>
              </a:spcAft>
            </a:pP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nguyên</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gây</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tâm</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căng</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thẳng</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sinh</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Nguyên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bên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ngoài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đình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áp</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mối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hệ</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bè</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kì</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vọng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đình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Nguyên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tâm</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suy</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cực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lắng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quá</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vấn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đề</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sức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khoẻ</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cơ</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tâm</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căng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thẳng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cuộc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cực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cuộc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hằng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cơ</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giảm</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sút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trung</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đau</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nhức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cơ</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thề</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suy</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giảm</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trí</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nhớ</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cáu</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gắt</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bạo</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lực</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4446274"/>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600" dirty="0">
                <a:latin typeface="+mj-lt"/>
              </a:rPr>
              <a:t>3. TÌM HIỂU CÁCH ỨNG PHÓ TÍCH CỰC KHI BỊ CĂNG THẲNG</a:t>
            </a:r>
            <a:endParaRPr sz="26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773608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59" name="Picture 158">
            <a:extLst>
              <a:ext uri="{FF2B5EF4-FFF2-40B4-BE49-F238E27FC236}">
                <a16:creationId xmlns:a16="http://schemas.microsoft.com/office/drawing/2014/main" id="{9AEF0804-3CB0-87C5-F54E-0E5AB69E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8260" flipH="1">
            <a:off x="3013068" y="500270"/>
            <a:ext cx="5247305" cy="2938732"/>
          </a:xfrm>
          <a:prstGeom prst="rect">
            <a:avLst/>
          </a:prstGeom>
          <a:ln>
            <a:noFill/>
          </a:ln>
          <a:effectLst>
            <a:outerShdw blurRad="190500" algn="tl" rotWithShape="0">
              <a:srgbClr val="000000">
                <a:alpha val="70000"/>
              </a:srgbClr>
            </a:outerShdw>
          </a:effectLst>
        </p:spPr>
      </p:pic>
      <p:sp>
        <p:nvSpPr>
          <p:cNvPr id="163" name="TextBox 162">
            <a:extLst>
              <a:ext uri="{FF2B5EF4-FFF2-40B4-BE49-F238E27FC236}">
                <a16:creationId xmlns:a16="http://schemas.microsoft.com/office/drawing/2014/main" id="{1F768AAC-391E-7C42-6C8E-3BD41A59A212}"/>
              </a:ext>
            </a:extLst>
          </p:cNvPr>
          <p:cNvSpPr txBox="1"/>
          <p:nvPr/>
        </p:nvSpPr>
        <p:spPr>
          <a:xfrm>
            <a:off x="3480935" y="711350"/>
            <a:ext cx="4672307" cy="2554545"/>
          </a:xfrm>
          <a:prstGeom prst="rect">
            <a:avLst/>
          </a:prstGeom>
          <a:noFill/>
        </p:spPr>
        <p:txBody>
          <a:bodyPr wrap="square">
            <a:spAutoFit/>
          </a:bodyPr>
          <a:lstStyle/>
          <a:p>
            <a:r>
              <a:rPr lang="fr-FR" sz="2000" dirty="0"/>
              <a:t>GV chia HS </a:t>
            </a:r>
            <a:r>
              <a:rPr lang="fr-FR" sz="2000" dirty="0" err="1"/>
              <a:t>thành</a:t>
            </a:r>
            <a:r>
              <a:rPr lang="fr-FR" sz="2000" dirty="0"/>
              <a:t> </a:t>
            </a:r>
            <a:r>
              <a:rPr lang="fr-FR" sz="2000" dirty="0" err="1"/>
              <a:t>làm</a:t>
            </a:r>
            <a:r>
              <a:rPr lang="fr-FR" sz="2000" dirty="0"/>
              <a:t> 4 </a:t>
            </a:r>
            <a:r>
              <a:rPr lang="fr-FR" sz="2000" dirty="0" err="1"/>
              <a:t>nhóm</a:t>
            </a:r>
            <a:r>
              <a:rPr lang="fr-FR" sz="2000" dirty="0"/>
              <a:t>.</a:t>
            </a:r>
            <a:endParaRPr lang="en-VN" sz="2000" dirty="0"/>
          </a:p>
          <a:p>
            <a:r>
              <a:rPr lang="fr-FR" sz="2000" dirty="0"/>
              <a:t>- GV </a:t>
            </a:r>
            <a:r>
              <a:rPr lang="fr-FR" sz="2000" dirty="0" err="1"/>
              <a:t>yêu</a:t>
            </a:r>
            <a:r>
              <a:rPr lang="fr-FR" sz="2000" dirty="0"/>
              <a:t> </a:t>
            </a:r>
            <a:r>
              <a:rPr lang="fr-FR" sz="2000" dirty="0" err="1"/>
              <a:t>cầu</a:t>
            </a:r>
            <a:r>
              <a:rPr lang="fr-FR" sz="2000" dirty="0"/>
              <a:t> </a:t>
            </a:r>
            <a:r>
              <a:rPr lang="fr-FR" sz="2000" dirty="0" err="1"/>
              <a:t>mỗi</a:t>
            </a:r>
            <a:r>
              <a:rPr lang="fr-FR" sz="2000" dirty="0"/>
              <a:t> </a:t>
            </a:r>
            <a:r>
              <a:rPr lang="fr-FR" sz="2000" dirty="0" err="1"/>
              <a:t>nhóm</a:t>
            </a:r>
            <a:r>
              <a:rPr lang="fr-FR" sz="2000" dirty="0"/>
              <a:t> </a:t>
            </a:r>
            <a:r>
              <a:rPr lang="fr-FR" sz="2000" dirty="0" err="1"/>
              <a:t>đọc</a:t>
            </a:r>
            <a:r>
              <a:rPr lang="fr-FR" sz="2000" dirty="0"/>
              <a:t> </a:t>
            </a:r>
            <a:r>
              <a:rPr lang="fr-FR" sz="2000" dirty="0" err="1"/>
              <a:t>một</a:t>
            </a:r>
            <a:r>
              <a:rPr lang="nl-NL" sz="2000" dirty="0"/>
              <a:t> </a:t>
            </a:r>
            <a:r>
              <a:rPr lang="nl-NL" sz="2000" dirty="0" err="1"/>
              <a:t>tình</a:t>
            </a:r>
            <a:r>
              <a:rPr lang="nl-NL" sz="2000" dirty="0"/>
              <a:t> </a:t>
            </a:r>
            <a:r>
              <a:rPr lang="nl-NL" sz="2000" dirty="0" err="1"/>
              <a:t>huống</a:t>
            </a:r>
            <a:r>
              <a:rPr lang="nl-NL" sz="2000" dirty="0"/>
              <a:t> </a:t>
            </a:r>
            <a:r>
              <a:rPr lang="nl-NL" sz="2000" dirty="0" err="1"/>
              <a:t>của</a:t>
            </a:r>
            <a:r>
              <a:rPr lang="nl-NL" sz="2000" dirty="0"/>
              <a:t> </a:t>
            </a:r>
            <a:r>
              <a:rPr lang="nl-NL" sz="2000" dirty="0" err="1"/>
              <a:t>nhóm</a:t>
            </a:r>
            <a:r>
              <a:rPr lang="nl-NL" sz="2000" dirty="0"/>
              <a:t> </a:t>
            </a:r>
            <a:r>
              <a:rPr lang="nl-NL" sz="2000" dirty="0" err="1"/>
              <a:t>mình</a:t>
            </a:r>
            <a:r>
              <a:rPr lang="nl-NL" sz="2000" dirty="0"/>
              <a:t> </a:t>
            </a:r>
            <a:r>
              <a:rPr lang="nl-NL" sz="2000" dirty="0" err="1"/>
              <a:t>trong</a:t>
            </a:r>
            <a:r>
              <a:rPr lang="nl-NL" sz="2000" dirty="0"/>
              <a:t> SGK tr.34, 35, </a:t>
            </a:r>
            <a:r>
              <a:rPr lang="nl-NL" sz="2000" dirty="0" err="1"/>
              <a:t>thảo</a:t>
            </a:r>
            <a:r>
              <a:rPr lang="nl-NL" sz="2000" dirty="0"/>
              <a:t> </a:t>
            </a:r>
            <a:r>
              <a:rPr lang="nl-NL" sz="2000" dirty="0" err="1"/>
              <a:t>luận</a:t>
            </a:r>
            <a:r>
              <a:rPr lang="nl-NL" sz="2000" dirty="0"/>
              <a:t> </a:t>
            </a:r>
            <a:r>
              <a:rPr lang="nl-NL" sz="2000" dirty="0" err="1"/>
              <a:t>và</a:t>
            </a:r>
            <a:r>
              <a:rPr lang="nl-NL" sz="2000" dirty="0"/>
              <a:t> </a:t>
            </a:r>
            <a:r>
              <a:rPr lang="nl-NL" sz="2000" dirty="0" err="1"/>
              <a:t>trả</a:t>
            </a:r>
            <a:r>
              <a:rPr lang="nl-NL" sz="2000" dirty="0"/>
              <a:t> </a:t>
            </a:r>
            <a:r>
              <a:rPr lang="nl-NL" sz="2000" dirty="0" err="1"/>
              <a:t>lời</a:t>
            </a:r>
            <a:r>
              <a:rPr lang="nl-NL" sz="2000" dirty="0"/>
              <a:t> </a:t>
            </a:r>
            <a:r>
              <a:rPr lang="nl-NL" sz="2000" dirty="0" err="1"/>
              <a:t>câu</a:t>
            </a:r>
            <a:r>
              <a:rPr lang="nl-NL" sz="2000" dirty="0"/>
              <a:t> </a:t>
            </a:r>
            <a:r>
              <a:rPr lang="nl-NL" sz="2000" dirty="0" err="1"/>
              <a:t>hỏi</a:t>
            </a:r>
            <a:r>
              <a:rPr lang="nl-NL" sz="2000" dirty="0"/>
              <a:t>: </a:t>
            </a:r>
            <a:r>
              <a:rPr lang="nl-NL" sz="2000" i="1" dirty="0" err="1"/>
              <a:t>Cách</a:t>
            </a:r>
            <a:r>
              <a:rPr lang="nl-NL" sz="2000" i="1" dirty="0"/>
              <a:t> </a:t>
            </a:r>
            <a:r>
              <a:rPr lang="nl-NL" sz="2000" i="1" dirty="0" err="1"/>
              <a:t>ứng</a:t>
            </a:r>
            <a:r>
              <a:rPr lang="nl-NL" sz="2000" i="1" dirty="0"/>
              <a:t> </a:t>
            </a:r>
            <a:r>
              <a:rPr lang="nl-NL" sz="2000" i="1" dirty="0" err="1"/>
              <a:t>phó</a:t>
            </a:r>
            <a:r>
              <a:rPr lang="nl-NL" sz="2000" i="1" dirty="0"/>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của</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các</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bạn</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trong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từng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tình</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huống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căng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thẳng</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như</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thế</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nào</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Kết</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quả</a:t>
            </a:r>
            <a:r>
              <a:rPr lang="nl-NL" altLang="en-VN" sz="2000" i="1" dirty="0">
                <a:latin typeface="Arial" panose="020B0604020202020204" pitchFamily="34" charset="0"/>
                <a:ea typeface="Calibri" panose="020F0502020204030204" pitchFamily="34" charset="0"/>
                <a:cs typeface="Times New Roman" panose="02020603050405020304" pitchFamily="18" charset="0"/>
              </a:rPr>
              <a:t> ra </a:t>
            </a:r>
            <a:r>
              <a:rPr lang="nl-NL" altLang="en-VN" sz="2000" i="1" dirty="0" err="1">
                <a:latin typeface="Arial" panose="020B0604020202020204" pitchFamily="34" charset="0"/>
                <a:ea typeface="Calibri" panose="020F0502020204030204" pitchFamily="34" charset="0"/>
                <a:cs typeface="Times New Roman" panose="02020603050405020304" pitchFamily="18" charset="0"/>
              </a:rPr>
              <a:t>sao</a:t>
            </a:r>
            <a:r>
              <a:rPr lang="nl-NL" altLang="en-VN" sz="2000" i="1" dirty="0">
                <a:latin typeface="Arial" panose="020B0604020202020204" pitchFamily="34" charset="0"/>
                <a:ea typeface="Calibri" panose="020F0502020204030204" pitchFamily="34" charset="0"/>
                <a:cs typeface="Times New Roman" panose="02020603050405020304" pitchFamily="18" charset="0"/>
              </a:rPr>
              <a:t>? </a:t>
            </a:r>
            <a:endParaRPr lang="nl-NL" altLang="en-VN" sz="2000" dirty="0">
              <a:solidFill>
                <a:schemeClr val="tx1"/>
              </a:solidFill>
              <a:latin typeface="Arial" panose="020B0604020202020204" pitchFamily="34" charset="0"/>
            </a:endParaRPr>
          </a:p>
          <a:p>
            <a:endParaRPr lang="en-US" sz="2000" i="1" dirty="0"/>
          </a:p>
        </p:txBody>
      </p:sp>
      <p:pic>
        <p:nvPicPr>
          <p:cNvPr id="8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1" y="2083753"/>
            <a:ext cx="2885684" cy="2488902"/>
          </a:xfrm>
          <a:prstGeom prst="rect">
            <a:avLst/>
          </a:prstGeom>
        </p:spPr>
      </p:pic>
      <p:pic>
        <p:nvPicPr>
          <p:cNvPr id="160"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173" y="3948751"/>
            <a:ext cx="2848302" cy="811766"/>
          </a:xfrm>
          <a:prstGeom prst="rect">
            <a:avLst/>
          </a:prstGeom>
        </p:spPr>
      </p:pic>
    </p:spTree>
    <p:extLst>
      <p:ext uri="{BB962C8B-B14F-4D97-AF65-F5344CB8AC3E}">
        <p14:creationId xmlns:p14="http://schemas.microsoft.com/office/powerpoint/2010/main" val="312197417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wipe(left)">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3" name="Picture 7">
            <a:extLst>
              <a:ext uri="{FF2B5EF4-FFF2-40B4-BE49-F238E27FC236}">
                <a16:creationId xmlns:a16="http://schemas.microsoft.com/office/drawing/2014/main" id="{A8802F18-08FA-E4D4-0A1A-82C552F60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49" y="492086"/>
            <a:ext cx="6693839" cy="428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836"/>
      </p:ext>
    </p:extLst>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2" name="Picture 1">
            <a:extLst>
              <a:ext uri="{FF2B5EF4-FFF2-40B4-BE49-F238E27FC236}">
                <a16:creationId xmlns:a16="http://schemas.microsoft.com/office/drawing/2014/main" id="{E445FEC7-9030-FD4C-7B4C-E43DB24C8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06" y="548799"/>
            <a:ext cx="8035588" cy="3870520"/>
          </a:xfrm>
          <a:prstGeom prst="rect">
            <a:avLst/>
          </a:prstGeom>
        </p:spPr>
      </p:pic>
    </p:spTree>
    <p:extLst>
      <p:ext uri="{BB962C8B-B14F-4D97-AF65-F5344CB8AC3E}">
        <p14:creationId xmlns:p14="http://schemas.microsoft.com/office/powerpoint/2010/main" val="3044230761"/>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KHỞI ĐỘNG</a:t>
            </a:r>
            <a:endParaRPr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4084" y="1801910"/>
            <a:ext cx="2567643" cy="2987804"/>
          </a:xfrm>
          <a:prstGeom prst="rect">
            <a:avLst/>
          </a:prstGeom>
        </p:spPr>
      </p:pic>
      <p:sp>
        <p:nvSpPr>
          <p:cNvPr id="9" name="Oval Callout 3">
            <a:extLst>
              <a:ext uri="{FF2B5EF4-FFF2-40B4-BE49-F238E27FC236}">
                <a16:creationId xmlns:a16="http://schemas.microsoft.com/office/drawing/2014/main" id="{F6C8096E-1B36-DAF5-B9FE-5DB1F46944FF}"/>
              </a:ext>
            </a:extLst>
          </p:cNvPr>
          <p:cNvSpPr/>
          <p:nvPr/>
        </p:nvSpPr>
        <p:spPr>
          <a:xfrm>
            <a:off x="2732315" y="707582"/>
            <a:ext cx="5691685" cy="3208029"/>
          </a:xfrm>
          <a:prstGeom prst="wedgeEllipseCallout">
            <a:avLst>
              <a:gd name="adj1" fmla="val -58084"/>
              <a:gd name="adj2" fmla="val 10920"/>
            </a:avLst>
          </a:prstGeom>
          <a:solidFill>
            <a:schemeClr val="accent6"/>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dirty="0">
                <a:solidFill>
                  <a:schemeClr val="tx1">
                    <a:lumMod val="50000"/>
                  </a:schemeClr>
                </a:solidFill>
                <a:latin typeface="Calibri" panose="020F0502020204030204" pitchFamily="34" charset="0"/>
                <a:cs typeface="Calibri" panose="020F0502020204030204" pitchFamily="34" charset="0"/>
              </a:rPr>
              <a:t>THẢO LUẬN CẶP ĐÔI</a:t>
            </a:r>
          </a:p>
          <a:p>
            <a:pPr algn="ctr"/>
            <a:r>
              <a:rPr lang="vi-VN" sz="1800" b="1" dirty="0">
                <a:solidFill>
                  <a:schemeClr val="tx1">
                    <a:lumMod val="50000"/>
                  </a:schemeClr>
                </a:solidFill>
                <a:latin typeface="Calibri" panose="020F0502020204030204" pitchFamily="34" charset="0"/>
                <a:cs typeface="Calibri" panose="020F0502020204030204" pitchFamily="34" charset="0"/>
              </a:rPr>
              <a:t>Trong cuộc sống, mỗi chúng ta đều có thể gặp phải những tình huống gây ra tâm lý căng thẳng, ảnh hưởng tiêu cực đến cơ thể và tinh thần. Tuy nhiên, nếu biết cách ứng phó, chúng ta sẽ vượt qua được và trưởng thành, vững vàng hơn. </a:t>
            </a:r>
          </a:p>
          <a:p>
            <a:r>
              <a:rPr lang="vi-VN" sz="1800" b="1" dirty="0">
                <a:solidFill>
                  <a:schemeClr val="tx1">
                    <a:lumMod val="50000"/>
                  </a:schemeClr>
                </a:solidFill>
                <a:latin typeface="Calibri" panose="020F0502020204030204" pitchFamily="34" charset="0"/>
                <a:cs typeface="Calibri" panose="020F0502020204030204" pitchFamily="34" charset="0"/>
              </a:rPr>
              <a:t>Em hãy chia sẻ về một lần em bị căng thẳng. Khi đó, em đã làm gì?</a:t>
            </a:r>
            <a:endParaRPr lang="en-VN" sz="1800" b="1" dirty="0">
              <a:solidFill>
                <a:schemeClr val="tx1">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276" y="3190031"/>
            <a:ext cx="2032061" cy="2032061"/>
          </a:xfrm>
          <a:prstGeom prst="rect">
            <a:avLst/>
          </a:prstGeom>
        </p:spPr>
      </p:pic>
    </p:spTree>
    <p:extLst>
      <p:ext uri="{BB962C8B-B14F-4D97-AF65-F5344CB8AC3E}">
        <p14:creationId xmlns:p14="http://schemas.microsoft.com/office/powerpoint/2010/main" val="4235458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2" name="Picture 1">
            <a:extLst>
              <a:ext uri="{FF2B5EF4-FFF2-40B4-BE49-F238E27FC236}">
                <a16:creationId xmlns:a16="http://schemas.microsoft.com/office/drawing/2014/main" id="{E5E9C22C-B851-20F6-3505-A1253399C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67" y="472482"/>
            <a:ext cx="7207508" cy="3868959"/>
          </a:xfrm>
          <a:prstGeom prst="rect">
            <a:avLst/>
          </a:prstGeom>
        </p:spPr>
      </p:pic>
    </p:spTree>
    <p:extLst>
      <p:ext uri="{BB962C8B-B14F-4D97-AF65-F5344CB8AC3E}">
        <p14:creationId xmlns:p14="http://schemas.microsoft.com/office/powerpoint/2010/main" val="3375697921"/>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B16EB74-5E3D-95EC-A8D3-224BDFE4F8CA}"/>
              </a:ext>
            </a:extLst>
          </p:cNvPr>
          <p:cNvGraphicFramePr>
            <a:graphicFrameLocks noGrp="1"/>
          </p:cNvGraphicFramePr>
          <p:nvPr>
            <p:extLst>
              <p:ext uri="{D42A27DB-BD31-4B8C-83A1-F6EECF244321}">
                <p14:modId xmlns:p14="http://schemas.microsoft.com/office/powerpoint/2010/main" val="2112030192"/>
              </p:ext>
            </p:extLst>
          </p:nvPr>
        </p:nvGraphicFramePr>
        <p:xfrm>
          <a:off x="795720" y="417599"/>
          <a:ext cx="8005747" cy="4282440"/>
        </p:xfrm>
        <a:graphic>
          <a:graphicData uri="http://schemas.openxmlformats.org/drawingml/2006/table">
            <a:tbl>
              <a:tblPr firstRow="1" firstCol="1" bandRow="1">
                <a:tableStyleId>{68AE0441-D774-403E-80AF-3022C2003F43}</a:tableStyleId>
              </a:tblPr>
              <a:tblGrid>
                <a:gridCol w="999829">
                  <a:extLst>
                    <a:ext uri="{9D8B030D-6E8A-4147-A177-3AD203B41FA5}">
                      <a16:colId xmlns:a16="http://schemas.microsoft.com/office/drawing/2014/main" val="3998339731"/>
                    </a:ext>
                  </a:extLst>
                </a:gridCol>
                <a:gridCol w="2634279">
                  <a:extLst>
                    <a:ext uri="{9D8B030D-6E8A-4147-A177-3AD203B41FA5}">
                      <a16:colId xmlns:a16="http://schemas.microsoft.com/office/drawing/2014/main" val="893116345"/>
                    </a:ext>
                  </a:extLst>
                </a:gridCol>
                <a:gridCol w="4371639">
                  <a:extLst>
                    <a:ext uri="{9D8B030D-6E8A-4147-A177-3AD203B41FA5}">
                      <a16:colId xmlns:a16="http://schemas.microsoft.com/office/drawing/2014/main" val="2566382082"/>
                    </a:ext>
                  </a:extLst>
                </a:gridCol>
              </a:tblGrid>
              <a:tr h="0">
                <a:tc>
                  <a:txBody>
                    <a:bodyPr/>
                    <a:lstStyle/>
                    <a:p>
                      <a:pPr algn="ctr">
                        <a:lnSpc>
                          <a:spcPct val="100000"/>
                        </a:lnSpc>
                        <a:spcBef>
                          <a:spcPts val="300"/>
                        </a:spcBef>
                        <a:spcAft>
                          <a:spcPts val="300"/>
                        </a:spcAft>
                      </a:pPr>
                      <a:r>
                        <a:rPr lang="en-US" sz="1900" b="1" dirty="0" err="1">
                          <a:effectLst/>
                        </a:rPr>
                        <a:t>Tình</a:t>
                      </a:r>
                      <a:r>
                        <a:rPr lang="en-US" sz="1900" b="1" dirty="0">
                          <a:effectLst/>
                        </a:rPr>
                        <a:t> </a:t>
                      </a:r>
                      <a:r>
                        <a:rPr lang="en-US" sz="1900" b="1" dirty="0" err="1">
                          <a:effectLst/>
                        </a:rPr>
                        <a:t>huống</a:t>
                      </a:r>
                      <a:endParaRPr lang="en-VN"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1900" b="1" dirty="0" err="1">
                          <a:effectLst/>
                        </a:rPr>
                        <a:t>Cách</a:t>
                      </a:r>
                      <a:r>
                        <a:rPr lang="en-US" sz="1900" b="1" dirty="0">
                          <a:effectLst/>
                        </a:rPr>
                        <a:t> </a:t>
                      </a:r>
                      <a:r>
                        <a:rPr lang="en-US" sz="1900" b="1" dirty="0" err="1">
                          <a:effectLst/>
                        </a:rPr>
                        <a:t>ứng</a:t>
                      </a:r>
                      <a:r>
                        <a:rPr lang="en-US" sz="1900" b="1" dirty="0">
                          <a:effectLst/>
                        </a:rPr>
                        <a:t> </a:t>
                      </a:r>
                      <a:r>
                        <a:rPr lang="en-US" sz="1900" b="1" dirty="0" err="1">
                          <a:effectLst/>
                        </a:rPr>
                        <a:t>phó</a:t>
                      </a:r>
                      <a:endParaRPr lang="en-VN"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1900" b="1" dirty="0" err="1">
                          <a:effectLst/>
                        </a:rPr>
                        <a:t>Kết</a:t>
                      </a:r>
                      <a:r>
                        <a:rPr lang="en-US" sz="1900" b="1" dirty="0">
                          <a:effectLst/>
                        </a:rPr>
                        <a:t> </a:t>
                      </a:r>
                      <a:r>
                        <a:rPr lang="en-US" sz="1900" b="1" dirty="0" err="1">
                          <a:effectLst/>
                        </a:rPr>
                        <a:t>quả</a:t>
                      </a:r>
                      <a:endParaRPr lang="en-VN"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0835990"/>
                  </a:ext>
                </a:extLst>
              </a:tr>
              <a:tr h="0">
                <a:tc>
                  <a:txBody>
                    <a:bodyPr/>
                    <a:lstStyle/>
                    <a:p>
                      <a:pPr>
                        <a:lnSpc>
                          <a:spcPct val="100000"/>
                        </a:lnSpc>
                        <a:spcBef>
                          <a:spcPts val="300"/>
                        </a:spcBef>
                        <a:spcAft>
                          <a:spcPts val="300"/>
                        </a:spcAft>
                      </a:pPr>
                      <a:r>
                        <a:rPr lang="en-US" sz="1900">
                          <a:effectLst/>
                        </a:rPr>
                        <a:t>Bạn Hải</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Dành thời gian hít thở.</a:t>
                      </a:r>
                      <a:endParaRPr lang="en-VN" sz="1900">
                        <a:effectLst/>
                      </a:endParaRPr>
                    </a:p>
                    <a:p>
                      <a:pPr>
                        <a:lnSpc>
                          <a:spcPct val="100000"/>
                        </a:lnSpc>
                        <a:spcBef>
                          <a:spcPts val="300"/>
                        </a:spcBef>
                        <a:spcAft>
                          <a:spcPts val="300"/>
                        </a:spcAft>
                      </a:pPr>
                      <a:r>
                        <a:rPr lang="en-US" sz="1900">
                          <a:effectLst/>
                        </a:rPr>
                        <a:t>Tự động viên bản thân. </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Bài thuyết trình đạt kết quả tốt.</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600970779"/>
                  </a:ext>
                </a:extLst>
              </a:tr>
              <a:tr h="0">
                <a:tc>
                  <a:txBody>
                    <a:bodyPr/>
                    <a:lstStyle/>
                    <a:p>
                      <a:pPr>
                        <a:lnSpc>
                          <a:spcPct val="100000"/>
                        </a:lnSpc>
                        <a:spcBef>
                          <a:spcPts val="300"/>
                        </a:spcBef>
                        <a:spcAft>
                          <a:spcPts val="300"/>
                        </a:spcAft>
                      </a:pPr>
                      <a:r>
                        <a:rPr lang="en-US" sz="1900">
                          <a:effectLst/>
                        </a:rPr>
                        <a:t>Bạn Mai</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Tập thể dục vận động cơ thể.</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Can đảm nhận lỗi với bố mẹ và hứa sẽ không lặp lại.</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672501269"/>
                  </a:ext>
                </a:extLst>
              </a:tr>
              <a:tr h="0">
                <a:tc>
                  <a:txBody>
                    <a:bodyPr/>
                    <a:lstStyle/>
                    <a:p>
                      <a:pPr>
                        <a:lnSpc>
                          <a:spcPct val="100000"/>
                        </a:lnSpc>
                        <a:spcBef>
                          <a:spcPts val="300"/>
                        </a:spcBef>
                        <a:spcAft>
                          <a:spcPts val="300"/>
                        </a:spcAft>
                      </a:pPr>
                      <a:r>
                        <a:rPr lang="en-US" sz="1900">
                          <a:effectLst/>
                        </a:rPr>
                        <a:t>Bạn Tuấn</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Suy nghĩ tích cực.</a:t>
                      </a:r>
                      <a:endParaRPr lang="en-VN" sz="1900">
                        <a:effectLst/>
                      </a:endParaRPr>
                    </a:p>
                    <a:p>
                      <a:pPr>
                        <a:lnSpc>
                          <a:spcPct val="100000"/>
                        </a:lnSpc>
                        <a:spcBef>
                          <a:spcPts val="300"/>
                        </a:spcBef>
                        <a:spcAft>
                          <a:spcPts val="300"/>
                        </a:spcAft>
                      </a:pPr>
                      <a:r>
                        <a:rPr lang="en-US" sz="1900">
                          <a:effectLst/>
                        </a:rPr>
                        <a:t>Lên kế hoạch và hành động cụ thể.</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Tự tin hơn.</a:t>
                      </a:r>
                      <a:endParaRPr lang="en-VN" sz="1900">
                        <a:effectLst/>
                      </a:endParaRPr>
                    </a:p>
                    <a:p>
                      <a:pPr>
                        <a:lnSpc>
                          <a:spcPct val="100000"/>
                        </a:lnSpc>
                        <a:spcBef>
                          <a:spcPts val="300"/>
                        </a:spcBef>
                        <a:spcAft>
                          <a:spcPts val="300"/>
                        </a:spcAft>
                      </a:pPr>
                      <a:r>
                        <a:rPr lang="en-US" sz="1900">
                          <a:effectLst/>
                        </a:rPr>
                        <a:t>Nói thật với bố mẹ về kết quả thi.</a:t>
                      </a:r>
                      <a:endParaRPr lang="en-VN" sz="1900">
                        <a:effectLst/>
                      </a:endParaRPr>
                    </a:p>
                    <a:p>
                      <a:pPr>
                        <a:lnSpc>
                          <a:spcPct val="100000"/>
                        </a:lnSpc>
                        <a:spcBef>
                          <a:spcPts val="300"/>
                        </a:spcBef>
                        <a:spcAft>
                          <a:spcPts val="300"/>
                        </a:spcAft>
                      </a:pPr>
                      <a:r>
                        <a:rPr lang="en-US" sz="1900">
                          <a:effectLst/>
                        </a:rPr>
                        <a:t>Lên kế hoạch học tập cho học kì mới, quyết tâm đạt kết quả tốt hơn.</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62943148"/>
                  </a:ext>
                </a:extLst>
              </a:tr>
              <a:tr h="0">
                <a:tc>
                  <a:txBody>
                    <a:bodyPr/>
                    <a:lstStyle/>
                    <a:p>
                      <a:pPr>
                        <a:lnSpc>
                          <a:spcPct val="100000"/>
                        </a:lnSpc>
                        <a:spcBef>
                          <a:spcPts val="300"/>
                        </a:spcBef>
                        <a:spcAft>
                          <a:spcPts val="300"/>
                        </a:spcAft>
                      </a:pPr>
                      <a:r>
                        <a:rPr lang="en-US" sz="1900">
                          <a:effectLst/>
                        </a:rPr>
                        <a:t>Bạn Hà</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a:effectLst/>
                        </a:rPr>
                        <a:t>Nhờ mẹ giúp đỡ. </a:t>
                      </a:r>
                      <a:endParaRPr lang="en-VN"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1900" dirty="0" err="1">
                          <a:effectLst/>
                        </a:rPr>
                        <a:t>Nhờ</a:t>
                      </a:r>
                      <a:r>
                        <a:rPr lang="en-US" sz="1900" dirty="0">
                          <a:effectLst/>
                        </a:rPr>
                        <a:t> </a:t>
                      </a:r>
                      <a:r>
                        <a:rPr lang="en-US" sz="1900" dirty="0" err="1">
                          <a:effectLst/>
                        </a:rPr>
                        <a:t>sự</a:t>
                      </a:r>
                      <a:r>
                        <a:rPr lang="en-US" sz="1900" dirty="0">
                          <a:effectLst/>
                        </a:rPr>
                        <a:t> </a:t>
                      </a:r>
                      <a:r>
                        <a:rPr lang="en-US" sz="1900" dirty="0" err="1">
                          <a:effectLst/>
                        </a:rPr>
                        <a:t>giúp</a:t>
                      </a:r>
                      <a:r>
                        <a:rPr lang="en-US" sz="1900" dirty="0">
                          <a:effectLst/>
                        </a:rPr>
                        <a:t> </a:t>
                      </a:r>
                      <a:r>
                        <a:rPr lang="en-US" sz="1900" dirty="0" err="1">
                          <a:effectLst/>
                        </a:rPr>
                        <a:t>đỡ</a:t>
                      </a:r>
                      <a:r>
                        <a:rPr lang="en-US" sz="1900" dirty="0">
                          <a:effectLst/>
                        </a:rPr>
                        <a:t> </a:t>
                      </a:r>
                      <a:r>
                        <a:rPr lang="en-US" sz="1900" dirty="0" err="1">
                          <a:effectLst/>
                        </a:rPr>
                        <a:t>của</a:t>
                      </a:r>
                      <a:r>
                        <a:rPr lang="en-US" sz="1900" dirty="0">
                          <a:effectLst/>
                        </a:rPr>
                        <a:t> </a:t>
                      </a:r>
                      <a:r>
                        <a:rPr lang="en-US" sz="1900" dirty="0" err="1">
                          <a:effectLst/>
                        </a:rPr>
                        <a:t>mẹ</a:t>
                      </a:r>
                      <a:r>
                        <a:rPr lang="en-US" sz="1900" dirty="0">
                          <a:effectLst/>
                        </a:rPr>
                        <a:t>, </a:t>
                      </a:r>
                      <a:r>
                        <a:rPr lang="en-US" sz="1900" dirty="0" err="1">
                          <a:effectLst/>
                        </a:rPr>
                        <a:t>bạn</a:t>
                      </a:r>
                      <a:r>
                        <a:rPr lang="en-US" sz="1900" dirty="0">
                          <a:effectLst/>
                        </a:rPr>
                        <a:t> </a:t>
                      </a:r>
                      <a:r>
                        <a:rPr lang="en-US" sz="1900" dirty="0" err="1">
                          <a:effectLst/>
                        </a:rPr>
                        <a:t>cảm</a:t>
                      </a:r>
                      <a:r>
                        <a:rPr lang="en-US" sz="1900" dirty="0">
                          <a:effectLst/>
                        </a:rPr>
                        <a:t> </a:t>
                      </a:r>
                      <a:r>
                        <a:rPr lang="en-US" sz="1900" dirty="0" err="1">
                          <a:effectLst/>
                        </a:rPr>
                        <a:t>thấy</a:t>
                      </a:r>
                      <a:r>
                        <a:rPr lang="en-US" sz="1900" dirty="0">
                          <a:effectLst/>
                        </a:rPr>
                        <a:t> an </a:t>
                      </a:r>
                      <a:r>
                        <a:rPr lang="en-US" sz="1900" dirty="0" err="1">
                          <a:effectLst/>
                        </a:rPr>
                        <a:t>toàn</a:t>
                      </a:r>
                      <a:r>
                        <a:rPr lang="en-US" sz="1900" dirty="0">
                          <a:effectLst/>
                        </a:rPr>
                        <a:t> </a:t>
                      </a:r>
                      <a:r>
                        <a:rPr lang="en-US" sz="1900" dirty="0" err="1">
                          <a:effectLst/>
                        </a:rPr>
                        <a:t>khi</a:t>
                      </a:r>
                      <a:r>
                        <a:rPr lang="en-US" sz="1900" dirty="0">
                          <a:effectLst/>
                        </a:rPr>
                        <a:t> </a:t>
                      </a:r>
                      <a:r>
                        <a:rPr lang="en-US" sz="1900" dirty="0" err="1">
                          <a:effectLst/>
                        </a:rPr>
                        <a:t>ở</a:t>
                      </a:r>
                      <a:r>
                        <a:rPr lang="en-US" sz="1900" dirty="0">
                          <a:effectLst/>
                        </a:rPr>
                        <a:t> </a:t>
                      </a:r>
                      <a:r>
                        <a:rPr lang="en-US" sz="1900" dirty="0" err="1">
                          <a:effectLst/>
                        </a:rPr>
                        <a:t>trên</a:t>
                      </a:r>
                      <a:r>
                        <a:rPr lang="en-US" sz="1900" dirty="0">
                          <a:effectLst/>
                        </a:rPr>
                        <a:t> </a:t>
                      </a:r>
                      <a:r>
                        <a:rPr lang="en-US" sz="1900" dirty="0" err="1">
                          <a:effectLst/>
                        </a:rPr>
                        <a:t>lớp</a:t>
                      </a:r>
                      <a:r>
                        <a:rPr lang="en-US" sz="1900" dirty="0">
                          <a:effectLst/>
                        </a:rPr>
                        <a:t>, </a:t>
                      </a:r>
                      <a:r>
                        <a:rPr lang="en-US" sz="1900" dirty="0" err="1">
                          <a:effectLst/>
                        </a:rPr>
                        <a:t>ổn</a:t>
                      </a:r>
                      <a:r>
                        <a:rPr lang="en-US" sz="1900" dirty="0">
                          <a:effectLst/>
                        </a:rPr>
                        <a:t> </a:t>
                      </a:r>
                      <a:r>
                        <a:rPr lang="en-US" sz="1900" dirty="0" err="1">
                          <a:effectLst/>
                        </a:rPr>
                        <a:t>định</a:t>
                      </a:r>
                      <a:r>
                        <a:rPr lang="en-US" sz="1900" dirty="0">
                          <a:effectLst/>
                        </a:rPr>
                        <a:t> </a:t>
                      </a:r>
                      <a:r>
                        <a:rPr lang="en-US" sz="1900" dirty="0" err="1">
                          <a:effectLst/>
                        </a:rPr>
                        <a:t>tâm</a:t>
                      </a:r>
                      <a:r>
                        <a:rPr lang="en-US" sz="1900" dirty="0">
                          <a:effectLst/>
                        </a:rPr>
                        <a:t> </a:t>
                      </a:r>
                      <a:r>
                        <a:rPr lang="en-US" sz="1900" dirty="0" err="1">
                          <a:effectLst/>
                        </a:rPr>
                        <a:t>lí</a:t>
                      </a:r>
                      <a:r>
                        <a:rPr lang="en-US" sz="1900" dirty="0">
                          <a:effectLst/>
                        </a:rPr>
                        <a:t> </a:t>
                      </a:r>
                      <a:r>
                        <a:rPr lang="en-US" sz="1900" dirty="0" err="1">
                          <a:effectLst/>
                        </a:rPr>
                        <a:t>trở</a:t>
                      </a:r>
                      <a:r>
                        <a:rPr lang="en-US" sz="1900" dirty="0">
                          <a:effectLst/>
                        </a:rPr>
                        <a:t> </a:t>
                      </a:r>
                      <a:r>
                        <a:rPr lang="en-US" sz="1900" dirty="0" err="1">
                          <a:effectLst/>
                        </a:rPr>
                        <a:t>lại</a:t>
                      </a:r>
                      <a:r>
                        <a:rPr lang="en-US" sz="1900" dirty="0">
                          <a:effectLst/>
                        </a:rPr>
                        <a:t>. </a:t>
                      </a:r>
                      <a:endParaRPr lang="en-VN"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97804776"/>
                  </a:ext>
                </a:extLst>
              </a:tr>
            </a:tbl>
          </a:graphicData>
        </a:graphic>
      </p:graphicFrame>
    </p:spTree>
    <p:extLst>
      <p:ext uri="{BB962C8B-B14F-4D97-AF65-F5344CB8AC3E}">
        <p14:creationId xmlns:p14="http://schemas.microsoft.com/office/powerpoint/2010/main" val="3348476290"/>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59" name="Picture 158">
            <a:extLst>
              <a:ext uri="{FF2B5EF4-FFF2-40B4-BE49-F238E27FC236}">
                <a16:creationId xmlns:a16="http://schemas.microsoft.com/office/drawing/2014/main" id="{9AEF0804-3CB0-87C5-F54E-0E5AB69E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8260" flipH="1">
            <a:off x="3013068" y="500270"/>
            <a:ext cx="5247305" cy="2938732"/>
          </a:xfrm>
          <a:prstGeom prst="rect">
            <a:avLst/>
          </a:prstGeom>
          <a:ln>
            <a:noFill/>
          </a:ln>
          <a:effectLst>
            <a:outerShdw blurRad="190500" algn="tl" rotWithShape="0">
              <a:srgbClr val="000000">
                <a:alpha val="70000"/>
              </a:srgbClr>
            </a:outerShdw>
          </a:effectLst>
        </p:spPr>
      </p:pic>
      <p:sp>
        <p:nvSpPr>
          <p:cNvPr id="163" name="TextBox 162">
            <a:extLst>
              <a:ext uri="{FF2B5EF4-FFF2-40B4-BE49-F238E27FC236}">
                <a16:creationId xmlns:a16="http://schemas.microsoft.com/office/drawing/2014/main" id="{1F768AAC-391E-7C42-6C8E-3BD41A59A212}"/>
              </a:ext>
            </a:extLst>
          </p:cNvPr>
          <p:cNvSpPr txBox="1"/>
          <p:nvPr/>
        </p:nvSpPr>
        <p:spPr>
          <a:xfrm>
            <a:off x="3480935" y="1204763"/>
            <a:ext cx="4672307" cy="1251048"/>
          </a:xfrm>
          <a:prstGeom prst="rect">
            <a:avLst/>
          </a:prstGeom>
          <a:noFill/>
        </p:spPr>
        <p:txBody>
          <a:bodyPr wrap="square">
            <a:spAutoFit/>
          </a:bodyPr>
          <a:lstStyle/>
          <a:p>
            <a:pPr algn="just">
              <a:lnSpc>
                <a:spcPct val="130000"/>
              </a:lnSpc>
            </a:pPr>
            <a:r>
              <a:rPr lang="en-VN" sz="2000" dirty="0"/>
              <a:t> </a:t>
            </a:r>
            <a:r>
              <a:rPr lang="nl-NL" sz="2000" i="1" dirty="0"/>
              <a:t>Em </a:t>
            </a:r>
            <a:r>
              <a:rPr lang="nl-NL" sz="2000" i="1" dirty="0" err="1"/>
              <a:t>hãy</a:t>
            </a:r>
            <a:r>
              <a:rPr lang="nl-NL" sz="2000" i="1" dirty="0"/>
              <a:t> </a:t>
            </a:r>
            <a:r>
              <a:rPr lang="nl-NL" sz="2000" i="1" dirty="0" err="1"/>
              <a:t>kể</a:t>
            </a:r>
            <a:r>
              <a:rPr lang="nl-NL" sz="2000" i="1" dirty="0"/>
              <a:t> </a:t>
            </a:r>
            <a:r>
              <a:rPr lang="nl-NL" sz="2000" i="1" dirty="0" err="1"/>
              <a:t>thêm</a:t>
            </a:r>
            <a:r>
              <a:rPr lang="nl-NL" sz="2000" i="1" dirty="0"/>
              <a:t> </a:t>
            </a:r>
            <a:r>
              <a:rPr lang="nl-NL" sz="2000" i="1" dirty="0" err="1"/>
              <a:t>những</a:t>
            </a:r>
            <a:r>
              <a:rPr lang="nl-NL" sz="2000" i="1" dirty="0"/>
              <a:t> </a:t>
            </a:r>
            <a:r>
              <a:rPr lang="nl-NL" sz="2000" i="1" dirty="0" err="1"/>
              <a:t>cách</a:t>
            </a:r>
            <a:r>
              <a:rPr lang="nl-NL" sz="2000" i="1" dirty="0"/>
              <a:t> </a:t>
            </a:r>
            <a:r>
              <a:rPr lang="nl-NL" sz="2000" i="1" dirty="0" err="1"/>
              <a:t>khác</a:t>
            </a:r>
            <a:r>
              <a:rPr lang="nl-NL" sz="2000" i="1" dirty="0"/>
              <a:t> </a:t>
            </a:r>
            <a:r>
              <a:rPr lang="nl-NL" sz="2000" i="1" dirty="0" err="1"/>
              <a:t>để</a:t>
            </a:r>
            <a:r>
              <a:rPr lang="nl-NL" sz="2000" i="1" dirty="0"/>
              <a:t> </a:t>
            </a:r>
            <a:r>
              <a:rPr lang="nl-NL" sz="2000" i="1" dirty="0" err="1"/>
              <a:t>ứng</a:t>
            </a:r>
            <a:r>
              <a:rPr lang="nl-NL" sz="2000" i="1" dirty="0"/>
              <a:t> </a:t>
            </a:r>
            <a:r>
              <a:rPr lang="nl-NL" sz="2000" i="1" dirty="0" err="1"/>
              <a:t>phó</a:t>
            </a:r>
            <a:r>
              <a:rPr lang="nl-NL" sz="2000" i="1" dirty="0"/>
              <a:t> </a:t>
            </a:r>
            <a:r>
              <a:rPr lang="nl-NL" sz="2000" i="1" dirty="0" err="1"/>
              <a:t>tích</a:t>
            </a:r>
            <a:r>
              <a:rPr lang="nl-NL" sz="2000" i="1" dirty="0"/>
              <a:t> </a:t>
            </a:r>
            <a:r>
              <a:rPr lang="nl-NL" sz="2000" i="1" dirty="0" err="1"/>
              <a:t>cực</a:t>
            </a:r>
            <a:r>
              <a:rPr lang="nl-NL" sz="2000" i="1" dirty="0"/>
              <a:t> </a:t>
            </a:r>
            <a:r>
              <a:rPr lang="nl-NL" sz="2000" i="1" dirty="0" err="1"/>
              <a:t>với</a:t>
            </a:r>
            <a:r>
              <a:rPr lang="nl-NL" sz="2000" i="1" dirty="0"/>
              <a:t> </a:t>
            </a:r>
            <a:r>
              <a:rPr lang="nl-NL" sz="2000" i="1" dirty="0" err="1"/>
              <a:t>tình</a:t>
            </a:r>
            <a:r>
              <a:rPr lang="nl-NL" sz="2000" i="1" dirty="0"/>
              <a:t> </a:t>
            </a:r>
            <a:r>
              <a:rPr lang="nl-NL" sz="2000" i="1" dirty="0" err="1"/>
              <a:t>huống</a:t>
            </a:r>
            <a:r>
              <a:rPr lang="nl-NL" sz="2000" i="1" dirty="0"/>
              <a:t> </a:t>
            </a:r>
            <a:r>
              <a:rPr lang="nl-NL" sz="2000" i="1" dirty="0" err="1"/>
              <a:t>căng</a:t>
            </a:r>
            <a:r>
              <a:rPr lang="nl-NL" sz="2000" i="1" dirty="0"/>
              <a:t> </a:t>
            </a:r>
            <a:r>
              <a:rPr lang="nl-NL" sz="2000" i="1" dirty="0" err="1"/>
              <a:t>thẳng</a:t>
            </a:r>
            <a:r>
              <a:rPr lang="nl-NL" sz="2000" i="1" dirty="0"/>
              <a:t>.</a:t>
            </a:r>
            <a:r>
              <a:rPr lang="en-VN" sz="2000" dirty="0"/>
              <a:t> </a:t>
            </a:r>
            <a:endParaRPr lang="en-US" sz="2000" dirty="0"/>
          </a:p>
        </p:txBody>
      </p:sp>
      <p:pic>
        <p:nvPicPr>
          <p:cNvPr id="8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1" y="2083753"/>
            <a:ext cx="2885684" cy="2488902"/>
          </a:xfrm>
          <a:prstGeom prst="rect">
            <a:avLst/>
          </a:prstGeom>
        </p:spPr>
      </p:pic>
      <p:pic>
        <p:nvPicPr>
          <p:cNvPr id="160"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173" y="3948751"/>
            <a:ext cx="2848302" cy="811766"/>
          </a:xfrm>
          <a:prstGeom prst="rect">
            <a:avLst/>
          </a:prstGeom>
        </p:spPr>
      </p:pic>
    </p:spTree>
    <p:extLst>
      <p:ext uri="{BB962C8B-B14F-4D97-AF65-F5344CB8AC3E}">
        <p14:creationId xmlns:p14="http://schemas.microsoft.com/office/powerpoint/2010/main" val="30204378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wipe(left)">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3" name="Rectangle 2">
            <a:extLst>
              <a:ext uri="{FF2B5EF4-FFF2-40B4-BE49-F238E27FC236}">
                <a16:creationId xmlns:a16="http://schemas.microsoft.com/office/drawing/2014/main" id="{5442C467-029E-1FA5-2F65-1CAB44716311}"/>
              </a:ext>
            </a:extLst>
          </p:cNvPr>
          <p:cNvSpPr/>
          <p:nvPr/>
        </p:nvSpPr>
        <p:spPr>
          <a:xfrm>
            <a:off x="767442" y="1325255"/>
            <a:ext cx="7609115" cy="2492990"/>
          </a:xfrm>
          <a:prstGeom prst="rect">
            <a:avLst/>
          </a:prstGeom>
          <a:solidFill>
            <a:schemeClr val="accent2">
              <a:lumMod val="20000"/>
              <a:lumOff val="80000"/>
            </a:schemeClr>
          </a:solidFill>
        </p:spPr>
        <p:txBody>
          <a:bodyPr wrap="square">
            <a:spAutoFit/>
          </a:bodyPr>
          <a:lstStyle/>
          <a:p>
            <a:r>
              <a:rPr lang="nl-NL" sz="2600" b="1" i="1" dirty="0" err="1"/>
              <a:t>Cách</a:t>
            </a:r>
            <a:r>
              <a:rPr lang="nl-NL" sz="2600" b="1" i="1" dirty="0"/>
              <a:t> </a:t>
            </a:r>
            <a:r>
              <a:rPr lang="nl-NL" sz="2600" b="1" i="1" dirty="0" err="1"/>
              <a:t>ứng</a:t>
            </a:r>
            <a:r>
              <a:rPr lang="nl-NL" sz="2600" b="1" i="1" dirty="0"/>
              <a:t> </a:t>
            </a:r>
            <a:r>
              <a:rPr lang="nl-NL" sz="2600" b="1" i="1" dirty="0" err="1"/>
              <a:t>phó</a:t>
            </a:r>
            <a:r>
              <a:rPr lang="nl-NL" sz="2600" b="1" i="1" dirty="0"/>
              <a:t> </a:t>
            </a:r>
            <a:r>
              <a:rPr lang="nl-NL" sz="2600" b="1" i="1" dirty="0" err="1"/>
              <a:t>tích</a:t>
            </a:r>
            <a:r>
              <a:rPr lang="nl-NL" sz="2600" b="1" i="1" dirty="0"/>
              <a:t> </a:t>
            </a:r>
            <a:r>
              <a:rPr lang="nl-NL" sz="2600" b="1" i="1" dirty="0" err="1"/>
              <a:t>cực</a:t>
            </a:r>
            <a:r>
              <a:rPr lang="nl-NL" sz="2600" b="1" i="1" dirty="0"/>
              <a:t> </a:t>
            </a:r>
            <a:r>
              <a:rPr lang="nl-NL" sz="2600" b="1" i="1" dirty="0" err="1"/>
              <a:t>khi</a:t>
            </a:r>
            <a:r>
              <a:rPr lang="nl-NL" sz="2600" b="1" i="1" dirty="0"/>
              <a:t> </a:t>
            </a:r>
            <a:r>
              <a:rPr lang="nl-NL" sz="2600" b="1" i="1" dirty="0" err="1"/>
              <a:t>bị</a:t>
            </a:r>
            <a:r>
              <a:rPr lang="nl-NL" sz="2600" b="1" i="1" dirty="0"/>
              <a:t> </a:t>
            </a:r>
            <a:r>
              <a:rPr lang="nl-NL" sz="2600" b="1" i="1" dirty="0" err="1"/>
              <a:t>căng</a:t>
            </a:r>
            <a:r>
              <a:rPr lang="nl-NL" sz="2600" b="1" i="1" dirty="0"/>
              <a:t> </a:t>
            </a:r>
            <a:r>
              <a:rPr lang="nl-NL" sz="2600" b="1" i="1" dirty="0" err="1"/>
              <a:t>thẳng</a:t>
            </a:r>
            <a:endParaRPr lang="en-VN" sz="2600" dirty="0"/>
          </a:p>
          <a:p>
            <a:r>
              <a:rPr lang="nl-NL" sz="2600" dirty="0"/>
              <a:t>- </a:t>
            </a:r>
            <a:r>
              <a:rPr lang="nl-NL" sz="2600" dirty="0" err="1"/>
              <a:t>Nghe</a:t>
            </a:r>
            <a:r>
              <a:rPr lang="nl-NL" sz="2600" dirty="0"/>
              <a:t> </a:t>
            </a:r>
            <a:r>
              <a:rPr lang="nl-NL" sz="2600" dirty="0" err="1"/>
              <a:t>nhạc</a:t>
            </a:r>
            <a:r>
              <a:rPr lang="nl-NL" sz="2600" dirty="0"/>
              <a:t> </a:t>
            </a:r>
            <a:r>
              <a:rPr lang="nl-NL" sz="2600" dirty="0" err="1"/>
              <a:t>thư</a:t>
            </a:r>
            <a:r>
              <a:rPr lang="nl-NL" sz="2600" dirty="0"/>
              <a:t> </a:t>
            </a:r>
            <a:r>
              <a:rPr lang="nl-NL" sz="2600" dirty="0" err="1"/>
              <a:t>giãn</a:t>
            </a:r>
            <a:r>
              <a:rPr lang="nl-NL" sz="2600" dirty="0"/>
              <a:t>, </a:t>
            </a:r>
            <a:r>
              <a:rPr lang="nl-NL" sz="2600" dirty="0" err="1"/>
              <a:t>tiếp</a:t>
            </a:r>
            <a:r>
              <a:rPr lang="nl-NL" sz="2600" dirty="0"/>
              <a:t> </a:t>
            </a:r>
            <a:r>
              <a:rPr lang="nl-NL" sz="2600" dirty="0" err="1"/>
              <a:t>xúc</a:t>
            </a:r>
            <a:r>
              <a:rPr lang="nl-NL" sz="2600" dirty="0"/>
              <a:t> </a:t>
            </a:r>
            <a:r>
              <a:rPr lang="nl-NL" sz="2600" dirty="0" err="1"/>
              <a:t>với</a:t>
            </a:r>
            <a:r>
              <a:rPr lang="nl-NL" sz="2600" dirty="0"/>
              <a:t> </a:t>
            </a:r>
            <a:r>
              <a:rPr lang="nl-NL" sz="2600" dirty="0" err="1"/>
              <a:t>thiên</a:t>
            </a:r>
            <a:r>
              <a:rPr lang="nl-NL" sz="2600" dirty="0"/>
              <a:t> </a:t>
            </a:r>
            <a:r>
              <a:rPr lang="nl-NL" sz="2600" dirty="0" err="1"/>
              <a:t>nhiên</a:t>
            </a:r>
            <a:r>
              <a:rPr lang="nl-NL" sz="2600" dirty="0"/>
              <a:t>.</a:t>
            </a:r>
            <a:endParaRPr lang="en-VN" sz="2600" dirty="0"/>
          </a:p>
          <a:p>
            <a:r>
              <a:rPr lang="nl-NL" sz="2600" dirty="0"/>
              <a:t>- </a:t>
            </a:r>
            <a:r>
              <a:rPr lang="nl-NL" sz="2600" dirty="0" err="1"/>
              <a:t>Tham</a:t>
            </a:r>
            <a:r>
              <a:rPr lang="nl-NL" sz="2600" dirty="0"/>
              <a:t> </a:t>
            </a:r>
            <a:r>
              <a:rPr lang="nl-NL" sz="2600" dirty="0" err="1"/>
              <a:t>gia</a:t>
            </a:r>
            <a:r>
              <a:rPr lang="nl-NL" sz="2600" dirty="0"/>
              <a:t> </a:t>
            </a:r>
            <a:r>
              <a:rPr lang="nl-NL" sz="2600" dirty="0" err="1"/>
              <a:t>các</a:t>
            </a:r>
            <a:r>
              <a:rPr lang="nl-NL" sz="2600" dirty="0"/>
              <a:t> </a:t>
            </a:r>
            <a:r>
              <a:rPr lang="nl-NL" sz="2600" dirty="0" err="1"/>
              <a:t>hoạt</a:t>
            </a:r>
            <a:r>
              <a:rPr lang="nl-NL" sz="2600" dirty="0"/>
              <a:t> </a:t>
            </a:r>
            <a:r>
              <a:rPr lang="nl-NL" sz="2600" dirty="0" err="1"/>
              <a:t>động</a:t>
            </a:r>
            <a:r>
              <a:rPr lang="nl-NL" sz="2600" dirty="0"/>
              <a:t> </a:t>
            </a:r>
            <a:r>
              <a:rPr lang="nl-NL" sz="2600" dirty="0" err="1"/>
              <a:t>cộng</a:t>
            </a:r>
            <a:r>
              <a:rPr lang="nl-NL" sz="2600" dirty="0"/>
              <a:t> </a:t>
            </a:r>
            <a:r>
              <a:rPr lang="nl-NL" sz="2600" dirty="0" err="1"/>
              <a:t>đồng</a:t>
            </a:r>
            <a:r>
              <a:rPr lang="nl-NL" sz="2600" dirty="0"/>
              <a:t>, </a:t>
            </a:r>
            <a:r>
              <a:rPr lang="nl-NL" sz="2600" dirty="0" err="1"/>
              <a:t>trò</a:t>
            </a:r>
            <a:r>
              <a:rPr lang="nl-NL" sz="2600" dirty="0"/>
              <a:t> </a:t>
            </a:r>
            <a:r>
              <a:rPr lang="nl-NL" sz="2600" dirty="0" err="1"/>
              <a:t>chuyện</a:t>
            </a:r>
            <a:r>
              <a:rPr lang="nl-NL" sz="2600" dirty="0"/>
              <a:t>, </a:t>
            </a:r>
            <a:r>
              <a:rPr lang="nl-NL" sz="2600" dirty="0" err="1"/>
              <a:t>chia</a:t>
            </a:r>
            <a:r>
              <a:rPr lang="nl-NL" sz="2600" dirty="0"/>
              <a:t> </a:t>
            </a:r>
            <a:r>
              <a:rPr lang="nl-NL" sz="2600" dirty="0" err="1"/>
              <a:t>sẻ</a:t>
            </a:r>
            <a:r>
              <a:rPr lang="nl-NL" sz="2600" dirty="0"/>
              <a:t> </a:t>
            </a:r>
            <a:r>
              <a:rPr lang="nl-NL" sz="2600" dirty="0" err="1"/>
              <a:t>với</a:t>
            </a:r>
            <a:r>
              <a:rPr lang="nl-NL" sz="2600" dirty="0"/>
              <a:t> </a:t>
            </a:r>
            <a:r>
              <a:rPr lang="nl-NL" sz="2600" dirty="0" err="1"/>
              <a:t>bạn</a:t>
            </a:r>
            <a:r>
              <a:rPr lang="nl-NL" sz="2600" dirty="0"/>
              <a:t> </a:t>
            </a:r>
            <a:r>
              <a:rPr lang="nl-NL" sz="2600" dirty="0" err="1"/>
              <a:t>bè</a:t>
            </a:r>
            <a:r>
              <a:rPr lang="nl-NL" sz="2600" dirty="0"/>
              <a:t>, </a:t>
            </a:r>
            <a:r>
              <a:rPr lang="nl-NL" sz="2600" dirty="0" err="1"/>
              <a:t>anh</a:t>
            </a:r>
            <a:r>
              <a:rPr lang="nl-NL" sz="2600" dirty="0"/>
              <a:t> </a:t>
            </a:r>
            <a:r>
              <a:rPr lang="nl-NL" sz="2600" dirty="0" err="1"/>
              <a:t>chị</a:t>
            </a:r>
            <a:r>
              <a:rPr lang="nl-NL" sz="2600" dirty="0"/>
              <a:t> </a:t>
            </a:r>
            <a:r>
              <a:rPr lang="nl-NL" sz="2600" dirty="0" err="1"/>
              <a:t>em</a:t>
            </a:r>
            <a:r>
              <a:rPr lang="nl-NL" sz="2600" dirty="0"/>
              <a:t>, </a:t>
            </a:r>
            <a:r>
              <a:rPr lang="nl-NL" sz="2600" dirty="0" err="1"/>
              <a:t>người</a:t>
            </a:r>
            <a:r>
              <a:rPr lang="nl-NL" sz="2600" dirty="0"/>
              <a:t> </a:t>
            </a:r>
            <a:r>
              <a:rPr lang="nl-NL" sz="2600" dirty="0" err="1"/>
              <a:t>thân</a:t>
            </a:r>
            <a:r>
              <a:rPr lang="nl-NL" sz="2600" dirty="0"/>
              <a:t>.</a:t>
            </a:r>
            <a:endParaRPr lang="en-VN" sz="2600" dirty="0"/>
          </a:p>
          <a:p>
            <a:r>
              <a:rPr lang="nl-NL" sz="2600" dirty="0"/>
              <a:t>- </a:t>
            </a:r>
            <a:r>
              <a:rPr lang="nl-NL" sz="2600" dirty="0" err="1"/>
              <a:t>Tìm</a:t>
            </a:r>
            <a:r>
              <a:rPr lang="nl-NL" sz="2600" dirty="0"/>
              <a:t> </a:t>
            </a:r>
            <a:r>
              <a:rPr lang="nl-NL" sz="2600" dirty="0" err="1"/>
              <a:t>kiếm</a:t>
            </a:r>
            <a:r>
              <a:rPr lang="nl-NL" sz="2600" dirty="0"/>
              <a:t> </a:t>
            </a:r>
            <a:r>
              <a:rPr lang="nl-NL" sz="2600" dirty="0" err="1"/>
              <a:t>và</a:t>
            </a:r>
            <a:r>
              <a:rPr lang="nl-NL" sz="2600" dirty="0"/>
              <a:t> </a:t>
            </a:r>
            <a:r>
              <a:rPr lang="nl-NL" sz="2600" dirty="0" err="1"/>
              <a:t>phát</a:t>
            </a:r>
            <a:r>
              <a:rPr lang="nl-NL" sz="2600" dirty="0"/>
              <a:t> </a:t>
            </a:r>
            <a:r>
              <a:rPr lang="nl-NL" sz="2600" dirty="0" err="1"/>
              <a:t>triển</a:t>
            </a:r>
            <a:r>
              <a:rPr lang="nl-NL" sz="2600" dirty="0"/>
              <a:t> </a:t>
            </a:r>
            <a:r>
              <a:rPr lang="nl-NL" sz="2600" dirty="0" err="1"/>
              <a:t>sở</a:t>
            </a:r>
            <a:r>
              <a:rPr lang="nl-NL" sz="2600" dirty="0"/>
              <a:t> </a:t>
            </a:r>
            <a:r>
              <a:rPr lang="nl-NL" sz="2600" dirty="0" err="1"/>
              <a:t>thích</a:t>
            </a:r>
            <a:r>
              <a:rPr lang="nl-NL" sz="2600" dirty="0"/>
              <a:t> </a:t>
            </a:r>
            <a:r>
              <a:rPr lang="nl-NL" sz="2600" dirty="0" err="1"/>
              <a:t>như</a:t>
            </a:r>
            <a:r>
              <a:rPr lang="nl-NL" sz="2600" dirty="0"/>
              <a:t>: </a:t>
            </a:r>
            <a:r>
              <a:rPr lang="nl-NL" sz="2600" dirty="0" err="1"/>
              <a:t>đọc</a:t>
            </a:r>
            <a:r>
              <a:rPr lang="nl-NL" sz="2600" dirty="0"/>
              <a:t> </a:t>
            </a:r>
            <a:r>
              <a:rPr lang="nl-NL" sz="2600" dirty="0" err="1"/>
              <a:t>sách</a:t>
            </a:r>
            <a:r>
              <a:rPr lang="nl-NL" sz="2600" dirty="0"/>
              <a:t>, </a:t>
            </a:r>
            <a:r>
              <a:rPr lang="nl-NL" sz="2600" dirty="0" err="1"/>
              <a:t>vẽ</a:t>
            </a:r>
            <a:r>
              <a:rPr lang="nl-NL" sz="2600" dirty="0"/>
              <a:t> </a:t>
            </a:r>
            <a:r>
              <a:rPr lang="nl-NL" sz="2600" dirty="0" err="1"/>
              <a:t>tranh</a:t>
            </a:r>
            <a:r>
              <a:rPr lang="nl-NL" sz="2600" dirty="0"/>
              <a:t>, </a:t>
            </a:r>
            <a:r>
              <a:rPr lang="nl-NL" sz="2600" dirty="0" err="1"/>
              <a:t>chơi</a:t>
            </a:r>
            <a:r>
              <a:rPr lang="nl-NL" sz="2600" dirty="0"/>
              <a:t> </a:t>
            </a:r>
            <a:r>
              <a:rPr lang="nl-NL" sz="2600" dirty="0" err="1"/>
              <a:t>nhạc</a:t>
            </a:r>
            <a:r>
              <a:rPr lang="nl-NL" sz="2600" dirty="0"/>
              <a:t> </a:t>
            </a:r>
            <a:r>
              <a:rPr lang="nl-NL" sz="2600" dirty="0" err="1"/>
              <a:t>cụ</a:t>
            </a:r>
            <a:r>
              <a:rPr lang="nl-NL" sz="2600" dirty="0"/>
              <a:t>, </a:t>
            </a:r>
            <a:r>
              <a:rPr lang="nl-NL" sz="2600" dirty="0" err="1"/>
              <a:t>tập</a:t>
            </a:r>
            <a:r>
              <a:rPr lang="nl-NL" sz="2600" dirty="0"/>
              <a:t> </a:t>
            </a:r>
            <a:r>
              <a:rPr lang="nl-NL" sz="2600" dirty="0" err="1"/>
              <a:t>thể</a:t>
            </a:r>
            <a:r>
              <a:rPr lang="nl-NL" sz="2600" dirty="0"/>
              <a:t> </a:t>
            </a:r>
            <a:r>
              <a:rPr lang="nl-NL" sz="2600" dirty="0" err="1"/>
              <a:t>thao</a:t>
            </a:r>
            <a:r>
              <a:rPr lang="nl-NL" sz="2600" dirty="0"/>
              <a:t>...</a:t>
            </a:r>
            <a:r>
              <a:rPr lang="en-VN" sz="2600" dirty="0"/>
              <a:t> </a:t>
            </a:r>
            <a:endParaRPr lang="en-US" sz="26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019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2" name="Rectangle 1">
            <a:extLst>
              <a:ext uri="{FF2B5EF4-FFF2-40B4-BE49-F238E27FC236}">
                <a16:creationId xmlns:a16="http://schemas.microsoft.com/office/drawing/2014/main" id="{DFED1E1F-B0D3-6448-B65E-CF5F8B5918D5}"/>
              </a:ext>
            </a:extLst>
          </p:cNvPr>
          <p:cNvSpPr/>
          <p:nvPr/>
        </p:nvSpPr>
        <p:spPr>
          <a:xfrm>
            <a:off x="748145" y="794340"/>
            <a:ext cx="7870371" cy="3554819"/>
          </a:xfrm>
          <a:prstGeom prst="rect">
            <a:avLst/>
          </a:prstGeom>
          <a:solidFill>
            <a:schemeClr val="accent2">
              <a:lumMod val="20000"/>
              <a:lumOff val="80000"/>
            </a:schemeClr>
          </a:solidFill>
        </p:spPr>
        <p:txBody>
          <a:bodyPr wrap="square">
            <a:spAutoFit/>
          </a:bodyPr>
          <a:lstStyle/>
          <a:p>
            <a:r>
              <a:rPr lang="nl-NL" sz="2500" dirty="0"/>
              <a:t>+ </a:t>
            </a:r>
            <a:r>
              <a:rPr lang="nl-NL" sz="2500" b="1" dirty="0" err="1"/>
              <a:t>Căng</a:t>
            </a:r>
            <a:r>
              <a:rPr lang="nl-NL" sz="2500" b="1" dirty="0"/>
              <a:t> </a:t>
            </a:r>
            <a:r>
              <a:rPr lang="nl-NL" sz="2500" b="1" dirty="0" err="1"/>
              <a:t>thẳng</a:t>
            </a:r>
            <a:r>
              <a:rPr lang="nl-NL" sz="2500" b="1" dirty="0"/>
              <a:t> </a:t>
            </a:r>
            <a:r>
              <a:rPr lang="nl-NL" sz="2500" b="1" dirty="0" err="1"/>
              <a:t>tâm</a:t>
            </a:r>
            <a:r>
              <a:rPr lang="nl-NL" sz="2500" b="1" dirty="0"/>
              <a:t> lí </a:t>
            </a:r>
            <a:r>
              <a:rPr lang="nl-NL" sz="2500" dirty="0" err="1"/>
              <a:t>là</a:t>
            </a:r>
            <a:r>
              <a:rPr lang="nl-NL" sz="2500" dirty="0"/>
              <a:t> </a:t>
            </a:r>
            <a:r>
              <a:rPr lang="nl-NL" sz="2500" dirty="0" err="1"/>
              <a:t>tình</a:t>
            </a:r>
            <a:r>
              <a:rPr lang="nl-NL" sz="2500" dirty="0"/>
              <a:t> </a:t>
            </a:r>
            <a:r>
              <a:rPr lang="nl-NL" sz="2500" dirty="0" err="1"/>
              <a:t>trạng</a:t>
            </a:r>
            <a:r>
              <a:rPr lang="nl-NL" sz="2500" dirty="0"/>
              <a:t> </a:t>
            </a:r>
            <a:r>
              <a:rPr lang="nl-NL" sz="2500" dirty="0" err="1"/>
              <a:t>mà</a:t>
            </a:r>
            <a:r>
              <a:rPr lang="nl-NL" sz="2500" dirty="0"/>
              <a:t> con </a:t>
            </a:r>
            <a:r>
              <a:rPr lang="nl-NL" sz="2500" dirty="0" err="1"/>
              <a:t>người</a:t>
            </a:r>
            <a:r>
              <a:rPr lang="nl-NL" sz="2500" dirty="0"/>
              <a:t> </a:t>
            </a:r>
            <a:r>
              <a:rPr lang="nl-NL" sz="2500" dirty="0" err="1"/>
              <a:t>cảm</a:t>
            </a:r>
            <a:r>
              <a:rPr lang="nl-NL" sz="2500" dirty="0"/>
              <a:t> </a:t>
            </a:r>
            <a:r>
              <a:rPr lang="nl-NL" sz="2500" dirty="0" err="1"/>
              <a:t>thấy</a:t>
            </a:r>
            <a:r>
              <a:rPr lang="nl-NL" sz="2500" dirty="0"/>
              <a:t> </a:t>
            </a:r>
            <a:r>
              <a:rPr lang="nl-NL" sz="2500" dirty="0" err="1"/>
              <a:t>khi</a:t>
            </a:r>
            <a:r>
              <a:rPr lang="nl-NL" sz="2500" dirty="0"/>
              <a:t> </a:t>
            </a:r>
            <a:r>
              <a:rPr lang="nl-NL" sz="2500" dirty="0" err="1"/>
              <a:t>phải</a:t>
            </a:r>
            <a:r>
              <a:rPr lang="nl-NL" sz="2500" dirty="0"/>
              <a:t> </a:t>
            </a:r>
            <a:r>
              <a:rPr lang="nl-NL" sz="2500" dirty="0" err="1"/>
              <a:t>chịu</a:t>
            </a:r>
            <a:r>
              <a:rPr lang="nl-NL" sz="2500" dirty="0"/>
              <a:t> </a:t>
            </a:r>
            <a:r>
              <a:rPr lang="nl-NL" sz="2500" dirty="0" err="1"/>
              <a:t>áp</a:t>
            </a:r>
            <a:r>
              <a:rPr lang="nl-NL" sz="2500" dirty="0"/>
              <a:t> </a:t>
            </a:r>
            <a:r>
              <a:rPr lang="nl-NL" sz="2500" dirty="0" err="1"/>
              <a:t>lực</a:t>
            </a:r>
            <a:r>
              <a:rPr lang="nl-NL" sz="2500" dirty="0"/>
              <a:t> </a:t>
            </a:r>
            <a:r>
              <a:rPr lang="nl-NL" sz="2500" dirty="0" err="1"/>
              <a:t>về</a:t>
            </a:r>
            <a:r>
              <a:rPr lang="nl-NL" sz="2500" dirty="0"/>
              <a:t> </a:t>
            </a:r>
            <a:r>
              <a:rPr lang="nl-NL" sz="2500" dirty="0" err="1"/>
              <a:t>tinh</a:t>
            </a:r>
            <a:r>
              <a:rPr lang="nl-NL" sz="2500" dirty="0"/>
              <a:t> </a:t>
            </a:r>
            <a:r>
              <a:rPr lang="nl-NL" sz="2500" dirty="0" err="1"/>
              <a:t>thần</a:t>
            </a:r>
            <a:r>
              <a:rPr lang="nl-NL" sz="2500" dirty="0"/>
              <a:t>, </a:t>
            </a:r>
            <a:r>
              <a:rPr lang="nl-NL" sz="2500" dirty="0" err="1"/>
              <a:t>thể</a:t>
            </a:r>
            <a:r>
              <a:rPr lang="nl-NL" sz="2500" dirty="0"/>
              <a:t> </a:t>
            </a:r>
            <a:r>
              <a:rPr lang="nl-NL" sz="2500" dirty="0" err="1"/>
              <a:t>chất</a:t>
            </a:r>
            <a:r>
              <a:rPr lang="nl-NL" sz="2500" dirty="0"/>
              <a:t>. + </a:t>
            </a:r>
            <a:r>
              <a:rPr lang="nl-NL" sz="2500" dirty="0" err="1"/>
              <a:t>Những</a:t>
            </a:r>
            <a:r>
              <a:rPr lang="nl-NL" sz="2500" dirty="0"/>
              <a:t> </a:t>
            </a:r>
            <a:r>
              <a:rPr lang="nl-NL" sz="2500" dirty="0" err="1"/>
              <a:t>người</a:t>
            </a:r>
            <a:r>
              <a:rPr lang="nl-NL" sz="2500" dirty="0"/>
              <a:t> </a:t>
            </a:r>
            <a:r>
              <a:rPr lang="nl-NL" sz="2500" dirty="0" err="1"/>
              <a:t>trải</a:t>
            </a:r>
            <a:r>
              <a:rPr lang="nl-NL" sz="2500" dirty="0"/>
              <a:t> qua </a:t>
            </a:r>
            <a:r>
              <a:rPr lang="nl-NL" sz="2500" dirty="0" err="1"/>
              <a:t>mức</a:t>
            </a:r>
            <a:r>
              <a:rPr lang="nl-NL" sz="2500" dirty="0"/>
              <a:t> </a:t>
            </a:r>
            <a:r>
              <a:rPr lang="nl-NL" sz="2500" dirty="0" err="1"/>
              <a:t>độ</a:t>
            </a:r>
            <a:r>
              <a:rPr lang="nl-NL" sz="2500" dirty="0"/>
              <a:t> </a:t>
            </a:r>
            <a:r>
              <a:rPr lang="nl-NL" sz="2500" dirty="0" err="1"/>
              <a:t>căng</a:t>
            </a:r>
            <a:r>
              <a:rPr lang="nl-NL" sz="2500" dirty="0"/>
              <a:t> </a:t>
            </a:r>
            <a:r>
              <a:rPr lang="nl-NL" sz="2500" dirty="0" err="1"/>
              <a:t>thẳng</a:t>
            </a:r>
            <a:r>
              <a:rPr lang="nl-NL" sz="2500" dirty="0"/>
              <a:t> </a:t>
            </a:r>
            <a:r>
              <a:rPr lang="nl-NL" sz="2500" dirty="0" err="1"/>
              <a:t>tâm</a:t>
            </a:r>
            <a:r>
              <a:rPr lang="nl-NL" sz="2500" dirty="0"/>
              <a:t> lí cao </a:t>
            </a:r>
            <a:r>
              <a:rPr lang="nl-NL" sz="2500" dirty="0" err="1"/>
              <a:t>hoặc</a:t>
            </a:r>
            <a:r>
              <a:rPr lang="nl-NL" sz="2500" dirty="0"/>
              <a:t> </a:t>
            </a:r>
            <a:r>
              <a:rPr lang="nl-NL" sz="2500" dirty="0" err="1"/>
              <a:t>căng</a:t>
            </a:r>
            <a:r>
              <a:rPr lang="nl-NL" sz="2500" dirty="0"/>
              <a:t> </a:t>
            </a:r>
            <a:r>
              <a:rPr lang="nl-NL" sz="2500" dirty="0" err="1"/>
              <a:t>thẳng</a:t>
            </a:r>
            <a:r>
              <a:rPr lang="nl-NL" sz="2500" dirty="0"/>
              <a:t> </a:t>
            </a:r>
            <a:r>
              <a:rPr lang="nl-NL" sz="2500" dirty="0" err="1"/>
              <a:t>trong</a:t>
            </a:r>
            <a:r>
              <a:rPr lang="nl-NL" sz="2500" dirty="0"/>
              <a:t> </a:t>
            </a:r>
            <a:r>
              <a:rPr lang="nl-NL" sz="2500" dirty="0" err="1"/>
              <a:t>một</a:t>
            </a:r>
            <a:r>
              <a:rPr lang="nl-NL" sz="2500" dirty="0"/>
              <a:t> </a:t>
            </a:r>
            <a:r>
              <a:rPr lang="nl-NL" sz="2500" dirty="0" err="1"/>
              <a:t>thời</a:t>
            </a:r>
            <a:r>
              <a:rPr lang="nl-NL" sz="2500" dirty="0"/>
              <a:t> </a:t>
            </a:r>
            <a:r>
              <a:rPr lang="nl-NL" sz="2500" dirty="0" err="1"/>
              <a:t>gian</a:t>
            </a:r>
            <a:r>
              <a:rPr lang="nl-NL" sz="2500" dirty="0"/>
              <a:t> </a:t>
            </a:r>
            <a:r>
              <a:rPr lang="nl-NL" sz="2500" dirty="0" err="1"/>
              <a:t>dài</a:t>
            </a:r>
            <a:r>
              <a:rPr lang="nl-NL" sz="2500" dirty="0"/>
              <a:t> có </a:t>
            </a:r>
            <a:r>
              <a:rPr lang="nl-NL" sz="2500" dirty="0" err="1"/>
              <a:t>thể</a:t>
            </a:r>
            <a:r>
              <a:rPr lang="nl-NL" sz="2500" dirty="0"/>
              <a:t> </a:t>
            </a:r>
            <a:r>
              <a:rPr lang="nl-NL" sz="2500" dirty="0" err="1"/>
              <a:t>gặp</a:t>
            </a:r>
            <a:r>
              <a:rPr lang="nl-NL" sz="2500" dirty="0"/>
              <a:t> </a:t>
            </a:r>
            <a:r>
              <a:rPr lang="nl-NL" sz="2500" dirty="0" err="1"/>
              <a:t>các</a:t>
            </a:r>
            <a:r>
              <a:rPr lang="nl-NL" sz="2500" dirty="0"/>
              <a:t> </a:t>
            </a:r>
            <a:r>
              <a:rPr lang="nl-NL" sz="2500" dirty="0" err="1"/>
              <a:t>vấn</a:t>
            </a:r>
            <a:r>
              <a:rPr lang="nl-NL" sz="2500" dirty="0"/>
              <a:t> </a:t>
            </a:r>
            <a:r>
              <a:rPr lang="nl-NL" sz="2500" dirty="0" err="1"/>
              <a:t>đề</a:t>
            </a:r>
            <a:r>
              <a:rPr lang="nl-NL" sz="2500" dirty="0"/>
              <a:t> </a:t>
            </a:r>
            <a:r>
              <a:rPr lang="nl-NL" sz="2500" dirty="0" err="1"/>
              <a:t>về</a:t>
            </a:r>
            <a:r>
              <a:rPr lang="nl-NL" sz="2500" dirty="0"/>
              <a:t> </a:t>
            </a:r>
            <a:r>
              <a:rPr lang="nl-NL" sz="2500" dirty="0" err="1"/>
              <a:t>sức</a:t>
            </a:r>
            <a:r>
              <a:rPr lang="nl-NL" sz="2500" dirty="0"/>
              <a:t> </a:t>
            </a:r>
            <a:r>
              <a:rPr lang="nl-NL" sz="2500" dirty="0" err="1"/>
              <a:t>khoẻ</a:t>
            </a:r>
            <a:r>
              <a:rPr lang="nl-NL" sz="2500" dirty="0"/>
              <a:t> </a:t>
            </a:r>
            <a:r>
              <a:rPr lang="nl-NL" sz="2500" dirty="0" err="1"/>
              <a:t>tinh</a:t>
            </a:r>
            <a:r>
              <a:rPr lang="nl-NL" sz="2500" dirty="0"/>
              <a:t> </a:t>
            </a:r>
            <a:r>
              <a:rPr lang="nl-NL" sz="2500" dirty="0" err="1"/>
              <a:t>thần</a:t>
            </a:r>
            <a:r>
              <a:rPr lang="nl-NL" sz="2500" dirty="0"/>
              <a:t> </a:t>
            </a:r>
            <a:r>
              <a:rPr lang="nl-NL" sz="2500" dirty="0" err="1"/>
              <a:t>và</a:t>
            </a:r>
            <a:r>
              <a:rPr lang="nl-NL" sz="2500" dirty="0"/>
              <a:t> </a:t>
            </a:r>
            <a:r>
              <a:rPr lang="nl-NL" sz="2500" dirty="0" err="1"/>
              <a:t>thể</a:t>
            </a:r>
            <a:r>
              <a:rPr lang="nl-NL" sz="2500" dirty="0"/>
              <a:t> </a:t>
            </a:r>
            <a:r>
              <a:rPr lang="nl-NL" sz="2500" dirty="0" err="1"/>
              <a:t>chất</a:t>
            </a:r>
            <a:r>
              <a:rPr lang="nl-NL" sz="2500" dirty="0"/>
              <a:t>. </a:t>
            </a:r>
            <a:endParaRPr lang="en-VN" sz="2500" dirty="0"/>
          </a:p>
          <a:p>
            <a:r>
              <a:rPr lang="nl-NL" sz="2500" dirty="0"/>
              <a:t>+ </a:t>
            </a:r>
            <a:r>
              <a:rPr lang="nl-NL" sz="2500" dirty="0" err="1"/>
              <a:t>Một</a:t>
            </a:r>
            <a:r>
              <a:rPr lang="nl-NL" sz="2500" dirty="0"/>
              <a:t> </a:t>
            </a:r>
            <a:r>
              <a:rPr lang="nl-NL" sz="2500" dirty="0" err="1"/>
              <a:t>số</a:t>
            </a:r>
            <a:r>
              <a:rPr lang="nl-NL" sz="2500" dirty="0"/>
              <a:t> </a:t>
            </a:r>
            <a:r>
              <a:rPr lang="nl-NL" sz="2500" b="1" dirty="0" err="1"/>
              <a:t>biểu</a:t>
            </a:r>
            <a:r>
              <a:rPr lang="nl-NL" sz="2500" b="1" dirty="0"/>
              <a:t> </a:t>
            </a:r>
            <a:r>
              <a:rPr lang="nl-NL" sz="2500" b="1" dirty="0" err="1"/>
              <a:t>hiện</a:t>
            </a:r>
            <a:r>
              <a:rPr lang="nl-NL" sz="2500" b="1" dirty="0"/>
              <a:t> </a:t>
            </a:r>
            <a:r>
              <a:rPr lang="nl-NL" sz="2500" dirty="0" err="1"/>
              <a:t>của</a:t>
            </a:r>
            <a:r>
              <a:rPr lang="nl-NL" sz="2500" dirty="0"/>
              <a:t> </a:t>
            </a:r>
            <a:r>
              <a:rPr lang="nl-NL" sz="2500" dirty="0" err="1"/>
              <a:t>cơ</a:t>
            </a:r>
            <a:r>
              <a:rPr lang="nl-NL" sz="2500" dirty="0"/>
              <a:t> </a:t>
            </a:r>
            <a:r>
              <a:rPr lang="nl-NL" sz="2500" dirty="0" err="1"/>
              <a:t>thể</a:t>
            </a:r>
            <a:r>
              <a:rPr lang="nl-NL" sz="2500" dirty="0"/>
              <a:t> </a:t>
            </a:r>
            <a:r>
              <a:rPr lang="nl-NL" sz="2500" dirty="0" err="1"/>
              <a:t>khi</a:t>
            </a:r>
            <a:r>
              <a:rPr lang="nl-NL" sz="2500" dirty="0"/>
              <a:t> </a:t>
            </a:r>
            <a:r>
              <a:rPr lang="nl-NL" sz="2500" dirty="0" err="1"/>
              <a:t>bị</a:t>
            </a:r>
            <a:r>
              <a:rPr lang="nl-NL" sz="2500" dirty="0"/>
              <a:t> </a:t>
            </a:r>
            <a:r>
              <a:rPr lang="nl-NL" sz="2500" dirty="0" err="1"/>
              <a:t>căng</a:t>
            </a:r>
            <a:r>
              <a:rPr lang="nl-NL" sz="2500" dirty="0"/>
              <a:t> </a:t>
            </a:r>
            <a:r>
              <a:rPr lang="nl-NL" sz="2500" dirty="0" err="1"/>
              <a:t>thẳng</a:t>
            </a:r>
            <a:r>
              <a:rPr lang="nl-NL" sz="2500" dirty="0"/>
              <a:t>: </a:t>
            </a:r>
            <a:r>
              <a:rPr lang="nl-NL" sz="2500" dirty="0" err="1"/>
              <a:t>mệt</a:t>
            </a:r>
            <a:r>
              <a:rPr lang="nl-NL" sz="2500" dirty="0"/>
              <a:t> </a:t>
            </a:r>
            <a:r>
              <a:rPr lang="nl-NL" sz="2500" dirty="0" err="1"/>
              <a:t>mỏi</a:t>
            </a:r>
            <a:r>
              <a:rPr lang="nl-NL" sz="2500" dirty="0"/>
              <a:t>, </a:t>
            </a:r>
            <a:r>
              <a:rPr lang="nl-NL" sz="2500" dirty="0" err="1"/>
              <a:t>chán</a:t>
            </a:r>
            <a:r>
              <a:rPr lang="nl-NL" sz="2500" dirty="0"/>
              <a:t> </a:t>
            </a:r>
            <a:r>
              <a:rPr lang="nl-NL" sz="2500" dirty="0" err="1"/>
              <a:t>ăn</a:t>
            </a:r>
            <a:r>
              <a:rPr lang="nl-NL" sz="2500" dirty="0"/>
              <a:t>, </a:t>
            </a:r>
            <a:r>
              <a:rPr lang="nl-NL" sz="2500" dirty="0" err="1"/>
              <a:t>khó</a:t>
            </a:r>
            <a:r>
              <a:rPr lang="nl-NL" sz="2500" dirty="0"/>
              <a:t> </a:t>
            </a:r>
            <a:r>
              <a:rPr lang="nl-NL" sz="2500" dirty="0" err="1"/>
              <a:t>ngủ</a:t>
            </a:r>
            <a:r>
              <a:rPr lang="nl-NL" sz="2500" dirty="0"/>
              <a:t>, </a:t>
            </a:r>
            <a:r>
              <a:rPr lang="nl-NL" sz="2500" dirty="0" err="1"/>
              <a:t>đau</a:t>
            </a:r>
            <a:r>
              <a:rPr lang="nl-NL" sz="2500" dirty="0"/>
              <a:t> </a:t>
            </a:r>
            <a:r>
              <a:rPr lang="nl-NL" sz="2500" dirty="0" err="1"/>
              <a:t>đầu</a:t>
            </a:r>
            <a:r>
              <a:rPr lang="nl-NL" sz="2500" dirty="0"/>
              <a:t>,...</a:t>
            </a:r>
            <a:endParaRPr lang="en-VN" sz="2500" dirty="0"/>
          </a:p>
          <a:p>
            <a:r>
              <a:rPr lang="nl-NL" sz="2500" dirty="0"/>
              <a:t>+ </a:t>
            </a:r>
            <a:r>
              <a:rPr lang="nl-NL" sz="2500" b="1" dirty="0" err="1"/>
              <a:t>Nguyên</a:t>
            </a:r>
            <a:r>
              <a:rPr lang="nl-NL" sz="2500" b="1" dirty="0"/>
              <a:t> </a:t>
            </a:r>
            <a:r>
              <a:rPr lang="nl-NL" sz="2500" b="1" dirty="0" err="1"/>
              <a:t>nhân</a:t>
            </a:r>
            <a:r>
              <a:rPr lang="nl-NL" sz="2500" b="1" dirty="0"/>
              <a:t> </a:t>
            </a:r>
            <a:r>
              <a:rPr lang="nl-NL" sz="2500" dirty="0" err="1"/>
              <a:t>gây</a:t>
            </a:r>
            <a:r>
              <a:rPr lang="nl-NL" sz="2500" dirty="0"/>
              <a:t> ra </a:t>
            </a:r>
            <a:r>
              <a:rPr lang="nl-NL" sz="2500" dirty="0" err="1"/>
              <a:t>căng</a:t>
            </a:r>
            <a:r>
              <a:rPr lang="nl-NL" sz="2500" dirty="0"/>
              <a:t> </a:t>
            </a:r>
            <a:r>
              <a:rPr lang="nl-NL" sz="2500" dirty="0" err="1"/>
              <a:t>thẳng</a:t>
            </a:r>
            <a:r>
              <a:rPr lang="nl-NL" sz="2500" dirty="0"/>
              <a:t> có </a:t>
            </a:r>
            <a:r>
              <a:rPr lang="nl-NL" sz="2500" dirty="0" err="1"/>
              <a:t>thể</a:t>
            </a:r>
            <a:r>
              <a:rPr lang="nl-NL" sz="2500" dirty="0"/>
              <a:t> </a:t>
            </a:r>
            <a:r>
              <a:rPr lang="nl-NL" sz="2500" dirty="0" err="1"/>
              <a:t>đến</a:t>
            </a:r>
            <a:r>
              <a:rPr lang="nl-NL" sz="2500" dirty="0"/>
              <a:t> </a:t>
            </a:r>
            <a:r>
              <a:rPr lang="nl-NL" sz="2500" dirty="0" err="1"/>
              <a:t>từ</a:t>
            </a:r>
            <a:r>
              <a:rPr lang="nl-NL" sz="2500" dirty="0"/>
              <a:t> </a:t>
            </a:r>
            <a:r>
              <a:rPr lang="nl-NL" sz="2500" dirty="0" err="1"/>
              <a:t>những</a:t>
            </a:r>
            <a:r>
              <a:rPr lang="nl-NL" sz="2500" dirty="0"/>
              <a:t> </a:t>
            </a:r>
            <a:r>
              <a:rPr lang="nl-NL" sz="2500" dirty="0" err="1"/>
              <a:t>tác</a:t>
            </a:r>
            <a:r>
              <a:rPr lang="nl-NL" sz="2500" dirty="0"/>
              <a:t> </a:t>
            </a:r>
            <a:r>
              <a:rPr lang="nl-NL" sz="2500" dirty="0" err="1"/>
              <a:t>động</a:t>
            </a:r>
            <a:r>
              <a:rPr lang="nl-NL" sz="2500" dirty="0"/>
              <a:t> </a:t>
            </a:r>
            <a:r>
              <a:rPr lang="nl-NL" sz="2500" dirty="0" err="1"/>
              <a:t>bên</a:t>
            </a:r>
            <a:r>
              <a:rPr lang="nl-NL" sz="2500" dirty="0"/>
              <a:t> </a:t>
            </a:r>
            <a:r>
              <a:rPr lang="nl-NL" sz="2500" dirty="0" err="1"/>
              <a:t>ngoài</a:t>
            </a:r>
            <a:r>
              <a:rPr lang="nl-NL" sz="2500" dirty="0"/>
              <a:t>.</a:t>
            </a:r>
            <a:endParaRPr lang="en-VN" sz="2500" dirty="0"/>
          </a:p>
        </p:txBody>
      </p:sp>
    </p:spTree>
    <p:extLst>
      <p:ext uri="{BB962C8B-B14F-4D97-AF65-F5344CB8AC3E}">
        <p14:creationId xmlns:p14="http://schemas.microsoft.com/office/powerpoint/2010/main" val="254748198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2" name="Rectangle 1">
            <a:extLst>
              <a:ext uri="{FF2B5EF4-FFF2-40B4-BE49-F238E27FC236}">
                <a16:creationId xmlns:a16="http://schemas.microsoft.com/office/drawing/2014/main" id="{FB133AD8-EB76-65F1-6C2B-0A22978EC29A}"/>
              </a:ext>
            </a:extLst>
          </p:cNvPr>
          <p:cNvSpPr/>
          <p:nvPr/>
        </p:nvSpPr>
        <p:spPr>
          <a:xfrm>
            <a:off x="653142" y="1445295"/>
            <a:ext cx="7870371" cy="2893100"/>
          </a:xfrm>
          <a:prstGeom prst="rect">
            <a:avLst/>
          </a:prstGeom>
          <a:solidFill>
            <a:schemeClr val="accent2">
              <a:lumMod val="20000"/>
              <a:lumOff val="80000"/>
            </a:schemeClr>
          </a:solidFill>
        </p:spPr>
        <p:txBody>
          <a:bodyPr wrap="square">
            <a:spAutoFit/>
          </a:bodyPr>
          <a:lstStyle/>
          <a:p>
            <a:r>
              <a:rPr lang="nl-NL" sz="2600" i="1" dirty="0"/>
              <a:t>+ </a:t>
            </a:r>
            <a:r>
              <a:rPr lang="nl-NL" sz="2600" b="1" i="1" dirty="0" err="1"/>
              <a:t>Tâm</a:t>
            </a:r>
            <a:r>
              <a:rPr lang="nl-NL" sz="2600" b="1" i="1" dirty="0"/>
              <a:t> lí </a:t>
            </a:r>
            <a:r>
              <a:rPr lang="nl-NL" sz="2600" b="1" i="1" dirty="0" err="1"/>
              <a:t>căng</a:t>
            </a:r>
            <a:r>
              <a:rPr lang="nl-NL" sz="2600" b="1" i="1" dirty="0"/>
              <a:t> </a:t>
            </a:r>
            <a:r>
              <a:rPr lang="nl-NL" sz="2600" b="1" i="1" dirty="0" err="1"/>
              <a:t>thẳng</a:t>
            </a:r>
            <a:r>
              <a:rPr lang="nl-NL" sz="2600" b="1" i="1" dirty="0"/>
              <a:t> </a:t>
            </a:r>
            <a:r>
              <a:rPr lang="nl-NL" sz="2600" i="1" dirty="0" err="1"/>
              <a:t>gây</a:t>
            </a:r>
            <a:r>
              <a:rPr lang="nl-NL" sz="2600" i="1" dirty="0"/>
              <a:t> </a:t>
            </a:r>
            <a:r>
              <a:rPr lang="nl-NL" sz="2600" i="1" dirty="0" err="1"/>
              <a:t>ảnh</a:t>
            </a:r>
            <a:r>
              <a:rPr lang="nl-NL" sz="2600" i="1" dirty="0"/>
              <a:t> </a:t>
            </a:r>
            <a:r>
              <a:rPr lang="nl-NL" sz="2600" i="1" dirty="0" err="1"/>
              <a:t>hưởng</a:t>
            </a:r>
            <a:r>
              <a:rPr lang="nl-NL" sz="2600" i="1" dirty="0"/>
              <a:t> </a:t>
            </a:r>
            <a:r>
              <a:rPr lang="nl-NL" sz="2600" i="1" dirty="0" err="1"/>
              <a:t>tiêu</a:t>
            </a:r>
            <a:r>
              <a:rPr lang="nl-NL" sz="2600" i="1" dirty="0"/>
              <a:t> </a:t>
            </a:r>
            <a:r>
              <a:rPr lang="nl-NL" sz="2600" i="1" dirty="0" err="1"/>
              <a:t>cực</a:t>
            </a:r>
            <a:r>
              <a:rPr lang="nl-NL" sz="2600" i="1" dirty="0"/>
              <a:t> </a:t>
            </a:r>
            <a:r>
              <a:rPr lang="nl-NL" sz="2600" i="1" dirty="0" err="1"/>
              <a:t>đến</a:t>
            </a:r>
            <a:r>
              <a:rPr lang="nl-NL" sz="2600" i="1" dirty="0"/>
              <a:t> </a:t>
            </a:r>
            <a:r>
              <a:rPr lang="nl-NL" sz="2600" i="1" dirty="0" err="1"/>
              <a:t>việc</a:t>
            </a:r>
            <a:r>
              <a:rPr lang="nl-NL" sz="2600" i="1" dirty="0"/>
              <a:t> </a:t>
            </a:r>
            <a:r>
              <a:rPr lang="nl-NL" sz="2600" i="1" dirty="0" err="1"/>
              <a:t>học</a:t>
            </a:r>
            <a:r>
              <a:rPr lang="nl-NL" sz="2600" i="1" dirty="0"/>
              <a:t> </a:t>
            </a:r>
            <a:r>
              <a:rPr lang="nl-NL" sz="2600" i="1" dirty="0" err="1"/>
              <a:t>tập</a:t>
            </a:r>
            <a:r>
              <a:rPr lang="nl-NL" sz="2600" i="1" dirty="0"/>
              <a:t>, </a:t>
            </a:r>
            <a:r>
              <a:rPr lang="nl-NL" sz="2600" i="1" dirty="0" err="1"/>
              <a:t>cuộc</a:t>
            </a:r>
            <a:r>
              <a:rPr lang="nl-NL" sz="2600" i="1" dirty="0"/>
              <a:t> </a:t>
            </a:r>
            <a:r>
              <a:rPr lang="nl-NL" sz="2600" i="1" dirty="0" err="1"/>
              <a:t>sống</a:t>
            </a:r>
            <a:r>
              <a:rPr lang="nl-NL" sz="2600" i="1" dirty="0"/>
              <a:t> </a:t>
            </a:r>
            <a:r>
              <a:rPr lang="nl-NL" sz="2600" i="1" dirty="0" err="1"/>
              <a:t>hằng</a:t>
            </a:r>
            <a:r>
              <a:rPr lang="nl-NL" sz="2600" i="1" dirty="0"/>
              <a:t> </a:t>
            </a:r>
            <a:r>
              <a:rPr lang="nl-NL" sz="2600" i="1" dirty="0" err="1"/>
              <a:t>ngày</a:t>
            </a:r>
            <a:r>
              <a:rPr lang="nl-NL" sz="2600" i="1" dirty="0"/>
              <a:t> </a:t>
            </a:r>
            <a:r>
              <a:rPr lang="nl-NL" sz="2600" i="1" dirty="0" err="1"/>
              <a:t>và</a:t>
            </a:r>
            <a:r>
              <a:rPr lang="nl-NL" sz="2600" i="1" dirty="0"/>
              <a:t> </a:t>
            </a:r>
            <a:r>
              <a:rPr lang="nl-NL" sz="2600" i="1" dirty="0" err="1"/>
              <a:t>sự</a:t>
            </a:r>
            <a:r>
              <a:rPr lang="nl-NL" sz="2600" i="1" dirty="0"/>
              <a:t> </a:t>
            </a:r>
            <a:r>
              <a:rPr lang="nl-NL" sz="2600" i="1" dirty="0" err="1"/>
              <a:t>phát</a:t>
            </a:r>
            <a:r>
              <a:rPr lang="nl-NL" sz="2600" i="1" dirty="0"/>
              <a:t> </a:t>
            </a:r>
            <a:r>
              <a:rPr lang="nl-NL" sz="2600" i="1" dirty="0" err="1"/>
              <a:t>triển</a:t>
            </a:r>
            <a:r>
              <a:rPr lang="nl-NL" sz="2600" i="1" dirty="0"/>
              <a:t> </a:t>
            </a:r>
            <a:r>
              <a:rPr lang="nl-NL" sz="2600" i="1" dirty="0" err="1"/>
              <a:t>của</a:t>
            </a:r>
            <a:r>
              <a:rPr lang="nl-NL" sz="2600" i="1" dirty="0"/>
              <a:t> </a:t>
            </a:r>
            <a:r>
              <a:rPr lang="nl-NL" sz="2600" i="1" dirty="0" err="1"/>
              <a:t>cơ</a:t>
            </a:r>
            <a:r>
              <a:rPr lang="nl-NL" sz="2600" i="1" dirty="0"/>
              <a:t> </a:t>
            </a:r>
            <a:r>
              <a:rPr lang="nl-NL" sz="2600" i="1" dirty="0" err="1"/>
              <a:t>thể</a:t>
            </a:r>
            <a:r>
              <a:rPr lang="nl-NL" sz="2600" i="1" dirty="0"/>
              <a:t>.</a:t>
            </a:r>
            <a:endParaRPr lang="en-VN" sz="2600" dirty="0"/>
          </a:p>
          <a:p>
            <a:r>
              <a:rPr lang="nl-NL" sz="2600" i="1" dirty="0"/>
              <a:t>+ </a:t>
            </a:r>
            <a:r>
              <a:rPr lang="nl-NL" sz="2600" i="1" dirty="0" err="1"/>
              <a:t>Khi</a:t>
            </a:r>
            <a:r>
              <a:rPr lang="nl-NL" sz="2600" i="1" dirty="0"/>
              <a:t> </a:t>
            </a:r>
            <a:r>
              <a:rPr lang="nl-NL" sz="2600" i="1" dirty="0" err="1"/>
              <a:t>bị</a:t>
            </a:r>
            <a:r>
              <a:rPr lang="nl-NL" sz="2600" i="1" dirty="0"/>
              <a:t> </a:t>
            </a:r>
            <a:r>
              <a:rPr lang="nl-NL" sz="2600" i="1" dirty="0" err="1"/>
              <a:t>căng</a:t>
            </a:r>
            <a:r>
              <a:rPr lang="nl-NL" sz="2600" i="1" dirty="0"/>
              <a:t> </a:t>
            </a:r>
            <a:r>
              <a:rPr lang="nl-NL" sz="2600" i="1" dirty="0" err="1"/>
              <a:t>thẳng</a:t>
            </a:r>
            <a:r>
              <a:rPr lang="nl-NL" sz="2600" i="1" dirty="0"/>
              <a:t>, </a:t>
            </a:r>
            <a:r>
              <a:rPr lang="nl-NL" sz="2600" i="1" dirty="0" err="1"/>
              <a:t>em</a:t>
            </a:r>
            <a:r>
              <a:rPr lang="nl-NL" sz="2600" i="1" dirty="0"/>
              <a:t> </a:t>
            </a:r>
            <a:r>
              <a:rPr lang="nl-NL" sz="2600" i="1" dirty="0" err="1"/>
              <a:t>cần</a:t>
            </a:r>
            <a:r>
              <a:rPr lang="nl-NL" sz="2600" i="1" dirty="0"/>
              <a:t> </a:t>
            </a:r>
            <a:r>
              <a:rPr lang="nl-NL" sz="2600" i="1" dirty="0" err="1"/>
              <a:t>nhận</a:t>
            </a:r>
            <a:r>
              <a:rPr lang="nl-NL" sz="2600" i="1" dirty="0"/>
              <a:t> </a:t>
            </a:r>
            <a:r>
              <a:rPr lang="nl-NL" sz="2600" i="1" dirty="0" err="1"/>
              <a:t>diện</a:t>
            </a:r>
            <a:r>
              <a:rPr lang="nl-NL" sz="2600" i="1" dirty="0"/>
              <a:t> </a:t>
            </a:r>
            <a:r>
              <a:rPr lang="nl-NL" sz="2600" i="1" dirty="0" err="1"/>
              <a:t>được</a:t>
            </a:r>
            <a:r>
              <a:rPr lang="nl-NL" sz="2600" i="1" dirty="0"/>
              <a:t> </a:t>
            </a:r>
            <a:r>
              <a:rPr lang="nl-NL" sz="2600" i="1" dirty="0" err="1"/>
              <a:t>những</a:t>
            </a:r>
            <a:r>
              <a:rPr lang="nl-NL" sz="2600" i="1" dirty="0"/>
              <a:t> </a:t>
            </a:r>
            <a:r>
              <a:rPr lang="nl-NL" sz="2600" i="1" dirty="0" err="1"/>
              <a:t>biểu</a:t>
            </a:r>
            <a:r>
              <a:rPr lang="nl-NL" sz="2600" i="1" dirty="0"/>
              <a:t> </a:t>
            </a:r>
            <a:r>
              <a:rPr lang="nl-NL" sz="2600" i="1" dirty="0" err="1"/>
              <a:t>hiện</a:t>
            </a:r>
            <a:r>
              <a:rPr lang="nl-NL" sz="2600" i="1" dirty="0"/>
              <a:t> </a:t>
            </a:r>
            <a:r>
              <a:rPr lang="nl-NL" sz="2600" i="1" dirty="0" err="1"/>
              <a:t>cơ</a:t>
            </a:r>
            <a:r>
              <a:rPr lang="nl-NL" sz="2600" i="1" dirty="0"/>
              <a:t> </a:t>
            </a:r>
            <a:r>
              <a:rPr lang="nl-NL" sz="2600" i="1" dirty="0" err="1"/>
              <a:t>thể</a:t>
            </a:r>
            <a:r>
              <a:rPr lang="nl-NL" sz="2600" i="1" dirty="0"/>
              <a:t> </a:t>
            </a:r>
            <a:r>
              <a:rPr lang="nl-NL" sz="2600" i="1" dirty="0" err="1"/>
              <a:t>và</a:t>
            </a:r>
            <a:r>
              <a:rPr lang="nl-NL" sz="2600" i="1" dirty="0"/>
              <a:t> </a:t>
            </a:r>
            <a:r>
              <a:rPr lang="nl-NL" sz="2600" i="1" dirty="0" err="1"/>
              <a:t>cảm</a:t>
            </a:r>
            <a:r>
              <a:rPr lang="nl-NL" sz="2600" i="1" dirty="0"/>
              <a:t> </a:t>
            </a:r>
            <a:r>
              <a:rPr lang="nl-NL" sz="2600" i="1" dirty="0" err="1"/>
              <a:t>xúc</a:t>
            </a:r>
            <a:r>
              <a:rPr lang="nl-NL" sz="2600" i="1" dirty="0"/>
              <a:t> </a:t>
            </a:r>
            <a:r>
              <a:rPr lang="nl-NL" sz="2600" i="1" dirty="0" err="1"/>
              <a:t>của</a:t>
            </a:r>
            <a:r>
              <a:rPr lang="nl-NL" sz="2600" i="1" dirty="0"/>
              <a:t> </a:t>
            </a:r>
            <a:r>
              <a:rPr lang="nl-NL" sz="2600" i="1" dirty="0" err="1"/>
              <a:t>bản</a:t>
            </a:r>
            <a:r>
              <a:rPr lang="nl-NL" sz="2600" i="1" dirty="0"/>
              <a:t> </a:t>
            </a:r>
            <a:r>
              <a:rPr lang="nl-NL" sz="2600" i="1" dirty="0" err="1"/>
              <a:t>thân</a:t>
            </a:r>
            <a:r>
              <a:rPr lang="nl-NL" sz="2600" i="1" dirty="0"/>
              <a:t>; </a:t>
            </a:r>
            <a:r>
              <a:rPr lang="nl-NL" sz="2600" i="1" dirty="0" err="1"/>
              <a:t>tìm</a:t>
            </a:r>
            <a:r>
              <a:rPr lang="nl-NL" sz="2600" i="1" dirty="0"/>
              <a:t> </a:t>
            </a:r>
            <a:r>
              <a:rPr lang="nl-NL" sz="2600" i="1" dirty="0" err="1"/>
              <a:t>hiểu</a:t>
            </a:r>
            <a:r>
              <a:rPr lang="nl-NL" sz="2600" i="1" dirty="0"/>
              <a:t> </a:t>
            </a:r>
            <a:r>
              <a:rPr lang="nl-NL" sz="2600" i="1" dirty="0" err="1"/>
              <a:t>nguyên</a:t>
            </a:r>
            <a:r>
              <a:rPr lang="nl-NL" sz="2600" i="1" dirty="0"/>
              <a:t> </a:t>
            </a:r>
            <a:r>
              <a:rPr lang="nl-NL" sz="2600" i="1" dirty="0" err="1"/>
              <a:t>nhân</a:t>
            </a:r>
            <a:r>
              <a:rPr lang="nl-NL" sz="2600" i="1" dirty="0"/>
              <a:t> </a:t>
            </a:r>
            <a:r>
              <a:rPr lang="nl-NL" sz="2600" i="1" dirty="0" err="1"/>
              <a:t>gây</a:t>
            </a:r>
            <a:r>
              <a:rPr lang="nl-NL" sz="2600" i="1" dirty="0"/>
              <a:t> ra </a:t>
            </a:r>
            <a:r>
              <a:rPr lang="nl-NL" sz="2600" i="1" dirty="0" err="1"/>
              <a:t>căng</a:t>
            </a:r>
            <a:r>
              <a:rPr lang="nl-NL" sz="2600" i="1" dirty="0"/>
              <a:t> </a:t>
            </a:r>
            <a:r>
              <a:rPr lang="nl-NL" sz="2600" i="1" dirty="0" err="1"/>
              <a:t>thẳng</a:t>
            </a:r>
            <a:r>
              <a:rPr lang="nl-NL" sz="2600" i="1" dirty="0"/>
              <a:t>, </a:t>
            </a:r>
            <a:r>
              <a:rPr lang="nl-NL" sz="2600" i="1" dirty="0" err="1"/>
              <a:t>sau</a:t>
            </a:r>
            <a:r>
              <a:rPr lang="nl-NL" sz="2600" i="1" dirty="0"/>
              <a:t> </a:t>
            </a:r>
            <a:r>
              <a:rPr lang="nl-NL" sz="2600" i="1" dirty="0" err="1"/>
              <a:t>đó</a:t>
            </a:r>
            <a:r>
              <a:rPr lang="nl-NL" sz="2600" i="1" dirty="0"/>
              <a:t> có </a:t>
            </a:r>
            <a:r>
              <a:rPr lang="nl-NL" sz="2600" i="1" dirty="0" err="1"/>
              <a:t>cách</a:t>
            </a:r>
            <a:r>
              <a:rPr lang="nl-NL" sz="2600" i="1" dirty="0"/>
              <a:t> </a:t>
            </a:r>
            <a:r>
              <a:rPr lang="nl-NL" sz="2600" i="1" dirty="0" err="1"/>
              <a:t>ứng</a:t>
            </a:r>
            <a:r>
              <a:rPr lang="nl-NL" sz="2600" i="1" dirty="0"/>
              <a:t> </a:t>
            </a:r>
            <a:r>
              <a:rPr lang="nl-NL" sz="2600" i="1" dirty="0" err="1"/>
              <a:t>phó</a:t>
            </a:r>
            <a:r>
              <a:rPr lang="nl-NL" sz="2600" i="1" dirty="0"/>
              <a:t> </a:t>
            </a:r>
            <a:r>
              <a:rPr lang="nl-NL" sz="2600" i="1" dirty="0" err="1"/>
              <a:t>tích</a:t>
            </a:r>
            <a:r>
              <a:rPr lang="nl-NL" sz="2600" i="1" dirty="0"/>
              <a:t> </a:t>
            </a:r>
            <a:r>
              <a:rPr lang="nl-NL" sz="2600" i="1" dirty="0" err="1"/>
              <a:t>cực</a:t>
            </a:r>
            <a:r>
              <a:rPr lang="nl-NL" sz="2600" i="1" dirty="0"/>
              <a:t>.</a:t>
            </a:r>
            <a:r>
              <a:rPr lang="en-VN" sz="2600" dirty="0"/>
              <a:t> </a:t>
            </a:r>
          </a:p>
        </p:txBody>
      </p:sp>
    </p:spTree>
    <p:extLst>
      <p:ext uri="{BB962C8B-B14F-4D97-AF65-F5344CB8AC3E}">
        <p14:creationId xmlns:p14="http://schemas.microsoft.com/office/powerpoint/2010/main" val="8445525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5" name="Rectangle 4">
            <a:extLst>
              <a:ext uri="{FF2B5EF4-FFF2-40B4-BE49-F238E27FC236}">
                <a16:creationId xmlns:a16="http://schemas.microsoft.com/office/drawing/2014/main" id="{C2A5DE9D-BD18-3EA9-BBB8-A349E7B8FCC5}"/>
              </a:ext>
            </a:extLst>
          </p:cNvPr>
          <p:cNvSpPr/>
          <p:nvPr/>
        </p:nvSpPr>
        <p:spPr>
          <a:xfrm>
            <a:off x="1938814" y="2266846"/>
            <a:ext cx="4996542" cy="1938992"/>
          </a:xfrm>
          <a:prstGeom prst="rect">
            <a:avLst/>
          </a:prstGeom>
          <a:solidFill>
            <a:schemeClr val="accent2">
              <a:lumMod val="20000"/>
              <a:lumOff val="80000"/>
            </a:schemeClr>
          </a:solidFill>
        </p:spPr>
        <p:txBody>
          <a:bodyPr wrap="square">
            <a:spAutoFit/>
          </a:bodyPr>
          <a:lstStyle/>
          <a:p>
            <a:pPr lvl="0" algn="just"/>
            <a:r>
              <a:rPr lang="en-US" sz="2400" i="1" dirty="0"/>
              <a:t>1.Thành </a:t>
            </a:r>
            <a:r>
              <a:rPr lang="en-US" sz="2400" i="1" dirty="0" err="1"/>
              <a:t>viên</a:t>
            </a:r>
            <a:r>
              <a:rPr lang="en-US" sz="2400" i="1" dirty="0"/>
              <a:t> </a:t>
            </a:r>
            <a:r>
              <a:rPr lang="en-US" sz="2400" i="1" dirty="0" err="1"/>
              <a:t>các</a:t>
            </a:r>
            <a:r>
              <a:rPr lang="en-US" sz="2400" i="1" dirty="0"/>
              <a:t> </a:t>
            </a:r>
            <a:r>
              <a:rPr lang="en-US" sz="2400" i="1" dirty="0" err="1"/>
              <a:t>nhóm</a:t>
            </a:r>
            <a:r>
              <a:rPr lang="en-US" sz="2400" i="1" dirty="0"/>
              <a:t> </a:t>
            </a:r>
            <a:r>
              <a:rPr lang="en-US" sz="2400" i="1" dirty="0" err="1"/>
              <a:t>lần</a:t>
            </a:r>
            <a:r>
              <a:rPr lang="en-US" sz="2400" i="1" dirty="0"/>
              <a:t> </a:t>
            </a:r>
            <a:r>
              <a:rPr lang="en-US" sz="2400" i="1" dirty="0" err="1"/>
              <a:t>lượt</a:t>
            </a:r>
            <a:r>
              <a:rPr lang="en-US" sz="2400" i="1" dirty="0"/>
              <a:t> </a:t>
            </a:r>
            <a:r>
              <a:rPr lang="en-US" sz="2400" i="1" dirty="0" err="1"/>
              <a:t>nêu</a:t>
            </a:r>
            <a:r>
              <a:rPr lang="en-US" sz="2400" i="1" dirty="0"/>
              <a:t> </a:t>
            </a:r>
            <a:r>
              <a:rPr lang="en-US" sz="2400" i="1" dirty="0" err="1"/>
              <a:t>lên</a:t>
            </a:r>
            <a:r>
              <a:rPr lang="en-US" sz="2400" i="1" dirty="0"/>
              <a:t> </a:t>
            </a:r>
            <a:r>
              <a:rPr lang="en-US" sz="2400" i="1" dirty="0" err="1"/>
              <a:t>một</a:t>
            </a:r>
            <a:r>
              <a:rPr lang="en-US" sz="2400" i="1" dirty="0"/>
              <a:t> </a:t>
            </a:r>
            <a:r>
              <a:rPr lang="en-US" sz="2400" i="1" dirty="0" err="1"/>
              <a:t>tình</a:t>
            </a:r>
            <a:r>
              <a:rPr lang="en-US" sz="2400" i="1" dirty="0"/>
              <a:t> </a:t>
            </a:r>
            <a:r>
              <a:rPr lang="en-US" sz="2400" i="1" dirty="0" err="1"/>
              <a:t>huống</a:t>
            </a:r>
            <a:r>
              <a:rPr lang="en-US" sz="2400" i="1" dirty="0"/>
              <a:t> </a:t>
            </a:r>
            <a:r>
              <a:rPr lang="en-US" sz="2400" i="1" dirty="0" err="1"/>
              <a:t>gây</a:t>
            </a:r>
            <a:r>
              <a:rPr lang="en-US" sz="2400" i="1" dirty="0"/>
              <a:t> </a:t>
            </a:r>
            <a:r>
              <a:rPr lang="en-US" sz="2400" i="1" dirty="0" err="1"/>
              <a:t>căng</a:t>
            </a:r>
            <a:r>
              <a:rPr lang="en-US" sz="2400" i="1" dirty="0"/>
              <a:t> </a:t>
            </a:r>
            <a:r>
              <a:rPr lang="en-US" sz="2400" i="1" dirty="0" err="1"/>
              <a:t>thẳng</a:t>
            </a:r>
            <a:r>
              <a:rPr lang="en-US" sz="2400" i="1" dirty="0"/>
              <a:t> </a:t>
            </a:r>
            <a:r>
              <a:rPr lang="en-US" sz="2400" i="1" dirty="0" err="1"/>
              <a:t>cho</a:t>
            </a:r>
            <a:r>
              <a:rPr lang="en-US" sz="2400" i="1" dirty="0"/>
              <a:t> HS </a:t>
            </a:r>
            <a:r>
              <a:rPr lang="en-US" sz="2400" i="1" dirty="0" err="1"/>
              <a:t>trong</a:t>
            </a:r>
            <a:r>
              <a:rPr lang="en-US" sz="2400" i="1" dirty="0"/>
              <a:t> </a:t>
            </a:r>
            <a:r>
              <a:rPr lang="en-US" sz="2400" i="1" dirty="0" err="1"/>
              <a:t>cuộc</a:t>
            </a:r>
            <a:r>
              <a:rPr lang="en-US" sz="2400" i="1" dirty="0"/>
              <a:t> </a:t>
            </a:r>
            <a:r>
              <a:rPr lang="en-US" sz="2400" i="1" dirty="0" err="1"/>
              <a:t>sống</a:t>
            </a:r>
            <a:r>
              <a:rPr lang="en-US" sz="2400" i="1" dirty="0"/>
              <a:t>.</a:t>
            </a:r>
            <a:endParaRPr lang="en-VN" sz="2400" dirty="0"/>
          </a:p>
          <a:p>
            <a:pPr lvl="0" algn="just"/>
            <a:r>
              <a:rPr lang="en-US" sz="2400" i="1" dirty="0" err="1"/>
              <a:t>Nhóm</a:t>
            </a:r>
            <a:r>
              <a:rPr lang="en-US" sz="2400" i="1" dirty="0"/>
              <a:t> </a:t>
            </a:r>
            <a:r>
              <a:rPr lang="en-US" sz="2400" i="1" dirty="0" err="1"/>
              <a:t>nào</a:t>
            </a:r>
            <a:r>
              <a:rPr lang="en-US" sz="2400" i="1" dirty="0"/>
              <a:t> </a:t>
            </a:r>
            <a:r>
              <a:rPr lang="en-US" sz="2400" i="1" dirty="0" err="1"/>
              <a:t>kẻ</a:t>
            </a:r>
            <a:r>
              <a:rPr lang="en-US" sz="2400" i="1" dirty="0"/>
              <a:t> </a:t>
            </a:r>
            <a:r>
              <a:rPr lang="en-US" sz="2400" i="1" dirty="0" err="1"/>
              <a:t>được</a:t>
            </a:r>
            <a:r>
              <a:rPr lang="en-US" sz="2400" i="1" dirty="0"/>
              <a:t> </a:t>
            </a:r>
            <a:r>
              <a:rPr lang="en-US" sz="2400" i="1" dirty="0" err="1"/>
              <a:t>nhiều</a:t>
            </a:r>
            <a:r>
              <a:rPr lang="en-US" sz="2400" i="1" dirty="0"/>
              <a:t> </a:t>
            </a:r>
            <a:r>
              <a:rPr lang="en-US" sz="2400" i="1" dirty="0" err="1"/>
              <a:t>tình</a:t>
            </a:r>
            <a:r>
              <a:rPr lang="en-US" sz="2400" i="1" dirty="0"/>
              <a:t> </a:t>
            </a:r>
            <a:r>
              <a:rPr lang="en-US" sz="2400" i="1" dirty="0" err="1"/>
              <a:t>huống</a:t>
            </a:r>
            <a:r>
              <a:rPr lang="en-US" sz="2400" i="1" dirty="0"/>
              <a:t> </a:t>
            </a:r>
            <a:r>
              <a:rPr lang="en-US" sz="2400" i="1" dirty="0" err="1"/>
              <a:t>hơn</a:t>
            </a:r>
            <a:r>
              <a:rPr lang="en-US" sz="2400" i="1" dirty="0"/>
              <a:t> </a:t>
            </a:r>
            <a:r>
              <a:rPr lang="en-US" sz="2400" i="1" dirty="0" err="1"/>
              <a:t>sẽ</a:t>
            </a:r>
            <a:r>
              <a:rPr lang="en-US" sz="2400" i="1" dirty="0"/>
              <a:t> </a:t>
            </a:r>
            <a:r>
              <a:rPr lang="en-US" sz="2400" i="1" dirty="0" err="1"/>
              <a:t>thắng</a:t>
            </a:r>
            <a:r>
              <a:rPr lang="en-US" sz="2400" i="1" dirty="0"/>
              <a:t> </a:t>
            </a:r>
            <a:r>
              <a:rPr lang="en-US" sz="2400" i="1" dirty="0" err="1"/>
              <a:t>cuộc</a:t>
            </a:r>
            <a:r>
              <a:rPr lang="en-US" sz="2400" i="1" dirty="0"/>
              <a:t>.</a:t>
            </a:r>
            <a:endParaRPr lang="en-VN" sz="2400" dirty="0"/>
          </a:p>
        </p:txBody>
      </p:sp>
      <p:sp>
        <p:nvSpPr>
          <p:cNvPr id="6" name="Title 9">
            <a:extLst>
              <a:ext uri="{FF2B5EF4-FFF2-40B4-BE49-F238E27FC236}">
                <a16:creationId xmlns:a16="http://schemas.microsoft.com/office/drawing/2014/main" id="{29294B43-446A-4027-1D16-641F7640E0E0}"/>
              </a:ext>
            </a:extLst>
          </p:cNvPr>
          <p:cNvSpPr txBox="1">
            <a:spLocks/>
          </p:cNvSpPr>
          <p:nvPr/>
        </p:nvSpPr>
        <p:spPr>
          <a:xfrm>
            <a:off x="3495857" y="709062"/>
            <a:ext cx="77040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2">
                    <a:lumMod val="50000"/>
                  </a:schemeClr>
                </a:solidFill>
                <a:latin typeface="+mj-lt"/>
              </a:rPr>
              <a:t>LUYỆN TẬP</a:t>
            </a:r>
          </a:p>
        </p:txBody>
      </p:sp>
    </p:spTree>
    <p:extLst>
      <p:ext uri="{BB962C8B-B14F-4D97-AF65-F5344CB8AC3E}">
        <p14:creationId xmlns:p14="http://schemas.microsoft.com/office/powerpoint/2010/main" val="2250214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798629"/>
            <a:ext cx="7924802" cy="3785652"/>
          </a:xfrm>
          <a:prstGeom prst="rect">
            <a:avLst/>
          </a:prstGeom>
          <a:solidFill>
            <a:schemeClr val="accent2">
              <a:lumMod val="20000"/>
              <a:lumOff val="80000"/>
            </a:schemeClr>
          </a:solidFill>
        </p:spPr>
        <p:txBody>
          <a:bodyPr wrap="square">
            <a:spAutoFit/>
          </a:bodyPr>
          <a:lstStyle/>
          <a:p>
            <a:r>
              <a:rPr lang="en-US" sz="2400" b="1" i="1" dirty="0" err="1"/>
              <a:t>Bài</a:t>
            </a:r>
            <a:r>
              <a:rPr lang="en-US" sz="2400" b="1" i="1" dirty="0"/>
              <a:t> </a:t>
            </a:r>
            <a:r>
              <a:rPr lang="en-US" sz="2400" b="1" i="1" dirty="0" err="1"/>
              <a:t>tập</a:t>
            </a:r>
            <a:r>
              <a:rPr lang="en-US" sz="2400" b="1" i="1" dirty="0"/>
              <a:t> 1: </a:t>
            </a:r>
            <a:r>
              <a:rPr lang="en-US" sz="2400" b="1" i="1" dirty="0" err="1"/>
              <a:t>Trò</a:t>
            </a:r>
            <a:r>
              <a:rPr lang="en-US" sz="2400" b="1" i="1" dirty="0"/>
              <a:t> </a:t>
            </a:r>
            <a:r>
              <a:rPr lang="en-US" sz="2400" b="1" i="1" dirty="0" err="1"/>
              <a:t>chơi</a:t>
            </a:r>
            <a:r>
              <a:rPr lang="en-US" sz="2400" b="1" i="1" dirty="0"/>
              <a:t> </a:t>
            </a:r>
            <a:r>
              <a:rPr lang="en-US" sz="2400" b="1" i="1" dirty="0" err="1"/>
              <a:t>tiếp</a:t>
            </a:r>
            <a:r>
              <a:rPr lang="en-US" sz="2400" b="1" i="1" dirty="0"/>
              <a:t> </a:t>
            </a:r>
            <a:r>
              <a:rPr lang="en-US" sz="2400" b="1" i="1" dirty="0" err="1"/>
              <a:t>sức</a:t>
            </a:r>
            <a:endParaRPr lang="en-VN" sz="2400" dirty="0"/>
          </a:p>
          <a:p>
            <a:r>
              <a:rPr lang="en-US" sz="2400" i="1" dirty="0"/>
              <a:t>+ </a:t>
            </a:r>
            <a:r>
              <a:rPr lang="en-US" sz="2400" i="1" dirty="0" err="1"/>
              <a:t>Tình</a:t>
            </a:r>
            <a:r>
              <a:rPr lang="en-US" sz="2400" i="1" dirty="0"/>
              <a:t> </a:t>
            </a:r>
            <a:r>
              <a:rPr lang="en-US" sz="2400" i="1" dirty="0" err="1"/>
              <a:t>huống</a:t>
            </a:r>
            <a:r>
              <a:rPr lang="en-US" sz="2400" i="1" dirty="0"/>
              <a:t> </a:t>
            </a:r>
            <a:r>
              <a:rPr lang="en-US" sz="2400" i="1" dirty="0" err="1"/>
              <a:t>nảy</a:t>
            </a:r>
            <a:r>
              <a:rPr lang="en-US" sz="2400" i="1" dirty="0"/>
              <a:t> </a:t>
            </a:r>
            <a:r>
              <a:rPr lang="en-US" sz="2400" i="1" dirty="0" err="1"/>
              <a:t>sinh</a:t>
            </a:r>
            <a:r>
              <a:rPr lang="en-US" sz="2400" i="1" dirty="0"/>
              <a:t> </a:t>
            </a:r>
            <a:r>
              <a:rPr lang="en-US" sz="2400" i="1" dirty="0" err="1"/>
              <a:t>từ</a:t>
            </a:r>
            <a:r>
              <a:rPr lang="en-US" sz="2400" i="1" dirty="0"/>
              <a:t> </a:t>
            </a:r>
            <a:r>
              <a:rPr lang="en-US" sz="2400" i="1" dirty="0" err="1"/>
              <a:t>mối</a:t>
            </a:r>
            <a:r>
              <a:rPr lang="en-US" sz="2400" i="1" dirty="0"/>
              <a:t> </a:t>
            </a:r>
            <a:r>
              <a:rPr lang="en-US" sz="2400" i="1" dirty="0" err="1"/>
              <a:t>quan</a:t>
            </a:r>
            <a:r>
              <a:rPr lang="en-US" sz="2400" i="1" dirty="0"/>
              <a:t> </a:t>
            </a:r>
            <a:r>
              <a:rPr lang="en-US" sz="2400" i="1" dirty="0" err="1"/>
              <a:t>hệ</a:t>
            </a:r>
            <a:r>
              <a:rPr lang="en-US" sz="2400" i="1" dirty="0"/>
              <a:t> </a:t>
            </a:r>
            <a:r>
              <a:rPr lang="en-US" sz="2400" i="1" dirty="0" err="1"/>
              <a:t>bạn</a:t>
            </a:r>
            <a:r>
              <a:rPr lang="en-US" sz="2400" i="1" dirty="0"/>
              <a:t> </a:t>
            </a:r>
            <a:r>
              <a:rPr lang="en-US" sz="2400" i="1" dirty="0" err="1"/>
              <a:t>bè</a:t>
            </a:r>
            <a:r>
              <a:rPr lang="en-US" sz="2400" i="1" dirty="0"/>
              <a:t>, </a:t>
            </a:r>
            <a:r>
              <a:rPr lang="en-US" sz="2400" i="1" dirty="0" err="1"/>
              <a:t>trường</a:t>
            </a:r>
            <a:r>
              <a:rPr lang="en-US" sz="2400" i="1" dirty="0"/>
              <a:t> </a:t>
            </a:r>
            <a:r>
              <a:rPr lang="en-US" sz="2400" i="1" dirty="0" err="1"/>
              <a:t>lớp</a:t>
            </a:r>
            <a:r>
              <a:rPr lang="en-US" sz="2400" i="1" dirty="0"/>
              <a:t>: </a:t>
            </a:r>
            <a:r>
              <a:rPr lang="en-US" sz="2400" i="1" dirty="0" err="1"/>
              <a:t>nói</a:t>
            </a:r>
            <a:r>
              <a:rPr lang="en-US" sz="2400" i="1" dirty="0"/>
              <a:t> </a:t>
            </a:r>
            <a:r>
              <a:rPr lang="en-US" sz="2400" i="1" dirty="0" err="1"/>
              <a:t>xấu</a:t>
            </a:r>
            <a:r>
              <a:rPr lang="en-US" sz="2400" i="1" dirty="0"/>
              <a:t>, </a:t>
            </a:r>
            <a:r>
              <a:rPr lang="en-US" sz="2400" i="1" dirty="0" err="1"/>
              <a:t>tẩy</a:t>
            </a:r>
            <a:r>
              <a:rPr lang="en-US" sz="2400" i="1" dirty="0"/>
              <a:t> </a:t>
            </a:r>
            <a:r>
              <a:rPr lang="en-US" sz="2400" i="1" dirty="0" err="1"/>
              <a:t>chay</a:t>
            </a:r>
            <a:r>
              <a:rPr lang="en-US" sz="2400" i="1" dirty="0"/>
              <a:t>, </a:t>
            </a:r>
            <a:r>
              <a:rPr lang="en-US" sz="2400" i="1" dirty="0" err="1"/>
              <a:t>bắt</a:t>
            </a:r>
            <a:r>
              <a:rPr lang="en-US" sz="2400" i="1" dirty="0"/>
              <a:t> </a:t>
            </a:r>
            <a:r>
              <a:rPr lang="en-US" sz="2400" i="1" dirty="0" err="1"/>
              <a:t>nạt</a:t>
            </a:r>
            <a:r>
              <a:rPr lang="en-US" sz="2400" i="1" dirty="0"/>
              <a:t>, </a:t>
            </a:r>
            <a:r>
              <a:rPr lang="en-US" sz="2400" i="1" dirty="0" err="1"/>
              <a:t>bạo</a:t>
            </a:r>
            <a:r>
              <a:rPr lang="en-US" sz="2400" i="1" dirty="0"/>
              <a:t> </a:t>
            </a:r>
            <a:r>
              <a:rPr lang="en-US" sz="2400" i="1" dirty="0" err="1"/>
              <a:t>lực</a:t>
            </a:r>
            <a:r>
              <a:rPr lang="en-US" sz="2400" i="1" dirty="0"/>
              <a:t> </a:t>
            </a:r>
            <a:r>
              <a:rPr lang="en-US" sz="2400" i="1" dirty="0" err="1"/>
              <a:t>học</a:t>
            </a:r>
            <a:r>
              <a:rPr lang="en-US" sz="2400" i="1" dirty="0"/>
              <a:t> </a:t>
            </a:r>
            <a:r>
              <a:rPr lang="en-US" sz="2400" i="1" dirty="0" err="1"/>
              <a:t>đường</a:t>
            </a:r>
            <a:r>
              <a:rPr lang="en-US" sz="2400" i="1" dirty="0"/>
              <a:t>,,...</a:t>
            </a:r>
            <a:endParaRPr lang="en-VN" sz="2400" dirty="0"/>
          </a:p>
          <a:p>
            <a:r>
              <a:rPr lang="en-US" sz="2400" i="1" dirty="0"/>
              <a:t>+ </a:t>
            </a:r>
            <a:r>
              <a:rPr lang="en-US" sz="2400" i="1" dirty="0" err="1"/>
              <a:t>Tình</a:t>
            </a:r>
            <a:r>
              <a:rPr lang="en-US" sz="2400" i="1" dirty="0"/>
              <a:t> </a:t>
            </a:r>
            <a:r>
              <a:rPr lang="en-US" sz="2400" i="1" dirty="0" err="1"/>
              <a:t>huống</a:t>
            </a:r>
            <a:r>
              <a:rPr lang="en-US" sz="2400" i="1" dirty="0"/>
              <a:t> </a:t>
            </a:r>
            <a:r>
              <a:rPr lang="en-US" sz="2400" i="1" dirty="0" err="1"/>
              <a:t>liên</a:t>
            </a:r>
            <a:r>
              <a:rPr lang="en-US" sz="2400" i="1" dirty="0"/>
              <a:t> </a:t>
            </a:r>
            <a:r>
              <a:rPr lang="en-US" sz="2400" i="1" dirty="0" err="1"/>
              <a:t>quan</a:t>
            </a:r>
            <a:r>
              <a:rPr lang="en-US" sz="2400" i="1" dirty="0"/>
              <a:t> </a:t>
            </a:r>
            <a:r>
              <a:rPr lang="en-US" sz="2400" i="1" dirty="0" err="1"/>
              <a:t>đến</a:t>
            </a:r>
            <a:r>
              <a:rPr lang="en-US" sz="2400" i="1" dirty="0"/>
              <a:t> </a:t>
            </a:r>
            <a:r>
              <a:rPr lang="en-US" sz="2400" i="1" dirty="0" err="1"/>
              <a:t>việc</a:t>
            </a:r>
            <a:r>
              <a:rPr lang="en-US" sz="2400" i="1" dirty="0"/>
              <a:t> </a:t>
            </a:r>
            <a:r>
              <a:rPr lang="en-US" sz="2400" i="1" dirty="0" err="1"/>
              <a:t>học</a:t>
            </a:r>
            <a:r>
              <a:rPr lang="en-US" sz="2400" i="1" dirty="0"/>
              <a:t> </a:t>
            </a:r>
            <a:r>
              <a:rPr lang="en-US" sz="2400" i="1" dirty="0" err="1"/>
              <a:t>tập</a:t>
            </a:r>
            <a:r>
              <a:rPr lang="en-US" sz="2400" i="1" dirty="0"/>
              <a:t>: </a:t>
            </a:r>
            <a:r>
              <a:rPr lang="en-US" sz="2400" i="1" dirty="0" err="1"/>
              <a:t>bài</a:t>
            </a:r>
            <a:r>
              <a:rPr lang="en-US" sz="2400" i="1" dirty="0"/>
              <a:t> </a:t>
            </a:r>
            <a:r>
              <a:rPr lang="en-US" sz="2400" i="1" dirty="0" err="1"/>
              <a:t>tập</a:t>
            </a:r>
            <a:r>
              <a:rPr lang="en-US" sz="2400" i="1" dirty="0"/>
              <a:t> </a:t>
            </a:r>
            <a:r>
              <a:rPr lang="en-US" sz="2400" i="1" dirty="0" err="1"/>
              <a:t>về</a:t>
            </a:r>
            <a:r>
              <a:rPr lang="en-US" sz="2400" i="1" dirty="0"/>
              <a:t> </a:t>
            </a:r>
            <a:r>
              <a:rPr lang="en-US" sz="2400" i="1" dirty="0" err="1"/>
              <a:t>nhà</a:t>
            </a:r>
            <a:r>
              <a:rPr lang="en-US" sz="2400" i="1" dirty="0"/>
              <a:t> </a:t>
            </a:r>
            <a:r>
              <a:rPr lang="en-US" sz="2400" i="1" dirty="0" err="1"/>
              <a:t>nhiều</a:t>
            </a:r>
            <a:r>
              <a:rPr lang="en-US" sz="2400" i="1" dirty="0"/>
              <a:t>, </a:t>
            </a:r>
            <a:r>
              <a:rPr lang="en-US" sz="2400" i="1" dirty="0" err="1"/>
              <a:t>các</a:t>
            </a:r>
            <a:r>
              <a:rPr lang="en-US" sz="2400" i="1" dirty="0"/>
              <a:t> </a:t>
            </a:r>
            <a:r>
              <a:rPr lang="en-US" sz="2400" i="1" dirty="0" err="1"/>
              <a:t>kì</a:t>
            </a:r>
            <a:r>
              <a:rPr lang="en-US" sz="2400" i="1" dirty="0"/>
              <a:t> </a:t>
            </a:r>
            <a:r>
              <a:rPr lang="en-US" sz="2400" i="1" dirty="0" err="1"/>
              <a:t>thi</a:t>
            </a:r>
            <a:r>
              <a:rPr lang="en-US" sz="2400" i="1" dirty="0"/>
              <a:t>, </a:t>
            </a:r>
            <a:r>
              <a:rPr lang="en-US" sz="2400" i="1" dirty="0" err="1"/>
              <a:t>thuyết</a:t>
            </a:r>
            <a:r>
              <a:rPr lang="en-US" sz="2400" i="1" dirty="0"/>
              <a:t> </a:t>
            </a:r>
            <a:r>
              <a:rPr lang="en-US" sz="2400" i="1" dirty="0" err="1"/>
              <a:t>trình</a:t>
            </a:r>
            <a:r>
              <a:rPr lang="en-US" sz="2400" i="1" dirty="0"/>
              <a:t> </a:t>
            </a:r>
            <a:r>
              <a:rPr lang="en-US" sz="2400" i="1" dirty="0" err="1"/>
              <a:t>trước</a:t>
            </a:r>
            <a:r>
              <a:rPr lang="en-US" sz="2400" i="1" dirty="0"/>
              <a:t> </a:t>
            </a:r>
            <a:r>
              <a:rPr lang="en-US" sz="2400" i="1" dirty="0" err="1"/>
              <a:t>đông</a:t>
            </a:r>
            <a:r>
              <a:rPr lang="en-US" sz="2400" i="1" dirty="0"/>
              <a:t> </a:t>
            </a:r>
            <a:r>
              <a:rPr lang="en-US" sz="2400" i="1" dirty="0" err="1"/>
              <a:t>người</a:t>
            </a:r>
            <a:r>
              <a:rPr lang="en-US" sz="2400" i="1" dirty="0"/>
              <a:t>,...</a:t>
            </a:r>
            <a:endParaRPr lang="en-VN" sz="2400" dirty="0"/>
          </a:p>
          <a:p>
            <a:r>
              <a:rPr lang="en-US" sz="2400" i="1" dirty="0"/>
              <a:t>+ </a:t>
            </a:r>
            <a:r>
              <a:rPr lang="en-US" sz="2400" i="1" dirty="0" err="1"/>
              <a:t>Tình</a:t>
            </a:r>
            <a:r>
              <a:rPr lang="en-US" sz="2400" i="1" dirty="0"/>
              <a:t> </a:t>
            </a:r>
            <a:r>
              <a:rPr lang="en-US" sz="2400" i="1" dirty="0" err="1"/>
              <a:t>huống</a:t>
            </a:r>
            <a:r>
              <a:rPr lang="en-US" sz="2400" i="1" dirty="0"/>
              <a:t> </a:t>
            </a:r>
            <a:r>
              <a:rPr lang="en-US" sz="2400" i="1" dirty="0" err="1"/>
              <a:t>từ</a:t>
            </a:r>
            <a:r>
              <a:rPr lang="en-US" sz="2400" i="1" dirty="0"/>
              <a:t> </a:t>
            </a:r>
            <a:r>
              <a:rPr lang="en-US" sz="2400" i="1" dirty="0" err="1"/>
              <a:t>gia</a:t>
            </a:r>
            <a:r>
              <a:rPr lang="en-US" sz="2400" i="1" dirty="0"/>
              <a:t> </a:t>
            </a:r>
            <a:r>
              <a:rPr lang="en-US" sz="2400" i="1" dirty="0" err="1"/>
              <a:t>đình</a:t>
            </a:r>
            <a:r>
              <a:rPr lang="en-US" sz="2400" i="1" dirty="0"/>
              <a:t>: cha </a:t>
            </a:r>
            <a:r>
              <a:rPr lang="en-US" sz="2400" i="1" dirty="0" err="1"/>
              <a:t>mẹ</a:t>
            </a:r>
            <a:r>
              <a:rPr lang="en-US" sz="2400" i="1" dirty="0"/>
              <a:t> </a:t>
            </a:r>
            <a:r>
              <a:rPr lang="en-US" sz="2400" i="1" dirty="0" err="1"/>
              <a:t>cãi</a:t>
            </a:r>
            <a:r>
              <a:rPr lang="en-US" sz="2400" i="1" dirty="0"/>
              <a:t> </a:t>
            </a:r>
            <a:r>
              <a:rPr lang="en-US" sz="2400" i="1" dirty="0" err="1"/>
              <a:t>vã</a:t>
            </a:r>
            <a:r>
              <a:rPr lang="en-US" sz="2400" i="1" dirty="0"/>
              <a:t>, li </a:t>
            </a:r>
            <a:r>
              <a:rPr lang="en-US" sz="2400" i="1" dirty="0" err="1"/>
              <a:t>hôn</a:t>
            </a:r>
            <a:r>
              <a:rPr lang="en-US" sz="2400" i="1" dirty="0"/>
              <a:t>, </a:t>
            </a:r>
            <a:r>
              <a:rPr lang="en-US" sz="2400" i="1" dirty="0" err="1"/>
              <a:t>tài</a:t>
            </a:r>
            <a:r>
              <a:rPr lang="en-US" sz="2400" i="1" dirty="0"/>
              <a:t> </a:t>
            </a:r>
            <a:r>
              <a:rPr lang="en-US" sz="2400" i="1" dirty="0" err="1"/>
              <a:t>chính</a:t>
            </a:r>
            <a:r>
              <a:rPr lang="en-US" sz="2400" i="1" dirty="0"/>
              <a:t> </a:t>
            </a:r>
            <a:r>
              <a:rPr lang="en-US" sz="2400" i="1" dirty="0" err="1"/>
              <a:t>gia</a:t>
            </a:r>
            <a:r>
              <a:rPr lang="en-US" sz="2400" i="1" dirty="0"/>
              <a:t> </a:t>
            </a:r>
            <a:r>
              <a:rPr lang="en-US" sz="2400" i="1" dirty="0" err="1"/>
              <a:t>đình</a:t>
            </a:r>
            <a:r>
              <a:rPr lang="en-US" sz="2400" i="1" dirty="0"/>
              <a:t> </a:t>
            </a:r>
            <a:r>
              <a:rPr lang="en-US" sz="2400" i="1" dirty="0" err="1"/>
              <a:t>sa</a:t>
            </a:r>
            <a:r>
              <a:rPr lang="en-US" sz="2400" i="1" dirty="0"/>
              <a:t> </a:t>
            </a:r>
            <a:r>
              <a:rPr lang="en-US" sz="2400" i="1" dirty="0" err="1"/>
              <a:t>sút</a:t>
            </a:r>
            <a:r>
              <a:rPr lang="en-US" sz="2400" i="1" dirty="0"/>
              <a:t>, </a:t>
            </a:r>
            <a:r>
              <a:rPr lang="en-US" sz="2400" i="1" dirty="0" err="1"/>
              <a:t>chuyển</a:t>
            </a:r>
            <a:r>
              <a:rPr lang="en-US" sz="2400" i="1" dirty="0"/>
              <a:t> </a:t>
            </a:r>
            <a:r>
              <a:rPr lang="en-US" sz="2400" i="1" dirty="0" err="1"/>
              <a:t>nhà</a:t>
            </a:r>
            <a:r>
              <a:rPr lang="en-US" sz="2400" i="1" dirty="0"/>
              <a:t>, </a:t>
            </a:r>
            <a:r>
              <a:rPr lang="en-US" sz="2400" i="1" dirty="0" err="1"/>
              <a:t>mát</a:t>
            </a:r>
            <a:r>
              <a:rPr lang="en-US" sz="2400" i="1" dirty="0"/>
              <a:t> </a:t>
            </a:r>
            <a:r>
              <a:rPr lang="en-US" sz="2400" i="1" dirty="0" err="1"/>
              <a:t>người</a:t>
            </a:r>
            <a:r>
              <a:rPr lang="en-US" sz="2400" i="1" dirty="0"/>
              <a:t> </a:t>
            </a:r>
            <a:r>
              <a:rPr lang="en-US" sz="2400" i="1" dirty="0" err="1"/>
              <a:t>thân</a:t>
            </a:r>
            <a:r>
              <a:rPr lang="en-US" sz="2400" i="1" dirty="0"/>
              <a:t>,...</a:t>
            </a:r>
            <a:endParaRPr lang="en-VN" sz="2400" dirty="0"/>
          </a:p>
          <a:p>
            <a:r>
              <a:rPr lang="en-US" sz="2400" i="1" dirty="0"/>
              <a:t>+ </a:t>
            </a:r>
            <a:r>
              <a:rPr lang="en-US" sz="2400" i="1" dirty="0" err="1"/>
              <a:t>Tình</a:t>
            </a:r>
            <a:r>
              <a:rPr lang="en-US" sz="2400" i="1" dirty="0"/>
              <a:t> </a:t>
            </a:r>
            <a:r>
              <a:rPr lang="en-US" sz="2400" i="1" dirty="0" err="1"/>
              <a:t>huống</a:t>
            </a:r>
            <a:r>
              <a:rPr lang="en-US" sz="2400" i="1" dirty="0"/>
              <a:t> </a:t>
            </a:r>
            <a:r>
              <a:rPr lang="en-US" sz="2400" i="1" dirty="0" err="1"/>
              <a:t>từ</a:t>
            </a:r>
            <a:r>
              <a:rPr lang="en-US" sz="2400" i="1" dirty="0"/>
              <a:t> </a:t>
            </a:r>
            <a:r>
              <a:rPr lang="en-US" sz="2400" i="1" dirty="0" err="1"/>
              <a:t>bên</a:t>
            </a:r>
            <a:r>
              <a:rPr lang="en-US" sz="2400" i="1" dirty="0"/>
              <a:t> </a:t>
            </a:r>
            <a:r>
              <a:rPr lang="en-US" sz="2400" i="1" dirty="0" err="1"/>
              <a:t>trong</a:t>
            </a:r>
            <a:r>
              <a:rPr lang="en-US" sz="2400" i="1" dirty="0"/>
              <a:t> HS </a:t>
            </a:r>
            <a:r>
              <a:rPr lang="en-US" sz="2400" i="1" dirty="0" err="1"/>
              <a:t>như</a:t>
            </a:r>
            <a:r>
              <a:rPr lang="en-US" sz="2400" i="1" dirty="0"/>
              <a:t>: </a:t>
            </a:r>
            <a:r>
              <a:rPr lang="en-US" sz="2400" i="1" dirty="0" err="1"/>
              <a:t>sức</a:t>
            </a:r>
            <a:r>
              <a:rPr lang="en-US" sz="2400" i="1" dirty="0"/>
              <a:t> </a:t>
            </a:r>
            <a:r>
              <a:rPr lang="en-US" sz="2400" i="1" dirty="0" err="1"/>
              <a:t>khoẻ</a:t>
            </a:r>
            <a:r>
              <a:rPr lang="en-US" sz="2400" i="1" dirty="0"/>
              <a:t> </a:t>
            </a:r>
            <a:r>
              <a:rPr lang="en-US" sz="2400" i="1" dirty="0" err="1"/>
              <a:t>kém</a:t>
            </a:r>
            <a:r>
              <a:rPr lang="en-US" sz="2400" i="1" dirty="0"/>
              <a:t>, </a:t>
            </a:r>
            <a:r>
              <a:rPr lang="en-US" sz="2400" i="1" dirty="0" err="1"/>
              <a:t>thay</a:t>
            </a:r>
            <a:r>
              <a:rPr lang="en-US" sz="2400" i="1" dirty="0"/>
              <a:t> </a:t>
            </a:r>
            <a:r>
              <a:rPr lang="en-US" sz="2400" i="1" dirty="0" err="1"/>
              <a:t>đổi</a:t>
            </a:r>
            <a:r>
              <a:rPr lang="en-US" sz="2400" i="1" dirty="0"/>
              <a:t> </a:t>
            </a:r>
            <a:r>
              <a:rPr lang="en-US" sz="2400" i="1" dirty="0" err="1"/>
              <a:t>cơ</a:t>
            </a:r>
            <a:r>
              <a:rPr lang="en-US" sz="2400" i="1" dirty="0"/>
              <a:t> </a:t>
            </a:r>
            <a:r>
              <a:rPr lang="en-US" sz="2400" i="1" dirty="0" err="1"/>
              <a:t>thể</a:t>
            </a:r>
            <a:r>
              <a:rPr lang="en-US" sz="2400" i="1" dirty="0"/>
              <a:t> </a:t>
            </a:r>
            <a:r>
              <a:rPr lang="en-US" sz="2400" i="1" dirty="0" err="1"/>
              <a:t>trong</a:t>
            </a:r>
            <a:r>
              <a:rPr lang="en-US" sz="2400" i="1" dirty="0"/>
              <a:t> </a:t>
            </a:r>
            <a:r>
              <a:rPr lang="en-US" sz="2400" i="1" dirty="0" err="1"/>
              <a:t>độ</a:t>
            </a:r>
            <a:r>
              <a:rPr lang="en-US" sz="2400" i="1" dirty="0"/>
              <a:t> </a:t>
            </a:r>
            <a:r>
              <a:rPr lang="en-US" sz="2400" i="1" dirty="0" err="1"/>
              <a:t>tuổi</a:t>
            </a:r>
            <a:r>
              <a:rPr lang="en-US" sz="2400" i="1" dirty="0"/>
              <a:t> </a:t>
            </a:r>
            <a:r>
              <a:rPr lang="en-US" sz="2400" i="1" dirty="0" err="1"/>
              <a:t>dậy</a:t>
            </a:r>
            <a:r>
              <a:rPr lang="en-US" sz="2400" i="1" dirty="0"/>
              <a:t> </a:t>
            </a:r>
            <a:r>
              <a:rPr lang="en-US" sz="2400" i="1" dirty="0" err="1"/>
              <a:t>thì</a:t>
            </a:r>
            <a:r>
              <a:rPr lang="en-US" sz="2400" i="1" dirty="0"/>
              <a:t>, </a:t>
            </a:r>
            <a:r>
              <a:rPr lang="en-US" sz="2400" i="1" dirty="0" err="1"/>
              <a:t>ngoại</a:t>
            </a:r>
            <a:r>
              <a:rPr lang="en-US" sz="2400" i="1" dirty="0"/>
              <a:t> </a:t>
            </a:r>
            <a:r>
              <a:rPr lang="en-US" sz="2400" i="1" dirty="0" err="1"/>
              <a:t>hình</a:t>
            </a:r>
            <a:r>
              <a:rPr lang="en-US" sz="2400" i="1" dirty="0"/>
              <a:t>, so </a:t>
            </a:r>
            <a:r>
              <a:rPr lang="en-US" sz="2400" i="1" dirty="0" err="1"/>
              <a:t>sánh</a:t>
            </a:r>
            <a:r>
              <a:rPr lang="en-US" sz="2400" i="1" dirty="0"/>
              <a:t> </a:t>
            </a:r>
            <a:r>
              <a:rPr lang="en-US" sz="2400" i="1" dirty="0" err="1"/>
              <a:t>bản</a:t>
            </a:r>
            <a:r>
              <a:rPr lang="en-US" sz="2400" i="1" dirty="0"/>
              <a:t> </a:t>
            </a:r>
            <a:r>
              <a:rPr lang="en-US" sz="2400" i="1" dirty="0" err="1"/>
              <a:t>thân</a:t>
            </a:r>
            <a:r>
              <a:rPr lang="en-US" sz="2400" i="1" dirty="0"/>
              <a:t> </a:t>
            </a:r>
            <a:r>
              <a:rPr lang="en-US" sz="2400" i="1" dirty="0" err="1"/>
              <a:t>với</a:t>
            </a:r>
            <a:r>
              <a:rPr lang="en-US" sz="2400" i="1" dirty="0"/>
              <a:t> </a:t>
            </a:r>
            <a:r>
              <a:rPr lang="en-US" sz="2400" i="1" dirty="0" err="1"/>
              <a:t>người</a:t>
            </a:r>
            <a:r>
              <a:rPr lang="en-US" sz="2400" i="1" dirty="0"/>
              <a:t> </a:t>
            </a:r>
            <a:r>
              <a:rPr lang="en-US" sz="2400" i="1" dirty="0" err="1"/>
              <a:t>khác</a:t>
            </a:r>
            <a:r>
              <a:rPr lang="en-US" sz="2400" i="1" dirty="0"/>
              <a:t>, </a:t>
            </a:r>
            <a:r>
              <a:rPr lang="en-US" sz="2400" i="1" dirty="0" err="1"/>
              <a:t>tâm</a:t>
            </a:r>
            <a:r>
              <a:rPr lang="en-US" sz="2400" i="1" dirty="0"/>
              <a:t> </a:t>
            </a:r>
            <a:r>
              <a:rPr lang="en-US" sz="2400" i="1" dirty="0" err="1"/>
              <a:t>lí</a:t>
            </a:r>
            <a:r>
              <a:rPr lang="en-US" sz="2400" i="1" dirty="0"/>
              <a:t> </a:t>
            </a:r>
            <a:r>
              <a:rPr lang="en-US" sz="2400" i="1" dirty="0" err="1"/>
              <a:t>tự</a:t>
            </a:r>
            <a:r>
              <a:rPr lang="en-US" sz="2400" i="1" dirty="0"/>
              <a:t> </a:t>
            </a:r>
            <a:r>
              <a:rPr lang="en-US" sz="2400" i="1" dirty="0" err="1"/>
              <a:t>ti</a:t>
            </a:r>
            <a:r>
              <a:rPr lang="en-US" sz="2400" i="1" dirty="0"/>
              <a:t>, </a:t>
            </a:r>
            <a:r>
              <a:rPr lang="en-US" sz="2400" i="1" dirty="0" err="1"/>
              <a:t>suy</a:t>
            </a:r>
            <a:r>
              <a:rPr lang="en-US" sz="2400" i="1" dirty="0"/>
              <a:t> </a:t>
            </a:r>
            <a:r>
              <a:rPr lang="en-US" sz="2400" i="1" dirty="0" err="1"/>
              <a:t>nghĩ</a:t>
            </a:r>
            <a:r>
              <a:rPr lang="en-US" sz="2400" i="1" dirty="0"/>
              <a:t> </a:t>
            </a:r>
            <a:r>
              <a:rPr lang="en-US" sz="2400" i="1" dirty="0" err="1"/>
              <a:t>tiêu</a:t>
            </a:r>
            <a:r>
              <a:rPr lang="en-US" sz="2400" i="1" dirty="0"/>
              <a:t> </a:t>
            </a:r>
            <a:r>
              <a:rPr lang="en-US" sz="2400" i="1" dirty="0" err="1"/>
              <a:t>cực</a:t>
            </a:r>
            <a:r>
              <a:rPr lang="en-US" sz="2400" i="1" dirty="0"/>
              <a:t>,...</a:t>
            </a:r>
            <a:endParaRPr lang="en-VN" sz="2400" dirty="0"/>
          </a:p>
        </p:txBody>
      </p:sp>
      <p:sp>
        <p:nvSpPr>
          <p:cNvPr id="2" name="TextBox 1"/>
          <p:cNvSpPr txBox="1"/>
          <p:nvPr/>
        </p:nvSpPr>
        <p:spPr>
          <a:xfrm>
            <a:off x="3739242" y="257005"/>
            <a:ext cx="1752600" cy="461665"/>
          </a:xfrm>
          <a:prstGeom prst="rect">
            <a:avLst/>
          </a:prstGeom>
          <a:solidFill>
            <a:schemeClr val="tx2"/>
          </a:solidFill>
        </p:spPr>
        <p:txBody>
          <a:bodyPr wrap="square" rtlCol="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BÀI TẬP 1</a:t>
            </a:r>
          </a:p>
        </p:txBody>
      </p:sp>
    </p:spTree>
    <p:extLst>
      <p:ext uri="{BB962C8B-B14F-4D97-AF65-F5344CB8AC3E}">
        <p14:creationId xmlns:p14="http://schemas.microsoft.com/office/powerpoint/2010/main" val="355998772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5" name="Rectangle 4">
            <a:extLst>
              <a:ext uri="{FF2B5EF4-FFF2-40B4-BE49-F238E27FC236}">
                <a16:creationId xmlns:a16="http://schemas.microsoft.com/office/drawing/2014/main" id="{C2A5DE9D-BD18-3EA9-BBB8-A349E7B8FCC5}"/>
              </a:ext>
            </a:extLst>
          </p:cNvPr>
          <p:cNvSpPr/>
          <p:nvPr/>
        </p:nvSpPr>
        <p:spPr>
          <a:xfrm>
            <a:off x="1938814" y="2266846"/>
            <a:ext cx="4996542" cy="1938992"/>
          </a:xfrm>
          <a:prstGeom prst="rect">
            <a:avLst/>
          </a:prstGeom>
          <a:solidFill>
            <a:schemeClr val="accent2">
              <a:lumMod val="20000"/>
              <a:lumOff val="80000"/>
            </a:schemeClr>
          </a:solidFill>
        </p:spPr>
        <p:txBody>
          <a:bodyPr wrap="square">
            <a:spAutoFit/>
          </a:bodyPr>
          <a:lstStyle/>
          <a:p>
            <a:pPr lvl="0" algn="just"/>
            <a:r>
              <a:rPr lang="en-US" sz="2400" i="1" dirty="0"/>
              <a:t>2. HS </a:t>
            </a:r>
            <a:r>
              <a:rPr lang="en-US" sz="2400" i="1" dirty="0" err="1"/>
              <a:t>làm</a:t>
            </a:r>
            <a:r>
              <a:rPr lang="en-US" sz="2400" i="1" dirty="0"/>
              <a:t> </a:t>
            </a:r>
            <a:r>
              <a:rPr lang="en-US" sz="2400" i="1" dirty="0" err="1"/>
              <a:t>việc</a:t>
            </a:r>
            <a:r>
              <a:rPr lang="en-US" sz="2400" i="1" dirty="0"/>
              <a:t> </a:t>
            </a:r>
            <a:r>
              <a:rPr lang="en-US" sz="2400" i="1" dirty="0" err="1"/>
              <a:t>cá</a:t>
            </a:r>
            <a:r>
              <a:rPr lang="en-US" sz="2400" i="1" dirty="0"/>
              <a:t> </a:t>
            </a:r>
            <a:r>
              <a:rPr lang="en-US" sz="2400" i="1" dirty="0" err="1"/>
              <a:t>nhân</a:t>
            </a:r>
            <a:r>
              <a:rPr lang="en-US" sz="2400" i="1" dirty="0"/>
              <a:t>, </a:t>
            </a:r>
            <a:r>
              <a:rPr lang="en-US" sz="2400" i="1" dirty="0" err="1"/>
              <a:t>kẻ</a:t>
            </a:r>
            <a:r>
              <a:rPr lang="en-US" sz="2400" i="1" dirty="0"/>
              <a:t> </a:t>
            </a:r>
            <a:r>
              <a:rPr lang="en-US" sz="2400" i="1" dirty="0" err="1"/>
              <a:t>bảng</a:t>
            </a:r>
            <a:r>
              <a:rPr lang="en-US" sz="2400" i="1" dirty="0"/>
              <a:t> </a:t>
            </a:r>
            <a:r>
              <a:rPr lang="en-US" sz="2400" i="1" dirty="0" err="1"/>
              <a:t>trong</a:t>
            </a:r>
            <a:r>
              <a:rPr lang="en-US" sz="2400" i="1" dirty="0"/>
              <a:t> </a:t>
            </a:r>
            <a:r>
              <a:rPr lang="en-US" sz="2400" i="1" dirty="0" err="1"/>
              <a:t>vở</a:t>
            </a:r>
            <a:r>
              <a:rPr lang="en-US" sz="2400" i="1" dirty="0"/>
              <a:t>/</a:t>
            </a:r>
            <a:r>
              <a:rPr lang="en-US" sz="2400" i="1" dirty="0" err="1"/>
              <a:t>phiếu</a:t>
            </a:r>
            <a:r>
              <a:rPr lang="en-US" sz="2400" i="1" dirty="0"/>
              <a:t> </a:t>
            </a:r>
            <a:r>
              <a:rPr lang="en-US" sz="2400" i="1" dirty="0" err="1"/>
              <a:t>học</a:t>
            </a:r>
            <a:r>
              <a:rPr lang="en-US" sz="2400" i="1" dirty="0"/>
              <a:t> </a:t>
            </a:r>
            <a:r>
              <a:rPr lang="en-US" sz="2400" i="1" dirty="0" err="1"/>
              <a:t>tập</a:t>
            </a:r>
            <a:r>
              <a:rPr lang="en-US" sz="2400" i="1" dirty="0"/>
              <a:t> </a:t>
            </a:r>
            <a:r>
              <a:rPr lang="en-US" sz="2400" i="1" dirty="0" err="1"/>
              <a:t>đề</a:t>
            </a:r>
            <a:r>
              <a:rPr lang="en-US" sz="2400" i="1" dirty="0"/>
              <a:t> </a:t>
            </a:r>
            <a:r>
              <a:rPr lang="en-US" sz="2400" i="1" dirty="0" err="1"/>
              <a:t>chuyển</a:t>
            </a:r>
            <a:r>
              <a:rPr lang="en-US" sz="2400" i="1" dirty="0"/>
              <a:t> </a:t>
            </a:r>
            <a:r>
              <a:rPr lang="en-US" sz="2400" i="1" dirty="0" err="1"/>
              <a:t>những</a:t>
            </a:r>
            <a:r>
              <a:rPr lang="en-US" sz="2400" i="1" dirty="0"/>
              <a:t> </a:t>
            </a:r>
            <a:r>
              <a:rPr lang="en-US" sz="2400" i="1" dirty="0" err="1"/>
              <a:t>suy</a:t>
            </a:r>
            <a:r>
              <a:rPr lang="en-US" sz="2400" i="1" dirty="0"/>
              <a:t> </a:t>
            </a:r>
            <a:r>
              <a:rPr lang="en-US" sz="2400" i="1" dirty="0" err="1"/>
              <a:t>nghĩ</a:t>
            </a:r>
            <a:r>
              <a:rPr lang="en-US" sz="2400" i="1" dirty="0"/>
              <a:t>, </a:t>
            </a:r>
            <a:r>
              <a:rPr lang="en-US" sz="2400" i="1" dirty="0" err="1"/>
              <a:t>lời</a:t>
            </a:r>
            <a:r>
              <a:rPr lang="en-US" sz="2400" i="1" dirty="0"/>
              <a:t> </a:t>
            </a:r>
            <a:r>
              <a:rPr lang="en-US" sz="2400" i="1" dirty="0" err="1"/>
              <a:t>nói</a:t>
            </a:r>
            <a:r>
              <a:rPr lang="en-US" sz="2400" i="1" dirty="0"/>
              <a:t> </a:t>
            </a:r>
            <a:r>
              <a:rPr lang="en-US" sz="2400" i="1" dirty="0" err="1"/>
              <a:t>tiêu</a:t>
            </a:r>
            <a:r>
              <a:rPr lang="en-US" sz="2400" i="1" dirty="0"/>
              <a:t> </a:t>
            </a:r>
            <a:r>
              <a:rPr lang="en-US" sz="2400" i="1" dirty="0" err="1"/>
              <a:t>cực</a:t>
            </a:r>
            <a:r>
              <a:rPr lang="en-US" sz="2400" i="1" dirty="0"/>
              <a:t> </a:t>
            </a:r>
            <a:r>
              <a:rPr lang="en-US" sz="2400" i="1" dirty="0" err="1"/>
              <a:t>thành</a:t>
            </a:r>
            <a:r>
              <a:rPr lang="en-US" sz="2400" i="1" dirty="0"/>
              <a:t> </a:t>
            </a:r>
            <a:r>
              <a:rPr lang="en-US" sz="2400" i="1" dirty="0" err="1"/>
              <a:t>những</a:t>
            </a:r>
            <a:r>
              <a:rPr lang="en-US" sz="2400" i="1" dirty="0"/>
              <a:t> </a:t>
            </a:r>
            <a:r>
              <a:rPr lang="en-US" sz="2400" i="1" dirty="0" err="1"/>
              <a:t>suy</a:t>
            </a:r>
            <a:r>
              <a:rPr lang="en-US" sz="2400" i="1" dirty="0"/>
              <a:t> </a:t>
            </a:r>
            <a:r>
              <a:rPr lang="en-US" sz="2400" i="1" dirty="0" err="1"/>
              <a:t>nghĩ</a:t>
            </a:r>
            <a:r>
              <a:rPr lang="en-US" sz="2400" i="1" dirty="0"/>
              <a:t>, </a:t>
            </a:r>
            <a:r>
              <a:rPr lang="en-US" sz="2400" i="1" dirty="0" err="1"/>
              <a:t>lời</a:t>
            </a:r>
            <a:r>
              <a:rPr lang="en-US" sz="2400" i="1" dirty="0"/>
              <a:t> </a:t>
            </a:r>
            <a:r>
              <a:rPr lang="en-US" sz="2400" i="1" dirty="0" err="1"/>
              <a:t>nói</a:t>
            </a:r>
            <a:r>
              <a:rPr lang="en-US" sz="2400" i="1" dirty="0"/>
              <a:t> </a:t>
            </a:r>
            <a:r>
              <a:rPr lang="en-US" sz="2400" i="1" dirty="0" err="1"/>
              <a:t>tích</a:t>
            </a:r>
            <a:r>
              <a:rPr lang="en-US" sz="2400" i="1" dirty="0"/>
              <a:t> </a:t>
            </a:r>
            <a:r>
              <a:rPr lang="en-US" sz="2400" i="1" dirty="0" err="1"/>
              <a:t>cực</a:t>
            </a:r>
            <a:r>
              <a:rPr lang="en-US" sz="2400" i="1" dirty="0"/>
              <a:t>.</a:t>
            </a:r>
            <a:r>
              <a:rPr lang="en-VN" sz="2400" dirty="0"/>
              <a:t> </a:t>
            </a:r>
          </a:p>
        </p:txBody>
      </p:sp>
      <p:sp>
        <p:nvSpPr>
          <p:cNvPr id="6" name="Title 9">
            <a:extLst>
              <a:ext uri="{FF2B5EF4-FFF2-40B4-BE49-F238E27FC236}">
                <a16:creationId xmlns:a16="http://schemas.microsoft.com/office/drawing/2014/main" id="{29294B43-446A-4027-1D16-641F7640E0E0}"/>
              </a:ext>
            </a:extLst>
          </p:cNvPr>
          <p:cNvSpPr txBox="1">
            <a:spLocks/>
          </p:cNvSpPr>
          <p:nvPr/>
        </p:nvSpPr>
        <p:spPr>
          <a:xfrm>
            <a:off x="3495857" y="709062"/>
            <a:ext cx="77040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2">
                    <a:lumMod val="50000"/>
                  </a:schemeClr>
                </a:solidFill>
                <a:latin typeface="+mj-lt"/>
              </a:rPr>
              <a:t>LUYỆN TẬP</a:t>
            </a:r>
          </a:p>
        </p:txBody>
      </p:sp>
    </p:spTree>
    <p:extLst>
      <p:ext uri="{BB962C8B-B14F-4D97-AF65-F5344CB8AC3E}">
        <p14:creationId xmlns:p14="http://schemas.microsoft.com/office/powerpoint/2010/main" val="37099720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9242" y="257005"/>
            <a:ext cx="1752600" cy="461665"/>
          </a:xfrm>
          <a:prstGeom prst="rect">
            <a:avLst/>
          </a:prstGeom>
          <a:solidFill>
            <a:schemeClr val="tx2"/>
          </a:solidFill>
        </p:spPr>
        <p:txBody>
          <a:bodyPr wrap="square" rtlCol="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BÀI TẬP 2</a:t>
            </a:r>
          </a:p>
        </p:txBody>
      </p:sp>
      <p:graphicFrame>
        <p:nvGraphicFramePr>
          <p:cNvPr id="4" name="Table 3">
            <a:extLst>
              <a:ext uri="{FF2B5EF4-FFF2-40B4-BE49-F238E27FC236}">
                <a16:creationId xmlns:a16="http://schemas.microsoft.com/office/drawing/2014/main" id="{9EB6869C-93D0-1352-396D-FB8E3DF3478B}"/>
              </a:ext>
            </a:extLst>
          </p:cNvPr>
          <p:cNvGraphicFramePr>
            <a:graphicFrameLocks noGrp="1"/>
          </p:cNvGraphicFramePr>
          <p:nvPr/>
        </p:nvGraphicFramePr>
        <p:xfrm>
          <a:off x="748145" y="919939"/>
          <a:ext cx="7647709" cy="3794760"/>
        </p:xfrm>
        <a:graphic>
          <a:graphicData uri="http://schemas.openxmlformats.org/drawingml/2006/table">
            <a:tbl>
              <a:tblPr firstRow="1" firstCol="1" bandRow="1">
                <a:tableStyleId>{68AE0441-D774-403E-80AF-3022C2003F43}</a:tableStyleId>
              </a:tblPr>
              <a:tblGrid>
                <a:gridCol w="2892829">
                  <a:extLst>
                    <a:ext uri="{9D8B030D-6E8A-4147-A177-3AD203B41FA5}">
                      <a16:colId xmlns:a16="http://schemas.microsoft.com/office/drawing/2014/main" val="3194100618"/>
                    </a:ext>
                  </a:extLst>
                </a:gridCol>
                <a:gridCol w="4754880">
                  <a:extLst>
                    <a:ext uri="{9D8B030D-6E8A-4147-A177-3AD203B41FA5}">
                      <a16:colId xmlns:a16="http://schemas.microsoft.com/office/drawing/2014/main" val="2694598846"/>
                    </a:ext>
                  </a:extLst>
                </a:gridCol>
              </a:tblGrid>
              <a:tr h="208864">
                <a:tc>
                  <a:txBody>
                    <a:bodyPr/>
                    <a:lstStyle/>
                    <a:p>
                      <a:pPr algn="ctr">
                        <a:lnSpc>
                          <a:spcPct val="100000"/>
                        </a:lnSpc>
                        <a:spcBef>
                          <a:spcPts val="300"/>
                        </a:spcBef>
                        <a:spcAft>
                          <a:spcPts val="300"/>
                        </a:spcAft>
                      </a:pPr>
                      <a:r>
                        <a:rPr lang="en-US" sz="1600" b="1" dirty="0" err="1">
                          <a:effectLst/>
                        </a:rPr>
                        <a:t>Lời</a:t>
                      </a:r>
                      <a:r>
                        <a:rPr lang="en-US" sz="1600" b="1" dirty="0">
                          <a:effectLst/>
                        </a:rPr>
                        <a:t> </a:t>
                      </a:r>
                      <a:r>
                        <a:rPr lang="en-US" sz="1600" b="1" dirty="0" err="1">
                          <a:effectLst/>
                        </a:rPr>
                        <a:t>nói</a:t>
                      </a:r>
                      <a:r>
                        <a:rPr lang="en-US" sz="1600" b="1" dirty="0">
                          <a:effectLst/>
                        </a:rPr>
                        <a:t>, </a:t>
                      </a:r>
                      <a:r>
                        <a:rPr lang="en-US" sz="1600" b="1" dirty="0" err="1">
                          <a:effectLst/>
                        </a:rPr>
                        <a:t>suy</a:t>
                      </a:r>
                      <a:r>
                        <a:rPr lang="en-US" sz="1600" b="1" dirty="0">
                          <a:effectLst/>
                        </a:rPr>
                        <a:t> </a:t>
                      </a:r>
                      <a:r>
                        <a:rPr lang="en-US" sz="1600" b="1" dirty="0" err="1">
                          <a:effectLst/>
                        </a:rPr>
                        <a:t>nghĩ</a:t>
                      </a:r>
                      <a:r>
                        <a:rPr lang="en-US" sz="1600" b="1" dirty="0">
                          <a:effectLst/>
                        </a:rPr>
                        <a:t> </a:t>
                      </a:r>
                      <a:r>
                        <a:rPr lang="en-US" sz="1600" b="1" dirty="0" err="1">
                          <a:effectLst/>
                        </a:rPr>
                        <a:t>tiêu</a:t>
                      </a:r>
                      <a:r>
                        <a:rPr lang="en-US" sz="1600" b="1" dirty="0">
                          <a:effectLst/>
                        </a:rPr>
                        <a:t> </a:t>
                      </a:r>
                      <a:r>
                        <a:rPr lang="en-US" sz="1600" b="1" dirty="0" err="1">
                          <a:effectLst/>
                        </a:rPr>
                        <a:t>cực</a:t>
                      </a:r>
                      <a:endParaRPr lang="en-V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ctr">
                        <a:lnSpc>
                          <a:spcPct val="100000"/>
                        </a:lnSpc>
                        <a:spcBef>
                          <a:spcPts val="300"/>
                        </a:spcBef>
                        <a:spcAft>
                          <a:spcPts val="300"/>
                        </a:spcAft>
                      </a:pPr>
                      <a:r>
                        <a:rPr lang="en-US" sz="1600" b="1" dirty="0" err="1">
                          <a:effectLst/>
                        </a:rPr>
                        <a:t>Lời</a:t>
                      </a:r>
                      <a:r>
                        <a:rPr lang="en-US" sz="1600" b="1" dirty="0">
                          <a:effectLst/>
                        </a:rPr>
                        <a:t> </a:t>
                      </a:r>
                      <a:r>
                        <a:rPr lang="en-US" sz="1600" b="1" dirty="0" err="1">
                          <a:effectLst/>
                        </a:rPr>
                        <a:t>nói</a:t>
                      </a:r>
                      <a:r>
                        <a:rPr lang="en-US" sz="1600" b="1" dirty="0">
                          <a:effectLst/>
                        </a:rPr>
                        <a:t>, </a:t>
                      </a:r>
                      <a:r>
                        <a:rPr lang="en-US" sz="1600" b="1" dirty="0" err="1">
                          <a:effectLst/>
                        </a:rPr>
                        <a:t>suy</a:t>
                      </a:r>
                      <a:r>
                        <a:rPr lang="en-US" sz="1600" b="1" dirty="0">
                          <a:effectLst/>
                        </a:rPr>
                        <a:t> </a:t>
                      </a:r>
                      <a:r>
                        <a:rPr lang="en-US" sz="1600" b="1" dirty="0" err="1">
                          <a:effectLst/>
                        </a:rPr>
                        <a:t>nghĩ</a:t>
                      </a:r>
                      <a:r>
                        <a:rPr lang="en-US" sz="1600" b="1" dirty="0">
                          <a:effectLst/>
                        </a:rPr>
                        <a:t> </a:t>
                      </a:r>
                      <a:r>
                        <a:rPr lang="en-US" sz="1600" b="1" dirty="0" err="1">
                          <a:effectLst/>
                        </a:rPr>
                        <a:t>tích</a:t>
                      </a:r>
                      <a:r>
                        <a:rPr lang="en-US" sz="1600" b="1" dirty="0">
                          <a:effectLst/>
                        </a:rPr>
                        <a:t> </a:t>
                      </a:r>
                      <a:r>
                        <a:rPr lang="en-US" sz="1600" b="1" dirty="0" err="1">
                          <a:effectLst/>
                        </a:rPr>
                        <a:t>cực</a:t>
                      </a:r>
                      <a:endParaRPr lang="en-V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4256520359"/>
                  </a:ext>
                </a:extLst>
              </a:tr>
              <a:tr h="441206">
                <a:tc>
                  <a:txBody>
                    <a:bodyPr/>
                    <a:lstStyle/>
                    <a:p>
                      <a:pPr algn="just">
                        <a:lnSpc>
                          <a:spcPct val="100000"/>
                        </a:lnSpc>
                        <a:spcBef>
                          <a:spcPts val="300"/>
                        </a:spcBef>
                        <a:spcAft>
                          <a:spcPts val="300"/>
                        </a:spcAft>
                      </a:pPr>
                      <a:r>
                        <a:rPr lang="en-US" sz="1600">
                          <a:effectLst/>
                        </a:rPr>
                        <a:t>Mình không thể chấp nhận được lỗi lầm đó.</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just">
                        <a:lnSpc>
                          <a:spcPct val="100000"/>
                        </a:lnSpc>
                        <a:spcBef>
                          <a:spcPts val="300"/>
                        </a:spcBef>
                        <a:spcAft>
                          <a:spcPts val="300"/>
                        </a:spcAft>
                      </a:pPr>
                      <a:r>
                        <a:rPr lang="en-US" sz="1600" dirty="0">
                          <a:effectLst/>
                        </a:rPr>
                        <a:t>Ai </a:t>
                      </a:r>
                      <a:r>
                        <a:rPr lang="en-US" sz="1600" dirty="0" err="1">
                          <a:effectLst/>
                        </a:rPr>
                        <a:t>cũng</a:t>
                      </a:r>
                      <a:r>
                        <a:rPr lang="en-US" sz="1600" dirty="0">
                          <a:effectLst/>
                        </a:rPr>
                        <a:t> </a:t>
                      </a:r>
                      <a:r>
                        <a:rPr lang="en-US" sz="1600" dirty="0" err="1">
                          <a:effectLst/>
                        </a:rPr>
                        <a:t>có</a:t>
                      </a:r>
                      <a:r>
                        <a:rPr lang="en-US" sz="1600" dirty="0">
                          <a:effectLst/>
                        </a:rPr>
                        <a:t> </a:t>
                      </a:r>
                      <a:r>
                        <a:rPr lang="en-US" sz="1600" dirty="0" err="1">
                          <a:effectLst/>
                        </a:rPr>
                        <a:t>lúc</a:t>
                      </a:r>
                      <a:r>
                        <a:rPr lang="en-US" sz="1600" dirty="0">
                          <a:effectLst/>
                        </a:rPr>
                        <a:t> </a:t>
                      </a:r>
                      <a:r>
                        <a:rPr lang="en-US" sz="1600" dirty="0" err="1">
                          <a:effectLst/>
                        </a:rPr>
                        <a:t>mắc</a:t>
                      </a:r>
                      <a:r>
                        <a:rPr lang="en-US" sz="1600" dirty="0">
                          <a:effectLst/>
                        </a:rPr>
                        <a:t> </a:t>
                      </a:r>
                      <a:r>
                        <a:rPr lang="en-US" sz="1600" dirty="0" err="1">
                          <a:effectLst/>
                        </a:rPr>
                        <a:t>sai</a:t>
                      </a:r>
                      <a:r>
                        <a:rPr lang="en-US" sz="1600" dirty="0">
                          <a:effectLst/>
                        </a:rPr>
                        <a:t> </a:t>
                      </a:r>
                      <a:r>
                        <a:rPr lang="en-US" sz="1600" dirty="0" err="1">
                          <a:effectLst/>
                        </a:rPr>
                        <a:t>lầm</a:t>
                      </a:r>
                      <a:r>
                        <a:rPr lang="en-US" sz="1600" dirty="0">
                          <a:effectLst/>
                        </a:rPr>
                        <a:t>. Quan </a:t>
                      </a:r>
                      <a:r>
                        <a:rPr lang="en-US" sz="1600" dirty="0" err="1">
                          <a:effectLst/>
                        </a:rPr>
                        <a:t>trọng</a:t>
                      </a:r>
                      <a:r>
                        <a:rPr lang="en-US" sz="1600" dirty="0">
                          <a:effectLst/>
                        </a:rPr>
                        <a:t> </a:t>
                      </a:r>
                      <a:r>
                        <a:rPr lang="en-US" sz="1600" dirty="0" err="1">
                          <a:effectLst/>
                        </a:rPr>
                        <a:t>mình</a:t>
                      </a:r>
                      <a:r>
                        <a:rPr lang="en-US" sz="1600" dirty="0">
                          <a:effectLst/>
                        </a:rPr>
                        <a:t> </a:t>
                      </a:r>
                      <a:r>
                        <a:rPr lang="en-US" sz="1600" dirty="0" err="1">
                          <a:effectLst/>
                        </a:rPr>
                        <a:t>học</a:t>
                      </a:r>
                      <a:r>
                        <a:rPr lang="en-US" sz="1600" dirty="0">
                          <a:effectLst/>
                        </a:rPr>
                        <a:t> </a:t>
                      </a:r>
                      <a:r>
                        <a:rPr lang="en-US" sz="1600" dirty="0" err="1">
                          <a:effectLst/>
                        </a:rPr>
                        <a:t>được</a:t>
                      </a:r>
                      <a:r>
                        <a:rPr lang="en-US" sz="1600" dirty="0">
                          <a:effectLst/>
                        </a:rPr>
                        <a:t> </a:t>
                      </a:r>
                      <a:r>
                        <a:rPr lang="en-US" sz="1600" dirty="0" err="1">
                          <a:effectLst/>
                        </a:rPr>
                        <a:t>bài</a:t>
                      </a:r>
                      <a:r>
                        <a:rPr lang="en-US" sz="1600" dirty="0">
                          <a:effectLst/>
                        </a:rPr>
                        <a:t> </a:t>
                      </a:r>
                      <a:r>
                        <a:rPr lang="en-US" sz="1600" dirty="0" err="1">
                          <a:effectLst/>
                        </a:rPr>
                        <a:t>học</a:t>
                      </a:r>
                      <a:r>
                        <a:rPr lang="en-US" sz="1600" dirty="0">
                          <a:effectLst/>
                        </a:rPr>
                        <a:t> </a:t>
                      </a:r>
                      <a:r>
                        <a:rPr lang="en-US" sz="1600" dirty="0" err="1">
                          <a:effectLst/>
                        </a:rPr>
                        <a:t>gì</a:t>
                      </a:r>
                      <a:r>
                        <a:rPr lang="en-US" sz="1600" dirty="0">
                          <a:effectLst/>
                        </a:rPr>
                        <a:t> </a:t>
                      </a:r>
                      <a:r>
                        <a:rPr lang="en-US" sz="1600" dirty="0" err="1">
                          <a:effectLst/>
                        </a:rPr>
                        <a:t>và</a:t>
                      </a:r>
                      <a:r>
                        <a:rPr lang="en-US" sz="1600" dirty="0">
                          <a:effectLst/>
                        </a:rPr>
                        <a:t> </a:t>
                      </a:r>
                      <a:r>
                        <a:rPr lang="en-US" sz="1600" dirty="0" err="1">
                          <a:effectLst/>
                        </a:rPr>
                        <a:t>sẽ</a:t>
                      </a:r>
                      <a:r>
                        <a:rPr lang="en-US" sz="1600" dirty="0">
                          <a:effectLst/>
                        </a:rPr>
                        <a:t> </a:t>
                      </a:r>
                      <a:r>
                        <a:rPr lang="en-US" sz="1600" dirty="0" err="1">
                          <a:effectLst/>
                        </a:rPr>
                        <a:t>không</a:t>
                      </a:r>
                      <a:r>
                        <a:rPr lang="en-US" sz="1600" dirty="0">
                          <a:effectLst/>
                        </a:rPr>
                        <a:t> </a:t>
                      </a:r>
                      <a:r>
                        <a:rPr lang="en-US" sz="1600" dirty="0" err="1">
                          <a:effectLst/>
                        </a:rPr>
                        <a:t>lặp</a:t>
                      </a:r>
                      <a:r>
                        <a:rPr lang="en-US" sz="1600" dirty="0">
                          <a:effectLst/>
                        </a:rPr>
                        <a:t> </a:t>
                      </a:r>
                      <a:r>
                        <a:rPr lang="en-US" sz="1600" dirty="0" err="1">
                          <a:effectLst/>
                        </a:rPr>
                        <a:t>lại</a:t>
                      </a:r>
                      <a:r>
                        <a:rPr lang="en-US" sz="1600" dirty="0">
                          <a:effectLst/>
                        </a:rPr>
                        <a:t> </a:t>
                      </a:r>
                      <a:r>
                        <a:rPr lang="en-US" sz="1600" dirty="0" err="1">
                          <a:effectLst/>
                        </a:rPr>
                        <a:t>sai</a:t>
                      </a:r>
                      <a:r>
                        <a:rPr lang="en-US" sz="1600" dirty="0">
                          <a:effectLst/>
                        </a:rPr>
                        <a:t> </a:t>
                      </a:r>
                      <a:r>
                        <a:rPr lang="en-US" sz="1600" dirty="0" err="1">
                          <a:effectLst/>
                        </a:rPr>
                        <a:t>lầm</a:t>
                      </a:r>
                      <a:r>
                        <a:rPr lang="en-US" sz="1600" dirty="0">
                          <a:effectLst/>
                        </a:rPr>
                        <a:t> </a:t>
                      </a:r>
                      <a:r>
                        <a:rPr lang="en-US" sz="1600" dirty="0" err="1">
                          <a:effectLst/>
                        </a:rPr>
                        <a:t>đó</a:t>
                      </a:r>
                      <a:r>
                        <a:rPr lang="en-US" sz="1600" dirty="0">
                          <a:effectLst/>
                        </a:rPr>
                        <a:t> </a:t>
                      </a:r>
                      <a:r>
                        <a:rPr lang="en-US" sz="1600" dirty="0" err="1">
                          <a:effectLst/>
                        </a:rPr>
                        <a:t>nữa</a:t>
                      </a:r>
                      <a:r>
                        <a:rPr lang="en-US" sz="1600" dirty="0">
                          <a:effectLst/>
                        </a:rPr>
                        <a:t>. </a:t>
                      </a:r>
                      <a:endParaRPr lang="en-V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2008160404"/>
                  </a:ext>
                </a:extLst>
              </a:tr>
              <a:tr h="441206">
                <a:tc>
                  <a:txBody>
                    <a:bodyPr/>
                    <a:lstStyle/>
                    <a:p>
                      <a:pPr algn="just">
                        <a:lnSpc>
                          <a:spcPct val="100000"/>
                        </a:lnSpc>
                        <a:spcBef>
                          <a:spcPts val="300"/>
                        </a:spcBef>
                        <a:spcAft>
                          <a:spcPts val="300"/>
                        </a:spcAft>
                      </a:pPr>
                      <a:r>
                        <a:rPr lang="en-US" sz="1600">
                          <a:effectLst/>
                        </a:rPr>
                        <a:t>Chẳng ai quan tâm đến mình.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just">
                        <a:lnSpc>
                          <a:spcPct val="100000"/>
                        </a:lnSpc>
                        <a:spcBef>
                          <a:spcPts val="300"/>
                        </a:spcBef>
                        <a:spcAft>
                          <a:spcPts val="300"/>
                        </a:spcAft>
                      </a:pPr>
                      <a:r>
                        <a:rPr lang="en-US" sz="1600">
                          <a:effectLst/>
                        </a:rPr>
                        <a:t>Vẫn còn có bố mẹ/ thầy cô/ bạn bè quan tâm, yêu thương mình.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455370083"/>
                  </a:ext>
                </a:extLst>
              </a:tr>
              <a:tr h="820292">
                <a:tc>
                  <a:txBody>
                    <a:bodyPr/>
                    <a:lstStyle/>
                    <a:p>
                      <a:pPr algn="just">
                        <a:lnSpc>
                          <a:spcPct val="100000"/>
                        </a:lnSpc>
                        <a:spcBef>
                          <a:spcPts val="300"/>
                        </a:spcBef>
                        <a:spcAft>
                          <a:spcPts val="300"/>
                        </a:spcAft>
                      </a:pPr>
                      <a:r>
                        <a:rPr lang="en-US" sz="1600">
                          <a:effectLst/>
                        </a:rPr>
                        <a:t>Bạn bè không thích chơi với mình.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just">
                        <a:lnSpc>
                          <a:spcPct val="100000"/>
                        </a:lnSpc>
                        <a:spcBef>
                          <a:spcPts val="300"/>
                        </a:spcBef>
                        <a:spcAft>
                          <a:spcPts val="300"/>
                        </a:spcAft>
                      </a:pPr>
                      <a:r>
                        <a:rPr lang="en-US" sz="1600">
                          <a:effectLst/>
                        </a:rPr>
                        <a:t>- Tại sao bạn bè lại ít chơi với mình.</a:t>
                      </a:r>
                      <a:endParaRPr lang="en-VN" sz="1600">
                        <a:effectLst/>
                      </a:endParaRPr>
                    </a:p>
                    <a:p>
                      <a:pPr algn="just">
                        <a:lnSpc>
                          <a:spcPct val="100000"/>
                        </a:lnSpc>
                        <a:spcBef>
                          <a:spcPts val="300"/>
                        </a:spcBef>
                        <a:spcAft>
                          <a:spcPts val="300"/>
                        </a:spcAft>
                      </a:pPr>
                      <a:r>
                        <a:rPr lang="en-US" sz="1600">
                          <a:effectLst/>
                        </a:rPr>
                        <a:t>- Mình nên làm thế nào để có nhiều bạn hơn.</a:t>
                      </a:r>
                      <a:endParaRPr lang="en-VN" sz="1600">
                        <a:effectLst/>
                      </a:endParaRPr>
                    </a:p>
                    <a:p>
                      <a:pPr algn="just">
                        <a:lnSpc>
                          <a:spcPct val="100000"/>
                        </a:lnSpc>
                        <a:spcBef>
                          <a:spcPts val="300"/>
                        </a:spcBef>
                        <a:spcAft>
                          <a:spcPts val="300"/>
                        </a:spcAft>
                      </a:pPr>
                      <a:r>
                        <a:rPr lang="en-US" sz="1600">
                          <a:effectLst/>
                        </a:rPr>
                        <a:t>- Sẽ có người thích chơi với mình.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1986868001"/>
                  </a:ext>
                </a:extLst>
              </a:tr>
              <a:tr h="514578">
                <a:tc>
                  <a:txBody>
                    <a:bodyPr/>
                    <a:lstStyle/>
                    <a:p>
                      <a:pPr algn="just">
                        <a:lnSpc>
                          <a:spcPct val="100000"/>
                        </a:lnSpc>
                        <a:spcBef>
                          <a:spcPts val="300"/>
                        </a:spcBef>
                        <a:spcAft>
                          <a:spcPts val="300"/>
                        </a:spcAft>
                      </a:pPr>
                      <a:r>
                        <a:rPr lang="en-US" sz="1600">
                          <a:effectLst/>
                        </a:rPr>
                        <a:t>Mình làm gì cũng thất bại.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just">
                        <a:lnSpc>
                          <a:spcPct val="100000"/>
                        </a:lnSpc>
                        <a:spcBef>
                          <a:spcPts val="300"/>
                        </a:spcBef>
                        <a:spcAft>
                          <a:spcPts val="300"/>
                        </a:spcAft>
                      </a:pPr>
                      <a:r>
                        <a:rPr lang="en-US" sz="1600">
                          <a:effectLst/>
                        </a:rPr>
                        <a:t>- Lần sau mình sẽ làm tốt hơn. </a:t>
                      </a:r>
                      <a:endParaRPr lang="en-VN" sz="1600">
                        <a:effectLst/>
                      </a:endParaRPr>
                    </a:p>
                    <a:p>
                      <a:pPr algn="just">
                        <a:lnSpc>
                          <a:spcPct val="100000"/>
                        </a:lnSpc>
                        <a:spcBef>
                          <a:spcPts val="300"/>
                        </a:spcBef>
                        <a:spcAft>
                          <a:spcPts val="300"/>
                        </a:spcAft>
                      </a:pPr>
                      <a:r>
                        <a:rPr lang="en-US" sz="1600">
                          <a:effectLst/>
                        </a:rPr>
                        <a:t>- Mình học được gì từ thất bại này?</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4029902991"/>
                  </a:ext>
                </a:extLst>
              </a:tr>
              <a:tr h="820292">
                <a:tc>
                  <a:txBody>
                    <a:bodyPr/>
                    <a:lstStyle/>
                    <a:p>
                      <a:pPr algn="just">
                        <a:lnSpc>
                          <a:spcPct val="100000"/>
                        </a:lnSpc>
                        <a:spcBef>
                          <a:spcPts val="300"/>
                        </a:spcBef>
                        <a:spcAft>
                          <a:spcPts val="300"/>
                        </a:spcAft>
                      </a:pPr>
                      <a:r>
                        <a:rPr lang="en-US" sz="1600">
                          <a:effectLst/>
                        </a:rPr>
                        <a:t>Mình học thế này thì sẽ thi trượt mất. </a:t>
                      </a:r>
                      <a:endParaRPr lang="en-VN" sz="160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tc>
                  <a:txBody>
                    <a:bodyPr/>
                    <a:lstStyle/>
                    <a:p>
                      <a:pPr algn="just">
                        <a:lnSpc>
                          <a:spcPct val="100000"/>
                        </a:lnSpc>
                        <a:spcBef>
                          <a:spcPts val="300"/>
                        </a:spcBef>
                        <a:spcAft>
                          <a:spcPts val="300"/>
                        </a:spcAft>
                      </a:pPr>
                      <a:r>
                        <a:rPr lang="en-US" sz="1600" dirty="0">
                          <a:effectLst/>
                        </a:rPr>
                        <a:t>- </a:t>
                      </a:r>
                      <a:r>
                        <a:rPr lang="en-US" sz="1600" dirty="0" err="1">
                          <a:effectLst/>
                        </a:rPr>
                        <a:t>Mình</a:t>
                      </a:r>
                      <a:r>
                        <a:rPr lang="en-US" sz="1600" dirty="0">
                          <a:effectLst/>
                        </a:rPr>
                        <a:t> </a:t>
                      </a:r>
                      <a:r>
                        <a:rPr lang="en-US" sz="1600" dirty="0" err="1">
                          <a:effectLst/>
                        </a:rPr>
                        <a:t>học</a:t>
                      </a:r>
                      <a:r>
                        <a:rPr lang="en-US" sz="1600" dirty="0">
                          <a:effectLst/>
                        </a:rPr>
                        <a:t> </a:t>
                      </a:r>
                      <a:r>
                        <a:rPr lang="en-US" sz="1600" dirty="0" err="1">
                          <a:effectLst/>
                        </a:rPr>
                        <a:t>bài</a:t>
                      </a:r>
                      <a:r>
                        <a:rPr lang="en-US" sz="1600" dirty="0">
                          <a:effectLst/>
                        </a:rPr>
                        <a:t> </a:t>
                      </a:r>
                      <a:r>
                        <a:rPr lang="en-US" sz="1600" dirty="0" err="1">
                          <a:effectLst/>
                        </a:rPr>
                        <a:t>chăm</a:t>
                      </a:r>
                      <a:r>
                        <a:rPr lang="en-US" sz="1600" dirty="0">
                          <a:effectLst/>
                        </a:rPr>
                        <a:t> </a:t>
                      </a:r>
                      <a:r>
                        <a:rPr lang="en-US" sz="1600" dirty="0" err="1">
                          <a:effectLst/>
                        </a:rPr>
                        <a:t>chỉ</a:t>
                      </a:r>
                      <a:r>
                        <a:rPr lang="en-US" sz="1600" dirty="0">
                          <a:effectLst/>
                        </a:rPr>
                        <a:t> </a:t>
                      </a:r>
                      <a:r>
                        <a:rPr lang="en-US" sz="1600" dirty="0" err="1">
                          <a:effectLst/>
                        </a:rPr>
                        <a:t>hơn</a:t>
                      </a:r>
                      <a:r>
                        <a:rPr lang="en-US" sz="1600" dirty="0">
                          <a:effectLst/>
                        </a:rPr>
                        <a:t> </a:t>
                      </a:r>
                      <a:r>
                        <a:rPr lang="en-US" sz="1600" dirty="0" err="1">
                          <a:effectLst/>
                        </a:rPr>
                        <a:t>thì</a:t>
                      </a:r>
                      <a:r>
                        <a:rPr lang="en-US" sz="1600" dirty="0">
                          <a:effectLst/>
                        </a:rPr>
                        <a:t> </a:t>
                      </a:r>
                      <a:r>
                        <a:rPr lang="en-US" sz="1600" dirty="0" err="1">
                          <a:effectLst/>
                        </a:rPr>
                        <a:t>sẽ</a:t>
                      </a:r>
                      <a:r>
                        <a:rPr lang="en-US" sz="1600" dirty="0">
                          <a:effectLst/>
                        </a:rPr>
                        <a:t> </a:t>
                      </a:r>
                      <a:r>
                        <a:rPr lang="en-US" sz="1600" dirty="0" err="1">
                          <a:effectLst/>
                        </a:rPr>
                        <a:t>thi</a:t>
                      </a:r>
                      <a:r>
                        <a:rPr lang="en-US" sz="1600" dirty="0">
                          <a:effectLst/>
                        </a:rPr>
                        <a:t> </a:t>
                      </a:r>
                      <a:r>
                        <a:rPr lang="en-US" sz="1600" dirty="0" err="1">
                          <a:effectLst/>
                        </a:rPr>
                        <a:t>được</a:t>
                      </a:r>
                      <a:r>
                        <a:rPr lang="en-US" sz="1600" dirty="0">
                          <a:effectLst/>
                        </a:rPr>
                        <a:t> </a:t>
                      </a:r>
                      <a:r>
                        <a:rPr lang="en-US" sz="1600" dirty="0" err="1">
                          <a:effectLst/>
                        </a:rPr>
                        <a:t>thôi</a:t>
                      </a:r>
                      <a:r>
                        <a:rPr lang="en-US" sz="1600" dirty="0">
                          <a:effectLst/>
                        </a:rPr>
                        <a:t>.</a:t>
                      </a:r>
                      <a:endParaRPr lang="en-VN" sz="1600" dirty="0">
                        <a:effectLst/>
                      </a:endParaRPr>
                    </a:p>
                    <a:p>
                      <a:pPr algn="just">
                        <a:lnSpc>
                          <a:spcPct val="100000"/>
                        </a:lnSpc>
                        <a:spcBef>
                          <a:spcPts val="300"/>
                        </a:spcBef>
                        <a:spcAft>
                          <a:spcPts val="300"/>
                        </a:spcAft>
                      </a:pPr>
                      <a:r>
                        <a:rPr lang="en-US" sz="1600" dirty="0">
                          <a:effectLst/>
                        </a:rPr>
                        <a:t>- </a:t>
                      </a:r>
                      <a:r>
                        <a:rPr lang="en-US" sz="1600" dirty="0" err="1">
                          <a:effectLst/>
                        </a:rPr>
                        <a:t>Mình</a:t>
                      </a:r>
                      <a:r>
                        <a:rPr lang="en-US" sz="1600" dirty="0">
                          <a:effectLst/>
                        </a:rPr>
                        <a:t> </a:t>
                      </a:r>
                      <a:r>
                        <a:rPr lang="en-US" sz="1600" dirty="0" err="1">
                          <a:effectLst/>
                        </a:rPr>
                        <a:t>cần</a:t>
                      </a: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kĩ</a:t>
                      </a:r>
                      <a:r>
                        <a:rPr lang="en-US" sz="1600" dirty="0">
                          <a:effectLst/>
                        </a:rPr>
                        <a:t> </a:t>
                      </a:r>
                      <a:r>
                        <a:rPr lang="en-US" sz="1600" dirty="0" err="1">
                          <a:effectLst/>
                        </a:rPr>
                        <a:t>hơn</a:t>
                      </a:r>
                      <a:r>
                        <a:rPr lang="en-US" sz="1600" dirty="0">
                          <a:effectLst/>
                        </a:rPr>
                        <a:t> </a:t>
                      </a:r>
                      <a:r>
                        <a:rPr lang="en-US" sz="1600" dirty="0" err="1">
                          <a:effectLst/>
                        </a:rPr>
                        <a:t>cho</a:t>
                      </a:r>
                      <a:r>
                        <a:rPr lang="en-US" sz="1600" dirty="0">
                          <a:effectLst/>
                        </a:rPr>
                        <a:t> </a:t>
                      </a:r>
                      <a:r>
                        <a:rPr lang="en-US" sz="1600" dirty="0" err="1">
                          <a:effectLst/>
                        </a:rPr>
                        <a:t>kì</a:t>
                      </a:r>
                      <a:r>
                        <a:rPr lang="en-US" sz="1600" dirty="0">
                          <a:effectLst/>
                        </a:rPr>
                        <a:t> </a:t>
                      </a:r>
                      <a:r>
                        <a:rPr lang="en-US" sz="1600" dirty="0" err="1">
                          <a:effectLst/>
                        </a:rPr>
                        <a:t>thi</a:t>
                      </a:r>
                      <a:r>
                        <a:rPr lang="en-US" sz="1600" dirty="0">
                          <a:effectLst/>
                        </a:rPr>
                        <a:t>.</a:t>
                      </a:r>
                      <a:endParaRPr lang="en-VN" sz="1600" dirty="0">
                        <a:effectLst/>
                      </a:endParaRPr>
                    </a:p>
                    <a:p>
                      <a:pPr algn="just">
                        <a:lnSpc>
                          <a:spcPct val="100000"/>
                        </a:lnSpc>
                        <a:spcBef>
                          <a:spcPts val="300"/>
                        </a:spcBef>
                        <a:spcAft>
                          <a:spcPts val="300"/>
                        </a:spcAft>
                      </a:pPr>
                      <a:r>
                        <a:rPr lang="en-US" sz="1600" dirty="0">
                          <a:effectLst/>
                        </a:rPr>
                        <a:t>- </a:t>
                      </a:r>
                      <a:r>
                        <a:rPr lang="en-US" sz="1600" dirty="0" err="1">
                          <a:effectLst/>
                        </a:rPr>
                        <a:t>Mình</a:t>
                      </a:r>
                      <a:r>
                        <a:rPr lang="en-US" sz="1600" dirty="0">
                          <a:effectLst/>
                        </a:rPr>
                        <a:t> </a:t>
                      </a:r>
                      <a:r>
                        <a:rPr lang="en-US" sz="1600" dirty="0" err="1">
                          <a:effectLst/>
                        </a:rPr>
                        <a:t>có</a:t>
                      </a:r>
                      <a:r>
                        <a:rPr lang="en-US" sz="1600" dirty="0">
                          <a:effectLst/>
                        </a:rPr>
                        <a:t> </a:t>
                      </a:r>
                      <a:r>
                        <a:rPr lang="en-US" sz="1600" dirty="0" err="1">
                          <a:effectLst/>
                        </a:rPr>
                        <a:t>thể</a:t>
                      </a:r>
                      <a:r>
                        <a:rPr lang="en-US" sz="1600" dirty="0">
                          <a:effectLst/>
                        </a:rPr>
                        <a:t> </a:t>
                      </a:r>
                      <a:r>
                        <a:rPr lang="en-US" sz="1600" dirty="0" err="1">
                          <a:effectLst/>
                        </a:rPr>
                        <a:t>nhờ</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bạn</a:t>
                      </a:r>
                      <a:r>
                        <a:rPr lang="en-US" sz="1600" dirty="0">
                          <a:effectLst/>
                        </a:rPr>
                        <a:t> </a:t>
                      </a:r>
                      <a:r>
                        <a:rPr lang="en-US" sz="1600" dirty="0" err="1">
                          <a:effectLst/>
                        </a:rPr>
                        <a:t>bè</a:t>
                      </a:r>
                      <a:r>
                        <a:rPr lang="en-US" sz="1600" dirty="0">
                          <a:effectLst/>
                        </a:rPr>
                        <a:t>/ </a:t>
                      </a:r>
                      <a:r>
                        <a:rPr lang="en-US" sz="1600" dirty="0" err="1">
                          <a:effectLst/>
                        </a:rPr>
                        <a:t>bố</a:t>
                      </a:r>
                      <a:r>
                        <a:rPr lang="en-US" sz="1600" dirty="0">
                          <a:effectLst/>
                        </a:rPr>
                        <a:t> </a:t>
                      </a:r>
                      <a:r>
                        <a:rPr lang="en-US" sz="1600" dirty="0" err="1">
                          <a:effectLst/>
                        </a:rPr>
                        <a:t>mẹ</a:t>
                      </a:r>
                      <a:r>
                        <a:rPr lang="en-US" sz="1600" dirty="0">
                          <a:effectLst/>
                        </a:rPr>
                        <a:t> </a:t>
                      </a:r>
                      <a:r>
                        <a:rPr lang="en-US" sz="1600" dirty="0" err="1">
                          <a:effectLst/>
                        </a:rPr>
                        <a:t>chỉ</a:t>
                      </a:r>
                      <a:r>
                        <a:rPr lang="en-US" sz="1600" dirty="0">
                          <a:effectLst/>
                        </a:rPr>
                        <a:t> </a:t>
                      </a:r>
                      <a:r>
                        <a:rPr lang="en-US" sz="1600" dirty="0" err="1">
                          <a:effectLst/>
                        </a:rPr>
                        <a:t>bảo</a:t>
                      </a:r>
                      <a:r>
                        <a:rPr lang="en-US" sz="1600" dirty="0">
                          <a:effectLst/>
                        </a:rPr>
                        <a:t> </a:t>
                      </a:r>
                      <a:r>
                        <a:rPr lang="en-US" sz="1600" dirty="0" err="1">
                          <a:effectLst/>
                        </a:rPr>
                        <a:t>thêm</a:t>
                      </a:r>
                      <a:r>
                        <a:rPr lang="en-US" sz="1600" dirty="0">
                          <a:effectLst/>
                        </a:rPr>
                        <a:t>. </a:t>
                      </a:r>
                      <a:endParaRPr lang="en-V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034" marR="66034" marT="0" marB="0">
                    <a:solidFill>
                      <a:schemeClr val="accent2">
                        <a:lumMod val="20000"/>
                        <a:lumOff val="80000"/>
                      </a:schemeClr>
                    </a:solidFill>
                  </a:tcPr>
                </a:tc>
                <a:extLst>
                  <a:ext uri="{0D108BD9-81ED-4DB2-BD59-A6C34878D82A}">
                    <a16:rowId xmlns:a16="http://schemas.microsoft.com/office/drawing/2014/main" val="3239226776"/>
                  </a:ext>
                </a:extLst>
              </a:tr>
            </a:tbl>
          </a:graphicData>
        </a:graphic>
      </p:graphicFrame>
    </p:spTree>
    <p:extLst>
      <p:ext uri="{BB962C8B-B14F-4D97-AF65-F5344CB8AC3E}">
        <p14:creationId xmlns:p14="http://schemas.microsoft.com/office/powerpoint/2010/main" val="110762734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grpSp>
        <p:nvGrpSpPr>
          <p:cNvPr id="1469" name="Google Shape;1469;p30"/>
          <p:cNvGrpSpPr/>
          <p:nvPr/>
        </p:nvGrpSpPr>
        <p:grpSpPr>
          <a:xfrm>
            <a:off x="64150" y="2090000"/>
            <a:ext cx="1102825" cy="1470925"/>
            <a:chOff x="8269775" y="3716750"/>
            <a:chExt cx="1102825" cy="1470925"/>
          </a:xfrm>
        </p:grpSpPr>
        <p:sp>
          <p:nvSpPr>
            <p:cNvPr id="1470" name="Google Shape;1470;p30"/>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8" name="Google Shape;1478;p30"/>
          <p:cNvSpPr/>
          <p:nvPr/>
        </p:nvSpPr>
        <p:spPr>
          <a:xfrm>
            <a:off x="294525" y="4440875"/>
            <a:ext cx="80844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9" name="Google Shape;1479;p30"/>
          <p:cNvGrpSpPr/>
          <p:nvPr/>
        </p:nvGrpSpPr>
        <p:grpSpPr>
          <a:xfrm>
            <a:off x="628874" y="452264"/>
            <a:ext cx="6368767" cy="4147136"/>
            <a:chOff x="628875" y="452264"/>
            <a:chExt cx="5732400" cy="4147136"/>
          </a:xfrm>
        </p:grpSpPr>
        <p:sp>
          <p:nvSpPr>
            <p:cNvPr id="1480" name="Google Shape;1480;p30"/>
            <p:cNvSpPr/>
            <p:nvPr/>
          </p:nvSpPr>
          <p:spPr>
            <a:xfrm>
              <a:off x="696870"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30"/>
            <p:cNvGrpSpPr/>
            <p:nvPr/>
          </p:nvGrpSpPr>
          <p:grpSpPr>
            <a:xfrm>
              <a:off x="816950" y="452264"/>
              <a:ext cx="196200" cy="375250"/>
              <a:chOff x="816950" y="467150"/>
              <a:chExt cx="196200" cy="375250"/>
            </a:xfrm>
          </p:grpSpPr>
          <p:sp>
            <p:nvSpPr>
              <p:cNvPr id="1483" name="Google Shape;1483;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30"/>
            <p:cNvGrpSpPr/>
            <p:nvPr/>
          </p:nvGrpSpPr>
          <p:grpSpPr>
            <a:xfrm>
              <a:off x="1244763" y="452264"/>
              <a:ext cx="196200" cy="375250"/>
              <a:chOff x="816950" y="467150"/>
              <a:chExt cx="196200" cy="375250"/>
            </a:xfrm>
          </p:grpSpPr>
          <p:sp>
            <p:nvSpPr>
              <p:cNvPr id="1486" name="Google Shape;1486;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0"/>
            <p:cNvGrpSpPr/>
            <p:nvPr/>
          </p:nvGrpSpPr>
          <p:grpSpPr>
            <a:xfrm>
              <a:off x="1672575" y="452264"/>
              <a:ext cx="196200" cy="375250"/>
              <a:chOff x="816950" y="467150"/>
              <a:chExt cx="196200" cy="375250"/>
            </a:xfrm>
          </p:grpSpPr>
          <p:sp>
            <p:nvSpPr>
              <p:cNvPr id="1489" name="Google Shape;1489;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30"/>
            <p:cNvGrpSpPr/>
            <p:nvPr/>
          </p:nvGrpSpPr>
          <p:grpSpPr>
            <a:xfrm>
              <a:off x="2100388" y="452264"/>
              <a:ext cx="196200" cy="375250"/>
              <a:chOff x="816950" y="467150"/>
              <a:chExt cx="196200" cy="375250"/>
            </a:xfrm>
          </p:grpSpPr>
          <p:sp>
            <p:nvSpPr>
              <p:cNvPr id="1492" name="Google Shape;1492;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0"/>
            <p:cNvGrpSpPr/>
            <p:nvPr/>
          </p:nvGrpSpPr>
          <p:grpSpPr>
            <a:xfrm>
              <a:off x="2528200" y="452264"/>
              <a:ext cx="196200" cy="375250"/>
              <a:chOff x="816950" y="467150"/>
              <a:chExt cx="196200" cy="375250"/>
            </a:xfrm>
          </p:grpSpPr>
          <p:sp>
            <p:nvSpPr>
              <p:cNvPr id="1495" name="Google Shape;1495;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7" name="Google Shape;1497;p30"/>
            <p:cNvGrpSpPr/>
            <p:nvPr/>
          </p:nvGrpSpPr>
          <p:grpSpPr>
            <a:xfrm>
              <a:off x="2956013" y="452264"/>
              <a:ext cx="196200" cy="375250"/>
              <a:chOff x="816950" y="467150"/>
              <a:chExt cx="196200" cy="375250"/>
            </a:xfrm>
          </p:grpSpPr>
          <p:sp>
            <p:nvSpPr>
              <p:cNvPr id="1498" name="Google Shape;1498;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0" name="Google Shape;1500;p30"/>
            <p:cNvGrpSpPr/>
            <p:nvPr/>
          </p:nvGrpSpPr>
          <p:grpSpPr>
            <a:xfrm>
              <a:off x="3383825" y="452264"/>
              <a:ext cx="196200" cy="375250"/>
              <a:chOff x="816950" y="467150"/>
              <a:chExt cx="196200" cy="375250"/>
            </a:xfrm>
          </p:grpSpPr>
          <p:sp>
            <p:nvSpPr>
              <p:cNvPr id="1501" name="Google Shape;1501;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30"/>
            <p:cNvGrpSpPr/>
            <p:nvPr/>
          </p:nvGrpSpPr>
          <p:grpSpPr>
            <a:xfrm>
              <a:off x="3811638" y="452264"/>
              <a:ext cx="196200" cy="375250"/>
              <a:chOff x="816950" y="467150"/>
              <a:chExt cx="196200" cy="375250"/>
            </a:xfrm>
          </p:grpSpPr>
          <p:sp>
            <p:nvSpPr>
              <p:cNvPr id="1504" name="Google Shape;1504;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30"/>
            <p:cNvGrpSpPr/>
            <p:nvPr/>
          </p:nvGrpSpPr>
          <p:grpSpPr>
            <a:xfrm>
              <a:off x="4239450" y="452264"/>
              <a:ext cx="196200" cy="375250"/>
              <a:chOff x="816950" y="467150"/>
              <a:chExt cx="196200" cy="375250"/>
            </a:xfrm>
          </p:grpSpPr>
          <p:sp>
            <p:nvSpPr>
              <p:cNvPr id="1507" name="Google Shape;1507;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30"/>
            <p:cNvGrpSpPr/>
            <p:nvPr/>
          </p:nvGrpSpPr>
          <p:grpSpPr>
            <a:xfrm>
              <a:off x="4667263" y="452264"/>
              <a:ext cx="196200" cy="375250"/>
              <a:chOff x="816950" y="467150"/>
              <a:chExt cx="196200" cy="375250"/>
            </a:xfrm>
          </p:grpSpPr>
          <p:sp>
            <p:nvSpPr>
              <p:cNvPr id="1510" name="Google Shape;1510;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0"/>
            <p:cNvGrpSpPr/>
            <p:nvPr/>
          </p:nvGrpSpPr>
          <p:grpSpPr>
            <a:xfrm>
              <a:off x="5095075" y="452264"/>
              <a:ext cx="196200" cy="375250"/>
              <a:chOff x="816950" y="467150"/>
              <a:chExt cx="196200" cy="375250"/>
            </a:xfrm>
          </p:grpSpPr>
          <p:sp>
            <p:nvSpPr>
              <p:cNvPr id="1513" name="Google Shape;1513;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0"/>
            <p:cNvGrpSpPr/>
            <p:nvPr/>
          </p:nvGrpSpPr>
          <p:grpSpPr>
            <a:xfrm>
              <a:off x="5522888" y="452264"/>
              <a:ext cx="196200" cy="375250"/>
              <a:chOff x="816950" y="467150"/>
              <a:chExt cx="196200" cy="375250"/>
            </a:xfrm>
          </p:grpSpPr>
          <p:sp>
            <p:nvSpPr>
              <p:cNvPr id="1516" name="Google Shape;1516;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0"/>
            <p:cNvGrpSpPr/>
            <p:nvPr/>
          </p:nvGrpSpPr>
          <p:grpSpPr>
            <a:xfrm>
              <a:off x="5950700" y="452264"/>
              <a:ext cx="196200" cy="375250"/>
              <a:chOff x="816950" y="467150"/>
              <a:chExt cx="196200" cy="375250"/>
            </a:xfrm>
          </p:grpSpPr>
          <p:sp>
            <p:nvSpPr>
              <p:cNvPr id="1519" name="Google Shape;1519;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EEDB8BF7-6DE7-A8E7-D681-28652A529152}"/>
              </a:ext>
            </a:extLst>
          </p:cNvPr>
          <p:cNvSpPr txBox="1"/>
          <p:nvPr/>
        </p:nvSpPr>
        <p:spPr>
          <a:xfrm>
            <a:off x="264258" y="1476034"/>
            <a:ext cx="7105485" cy="2133726"/>
          </a:xfrm>
          <a:prstGeom prst="rect">
            <a:avLst/>
          </a:prstGeom>
          <a:noFill/>
        </p:spPr>
        <p:txBody>
          <a:bodyPr wrap="square" rtlCol="0">
            <a:spAutoFit/>
          </a:bodyPr>
          <a:lstStyle/>
          <a:p>
            <a:pPr algn="ctr">
              <a:lnSpc>
                <a:spcPct val="130000"/>
              </a:lnSpc>
            </a:pPr>
            <a:r>
              <a:rPr lang="en-US" sz="3000" b="1" dirty="0">
                <a:solidFill>
                  <a:schemeClr val="tx1"/>
                </a:solidFill>
              </a:rPr>
              <a:t>BÀI 6: </a:t>
            </a:r>
          </a:p>
          <a:p>
            <a:pPr algn="ctr">
              <a:lnSpc>
                <a:spcPct val="130000"/>
              </a:lnSpc>
            </a:pPr>
            <a:r>
              <a:rPr lang="en-US" sz="3800" b="1" dirty="0">
                <a:solidFill>
                  <a:schemeClr val="tx1"/>
                </a:solidFill>
              </a:rPr>
              <a:t>ỨNG PHÓ</a:t>
            </a:r>
          </a:p>
          <a:p>
            <a:pPr algn="ctr">
              <a:lnSpc>
                <a:spcPct val="130000"/>
              </a:lnSpc>
            </a:pPr>
            <a:r>
              <a:rPr lang="en-US" sz="3800" b="1" dirty="0">
                <a:solidFill>
                  <a:schemeClr val="tx1"/>
                </a:solidFill>
              </a:rPr>
              <a:t>VỚI TÂM LÝ CĂNG THẲNG</a:t>
            </a:r>
          </a:p>
        </p:txBody>
      </p:sp>
      <p:grpSp>
        <p:nvGrpSpPr>
          <p:cNvPr id="186" name="Google Shape;1528;p30">
            <a:extLst>
              <a:ext uri="{FF2B5EF4-FFF2-40B4-BE49-F238E27FC236}">
                <a16:creationId xmlns:a16="http://schemas.microsoft.com/office/drawing/2014/main" id="{2A6DC564-183C-1FF4-EE66-620F2ADE77D7}"/>
              </a:ext>
            </a:extLst>
          </p:cNvPr>
          <p:cNvGrpSpPr/>
          <p:nvPr/>
        </p:nvGrpSpPr>
        <p:grpSpPr>
          <a:xfrm>
            <a:off x="8091329" y="174441"/>
            <a:ext cx="970992" cy="1050545"/>
            <a:chOff x="7986350" y="266775"/>
            <a:chExt cx="994850" cy="1167075"/>
          </a:xfrm>
        </p:grpSpPr>
        <p:sp>
          <p:nvSpPr>
            <p:cNvPr id="187" name="Google Shape;1529;p30">
              <a:extLst>
                <a:ext uri="{FF2B5EF4-FFF2-40B4-BE49-F238E27FC236}">
                  <a16:creationId xmlns:a16="http://schemas.microsoft.com/office/drawing/2014/main" id="{856174CD-A343-96F8-80F1-7DB54217D8BB}"/>
                </a:ext>
              </a:extLst>
            </p:cNvPr>
            <p:cNvSpPr/>
            <p:nvPr/>
          </p:nvSpPr>
          <p:spPr>
            <a:xfrm flipH="1">
              <a:off x="7986350" y="266775"/>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530;p30">
              <a:extLst>
                <a:ext uri="{FF2B5EF4-FFF2-40B4-BE49-F238E27FC236}">
                  <a16:creationId xmlns:a16="http://schemas.microsoft.com/office/drawing/2014/main" id="{D78C27E2-5923-3D13-86A0-B94F856E0C33}"/>
                </a:ext>
              </a:extLst>
            </p:cNvPr>
            <p:cNvGrpSpPr/>
            <p:nvPr/>
          </p:nvGrpSpPr>
          <p:grpSpPr>
            <a:xfrm>
              <a:off x="8110688" y="470089"/>
              <a:ext cx="689027" cy="604812"/>
              <a:chOff x="5186475" y="238864"/>
              <a:chExt cx="689027" cy="604812"/>
            </a:xfrm>
          </p:grpSpPr>
          <p:sp>
            <p:nvSpPr>
              <p:cNvPr id="189" name="Google Shape;1531;p30">
                <a:extLst>
                  <a:ext uri="{FF2B5EF4-FFF2-40B4-BE49-F238E27FC236}">
                    <a16:creationId xmlns:a16="http://schemas.microsoft.com/office/drawing/2014/main" id="{EC51CD80-B4F3-74CC-CFA8-30A39640C03E}"/>
                  </a:ext>
                </a:extLst>
              </p:cNvPr>
              <p:cNvSpPr/>
              <p:nvPr/>
            </p:nvSpPr>
            <p:spPr>
              <a:xfrm>
                <a:off x="5186475" y="351100"/>
                <a:ext cx="161779" cy="201620"/>
              </a:xfrm>
              <a:custGeom>
                <a:avLst/>
                <a:gdLst/>
                <a:ahLst/>
                <a:cxnLst/>
                <a:rect l="l" t="t" r="r" b="b"/>
                <a:pathLst>
                  <a:path w="4353" h="5425" extrusionOk="0">
                    <a:moveTo>
                      <a:pt x="498" y="0"/>
                    </a:moveTo>
                    <a:lnTo>
                      <a:pt x="379" y="40"/>
                    </a:lnTo>
                    <a:lnTo>
                      <a:pt x="279" y="100"/>
                    </a:lnTo>
                    <a:lnTo>
                      <a:pt x="180" y="179"/>
                    </a:lnTo>
                    <a:lnTo>
                      <a:pt x="100" y="278"/>
                    </a:lnTo>
                    <a:lnTo>
                      <a:pt x="21" y="437"/>
                    </a:lnTo>
                    <a:lnTo>
                      <a:pt x="1" y="596"/>
                    </a:lnTo>
                    <a:lnTo>
                      <a:pt x="1" y="755"/>
                    </a:lnTo>
                    <a:lnTo>
                      <a:pt x="160" y="2365"/>
                    </a:lnTo>
                    <a:lnTo>
                      <a:pt x="239" y="3160"/>
                    </a:lnTo>
                    <a:lnTo>
                      <a:pt x="339" y="3954"/>
                    </a:lnTo>
                    <a:lnTo>
                      <a:pt x="398" y="4272"/>
                    </a:lnTo>
                    <a:lnTo>
                      <a:pt x="458" y="4471"/>
                    </a:lnTo>
                    <a:lnTo>
                      <a:pt x="498" y="4610"/>
                    </a:lnTo>
                    <a:lnTo>
                      <a:pt x="537" y="4729"/>
                    </a:lnTo>
                    <a:lnTo>
                      <a:pt x="597" y="4849"/>
                    </a:lnTo>
                    <a:lnTo>
                      <a:pt x="677" y="4968"/>
                    </a:lnTo>
                    <a:lnTo>
                      <a:pt x="756" y="5067"/>
                    </a:lnTo>
                    <a:lnTo>
                      <a:pt x="855" y="5147"/>
                    </a:lnTo>
                    <a:lnTo>
                      <a:pt x="955" y="5226"/>
                    </a:lnTo>
                    <a:lnTo>
                      <a:pt x="1074" y="5286"/>
                    </a:lnTo>
                    <a:lnTo>
                      <a:pt x="1312" y="5365"/>
                    </a:lnTo>
                    <a:lnTo>
                      <a:pt x="1571" y="5425"/>
                    </a:lnTo>
                    <a:lnTo>
                      <a:pt x="2008" y="5425"/>
                    </a:lnTo>
                    <a:lnTo>
                      <a:pt x="2445" y="5385"/>
                    </a:lnTo>
                    <a:lnTo>
                      <a:pt x="2803" y="5325"/>
                    </a:lnTo>
                    <a:lnTo>
                      <a:pt x="3140" y="5246"/>
                    </a:lnTo>
                    <a:lnTo>
                      <a:pt x="3518" y="5147"/>
                    </a:lnTo>
                    <a:lnTo>
                      <a:pt x="3876" y="5047"/>
                    </a:lnTo>
                    <a:lnTo>
                      <a:pt x="4035" y="4988"/>
                    </a:lnTo>
                    <a:lnTo>
                      <a:pt x="4154" y="4908"/>
                    </a:lnTo>
                    <a:lnTo>
                      <a:pt x="4253" y="4789"/>
                    </a:lnTo>
                    <a:lnTo>
                      <a:pt x="4313" y="4670"/>
                    </a:lnTo>
                    <a:lnTo>
                      <a:pt x="4353" y="4551"/>
                    </a:lnTo>
                    <a:lnTo>
                      <a:pt x="4353" y="4431"/>
                    </a:lnTo>
                    <a:lnTo>
                      <a:pt x="4353" y="4312"/>
                    </a:lnTo>
                    <a:lnTo>
                      <a:pt x="4313" y="4193"/>
                    </a:lnTo>
                    <a:lnTo>
                      <a:pt x="4253" y="4094"/>
                    </a:lnTo>
                    <a:lnTo>
                      <a:pt x="4174" y="4014"/>
                    </a:lnTo>
                    <a:lnTo>
                      <a:pt x="4074" y="3935"/>
                    </a:lnTo>
                    <a:lnTo>
                      <a:pt x="3975" y="3875"/>
                    </a:lnTo>
                    <a:lnTo>
                      <a:pt x="3856" y="3835"/>
                    </a:lnTo>
                    <a:lnTo>
                      <a:pt x="3617" y="3835"/>
                    </a:lnTo>
                    <a:lnTo>
                      <a:pt x="2823" y="4034"/>
                    </a:lnTo>
                    <a:lnTo>
                      <a:pt x="2425" y="4113"/>
                    </a:lnTo>
                    <a:lnTo>
                      <a:pt x="2028" y="4173"/>
                    </a:lnTo>
                    <a:lnTo>
                      <a:pt x="1869" y="4173"/>
                    </a:lnTo>
                    <a:lnTo>
                      <a:pt x="1690" y="4153"/>
                    </a:lnTo>
                    <a:lnTo>
                      <a:pt x="1670" y="4153"/>
                    </a:lnTo>
                    <a:lnTo>
                      <a:pt x="1591" y="3776"/>
                    </a:lnTo>
                    <a:lnTo>
                      <a:pt x="1531" y="3398"/>
                    </a:lnTo>
                    <a:lnTo>
                      <a:pt x="1432" y="2464"/>
                    </a:lnTo>
                    <a:lnTo>
                      <a:pt x="1332" y="1491"/>
                    </a:lnTo>
                    <a:lnTo>
                      <a:pt x="1253" y="497"/>
                    </a:lnTo>
                    <a:lnTo>
                      <a:pt x="1233" y="378"/>
                    </a:lnTo>
                    <a:lnTo>
                      <a:pt x="1153" y="278"/>
                    </a:lnTo>
                    <a:lnTo>
                      <a:pt x="1074" y="179"/>
                    </a:lnTo>
                    <a:lnTo>
                      <a:pt x="975" y="100"/>
                    </a:lnTo>
                    <a:lnTo>
                      <a:pt x="895" y="60"/>
                    </a:lnTo>
                    <a:lnTo>
                      <a:pt x="816" y="20"/>
                    </a:lnTo>
                    <a:lnTo>
                      <a:pt x="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32;p30">
                <a:extLst>
                  <a:ext uri="{FF2B5EF4-FFF2-40B4-BE49-F238E27FC236}">
                    <a16:creationId xmlns:a16="http://schemas.microsoft.com/office/drawing/2014/main" id="{E9F63852-74F9-FDBB-1E13-E02BC93C675F}"/>
                  </a:ext>
                </a:extLst>
              </p:cNvPr>
              <p:cNvSpPr/>
              <p:nvPr/>
            </p:nvSpPr>
            <p:spPr>
              <a:xfrm>
                <a:off x="5287673" y="308250"/>
                <a:ext cx="205337" cy="220128"/>
              </a:xfrm>
              <a:custGeom>
                <a:avLst/>
                <a:gdLst/>
                <a:ahLst/>
                <a:cxnLst/>
                <a:rect l="l" t="t" r="r" b="b"/>
                <a:pathLst>
                  <a:path w="5525" h="5923" extrusionOk="0">
                    <a:moveTo>
                      <a:pt x="2325" y="1"/>
                    </a:moveTo>
                    <a:lnTo>
                      <a:pt x="2206" y="21"/>
                    </a:lnTo>
                    <a:lnTo>
                      <a:pt x="2087" y="60"/>
                    </a:lnTo>
                    <a:lnTo>
                      <a:pt x="1987" y="120"/>
                    </a:lnTo>
                    <a:lnTo>
                      <a:pt x="1908" y="200"/>
                    </a:lnTo>
                    <a:lnTo>
                      <a:pt x="1828" y="279"/>
                    </a:lnTo>
                    <a:lnTo>
                      <a:pt x="1769" y="398"/>
                    </a:lnTo>
                    <a:lnTo>
                      <a:pt x="1749" y="498"/>
                    </a:lnTo>
                    <a:lnTo>
                      <a:pt x="1729" y="617"/>
                    </a:lnTo>
                    <a:lnTo>
                      <a:pt x="1749" y="736"/>
                    </a:lnTo>
                    <a:lnTo>
                      <a:pt x="1769" y="915"/>
                    </a:lnTo>
                    <a:lnTo>
                      <a:pt x="755" y="955"/>
                    </a:lnTo>
                    <a:lnTo>
                      <a:pt x="616" y="974"/>
                    </a:lnTo>
                    <a:lnTo>
                      <a:pt x="477" y="1014"/>
                    </a:lnTo>
                    <a:lnTo>
                      <a:pt x="358" y="1054"/>
                    </a:lnTo>
                    <a:lnTo>
                      <a:pt x="239" y="1153"/>
                    </a:lnTo>
                    <a:lnTo>
                      <a:pt x="139" y="1253"/>
                    </a:lnTo>
                    <a:lnTo>
                      <a:pt x="60" y="1372"/>
                    </a:lnTo>
                    <a:lnTo>
                      <a:pt x="20" y="1491"/>
                    </a:lnTo>
                    <a:lnTo>
                      <a:pt x="0" y="1630"/>
                    </a:lnTo>
                    <a:lnTo>
                      <a:pt x="0" y="1789"/>
                    </a:lnTo>
                    <a:lnTo>
                      <a:pt x="40" y="1928"/>
                    </a:lnTo>
                    <a:lnTo>
                      <a:pt x="100" y="2047"/>
                    </a:lnTo>
                    <a:lnTo>
                      <a:pt x="179" y="2167"/>
                    </a:lnTo>
                    <a:lnTo>
                      <a:pt x="278" y="2246"/>
                    </a:lnTo>
                    <a:lnTo>
                      <a:pt x="398" y="2326"/>
                    </a:lnTo>
                    <a:lnTo>
                      <a:pt x="537" y="2385"/>
                    </a:lnTo>
                    <a:lnTo>
                      <a:pt x="676" y="2405"/>
                    </a:lnTo>
                    <a:lnTo>
                      <a:pt x="1987" y="2345"/>
                    </a:lnTo>
                    <a:lnTo>
                      <a:pt x="2027" y="2604"/>
                    </a:lnTo>
                    <a:lnTo>
                      <a:pt x="1033" y="2703"/>
                    </a:lnTo>
                    <a:lnTo>
                      <a:pt x="894" y="2743"/>
                    </a:lnTo>
                    <a:lnTo>
                      <a:pt x="775" y="2803"/>
                    </a:lnTo>
                    <a:lnTo>
                      <a:pt x="676" y="2902"/>
                    </a:lnTo>
                    <a:lnTo>
                      <a:pt x="596" y="3001"/>
                    </a:lnTo>
                    <a:lnTo>
                      <a:pt x="537" y="3120"/>
                    </a:lnTo>
                    <a:lnTo>
                      <a:pt x="497" y="3240"/>
                    </a:lnTo>
                    <a:lnTo>
                      <a:pt x="497" y="3379"/>
                    </a:lnTo>
                    <a:lnTo>
                      <a:pt x="497" y="3498"/>
                    </a:lnTo>
                    <a:lnTo>
                      <a:pt x="537" y="3637"/>
                    </a:lnTo>
                    <a:lnTo>
                      <a:pt x="616" y="3756"/>
                    </a:lnTo>
                    <a:lnTo>
                      <a:pt x="696" y="3856"/>
                    </a:lnTo>
                    <a:lnTo>
                      <a:pt x="795" y="3935"/>
                    </a:lnTo>
                    <a:lnTo>
                      <a:pt x="954" y="4015"/>
                    </a:lnTo>
                    <a:lnTo>
                      <a:pt x="1133" y="4034"/>
                    </a:lnTo>
                    <a:lnTo>
                      <a:pt x="1312" y="4034"/>
                    </a:lnTo>
                    <a:lnTo>
                      <a:pt x="2265" y="3935"/>
                    </a:lnTo>
                    <a:lnTo>
                      <a:pt x="2305" y="4134"/>
                    </a:lnTo>
                    <a:lnTo>
                      <a:pt x="2444" y="4809"/>
                    </a:lnTo>
                    <a:lnTo>
                      <a:pt x="2504" y="5127"/>
                    </a:lnTo>
                    <a:lnTo>
                      <a:pt x="2544" y="5247"/>
                    </a:lnTo>
                    <a:lnTo>
                      <a:pt x="2623" y="5485"/>
                    </a:lnTo>
                    <a:lnTo>
                      <a:pt x="2742" y="5684"/>
                    </a:lnTo>
                    <a:lnTo>
                      <a:pt x="2822" y="5743"/>
                    </a:lnTo>
                    <a:lnTo>
                      <a:pt x="2901" y="5783"/>
                    </a:lnTo>
                    <a:lnTo>
                      <a:pt x="2981" y="5843"/>
                    </a:lnTo>
                    <a:lnTo>
                      <a:pt x="3060" y="5882"/>
                    </a:lnTo>
                    <a:lnTo>
                      <a:pt x="3259" y="5922"/>
                    </a:lnTo>
                    <a:lnTo>
                      <a:pt x="3477" y="5922"/>
                    </a:lnTo>
                    <a:lnTo>
                      <a:pt x="3696" y="5902"/>
                    </a:lnTo>
                    <a:lnTo>
                      <a:pt x="3895" y="5882"/>
                    </a:lnTo>
                    <a:lnTo>
                      <a:pt x="4292" y="5823"/>
                    </a:lnTo>
                    <a:lnTo>
                      <a:pt x="4650" y="5743"/>
                    </a:lnTo>
                    <a:lnTo>
                      <a:pt x="5007" y="5644"/>
                    </a:lnTo>
                    <a:lnTo>
                      <a:pt x="5127" y="5604"/>
                    </a:lnTo>
                    <a:lnTo>
                      <a:pt x="5246" y="5545"/>
                    </a:lnTo>
                    <a:lnTo>
                      <a:pt x="5325" y="5465"/>
                    </a:lnTo>
                    <a:lnTo>
                      <a:pt x="5425" y="5366"/>
                    </a:lnTo>
                    <a:lnTo>
                      <a:pt x="5464" y="5266"/>
                    </a:lnTo>
                    <a:lnTo>
                      <a:pt x="5504" y="5147"/>
                    </a:lnTo>
                    <a:lnTo>
                      <a:pt x="5524" y="5028"/>
                    </a:lnTo>
                    <a:lnTo>
                      <a:pt x="5504" y="4889"/>
                    </a:lnTo>
                    <a:lnTo>
                      <a:pt x="5464" y="4770"/>
                    </a:lnTo>
                    <a:lnTo>
                      <a:pt x="5405" y="4670"/>
                    </a:lnTo>
                    <a:lnTo>
                      <a:pt x="5325" y="4571"/>
                    </a:lnTo>
                    <a:lnTo>
                      <a:pt x="5226" y="4491"/>
                    </a:lnTo>
                    <a:lnTo>
                      <a:pt x="5107" y="4432"/>
                    </a:lnTo>
                    <a:lnTo>
                      <a:pt x="5007" y="4392"/>
                    </a:lnTo>
                    <a:lnTo>
                      <a:pt x="4868" y="4392"/>
                    </a:lnTo>
                    <a:lnTo>
                      <a:pt x="4749" y="4412"/>
                    </a:lnTo>
                    <a:lnTo>
                      <a:pt x="4193" y="4531"/>
                    </a:lnTo>
                    <a:lnTo>
                      <a:pt x="3656" y="4631"/>
                    </a:lnTo>
                    <a:lnTo>
                      <a:pt x="3517" y="4054"/>
                    </a:lnTo>
                    <a:lnTo>
                      <a:pt x="3477" y="3796"/>
                    </a:lnTo>
                    <a:lnTo>
                      <a:pt x="4093" y="3697"/>
                    </a:lnTo>
                    <a:lnTo>
                      <a:pt x="4690" y="3577"/>
                    </a:lnTo>
                    <a:lnTo>
                      <a:pt x="4829" y="3538"/>
                    </a:lnTo>
                    <a:lnTo>
                      <a:pt x="4928" y="3478"/>
                    </a:lnTo>
                    <a:lnTo>
                      <a:pt x="5027" y="3399"/>
                    </a:lnTo>
                    <a:lnTo>
                      <a:pt x="5107" y="3299"/>
                    </a:lnTo>
                    <a:lnTo>
                      <a:pt x="5147" y="3180"/>
                    </a:lnTo>
                    <a:lnTo>
                      <a:pt x="5186" y="3081"/>
                    </a:lnTo>
                    <a:lnTo>
                      <a:pt x="5206" y="2942"/>
                    </a:lnTo>
                    <a:lnTo>
                      <a:pt x="5186" y="2822"/>
                    </a:lnTo>
                    <a:lnTo>
                      <a:pt x="5147" y="2703"/>
                    </a:lnTo>
                    <a:lnTo>
                      <a:pt x="5087" y="2584"/>
                    </a:lnTo>
                    <a:lnTo>
                      <a:pt x="5007" y="2485"/>
                    </a:lnTo>
                    <a:lnTo>
                      <a:pt x="4908" y="2425"/>
                    </a:lnTo>
                    <a:lnTo>
                      <a:pt x="4829" y="2365"/>
                    </a:lnTo>
                    <a:lnTo>
                      <a:pt x="4749" y="2345"/>
                    </a:lnTo>
                    <a:lnTo>
                      <a:pt x="4650" y="2326"/>
                    </a:lnTo>
                    <a:lnTo>
                      <a:pt x="4431" y="2326"/>
                    </a:lnTo>
                    <a:lnTo>
                      <a:pt x="3239" y="2465"/>
                    </a:lnTo>
                    <a:lnTo>
                      <a:pt x="3219" y="2286"/>
                    </a:lnTo>
                    <a:lnTo>
                      <a:pt x="3934" y="2226"/>
                    </a:lnTo>
                    <a:lnTo>
                      <a:pt x="4650" y="2147"/>
                    </a:lnTo>
                    <a:lnTo>
                      <a:pt x="4749" y="2107"/>
                    </a:lnTo>
                    <a:lnTo>
                      <a:pt x="4848" y="2067"/>
                    </a:lnTo>
                    <a:lnTo>
                      <a:pt x="4948" y="2008"/>
                    </a:lnTo>
                    <a:lnTo>
                      <a:pt x="5027" y="1928"/>
                    </a:lnTo>
                    <a:lnTo>
                      <a:pt x="5087" y="1829"/>
                    </a:lnTo>
                    <a:lnTo>
                      <a:pt x="5127" y="1730"/>
                    </a:lnTo>
                    <a:lnTo>
                      <a:pt x="5166" y="1610"/>
                    </a:lnTo>
                    <a:lnTo>
                      <a:pt x="5186" y="1511"/>
                    </a:lnTo>
                    <a:lnTo>
                      <a:pt x="5186" y="1372"/>
                    </a:lnTo>
                    <a:lnTo>
                      <a:pt x="5147" y="1233"/>
                    </a:lnTo>
                    <a:lnTo>
                      <a:pt x="5087" y="1114"/>
                    </a:lnTo>
                    <a:lnTo>
                      <a:pt x="5007" y="1014"/>
                    </a:lnTo>
                    <a:lnTo>
                      <a:pt x="4908" y="935"/>
                    </a:lnTo>
                    <a:lnTo>
                      <a:pt x="4809" y="855"/>
                    </a:lnTo>
                    <a:lnTo>
                      <a:pt x="4690" y="796"/>
                    </a:lnTo>
                    <a:lnTo>
                      <a:pt x="4550" y="776"/>
                    </a:lnTo>
                    <a:lnTo>
                      <a:pt x="4531" y="776"/>
                    </a:lnTo>
                    <a:lnTo>
                      <a:pt x="2981" y="875"/>
                    </a:lnTo>
                    <a:lnTo>
                      <a:pt x="2921" y="498"/>
                    </a:lnTo>
                    <a:lnTo>
                      <a:pt x="2901" y="378"/>
                    </a:lnTo>
                    <a:lnTo>
                      <a:pt x="2861" y="299"/>
                    </a:lnTo>
                    <a:lnTo>
                      <a:pt x="2782" y="219"/>
                    </a:lnTo>
                    <a:lnTo>
                      <a:pt x="2722" y="140"/>
                    </a:lnTo>
                    <a:lnTo>
                      <a:pt x="2623" y="80"/>
                    </a:lnTo>
                    <a:lnTo>
                      <a:pt x="2524" y="41"/>
                    </a:lnTo>
                    <a:lnTo>
                      <a:pt x="2424" y="21"/>
                    </a:lnTo>
                    <a:lnTo>
                      <a:pt x="2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33;p30">
                <a:extLst>
                  <a:ext uri="{FF2B5EF4-FFF2-40B4-BE49-F238E27FC236}">
                    <a16:creationId xmlns:a16="http://schemas.microsoft.com/office/drawing/2014/main" id="{450F8E4E-EB72-BFC8-9527-07C8340D89B9}"/>
                  </a:ext>
                </a:extLst>
              </p:cNvPr>
              <p:cNvSpPr/>
              <p:nvPr/>
            </p:nvSpPr>
            <p:spPr>
              <a:xfrm>
                <a:off x="5508466" y="279448"/>
                <a:ext cx="153640" cy="234883"/>
              </a:xfrm>
              <a:custGeom>
                <a:avLst/>
                <a:gdLst/>
                <a:ahLst/>
                <a:cxnLst/>
                <a:rect l="l" t="t" r="r" b="b"/>
                <a:pathLst>
                  <a:path w="4134" h="6320" extrusionOk="0">
                    <a:moveTo>
                      <a:pt x="3517" y="1"/>
                    </a:moveTo>
                    <a:lnTo>
                      <a:pt x="3378" y="21"/>
                    </a:lnTo>
                    <a:lnTo>
                      <a:pt x="2703" y="140"/>
                    </a:lnTo>
                    <a:lnTo>
                      <a:pt x="2027" y="279"/>
                    </a:lnTo>
                    <a:lnTo>
                      <a:pt x="1471" y="398"/>
                    </a:lnTo>
                    <a:lnTo>
                      <a:pt x="1391" y="398"/>
                    </a:lnTo>
                    <a:lnTo>
                      <a:pt x="1312" y="418"/>
                    </a:lnTo>
                    <a:lnTo>
                      <a:pt x="517" y="597"/>
                    </a:lnTo>
                    <a:lnTo>
                      <a:pt x="398" y="657"/>
                    </a:lnTo>
                    <a:lnTo>
                      <a:pt x="279" y="716"/>
                    </a:lnTo>
                    <a:lnTo>
                      <a:pt x="179" y="796"/>
                    </a:lnTo>
                    <a:lnTo>
                      <a:pt x="100" y="895"/>
                    </a:lnTo>
                    <a:lnTo>
                      <a:pt x="40" y="1014"/>
                    </a:lnTo>
                    <a:lnTo>
                      <a:pt x="0" y="1133"/>
                    </a:lnTo>
                    <a:lnTo>
                      <a:pt x="0" y="1273"/>
                    </a:lnTo>
                    <a:lnTo>
                      <a:pt x="0" y="1392"/>
                    </a:lnTo>
                    <a:lnTo>
                      <a:pt x="40" y="1531"/>
                    </a:lnTo>
                    <a:lnTo>
                      <a:pt x="120" y="1630"/>
                    </a:lnTo>
                    <a:lnTo>
                      <a:pt x="199" y="1730"/>
                    </a:lnTo>
                    <a:lnTo>
                      <a:pt x="298" y="1809"/>
                    </a:lnTo>
                    <a:lnTo>
                      <a:pt x="418" y="1869"/>
                    </a:lnTo>
                    <a:lnTo>
                      <a:pt x="537" y="1908"/>
                    </a:lnTo>
                    <a:lnTo>
                      <a:pt x="656" y="1928"/>
                    </a:lnTo>
                    <a:lnTo>
                      <a:pt x="795" y="1908"/>
                    </a:lnTo>
                    <a:lnTo>
                      <a:pt x="1053" y="1849"/>
                    </a:lnTo>
                    <a:lnTo>
                      <a:pt x="1411" y="3736"/>
                    </a:lnTo>
                    <a:lnTo>
                      <a:pt x="1630" y="4829"/>
                    </a:lnTo>
                    <a:lnTo>
                      <a:pt x="1709" y="5286"/>
                    </a:lnTo>
                    <a:lnTo>
                      <a:pt x="1789" y="5565"/>
                    </a:lnTo>
                    <a:lnTo>
                      <a:pt x="1848" y="5783"/>
                    </a:lnTo>
                    <a:lnTo>
                      <a:pt x="1928" y="6002"/>
                    </a:lnTo>
                    <a:lnTo>
                      <a:pt x="2007" y="6121"/>
                    </a:lnTo>
                    <a:lnTo>
                      <a:pt x="2126" y="6220"/>
                    </a:lnTo>
                    <a:lnTo>
                      <a:pt x="2226" y="6280"/>
                    </a:lnTo>
                    <a:lnTo>
                      <a:pt x="2345" y="6320"/>
                    </a:lnTo>
                    <a:lnTo>
                      <a:pt x="2464" y="6320"/>
                    </a:lnTo>
                    <a:lnTo>
                      <a:pt x="2583" y="6300"/>
                    </a:lnTo>
                    <a:lnTo>
                      <a:pt x="2683" y="6280"/>
                    </a:lnTo>
                    <a:lnTo>
                      <a:pt x="2802" y="6220"/>
                    </a:lnTo>
                    <a:lnTo>
                      <a:pt x="2881" y="6141"/>
                    </a:lnTo>
                    <a:lnTo>
                      <a:pt x="2941" y="6041"/>
                    </a:lnTo>
                    <a:lnTo>
                      <a:pt x="3001" y="5942"/>
                    </a:lnTo>
                    <a:lnTo>
                      <a:pt x="3040" y="5843"/>
                    </a:lnTo>
                    <a:lnTo>
                      <a:pt x="3040" y="5723"/>
                    </a:lnTo>
                    <a:lnTo>
                      <a:pt x="3040" y="5604"/>
                    </a:lnTo>
                    <a:lnTo>
                      <a:pt x="2862" y="4591"/>
                    </a:lnTo>
                    <a:lnTo>
                      <a:pt x="2683" y="3578"/>
                    </a:lnTo>
                    <a:lnTo>
                      <a:pt x="2285" y="1571"/>
                    </a:lnTo>
                    <a:lnTo>
                      <a:pt x="2305" y="1571"/>
                    </a:lnTo>
                    <a:lnTo>
                      <a:pt x="2981" y="1412"/>
                    </a:lnTo>
                    <a:lnTo>
                      <a:pt x="3299" y="1332"/>
                    </a:lnTo>
                    <a:lnTo>
                      <a:pt x="3637" y="1233"/>
                    </a:lnTo>
                    <a:lnTo>
                      <a:pt x="3756" y="1173"/>
                    </a:lnTo>
                    <a:lnTo>
                      <a:pt x="3855" y="1133"/>
                    </a:lnTo>
                    <a:lnTo>
                      <a:pt x="3954" y="1054"/>
                    </a:lnTo>
                    <a:lnTo>
                      <a:pt x="4034" y="955"/>
                    </a:lnTo>
                    <a:lnTo>
                      <a:pt x="4094" y="855"/>
                    </a:lnTo>
                    <a:lnTo>
                      <a:pt x="4113" y="736"/>
                    </a:lnTo>
                    <a:lnTo>
                      <a:pt x="4133" y="617"/>
                    </a:lnTo>
                    <a:lnTo>
                      <a:pt x="4113" y="498"/>
                    </a:lnTo>
                    <a:lnTo>
                      <a:pt x="4074" y="378"/>
                    </a:lnTo>
                    <a:lnTo>
                      <a:pt x="4014" y="279"/>
                    </a:lnTo>
                    <a:lnTo>
                      <a:pt x="3935" y="180"/>
                    </a:lnTo>
                    <a:lnTo>
                      <a:pt x="3855" y="100"/>
                    </a:lnTo>
                    <a:lnTo>
                      <a:pt x="3776" y="61"/>
                    </a:lnTo>
                    <a:lnTo>
                      <a:pt x="3676" y="21"/>
                    </a:lnTo>
                    <a:lnTo>
                      <a:pt x="3597" y="21"/>
                    </a:lnTo>
                    <a:lnTo>
                      <a:pt x="3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34;p30">
                <a:extLst>
                  <a:ext uri="{FF2B5EF4-FFF2-40B4-BE49-F238E27FC236}">
                    <a16:creationId xmlns:a16="http://schemas.microsoft.com/office/drawing/2014/main" id="{ABD30DA5-7903-879A-5C9C-9B6F282D225A}"/>
                  </a:ext>
                </a:extLst>
              </p:cNvPr>
              <p:cNvSpPr/>
              <p:nvPr/>
            </p:nvSpPr>
            <p:spPr>
              <a:xfrm>
                <a:off x="5698227" y="238864"/>
                <a:ext cx="56900" cy="82729"/>
              </a:xfrm>
              <a:custGeom>
                <a:avLst/>
                <a:gdLst/>
                <a:ahLst/>
                <a:cxnLst/>
                <a:rect l="l" t="t" r="r" b="b"/>
                <a:pathLst>
                  <a:path w="1531" h="2226" extrusionOk="0">
                    <a:moveTo>
                      <a:pt x="597" y="0"/>
                    </a:moveTo>
                    <a:lnTo>
                      <a:pt x="478" y="20"/>
                    </a:lnTo>
                    <a:lnTo>
                      <a:pt x="359" y="60"/>
                    </a:lnTo>
                    <a:lnTo>
                      <a:pt x="259" y="99"/>
                    </a:lnTo>
                    <a:lnTo>
                      <a:pt x="180" y="179"/>
                    </a:lnTo>
                    <a:lnTo>
                      <a:pt x="100" y="278"/>
                    </a:lnTo>
                    <a:lnTo>
                      <a:pt x="41" y="378"/>
                    </a:lnTo>
                    <a:lnTo>
                      <a:pt x="1" y="497"/>
                    </a:lnTo>
                    <a:lnTo>
                      <a:pt x="1" y="616"/>
                    </a:lnTo>
                    <a:lnTo>
                      <a:pt x="21" y="735"/>
                    </a:lnTo>
                    <a:lnTo>
                      <a:pt x="200" y="1331"/>
                    </a:lnTo>
                    <a:lnTo>
                      <a:pt x="398" y="1908"/>
                    </a:lnTo>
                    <a:lnTo>
                      <a:pt x="498" y="2047"/>
                    </a:lnTo>
                    <a:lnTo>
                      <a:pt x="617" y="2146"/>
                    </a:lnTo>
                    <a:lnTo>
                      <a:pt x="716" y="2186"/>
                    </a:lnTo>
                    <a:lnTo>
                      <a:pt x="816" y="2225"/>
                    </a:lnTo>
                    <a:lnTo>
                      <a:pt x="1054" y="2225"/>
                    </a:lnTo>
                    <a:lnTo>
                      <a:pt x="1173" y="2186"/>
                    </a:lnTo>
                    <a:lnTo>
                      <a:pt x="1273" y="2126"/>
                    </a:lnTo>
                    <a:lnTo>
                      <a:pt x="1352" y="2047"/>
                    </a:lnTo>
                    <a:lnTo>
                      <a:pt x="1432" y="1967"/>
                    </a:lnTo>
                    <a:lnTo>
                      <a:pt x="1471" y="1868"/>
                    </a:lnTo>
                    <a:lnTo>
                      <a:pt x="1511" y="1749"/>
                    </a:lnTo>
                    <a:lnTo>
                      <a:pt x="1531" y="1629"/>
                    </a:lnTo>
                    <a:lnTo>
                      <a:pt x="1511" y="1510"/>
                    </a:lnTo>
                    <a:lnTo>
                      <a:pt x="1193" y="477"/>
                    </a:lnTo>
                    <a:lnTo>
                      <a:pt x="1153" y="378"/>
                    </a:lnTo>
                    <a:lnTo>
                      <a:pt x="1094" y="258"/>
                    </a:lnTo>
                    <a:lnTo>
                      <a:pt x="1034" y="179"/>
                    </a:lnTo>
                    <a:lnTo>
                      <a:pt x="935" y="99"/>
                    </a:lnTo>
                    <a:lnTo>
                      <a:pt x="855" y="60"/>
                    </a:lnTo>
                    <a:lnTo>
                      <a:pt x="776" y="20"/>
                    </a:lnTo>
                    <a:lnTo>
                      <a:pt x="6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35;p30">
                <a:extLst>
                  <a:ext uri="{FF2B5EF4-FFF2-40B4-BE49-F238E27FC236}">
                    <a16:creationId xmlns:a16="http://schemas.microsoft.com/office/drawing/2014/main" id="{19656F6B-D635-AEF9-B0F5-325EF67D9CFE}"/>
                  </a:ext>
                </a:extLst>
              </p:cNvPr>
              <p:cNvSpPr/>
              <p:nvPr/>
            </p:nvSpPr>
            <p:spPr>
              <a:xfrm>
                <a:off x="5779468" y="247709"/>
                <a:ext cx="96034" cy="230423"/>
              </a:xfrm>
              <a:custGeom>
                <a:avLst/>
                <a:gdLst/>
                <a:ahLst/>
                <a:cxnLst/>
                <a:rect l="l" t="t" r="r" b="b"/>
                <a:pathLst>
                  <a:path w="2584" h="6200" extrusionOk="0">
                    <a:moveTo>
                      <a:pt x="1809" y="0"/>
                    </a:moveTo>
                    <a:lnTo>
                      <a:pt x="1690" y="20"/>
                    </a:lnTo>
                    <a:lnTo>
                      <a:pt x="1590" y="40"/>
                    </a:lnTo>
                    <a:lnTo>
                      <a:pt x="1471" y="100"/>
                    </a:lnTo>
                    <a:lnTo>
                      <a:pt x="1392" y="179"/>
                    </a:lnTo>
                    <a:lnTo>
                      <a:pt x="1133" y="438"/>
                    </a:lnTo>
                    <a:lnTo>
                      <a:pt x="895" y="696"/>
                    </a:lnTo>
                    <a:lnTo>
                      <a:pt x="676" y="974"/>
                    </a:lnTo>
                    <a:lnTo>
                      <a:pt x="497" y="1272"/>
                    </a:lnTo>
                    <a:lnTo>
                      <a:pt x="418" y="1451"/>
                    </a:lnTo>
                    <a:lnTo>
                      <a:pt x="378" y="1610"/>
                    </a:lnTo>
                    <a:lnTo>
                      <a:pt x="338" y="1789"/>
                    </a:lnTo>
                    <a:lnTo>
                      <a:pt x="319" y="1968"/>
                    </a:lnTo>
                    <a:lnTo>
                      <a:pt x="319" y="2047"/>
                    </a:lnTo>
                    <a:lnTo>
                      <a:pt x="319" y="2186"/>
                    </a:lnTo>
                    <a:lnTo>
                      <a:pt x="338" y="2325"/>
                    </a:lnTo>
                    <a:lnTo>
                      <a:pt x="418" y="2564"/>
                    </a:lnTo>
                    <a:lnTo>
                      <a:pt x="497" y="2802"/>
                    </a:lnTo>
                    <a:lnTo>
                      <a:pt x="557" y="2941"/>
                    </a:lnTo>
                    <a:lnTo>
                      <a:pt x="636" y="3080"/>
                    </a:lnTo>
                    <a:lnTo>
                      <a:pt x="815" y="3319"/>
                    </a:lnTo>
                    <a:lnTo>
                      <a:pt x="994" y="3537"/>
                    </a:lnTo>
                    <a:lnTo>
                      <a:pt x="1312" y="3915"/>
                    </a:lnTo>
                    <a:lnTo>
                      <a:pt x="1312" y="3955"/>
                    </a:lnTo>
                    <a:lnTo>
                      <a:pt x="1352" y="4094"/>
                    </a:lnTo>
                    <a:lnTo>
                      <a:pt x="1332" y="4253"/>
                    </a:lnTo>
                    <a:lnTo>
                      <a:pt x="1312" y="4372"/>
                    </a:lnTo>
                    <a:lnTo>
                      <a:pt x="1233" y="4471"/>
                    </a:lnTo>
                    <a:lnTo>
                      <a:pt x="1093" y="4610"/>
                    </a:lnTo>
                    <a:lnTo>
                      <a:pt x="935" y="4749"/>
                    </a:lnTo>
                    <a:lnTo>
                      <a:pt x="636" y="4928"/>
                    </a:lnTo>
                    <a:lnTo>
                      <a:pt x="319" y="5087"/>
                    </a:lnTo>
                    <a:lnTo>
                      <a:pt x="219" y="5147"/>
                    </a:lnTo>
                    <a:lnTo>
                      <a:pt x="140" y="5226"/>
                    </a:lnTo>
                    <a:lnTo>
                      <a:pt x="80" y="5326"/>
                    </a:lnTo>
                    <a:lnTo>
                      <a:pt x="40" y="5425"/>
                    </a:lnTo>
                    <a:lnTo>
                      <a:pt x="1" y="5544"/>
                    </a:lnTo>
                    <a:lnTo>
                      <a:pt x="1" y="5663"/>
                    </a:lnTo>
                    <a:lnTo>
                      <a:pt x="21" y="5783"/>
                    </a:lnTo>
                    <a:lnTo>
                      <a:pt x="60" y="5882"/>
                    </a:lnTo>
                    <a:lnTo>
                      <a:pt x="140" y="5981"/>
                    </a:lnTo>
                    <a:lnTo>
                      <a:pt x="219" y="6061"/>
                    </a:lnTo>
                    <a:lnTo>
                      <a:pt x="299" y="6120"/>
                    </a:lnTo>
                    <a:lnTo>
                      <a:pt x="418" y="6180"/>
                    </a:lnTo>
                    <a:lnTo>
                      <a:pt x="537" y="6200"/>
                    </a:lnTo>
                    <a:lnTo>
                      <a:pt x="636" y="6200"/>
                    </a:lnTo>
                    <a:lnTo>
                      <a:pt x="756" y="6180"/>
                    </a:lnTo>
                    <a:lnTo>
                      <a:pt x="875" y="6140"/>
                    </a:lnTo>
                    <a:lnTo>
                      <a:pt x="1093" y="6041"/>
                    </a:lnTo>
                    <a:lnTo>
                      <a:pt x="1292" y="5922"/>
                    </a:lnTo>
                    <a:lnTo>
                      <a:pt x="1511" y="5803"/>
                    </a:lnTo>
                    <a:lnTo>
                      <a:pt x="1709" y="5663"/>
                    </a:lnTo>
                    <a:lnTo>
                      <a:pt x="1868" y="5544"/>
                    </a:lnTo>
                    <a:lnTo>
                      <a:pt x="2008" y="5405"/>
                    </a:lnTo>
                    <a:lnTo>
                      <a:pt x="2147" y="5266"/>
                    </a:lnTo>
                    <a:lnTo>
                      <a:pt x="2286" y="5107"/>
                    </a:lnTo>
                    <a:lnTo>
                      <a:pt x="2385" y="4928"/>
                    </a:lnTo>
                    <a:lnTo>
                      <a:pt x="2465" y="4730"/>
                    </a:lnTo>
                    <a:lnTo>
                      <a:pt x="2524" y="4511"/>
                    </a:lnTo>
                    <a:lnTo>
                      <a:pt x="2564" y="4292"/>
                    </a:lnTo>
                    <a:lnTo>
                      <a:pt x="2584" y="4074"/>
                    </a:lnTo>
                    <a:lnTo>
                      <a:pt x="2564" y="3875"/>
                    </a:lnTo>
                    <a:lnTo>
                      <a:pt x="2504" y="3637"/>
                    </a:lnTo>
                    <a:lnTo>
                      <a:pt x="2445" y="3438"/>
                    </a:lnTo>
                    <a:lnTo>
                      <a:pt x="2365" y="3299"/>
                    </a:lnTo>
                    <a:lnTo>
                      <a:pt x="2286" y="3180"/>
                    </a:lnTo>
                    <a:lnTo>
                      <a:pt x="2107" y="2941"/>
                    </a:lnTo>
                    <a:lnTo>
                      <a:pt x="1829" y="2544"/>
                    </a:lnTo>
                    <a:lnTo>
                      <a:pt x="1670" y="2286"/>
                    </a:lnTo>
                    <a:lnTo>
                      <a:pt x="1610" y="2027"/>
                    </a:lnTo>
                    <a:lnTo>
                      <a:pt x="1610" y="2007"/>
                    </a:lnTo>
                    <a:lnTo>
                      <a:pt x="1650" y="1928"/>
                    </a:lnTo>
                    <a:lnTo>
                      <a:pt x="1769" y="1729"/>
                    </a:lnTo>
                    <a:lnTo>
                      <a:pt x="1888" y="1550"/>
                    </a:lnTo>
                    <a:lnTo>
                      <a:pt x="2266" y="1153"/>
                    </a:lnTo>
                    <a:lnTo>
                      <a:pt x="2365" y="1054"/>
                    </a:lnTo>
                    <a:lnTo>
                      <a:pt x="2425" y="954"/>
                    </a:lnTo>
                    <a:lnTo>
                      <a:pt x="2465" y="835"/>
                    </a:lnTo>
                    <a:lnTo>
                      <a:pt x="2484" y="696"/>
                    </a:lnTo>
                    <a:lnTo>
                      <a:pt x="2484" y="577"/>
                    </a:lnTo>
                    <a:lnTo>
                      <a:pt x="2445" y="438"/>
                    </a:lnTo>
                    <a:lnTo>
                      <a:pt x="2385" y="318"/>
                    </a:lnTo>
                    <a:lnTo>
                      <a:pt x="2325" y="219"/>
                    </a:lnTo>
                    <a:lnTo>
                      <a:pt x="2206" y="120"/>
                    </a:lnTo>
                    <a:lnTo>
                      <a:pt x="2087" y="60"/>
                    </a:lnTo>
                    <a:lnTo>
                      <a:pt x="1948" y="20"/>
                    </a:lnTo>
                    <a:lnTo>
                      <a:pt x="18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36;p30">
                <a:extLst>
                  <a:ext uri="{FF2B5EF4-FFF2-40B4-BE49-F238E27FC236}">
                    <a16:creationId xmlns:a16="http://schemas.microsoft.com/office/drawing/2014/main" id="{B13198C4-F6AA-AD7A-F47C-8804E33A1B4D}"/>
                  </a:ext>
                </a:extLst>
              </p:cNvPr>
              <p:cNvSpPr/>
              <p:nvPr/>
            </p:nvSpPr>
            <p:spPr>
              <a:xfrm>
                <a:off x="5382925" y="636893"/>
                <a:ext cx="153640" cy="205299"/>
              </a:xfrm>
              <a:custGeom>
                <a:avLst/>
                <a:gdLst/>
                <a:ahLst/>
                <a:cxnLst/>
                <a:rect l="l" t="t" r="r" b="b"/>
                <a:pathLst>
                  <a:path w="4134" h="5524" extrusionOk="0">
                    <a:moveTo>
                      <a:pt x="2405" y="0"/>
                    </a:moveTo>
                    <a:lnTo>
                      <a:pt x="2246" y="20"/>
                    </a:lnTo>
                    <a:lnTo>
                      <a:pt x="2087" y="79"/>
                    </a:lnTo>
                    <a:lnTo>
                      <a:pt x="1888" y="159"/>
                    </a:lnTo>
                    <a:lnTo>
                      <a:pt x="1689" y="258"/>
                    </a:lnTo>
                    <a:lnTo>
                      <a:pt x="1451" y="397"/>
                    </a:lnTo>
                    <a:lnTo>
                      <a:pt x="1232" y="576"/>
                    </a:lnTo>
                    <a:lnTo>
                      <a:pt x="1014" y="735"/>
                    </a:lnTo>
                    <a:lnTo>
                      <a:pt x="815" y="934"/>
                    </a:lnTo>
                    <a:lnTo>
                      <a:pt x="636" y="1133"/>
                    </a:lnTo>
                    <a:lnTo>
                      <a:pt x="457" y="1351"/>
                    </a:lnTo>
                    <a:lnTo>
                      <a:pt x="298" y="1570"/>
                    </a:lnTo>
                    <a:lnTo>
                      <a:pt x="179" y="1788"/>
                    </a:lnTo>
                    <a:lnTo>
                      <a:pt x="100" y="2047"/>
                    </a:lnTo>
                    <a:lnTo>
                      <a:pt x="40" y="2285"/>
                    </a:lnTo>
                    <a:lnTo>
                      <a:pt x="0" y="2444"/>
                    </a:lnTo>
                    <a:lnTo>
                      <a:pt x="0" y="2603"/>
                    </a:lnTo>
                    <a:lnTo>
                      <a:pt x="0" y="2921"/>
                    </a:lnTo>
                    <a:lnTo>
                      <a:pt x="40" y="3120"/>
                    </a:lnTo>
                    <a:lnTo>
                      <a:pt x="100" y="3318"/>
                    </a:lnTo>
                    <a:lnTo>
                      <a:pt x="159" y="3517"/>
                    </a:lnTo>
                    <a:lnTo>
                      <a:pt x="279" y="3736"/>
                    </a:lnTo>
                    <a:lnTo>
                      <a:pt x="398" y="3934"/>
                    </a:lnTo>
                    <a:lnTo>
                      <a:pt x="577" y="4173"/>
                    </a:lnTo>
                    <a:lnTo>
                      <a:pt x="795" y="4391"/>
                    </a:lnTo>
                    <a:lnTo>
                      <a:pt x="974" y="4570"/>
                    </a:lnTo>
                    <a:lnTo>
                      <a:pt x="1193" y="4749"/>
                    </a:lnTo>
                    <a:lnTo>
                      <a:pt x="1292" y="4828"/>
                    </a:lnTo>
                    <a:lnTo>
                      <a:pt x="1411" y="4888"/>
                    </a:lnTo>
                    <a:lnTo>
                      <a:pt x="1650" y="5007"/>
                    </a:lnTo>
                    <a:lnTo>
                      <a:pt x="1908" y="5047"/>
                    </a:lnTo>
                    <a:lnTo>
                      <a:pt x="2246" y="5047"/>
                    </a:lnTo>
                    <a:lnTo>
                      <a:pt x="2484" y="5007"/>
                    </a:lnTo>
                    <a:lnTo>
                      <a:pt x="2703" y="4928"/>
                    </a:lnTo>
                    <a:lnTo>
                      <a:pt x="2842" y="4848"/>
                    </a:lnTo>
                    <a:lnTo>
                      <a:pt x="2981" y="5206"/>
                    </a:lnTo>
                    <a:lnTo>
                      <a:pt x="3021" y="5285"/>
                    </a:lnTo>
                    <a:lnTo>
                      <a:pt x="3100" y="5365"/>
                    </a:lnTo>
                    <a:lnTo>
                      <a:pt x="3180" y="5425"/>
                    </a:lnTo>
                    <a:lnTo>
                      <a:pt x="3259" y="5464"/>
                    </a:lnTo>
                    <a:lnTo>
                      <a:pt x="3358" y="5504"/>
                    </a:lnTo>
                    <a:lnTo>
                      <a:pt x="3458" y="5524"/>
                    </a:lnTo>
                    <a:lnTo>
                      <a:pt x="3557" y="5524"/>
                    </a:lnTo>
                    <a:lnTo>
                      <a:pt x="3657" y="5504"/>
                    </a:lnTo>
                    <a:lnTo>
                      <a:pt x="3776" y="5484"/>
                    </a:lnTo>
                    <a:lnTo>
                      <a:pt x="3875" y="5425"/>
                    </a:lnTo>
                    <a:lnTo>
                      <a:pt x="3955" y="5345"/>
                    </a:lnTo>
                    <a:lnTo>
                      <a:pt x="4034" y="5246"/>
                    </a:lnTo>
                    <a:lnTo>
                      <a:pt x="4094" y="5146"/>
                    </a:lnTo>
                    <a:lnTo>
                      <a:pt x="4114" y="5027"/>
                    </a:lnTo>
                    <a:lnTo>
                      <a:pt x="4133" y="4908"/>
                    </a:lnTo>
                    <a:lnTo>
                      <a:pt x="4114" y="4789"/>
                    </a:lnTo>
                    <a:lnTo>
                      <a:pt x="4054" y="4511"/>
                    </a:lnTo>
                    <a:lnTo>
                      <a:pt x="3974" y="4232"/>
                    </a:lnTo>
                    <a:lnTo>
                      <a:pt x="3796" y="3696"/>
                    </a:lnTo>
                    <a:lnTo>
                      <a:pt x="3358" y="2384"/>
                    </a:lnTo>
                    <a:lnTo>
                      <a:pt x="3299" y="2225"/>
                    </a:lnTo>
                    <a:lnTo>
                      <a:pt x="3219" y="2086"/>
                    </a:lnTo>
                    <a:lnTo>
                      <a:pt x="3080" y="1967"/>
                    </a:lnTo>
                    <a:lnTo>
                      <a:pt x="3001" y="1927"/>
                    </a:lnTo>
                    <a:lnTo>
                      <a:pt x="2921" y="1908"/>
                    </a:lnTo>
                    <a:lnTo>
                      <a:pt x="2822" y="1888"/>
                    </a:lnTo>
                    <a:lnTo>
                      <a:pt x="2742" y="1868"/>
                    </a:lnTo>
                    <a:lnTo>
                      <a:pt x="2603" y="1888"/>
                    </a:lnTo>
                    <a:lnTo>
                      <a:pt x="2484" y="1927"/>
                    </a:lnTo>
                    <a:lnTo>
                      <a:pt x="2365" y="1987"/>
                    </a:lnTo>
                    <a:lnTo>
                      <a:pt x="2285" y="2067"/>
                    </a:lnTo>
                    <a:lnTo>
                      <a:pt x="2206" y="2166"/>
                    </a:lnTo>
                    <a:lnTo>
                      <a:pt x="2146" y="2265"/>
                    </a:lnTo>
                    <a:lnTo>
                      <a:pt x="2107" y="2404"/>
                    </a:lnTo>
                    <a:lnTo>
                      <a:pt x="2087" y="2524"/>
                    </a:lnTo>
                    <a:lnTo>
                      <a:pt x="2107" y="2643"/>
                    </a:lnTo>
                    <a:lnTo>
                      <a:pt x="2425" y="3577"/>
                    </a:lnTo>
                    <a:lnTo>
                      <a:pt x="2345" y="3676"/>
                    </a:lnTo>
                    <a:lnTo>
                      <a:pt x="2285" y="3755"/>
                    </a:lnTo>
                    <a:lnTo>
                      <a:pt x="2246" y="3795"/>
                    </a:lnTo>
                    <a:lnTo>
                      <a:pt x="2206" y="3815"/>
                    </a:lnTo>
                    <a:lnTo>
                      <a:pt x="2087" y="3835"/>
                    </a:lnTo>
                    <a:lnTo>
                      <a:pt x="2027" y="3835"/>
                    </a:lnTo>
                    <a:lnTo>
                      <a:pt x="1908" y="3736"/>
                    </a:lnTo>
                    <a:lnTo>
                      <a:pt x="1689" y="3517"/>
                    </a:lnTo>
                    <a:lnTo>
                      <a:pt x="1471" y="3298"/>
                    </a:lnTo>
                    <a:lnTo>
                      <a:pt x="1371" y="3100"/>
                    </a:lnTo>
                    <a:lnTo>
                      <a:pt x="1292" y="2901"/>
                    </a:lnTo>
                    <a:lnTo>
                      <a:pt x="1272" y="2822"/>
                    </a:lnTo>
                    <a:lnTo>
                      <a:pt x="1272" y="2663"/>
                    </a:lnTo>
                    <a:lnTo>
                      <a:pt x="1292" y="2484"/>
                    </a:lnTo>
                    <a:lnTo>
                      <a:pt x="1352" y="2285"/>
                    </a:lnTo>
                    <a:lnTo>
                      <a:pt x="1451" y="2146"/>
                    </a:lnTo>
                    <a:lnTo>
                      <a:pt x="1550" y="2007"/>
                    </a:lnTo>
                    <a:lnTo>
                      <a:pt x="1809" y="1729"/>
                    </a:lnTo>
                    <a:lnTo>
                      <a:pt x="2107" y="1490"/>
                    </a:lnTo>
                    <a:lnTo>
                      <a:pt x="2385" y="1331"/>
                    </a:lnTo>
                    <a:lnTo>
                      <a:pt x="2683" y="1212"/>
                    </a:lnTo>
                    <a:lnTo>
                      <a:pt x="2782" y="1133"/>
                    </a:lnTo>
                    <a:lnTo>
                      <a:pt x="2862" y="1053"/>
                    </a:lnTo>
                    <a:lnTo>
                      <a:pt x="2941" y="954"/>
                    </a:lnTo>
                    <a:lnTo>
                      <a:pt x="2981" y="835"/>
                    </a:lnTo>
                    <a:lnTo>
                      <a:pt x="3021" y="715"/>
                    </a:lnTo>
                    <a:lnTo>
                      <a:pt x="3021" y="596"/>
                    </a:lnTo>
                    <a:lnTo>
                      <a:pt x="3001" y="457"/>
                    </a:lnTo>
                    <a:lnTo>
                      <a:pt x="2941" y="338"/>
                    </a:lnTo>
                    <a:lnTo>
                      <a:pt x="2882" y="238"/>
                    </a:lnTo>
                    <a:lnTo>
                      <a:pt x="2802" y="159"/>
                    </a:lnTo>
                    <a:lnTo>
                      <a:pt x="2703" y="79"/>
                    </a:lnTo>
                    <a:lnTo>
                      <a:pt x="2584" y="40"/>
                    </a:lnTo>
                    <a:lnTo>
                      <a:pt x="2484" y="20"/>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37;p30">
                <a:extLst>
                  <a:ext uri="{FF2B5EF4-FFF2-40B4-BE49-F238E27FC236}">
                    <a16:creationId xmlns:a16="http://schemas.microsoft.com/office/drawing/2014/main" id="{3AD03F08-CFCE-2260-9C41-5FAF9A7336DC}"/>
                  </a:ext>
                </a:extLst>
              </p:cNvPr>
              <p:cNvSpPr/>
              <p:nvPr/>
            </p:nvSpPr>
            <p:spPr>
              <a:xfrm>
                <a:off x="5549830" y="619909"/>
                <a:ext cx="138105" cy="161742"/>
              </a:xfrm>
              <a:custGeom>
                <a:avLst/>
                <a:gdLst/>
                <a:ahLst/>
                <a:cxnLst/>
                <a:rect l="l" t="t" r="r" b="b"/>
                <a:pathLst>
                  <a:path w="3716" h="4352" extrusionOk="0">
                    <a:moveTo>
                      <a:pt x="1550" y="1331"/>
                    </a:moveTo>
                    <a:lnTo>
                      <a:pt x="1629" y="1371"/>
                    </a:lnTo>
                    <a:lnTo>
                      <a:pt x="1868" y="1490"/>
                    </a:lnTo>
                    <a:lnTo>
                      <a:pt x="2067" y="1629"/>
                    </a:lnTo>
                    <a:lnTo>
                      <a:pt x="2186" y="1768"/>
                    </a:lnTo>
                    <a:lnTo>
                      <a:pt x="2305" y="1888"/>
                    </a:lnTo>
                    <a:lnTo>
                      <a:pt x="2424" y="2146"/>
                    </a:lnTo>
                    <a:lnTo>
                      <a:pt x="2484" y="2424"/>
                    </a:lnTo>
                    <a:lnTo>
                      <a:pt x="2484" y="2603"/>
                    </a:lnTo>
                    <a:lnTo>
                      <a:pt x="2424" y="2762"/>
                    </a:lnTo>
                    <a:lnTo>
                      <a:pt x="2345" y="2881"/>
                    </a:lnTo>
                    <a:lnTo>
                      <a:pt x="2225" y="2981"/>
                    </a:lnTo>
                    <a:lnTo>
                      <a:pt x="2007" y="3100"/>
                    </a:lnTo>
                    <a:lnTo>
                      <a:pt x="1908" y="3120"/>
                    </a:lnTo>
                    <a:lnTo>
                      <a:pt x="1888" y="3120"/>
                    </a:lnTo>
                    <a:lnTo>
                      <a:pt x="1808" y="3100"/>
                    </a:lnTo>
                    <a:lnTo>
                      <a:pt x="1610" y="2961"/>
                    </a:lnTo>
                    <a:lnTo>
                      <a:pt x="1470" y="2822"/>
                    </a:lnTo>
                    <a:lnTo>
                      <a:pt x="1331" y="2543"/>
                    </a:lnTo>
                    <a:lnTo>
                      <a:pt x="1292" y="2384"/>
                    </a:lnTo>
                    <a:lnTo>
                      <a:pt x="1252" y="2206"/>
                    </a:lnTo>
                    <a:lnTo>
                      <a:pt x="1272" y="2027"/>
                    </a:lnTo>
                    <a:lnTo>
                      <a:pt x="1331" y="1768"/>
                    </a:lnTo>
                    <a:lnTo>
                      <a:pt x="1431" y="1530"/>
                    </a:lnTo>
                    <a:lnTo>
                      <a:pt x="1550" y="1331"/>
                    </a:lnTo>
                    <a:close/>
                    <a:moveTo>
                      <a:pt x="1590" y="0"/>
                    </a:moveTo>
                    <a:lnTo>
                      <a:pt x="1431" y="60"/>
                    </a:lnTo>
                    <a:lnTo>
                      <a:pt x="1292" y="159"/>
                    </a:lnTo>
                    <a:lnTo>
                      <a:pt x="1153" y="139"/>
                    </a:lnTo>
                    <a:lnTo>
                      <a:pt x="1013" y="159"/>
                    </a:lnTo>
                    <a:lnTo>
                      <a:pt x="894" y="219"/>
                    </a:lnTo>
                    <a:lnTo>
                      <a:pt x="795" y="298"/>
                    </a:lnTo>
                    <a:lnTo>
                      <a:pt x="556" y="576"/>
                    </a:lnTo>
                    <a:lnTo>
                      <a:pt x="457" y="735"/>
                    </a:lnTo>
                    <a:lnTo>
                      <a:pt x="358" y="894"/>
                    </a:lnTo>
                    <a:lnTo>
                      <a:pt x="258" y="1093"/>
                    </a:lnTo>
                    <a:lnTo>
                      <a:pt x="179" y="1311"/>
                    </a:lnTo>
                    <a:lnTo>
                      <a:pt x="99" y="1530"/>
                    </a:lnTo>
                    <a:lnTo>
                      <a:pt x="60" y="1749"/>
                    </a:lnTo>
                    <a:lnTo>
                      <a:pt x="20" y="1927"/>
                    </a:lnTo>
                    <a:lnTo>
                      <a:pt x="0" y="2126"/>
                    </a:lnTo>
                    <a:lnTo>
                      <a:pt x="20" y="2365"/>
                    </a:lnTo>
                    <a:lnTo>
                      <a:pt x="60" y="2603"/>
                    </a:lnTo>
                    <a:lnTo>
                      <a:pt x="119" y="2841"/>
                    </a:lnTo>
                    <a:lnTo>
                      <a:pt x="199" y="3060"/>
                    </a:lnTo>
                    <a:lnTo>
                      <a:pt x="278" y="3239"/>
                    </a:lnTo>
                    <a:lnTo>
                      <a:pt x="378" y="3398"/>
                    </a:lnTo>
                    <a:lnTo>
                      <a:pt x="477" y="3537"/>
                    </a:lnTo>
                    <a:lnTo>
                      <a:pt x="576" y="3696"/>
                    </a:lnTo>
                    <a:lnTo>
                      <a:pt x="676" y="3775"/>
                    </a:lnTo>
                    <a:lnTo>
                      <a:pt x="755" y="3875"/>
                    </a:lnTo>
                    <a:lnTo>
                      <a:pt x="954" y="4014"/>
                    </a:lnTo>
                    <a:lnTo>
                      <a:pt x="1133" y="4133"/>
                    </a:lnTo>
                    <a:lnTo>
                      <a:pt x="1351" y="4232"/>
                    </a:lnTo>
                    <a:lnTo>
                      <a:pt x="1510" y="4312"/>
                    </a:lnTo>
                    <a:lnTo>
                      <a:pt x="1768" y="4352"/>
                    </a:lnTo>
                    <a:lnTo>
                      <a:pt x="1967" y="4352"/>
                    </a:lnTo>
                    <a:lnTo>
                      <a:pt x="2146" y="4332"/>
                    </a:lnTo>
                    <a:lnTo>
                      <a:pt x="2325" y="4292"/>
                    </a:lnTo>
                    <a:lnTo>
                      <a:pt x="2563" y="4212"/>
                    </a:lnTo>
                    <a:lnTo>
                      <a:pt x="2663" y="4153"/>
                    </a:lnTo>
                    <a:lnTo>
                      <a:pt x="2782" y="4093"/>
                    </a:lnTo>
                    <a:lnTo>
                      <a:pt x="2981" y="3954"/>
                    </a:lnTo>
                    <a:lnTo>
                      <a:pt x="3140" y="3795"/>
                    </a:lnTo>
                    <a:lnTo>
                      <a:pt x="3298" y="3636"/>
                    </a:lnTo>
                    <a:lnTo>
                      <a:pt x="3398" y="3497"/>
                    </a:lnTo>
                    <a:lnTo>
                      <a:pt x="3477" y="3358"/>
                    </a:lnTo>
                    <a:lnTo>
                      <a:pt x="3557" y="3199"/>
                    </a:lnTo>
                    <a:lnTo>
                      <a:pt x="3616" y="3040"/>
                    </a:lnTo>
                    <a:lnTo>
                      <a:pt x="3656" y="2881"/>
                    </a:lnTo>
                    <a:lnTo>
                      <a:pt x="3696" y="2702"/>
                    </a:lnTo>
                    <a:lnTo>
                      <a:pt x="3716" y="2524"/>
                    </a:lnTo>
                    <a:lnTo>
                      <a:pt x="3716" y="2365"/>
                    </a:lnTo>
                    <a:lnTo>
                      <a:pt x="3696" y="2166"/>
                    </a:lnTo>
                    <a:lnTo>
                      <a:pt x="3656" y="1987"/>
                    </a:lnTo>
                    <a:lnTo>
                      <a:pt x="3616" y="1808"/>
                    </a:lnTo>
                    <a:lnTo>
                      <a:pt x="3557" y="1629"/>
                    </a:lnTo>
                    <a:lnTo>
                      <a:pt x="3497" y="1470"/>
                    </a:lnTo>
                    <a:lnTo>
                      <a:pt x="3418" y="1311"/>
                    </a:lnTo>
                    <a:lnTo>
                      <a:pt x="3318" y="1152"/>
                    </a:lnTo>
                    <a:lnTo>
                      <a:pt x="3219" y="994"/>
                    </a:lnTo>
                    <a:lnTo>
                      <a:pt x="3100" y="854"/>
                    </a:lnTo>
                    <a:lnTo>
                      <a:pt x="2981" y="715"/>
                    </a:lnTo>
                    <a:lnTo>
                      <a:pt x="2702" y="477"/>
                    </a:lnTo>
                    <a:lnTo>
                      <a:pt x="2404" y="278"/>
                    </a:lnTo>
                    <a:lnTo>
                      <a:pt x="2106" y="99"/>
                    </a:lnTo>
                    <a:lnTo>
                      <a:pt x="1947" y="20"/>
                    </a:lnTo>
                    <a:lnTo>
                      <a:pt x="1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38;p30">
                <a:extLst>
                  <a:ext uri="{FF2B5EF4-FFF2-40B4-BE49-F238E27FC236}">
                    <a16:creationId xmlns:a16="http://schemas.microsoft.com/office/drawing/2014/main" id="{431A0F07-35C1-A042-C32B-8A6D58DEFBE0}"/>
                  </a:ext>
                </a:extLst>
              </p:cNvPr>
              <p:cNvSpPr/>
              <p:nvPr/>
            </p:nvSpPr>
            <p:spPr>
              <a:xfrm>
                <a:off x="5752895" y="540861"/>
                <a:ext cx="50247" cy="212732"/>
              </a:xfrm>
              <a:custGeom>
                <a:avLst/>
                <a:gdLst/>
                <a:ahLst/>
                <a:cxnLst/>
                <a:rect l="l" t="t" r="r" b="b"/>
                <a:pathLst>
                  <a:path w="1352" h="5724" extrusionOk="0">
                    <a:moveTo>
                      <a:pt x="636" y="1"/>
                    </a:moveTo>
                    <a:lnTo>
                      <a:pt x="517" y="21"/>
                    </a:lnTo>
                    <a:lnTo>
                      <a:pt x="418" y="61"/>
                    </a:lnTo>
                    <a:lnTo>
                      <a:pt x="298" y="100"/>
                    </a:lnTo>
                    <a:lnTo>
                      <a:pt x="219" y="180"/>
                    </a:lnTo>
                    <a:lnTo>
                      <a:pt x="120" y="259"/>
                    </a:lnTo>
                    <a:lnTo>
                      <a:pt x="60" y="378"/>
                    </a:lnTo>
                    <a:lnTo>
                      <a:pt x="20" y="498"/>
                    </a:lnTo>
                    <a:lnTo>
                      <a:pt x="0" y="617"/>
                    </a:lnTo>
                    <a:lnTo>
                      <a:pt x="60" y="3061"/>
                    </a:lnTo>
                    <a:lnTo>
                      <a:pt x="80" y="4154"/>
                    </a:lnTo>
                    <a:lnTo>
                      <a:pt x="100" y="4710"/>
                    </a:lnTo>
                    <a:lnTo>
                      <a:pt x="139" y="5247"/>
                    </a:lnTo>
                    <a:lnTo>
                      <a:pt x="199" y="5406"/>
                    </a:lnTo>
                    <a:lnTo>
                      <a:pt x="298" y="5525"/>
                    </a:lnTo>
                    <a:lnTo>
                      <a:pt x="378" y="5604"/>
                    </a:lnTo>
                    <a:lnTo>
                      <a:pt x="477" y="5664"/>
                    </a:lnTo>
                    <a:lnTo>
                      <a:pt x="596" y="5704"/>
                    </a:lnTo>
                    <a:lnTo>
                      <a:pt x="696" y="5723"/>
                    </a:lnTo>
                    <a:lnTo>
                      <a:pt x="815" y="5723"/>
                    </a:lnTo>
                    <a:lnTo>
                      <a:pt x="934" y="5704"/>
                    </a:lnTo>
                    <a:lnTo>
                      <a:pt x="1034" y="5644"/>
                    </a:lnTo>
                    <a:lnTo>
                      <a:pt x="1133" y="5584"/>
                    </a:lnTo>
                    <a:lnTo>
                      <a:pt x="1212" y="5485"/>
                    </a:lnTo>
                    <a:lnTo>
                      <a:pt x="1292" y="5386"/>
                    </a:lnTo>
                    <a:lnTo>
                      <a:pt x="1332" y="5286"/>
                    </a:lnTo>
                    <a:lnTo>
                      <a:pt x="1332" y="5167"/>
                    </a:lnTo>
                    <a:lnTo>
                      <a:pt x="1351" y="4035"/>
                    </a:lnTo>
                    <a:lnTo>
                      <a:pt x="1332" y="2922"/>
                    </a:lnTo>
                    <a:lnTo>
                      <a:pt x="1272" y="696"/>
                    </a:lnTo>
                    <a:lnTo>
                      <a:pt x="1272" y="557"/>
                    </a:lnTo>
                    <a:lnTo>
                      <a:pt x="1232" y="438"/>
                    </a:lnTo>
                    <a:lnTo>
                      <a:pt x="1193" y="319"/>
                    </a:lnTo>
                    <a:lnTo>
                      <a:pt x="1113" y="219"/>
                    </a:lnTo>
                    <a:lnTo>
                      <a:pt x="1014" y="140"/>
                    </a:lnTo>
                    <a:lnTo>
                      <a:pt x="914" y="80"/>
                    </a:lnTo>
                    <a:lnTo>
                      <a:pt x="795" y="41"/>
                    </a:lnTo>
                    <a:lnTo>
                      <a:pt x="676" y="21"/>
                    </a:lnTo>
                    <a:lnTo>
                      <a:pt x="6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39;p30">
                <a:extLst>
                  <a:ext uri="{FF2B5EF4-FFF2-40B4-BE49-F238E27FC236}">
                    <a16:creationId xmlns:a16="http://schemas.microsoft.com/office/drawing/2014/main" id="{3E2CE2CB-EDCB-F189-83EC-BFB8FB34C466}"/>
                  </a:ext>
                </a:extLst>
              </p:cNvPr>
              <p:cNvSpPr/>
              <p:nvPr/>
            </p:nvSpPr>
            <p:spPr>
              <a:xfrm>
                <a:off x="5753638" y="796365"/>
                <a:ext cx="47274" cy="47311"/>
              </a:xfrm>
              <a:custGeom>
                <a:avLst/>
                <a:gdLst/>
                <a:ahLst/>
                <a:cxnLst/>
                <a:rect l="l" t="t" r="r" b="b"/>
                <a:pathLst>
                  <a:path w="1272" h="1273" extrusionOk="0">
                    <a:moveTo>
                      <a:pt x="537" y="1"/>
                    </a:moveTo>
                    <a:lnTo>
                      <a:pt x="417" y="41"/>
                    </a:lnTo>
                    <a:lnTo>
                      <a:pt x="318" y="80"/>
                    </a:lnTo>
                    <a:lnTo>
                      <a:pt x="199" y="160"/>
                    </a:lnTo>
                    <a:lnTo>
                      <a:pt x="119" y="259"/>
                    </a:lnTo>
                    <a:lnTo>
                      <a:pt x="60" y="359"/>
                    </a:lnTo>
                    <a:lnTo>
                      <a:pt x="20" y="478"/>
                    </a:lnTo>
                    <a:lnTo>
                      <a:pt x="0" y="597"/>
                    </a:lnTo>
                    <a:lnTo>
                      <a:pt x="0" y="716"/>
                    </a:lnTo>
                    <a:lnTo>
                      <a:pt x="40" y="836"/>
                    </a:lnTo>
                    <a:lnTo>
                      <a:pt x="80" y="955"/>
                    </a:lnTo>
                    <a:lnTo>
                      <a:pt x="159" y="1054"/>
                    </a:lnTo>
                    <a:lnTo>
                      <a:pt x="239" y="1134"/>
                    </a:lnTo>
                    <a:lnTo>
                      <a:pt x="358" y="1213"/>
                    </a:lnTo>
                    <a:lnTo>
                      <a:pt x="477" y="1253"/>
                    </a:lnTo>
                    <a:lnTo>
                      <a:pt x="596" y="1273"/>
                    </a:lnTo>
                    <a:lnTo>
                      <a:pt x="716" y="1253"/>
                    </a:lnTo>
                    <a:lnTo>
                      <a:pt x="855" y="1233"/>
                    </a:lnTo>
                    <a:lnTo>
                      <a:pt x="954" y="1173"/>
                    </a:lnTo>
                    <a:lnTo>
                      <a:pt x="1073" y="1094"/>
                    </a:lnTo>
                    <a:lnTo>
                      <a:pt x="1153" y="1014"/>
                    </a:lnTo>
                    <a:lnTo>
                      <a:pt x="1212" y="915"/>
                    </a:lnTo>
                    <a:lnTo>
                      <a:pt x="1252" y="796"/>
                    </a:lnTo>
                    <a:lnTo>
                      <a:pt x="1272" y="677"/>
                    </a:lnTo>
                    <a:lnTo>
                      <a:pt x="1272" y="537"/>
                    </a:lnTo>
                    <a:lnTo>
                      <a:pt x="1232" y="418"/>
                    </a:lnTo>
                    <a:lnTo>
                      <a:pt x="1173" y="319"/>
                    </a:lnTo>
                    <a:lnTo>
                      <a:pt x="1113" y="200"/>
                    </a:lnTo>
                    <a:lnTo>
                      <a:pt x="1014" y="120"/>
                    </a:lnTo>
                    <a:lnTo>
                      <a:pt x="914" y="61"/>
                    </a:lnTo>
                    <a:lnTo>
                      <a:pt x="7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 name="Google Shape;1540;p30">
            <a:extLst>
              <a:ext uri="{FF2B5EF4-FFF2-40B4-BE49-F238E27FC236}">
                <a16:creationId xmlns:a16="http://schemas.microsoft.com/office/drawing/2014/main" id="{92FFFCB9-7E51-2E8B-CA75-A8CF6C333177}"/>
              </a:ext>
            </a:extLst>
          </p:cNvPr>
          <p:cNvGrpSpPr/>
          <p:nvPr/>
        </p:nvGrpSpPr>
        <p:grpSpPr>
          <a:xfrm>
            <a:off x="5946342" y="376256"/>
            <a:ext cx="2193955" cy="4253650"/>
            <a:chOff x="4224625" y="287225"/>
            <a:chExt cx="1882900" cy="3650575"/>
          </a:xfrm>
        </p:grpSpPr>
        <p:sp>
          <p:nvSpPr>
            <p:cNvPr id="199" name="Google Shape;1541;p30">
              <a:extLst>
                <a:ext uri="{FF2B5EF4-FFF2-40B4-BE49-F238E27FC236}">
                  <a16:creationId xmlns:a16="http://schemas.microsoft.com/office/drawing/2014/main" id="{D2808732-B5BD-5C10-C899-614716EC25D6}"/>
                </a:ext>
              </a:extLst>
            </p:cNvPr>
            <p:cNvSpPr/>
            <p:nvPr/>
          </p:nvSpPr>
          <p:spPr>
            <a:xfrm>
              <a:off x="4224625" y="832200"/>
              <a:ext cx="365550" cy="339125"/>
            </a:xfrm>
            <a:custGeom>
              <a:avLst/>
              <a:gdLst/>
              <a:ahLst/>
              <a:cxnLst/>
              <a:rect l="l" t="t" r="r" b="b"/>
              <a:pathLst>
                <a:path w="14622" h="13565" extrusionOk="0">
                  <a:moveTo>
                    <a:pt x="7746" y="454"/>
                  </a:moveTo>
                  <a:lnTo>
                    <a:pt x="8010" y="492"/>
                  </a:lnTo>
                  <a:lnTo>
                    <a:pt x="8275" y="530"/>
                  </a:lnTo>
                  <a:lnTo>
                    <a:pt x="8539" y="587"/>
                  </a:lnTo>
                  <a:lnTo>
                    <a:pt x="8803" y="643"/>
                  </a:lnTo>
                  <a:lnTo>
                    <a:pt x="9068" y="738"/>
                  </a:lnTo>
                  <a:lnTo>
                    <a:pt x="9314" y="832"/>
                  </a:lnTo>
                  <a:lnTo>
                    <a:pt x="9559" y="946"/>
                  </a:lnTo>
                  <a:lnTo>
                    <a:pt x="9805" y="1078"/>
                  </a:lnTo>
                  <a:lnTo>
                    <a:pt x="10031" y="1210"/>
                  </a:lnTo>
                  <a:lnTo>
                    <a:pt x="10258" y="1361"/>
                  </a:lnTo>
                  <a:lnTo>
                    <a:pt x="10466" y="1531"/>
                  </a:lnTo>
                  <a:lnTo>
                    <a:pt x="10674" y="1701"/>
                  </a:lnTo>
                  <a:lnTo>
                    <a:pt x="10863" y="1909"/>
                  </a:lnTo>
                  <a:lnTo>
                    <a:pt x="11033" y="2098"/>
                  </a:lnTo>
                  <a:lnTo>
                    <a:pt x="11203" y="2324"/>
                  </a:lnTo>
                  <a:lnTo>
                    <a:pt x="11391" y="2627"/>
                  </a:lnTo>
                  <a:lnTo>
                    <a:pt x="11561" y="2948"/>
                  </a:lnTo>
                  <a:lnTo>
                    <a:pt x="11713" y="3288"/>
                  </a:lnTo>
                  <a:lnTo>
                    <a:pt x="11826" y="3628"/>
                  </a:lnTo>
                  <a:lnTo>
                    <a:pt x="11920" y="3987"/>
                  </a:lnTo>
                  <a:lnTo>
                    <a:pt x="11996" y="4365"/>
                  </a:lnTo>
                  <a:lnTo>
                    <a:pt x="12034" y="4742"/>
                  </a:lnTo>
                  <a:lnTo>
                    <a:pt x="12053" y="5120"/>
                  </a:lnTo>
                  <a:lnTo>
                    <a:pt x="12034" y="5498"/>
                  </a:lnTo>
                  <a:lnTo>
                    <a:pt x="12015" y="5876"/>
                  </a:lnTo>
                  <a:lnTo>
                    <a:pt x="11939" y="6273"/>
                  </a:lnTo>
                  <a:lnTo>
                    <a:pt x="11864" y="6650"/>
                  </a:lnTo>
                  <a:lnTo>
                    <a:pt x="11750" y="7028"/>
                  </a:lnTo>
                  <a:lnTo>
                    <a:pt x="11599" y="7406"/>
                  </a:lnTo>
                  <a:lnTo>
                    <a:pt x="11448" y="7784"/>
                  </a:lnTo>
                  <a:lnTo>
                    <a:pt x="11240" y="8143"/>
                  </a:lnTo>
                  <a:lnTo>
                    <a:pt x="11089" y="8388"/>
                  </a:lnTo>
                  <a:lnTo>
                    <a:pt x="10919" y="8653"/>
                  </a:lnTo>
                  <a:lnTo>
                    <a:pt x="10749" y="8879"/>
                  </a:lnTo>
                  <a:lnTo>
                    <a:pt x="10560" y="9125"/>
                  </a:lnTo>
                  <a:lnTo>
                    <a:pt x="10352" y="9352"/>
                  </a:lnTo>
                  <a:lnTo>
                    <a:pt x="10145" y="9578"/>
                  </a:lnTo>
                  <a:lnTo>
                    <a:pt x="9918" y="9805"/>
                  </a:lnTo>
                  <a:lnTo>
                    <a:pt x="9691" y="10013"/>
                  </a:lnTo>
                  <a:lnTo>
                    <a:pt x="9200" y="10032"/>
                  </a:lnTo>
                  <a:lnTo>
                    <a:pt x="8747" y="9994"/>
                  </a:lnTo>
                  <a:lnTo>
                    <a:pt x="8293" y="9956"/>
                  </a:lnTo>
                  <a:lnTo>
                    <a:pt x="7859" y="9881"/>
                  </a:lnTo>
                  <a:lnTo>
                    <a:pt x="7500" y="9805"/>
                  </a:lnTo>
                  <a:lnTo>
                    <a:pt x="7122" y="9711"/>
                  </a:lnTo>
                  <a:lnTo>
                    <a:pt x="6763" y="9578"/>
                  </a:lnTo>
                  <a:lnTo>
                    <a:pt x="6404" y="9427"/>
                  </a:lnTo>
                  <a:lnTo>
                    <a:pt x="6046" y="9257"/>
                  </a:lnTo>
                  <a:lnTo>
                    <a:pt x="5687" y="9068"/>
                  </a:lnTo>
                  <a:lnTo>
                    <a:pt x="5347" y="8842"/>
                  </a:lnTo>
                  <a:lnTo>
                    <a:pt x="5025" y="8615"/>
                  </a:lnTo>
                  <a:lnTo>
                    <a:pt x="4704" y="8350"/>
                  </a:lnTo>
                  <a:lnTo>
                    <a:pt x="4421" y="8067"/>
                  </a:lnTo>
                  <a:lnTo>
                    <a:pt x="4138" y="7765"/>
                  </a:lnTo>
                  <a:lnTo>
                    <a:pt x="3892" y="7444"/>
                  </a:lnTo>
                  <a:lnTo>
                    <a:pt x="3684" y="7085"/>
                  </a:lnTo>
                  <a:lnTo>
                    <a:pt x="3495" y="6726"/>
                  </a:lnTo>
                  <a:lnTo>
                    <a:pt x="3344" y="6329"/>
                  </a:lnTo>
                  <a:lnTo>
                    <a:pt x="3212" y="5933"/>
                  </a:lnTo>
                  <a:lnTo>
                    <a:pt x="3136" y="5555"/>
                  </a:lnTo>
                  <a:lnTo>
                    <a:pt x="3118" y="5177"/>
                  </a:lnTo>
                  <a:lnTo>
                    <a:pt x="3118" y="4799"/>
                  </a:lnTo>
                  <a:lnTo>
                    <a:pt x="3136" y="4402"/>
                  </a:lnTo>
                  <a:lnTo>
                    <a:pt x="3212" y="4025"/>
                  </a:lnTo>
                  <a:lnTo>
                    <a:pt x="3306" y="3666"/>
                  </a:lnTo>
                  <a:lnTo>
                    <a:pt x="3439" y="3307"/>
                  </a:lnTo>
                  <a:lnTo>
                    <a:pt x="3590" y="2948"/>
                  </a:lnTo>
                  <a:lnTo>
                    <a:pt x="3779" y="2608"/>
                  </a:lnTo>
                  <a:lnTo>
                    <a:pt x="3986" y="2287"/>
                  </a:lnTo>
                  <a:lnTo>
                    <a:pt x="4213" y="1984"/>
                  </a:lnTo>
                  <a:lnTo>
                    <a:pt x="4478" y="1701"/>
                  </a:lnTo>
                  <a:lnTo>
                    <a:pt x="4761" y="1437"/>
                  </a:lnTo>
                  <a:lnTo>
                    <a:pt x="5063" y="1210"/>
                  </a:lnTo>
                  <a:lnTo>
                    <a:pt x="5384" y="1002"/>
                  </a:lnTo>
                  <a:lnTo>
                    <a:pt x="5705" y="832"/>
                  </a:lnTo>
                  <a:lnTo>
                    <a:pt x="5932" y="738"/>
                  </a:lnTo>
                  <a:lnTo>
                    <a:pt x="6140" y="662"/>
                  </a:lnTo>
                  <a:lnTo>
                    <a:pt x="6348" y="605"/>
                  </a:lnTo>
                  <a:lnTo>
                    <a:pt x="6574" y="549"/>
                  </a:lnTo>
                  <a:lnTo>
                    <a:pt x="6801" y="511"/>
                  </a:lnTo>
                  <a:lnTo>
                    <a:pt x="7028" y="473"/>
                  </a:lnTo>
                  <a:lnTo>
                    <a:pt x="7254" y="454"/>
                  </a:lnTo>
                  <a:close/>
                  <a:moveTo>
                    <a:pt x="7160" y="1"/>
                  </a:moveTo>
                  <a:lnTo>
                    <a:pt x="6744" y="39"/>
                  </a:lnTo>
                  <a:lnTo>
                    <a:pt x="6329" y="133"/>
                  </a:lnTo>
                  <a:lnTo>
                    <a:pt x="5913" y="247"/>
                  </a:lnTo>
                  <a:lnTo>
                    <a:pt x="5517" y="398"/>
                  </a:lnTo>
                  <a:lnTo>
                    <a:pt x="5139" y="587"/>
                  </a:lnTo>
                  <a:lnTo>
                    <a:pt x="4780" y="813"/>
                  </a:lnTo>
                  <a:lnTo>
                    <a:pt x="4440" y="1078"/>
                  </a:lnTo>
                  <a:lnTo>
                    <a:pt x="4138" y="1361"/>
                  </a:lnTo>
                  <a:lnTo>
                    <a:pt x="3854" y="1682"/>
                  </a:lnTo>
                  <a:lnTo>
                    <a:pt x="3590" y="2003"/>
                  </a:lnTo>
                  <a:lnTo>
                    <a:pt x="3363" y="2362"/>
                  </a:lnTo>
                  <a:lnTo>
                    <a:pt x="3155" y="2740"/>
                  </a:lnTo>
                  <a:lnTo>
                    <a:pt x="2985" y="3118"/>
                  </a:lnTo>
                  <a:lnTo>
                    <a:pt x="2853" y="3515"/>
                  </a:lnTo>
                  <a:lnTo>
                    <a:pt x="2740" y="3930"/>
                  </a:lnTo>
                  <a:lnTo>
                    <a:pt x="2683" y="4346"/>
                  </a:lnTo>
                  <a:lnTo>
                    <a:pt x="2645" y="4761"/>
                  </a:lnTo>
                  <a:lnTo>
                    <a:pt x="2645" y="5196"/>
                  </a:lnTo>
                  <a:lnTo>
                    <a:pt x="2683" y="5611"/>
                  </a:lnTo>
                  <a:lnTo>
                    <a:pt x="2759" y="6027"/>
                  </a:lnTo>
                  <a:lnTo>
                    <a:pt x="2872" y="6424"/>
                  </a:lnTo>
                  <a:lnTo>
                    <a:pt x="3023" y="6801"/>
                  </a:lnTo>
                  <a:lnTo>
                    <a:pt x="3212" y="7179"/>
                  </a:lnTo>
                  <a:lnTo>
                    <a:pt x="3420" y="7538"/>
                  </a:lnTo>
                  <a:lnTo>
                    <a:pt x="3646" y="7878"/>
                  </a:lnTo>
                  <a:lnTo>
                    <a:pt x="3911" y="8199"/>
                  </a:lnTo>
                  <a:lnTo>
                    <a:pt x="4213" y="8521"/>
                  </a:lnTo>
                  <a:lnTo>
                    <a:pt x="4534" y="8804"/>
                  </a:lnTo>
                  <a:lnTo>
                    <a:pt x="4874" y="9087"/>
                  </a:lnTo>
                  <a:lnTo>
                    <a:pt x="5233" y="9333"/>
                  </a:lnTo>
                  <a:lnTo>
                    <a:pt x="5611" y="9559"/>
                  </a:lnTo>
                  <a:lnTo>
                    <a:pt x="6008" y="9767"/>
                  </a:lnTo>
                  <a:lnTo>
                    <a:pt x="6423" y="9956"/>
                  </a:lnTo>
                  <a:lnTo>
                    <a:pt x="6858" y="10107"/>
                  </a:lnTo>
                  <a:lnTo>
                    <a:pt x="7311" y="10240"/>
                  </a:lnTo>
                  <a:lnTo>
                    <a:pt x="7765" y="10353"/>
                  </a:lnTo>
                  <a:lnTo>
                    <a:pt x="8105" y="10391"/>
                  </a:lnTo>
                  <a:lnTo>
                    <a:pt x="8426" y="10447"/>
                  </a:lnTo>
                  <a:lnTo>
                    <a:pt x="8766" y="10466"/>
                  </a:lnTo>
                  <a:lnTo>
                    <a:pt x="9106" y="10485"/>
                  </a:lnTo>
                  <a:lnTo>
                    <a:pt x="8803" y="10693"/>
                  </a:lnTo>
                  <a:lnTo>
                    <a:pt x="8501" y="10901"/>
                  </a:lnTo>
                  <a:lnTo>
                    <a:pt x="8180" y="11090"/>
                  </a:lnTo>
                  <a:lnTo>
                    <a:pt x="7859" y="11278"/>
                  </a:lnTo>
                  <a:lnTo>
                    <a:pt x="7519" y="11449"/>
                  </a:lnTo>
                  <a:lnTo>
                    <a:pt x="7160" y="11619"/>
                  </a:lnTo>
                  <a:lnTo>
                    <a:pt x="6801" y="11770"/>
                  </a:lnTo>
                  <a:lnTo>
                    <a:pt x="6423" y="11902"/>
                  </a:lnTo>
                  <a:lnTo>
                    <a:pt x="5687" y="12166"/>
                  </a:lnTo>
                  <a:lnTo>
                    <a:pt x="4931" y="12374"/>
                  </a:lnTo>
                  <a:lnTo>
                    <a:pt x="4175" y="12544"/>
                  </a:lnTo>
                  <a:lnTo>
                    <a:pt x="3401" y="12695"/>
                  </a:lnTo>
                  <a:lnTo>
                    <a:pt x="2607" y="12827"/>
                  </a:lnTo>
                  <a:lnTo>
                    <a:pt x="1814" y="12922"/>
                  </a:lnTo>
                  <a:lnTo>
                    <a:pt x="208" y="13111"/>
                  </a:lnTo>
                  <a:lnTo>
                    <a:pt x="133" y="13130"/>
                  </a:lnTo>
                  <a:lnTo>
                    <a:pt x="57" y="13186"/>
                  </a:lnTo>
                  <a:lnTo>
                    <a:pt x="20" y="13262"/>
                  </a:lnTo>
                  <a:lnTo>
                    <a:pt x="1" y="13356"/>
                  </a:lnTo>
                  <a:lnTo>
                    <a:pt x="38" y="13432"/>
                  </a:lnTo>
                  <a:lnTo>
                    <a:pt x="76" y="13508"/>
                  </a:lnTo>
                  <a:lnTo>
                    <a:pt x="152" y="13545"/>
                  </a:lnTo>
                  <a:lnTo>
                    <a:pt x="227" y="13564"/>
                  </a:lnTo>
                  <a:lnTo>
                    <a:pt x="265" y="13564"/>
                  </a:lnTo>
                  <a:lnTo>
                    <a:pt x="1890" y="13394"/>
                  </a:lnTo>
                  <a:lnTo>
                    <a:pt x="2702" y="13281"/>
                  </a:lnTo>
                  <a:lnTo>
                    <a:pt x="3495" y="13149"/>
                  </a:lnTo>
                  <a:lnTo>
                    <a:pt x="4289" y="12998"/>
                  </a:lnTo>
                  <a:lnTo>
                    <a:pt x="5063" y="12827"/>
                  </a:lnTo>
                  <a:lnTo>
                    <a:pt x="5838" y="12601"/>
                  </a:lnTo>
                  <a:lnTo>
                    <a:pt x="6593" y="12355"/>
                  </a:lnTo>
                  <a:lnTo>
                    <a:pt x="7047" y="12166"/>
                  </a:lnTo>
                  <a:lnTo>
                    <a:pt x="7500" y="11959"/>
                  </a:lnTo>
                  <a:lnTo>
                    <a:pt x="7935" y="11751"/>
                  </a:lnTo>
                  <a:lnTo>
                    <a:pt x="8350" y="11524"/>
                  </a:lnTo>
                  <a:lnTo>
                    <a:pt x="8766" y="11278"/>
                  </a:lnTo>
                  <a:lnTo>
                    <a:pt x="9144" y="11033"/>
                  </a:lnTo>
                  <a:lnTo>
                    <a:pt x="9521" y="10768"/>
                  </a:lnTo>
                  <a:lnTo>
                    <a:pt x="9861" y="10485"/>
                  </a:lnTo>
                  <a:lnTo>
                    <a:pt x="10390" y="10447"/>
                  </a:lnTo>
                  <a:lnTo>
                    <a:pt x="10938" y="10372"/>
                  </a:lnTo>
                  <a:lnTo>
                    <a:pt x="11486" y="10277"/>
                  </a:lnTo>
                  <a:lnTo>
                    <a:pt x="12053" y="10164"/>
                  </a:lnTo>
                  <a:lnTo>
                    <a:pt x="12638" y="10013"/>
                  </a:lnTo>
                  <a:lnTo>
                    <a:pt x="13224" y="9824"/>
                  </a:lnTo>
                  <a:lnTo>
                    <a:pt x="13847" y="9635"/>
                  </a:lnTo>
                  <a:lnTo>
                    <a:pt x="14471" y="9389"/>
                  </a:lnTo>
                  <a:lnTo>
                    <a:pt x="14546" y="9352"/>
                  </a:lnTo>
                  <a:lnTo>
                    <a:pt x="14603" y="9276"/>
                  </a:lnTo>
                  <a:lnTo>
                    <a:pt x="14622" y="9182"/>
                  </a:lnTo>
                  <a:lnTo>
                    <a:pt x="14603" y="9087"/>
                  </a:lnTo>
                  <a:lnTo>
                    <a:pt x="14546" y="9012"/>
                  </a:lnTo>
                  <a:lnTo>
                    <a:pt x="14471" y="8974"/>
                  </a:lnTo>
                  <a:lnTo>
                    <a:pt x="14395" y="8955"/>
                  </a:lnTo>
                  <a:lnTo>
                    <a:pt x="14301" y="8955"/>
                  </a:lnTo>
                  <a:lnTo>
                    <a:pt x="13772" y="9163"/>
                  </a:lnTo>
                  <a:lnTo>
                    <a:pt x="13262" y="9333"/>
                  </a:lnTo>
                  <a:lnTo>
                    <a:pt x="12770" y="9484"/>
                  </a:lnTo>
                  <a:lnTo>
                    <a:pt x="12279" y="9616"/>
                  </a:lnTo>
                  <a:lnTo>
                    <a:pt x="11788" y="9748"/>
                  </a:lnTo>
                  <a:lnTo>
                    <a:pt x="11316" y="9843"/>
                  </a:lnTo>
                  <a:lnTo>
                    <a:pt x="10863" y="9918"/>
                  </a:lnTo>
                  <a:lnTo>
                    <a:pt x="10409" y="9975"/>
                  </a:lnTo>
                  <a:lnTo>
                    <a:pt x="10768" y="9597"/>
                  </a:lnTo>
                  <a:lnTo>
                    <a:pt x="11089" y="9201"/>
                  </a:lnTo>
                  <a:lnTo>
                    <a:pt x="11391" y="8785"/>
                  </a:lnTo>
                  <a:lnTo>
                    <a:pt x="11656" y="8369"/>
                  </a:lnTo>
                  <a:lnTo>
                    <a:pt x="11864" y="7973"/>
                  </a:lnTo>
                  <a:lnTo>
                    <a:pt x="12034" y="7576"/>
                  </a:lnTo>
                  <a:lnTo>
                    <a:pt x="12185" y="7179"/>
                  </a:lnTo>
                  <a:lnTo>
                    <a:pt x="12317" y="6764"/>
                  </a:lnTo>
                  <a:lnTo>
                    <a:pt x="12393" y="6348"/>
                  </a:lnTo>
                  <a:lnTo>
                    <a:pt x="12468" y="5933"/>
                  </a:lnTo>
                  <a:lnTo>
                    <a:pt x="12506" y="5517"/>
                  </a:lnTo>
                  <a:lnTo>
                    <a:pt x="12506" y="5082"/>
                  </a:lnTo>
                  <a:lnTo>
                    <a:pt x="12487" y="4686"/>
                  </a:lnTo>
                  <a:lnTo>
                    <a:pt x="12449" y="4270"/>
                  </a:lnTo>
                  <a:lnTo>
                    <a:pt x="12374" y="3873"/>
                  </a:lnTo>
                  <a:lnTo>
                    <a:pt x="12279" y="3477"/>
                  </a:lnTo>
                  <a:lnTo>
                    <a:pt x="12147" y="3099"/>
                  </a:lnTo>
                  <a:lnTo>
                    <a:pt x="11977" y="2740"/>
                  </a:lnTo>
                  <a:lnTo>
                    <a:pt x="11788" y="2381"/>
                  </a:lnTo>
                  <a:lnTo>
                    <a:pt x="11580" y="2060"/>
                  </a:lnTo>
                  <a:lnTo>
                    <a:pt x="11316" y="1720"/>
                  </a:lnTo>
                  <a:lnTo>
                    <a:pt x="11033" y="1418"/>
                  </a:lnTo>
                  <a:lnTo>
                    <a:pt x="10711" y="1134"/>
                  </a:lnTo>
                  <a:lnTo>
                    <a:pt x="10371" y="889"/>
                  </a:lnTo>
                  <a:lnTo>
                    <a:pt x="10012" y="662"/>
                  </a:lnTo>
                  <a:lnTo>
                    <a:pt x="9635" y="473"/>
                  </a:lnTo>
                  <a:lnTo>
                    <a:pt x="9238" y="303"/>
                  </a:lnTo>
                  <a:lnTo>
                    <a:pt x="8841" y="171"/>
                  </a:lnTo>
                  <a:lnTo>
                    <a:pt x="8426" y="77"/>
                  </a:lnTo>
                  <a:lnTo>
                    <a:pt x="8010" y="20"/>
                  </a:lnTo>
                  <a:lnTo>
                    <a:pt x="75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42;p30">
              <a:extLst>
                <a:ext uri="{FF2B5EF4-FFF2-40B4-BE49-F238E27FC236}">
                  <a16:creationId xmlns:a16="http://schemas.microsoft.com/office/drawing/2014/main" id="{02653F7F-2A98-93F2-9F16-6D25B473FE90}"/>
                </a:ext>
              </a:extLst>
            </p:cNvPr>
            <p:cNvSpPr/>
            <p:nvPr/>
          </p:nvSpPr>
          <p:spPr>
            <a:xfrm>
              <a:off x="5845875" y="1166575"/>
              <a:ext cx="261650" cy="588925"/>
            </a:xfrm>
            <a:custGeom>
              <a:avLst/>
              <a:gdLst/>
              <a:ahLst/>
              <a:cxnLst/>
              <a:rect l="l" t="t" r="r" b="b"/>
              <a:pathLst>
                <a:path w="10466" h="23557" extrusionOk="0">
                  <a:moveTo>
                    <a:pt x="3873" y="0"/>
                  </a:moveTo>
                  <a:lnTo>
                    <a:pt x="1" y="7443"/>
                  </a:lnTo>
                  <a:lnTo>
                    <a:pt x="435" y="8463"/>
                  </a:lnTo>
                  <a:lnTo>
                    <a:pt x="851" y="9502"/>
                  </a:lnTo>
                  <a:lnTo>
                    <a:pt x="1229" y="10541"/>
                  </a:lnTo>
                  <a:lnTo>
                    <a:pt x="1606" y="11542"/>
                  </a:lnTo>
                  <a:lnTo>
                    <a:pt x="1928" y="12543"/>
                  </a:lnTo>
                  <a:lnTo>
                    <a:pt x="2249" y="13507"/>
                  </a:lnTo>
                  <a:lnTo>
                    <a:pt x="2532" y="14432"/>
                  </a:lnTo>
                  <a:lnTo>
                    <a:pt x="2778" y="15283"/>
                  </a:lnTo>
                  <a:lnTo>
                    <a:pt x="3212" y="16813"/>
                  </a:lnTo>
                  <a:lnTo>
                    <a:pt x="3514" y="18003"/>
                  </a:lnTo>
                  <a:lnTo>
                    <a:pt x="3779" y="19061"/>
                  </a:lnTo>
                  <a:lnTo>
                    <a:pt x="10032" y="23557"/>
                  </a:lnTo>
                  <a:lnTo>
                    <a:pt x="10126" y="23386"/>
                  </a:lnTo>
                  <a:lnTo>
                    <a:pt x="10202" y="23198"/>
                  </a:lnTo>
                  <a:lnTo>
                    <a:pt x="10277" y="23009"/>
                  </a:lnTo>
                  <a:lnTo>
                    <a:pt x="10334" y="22801"/>
                  </a:lnTo>
                  <a:lnTo>
                    <a:pt x="10372" y="22593"/>
                  </a:lnTo>
                  <a:lnTo>
                    <a:pt x="10409" y="22385"/>
                  </a:lnTo>
                  <a:lnTo>
                    <a:pt x="10447" y="21913"/>
                  </a:lnTo>
                  <a:lnTo>
                    <a:pt x="10466" y="21384"/>
                  </a:lnTo>
                  <a:lnTo>
                    <a:pt x="10428" y="20855"/>
                  </a:lnTo>
                  <a:lnTo>
                    <a:pt x="10372" y="20270"/>
                  </a:lnTo>
                  <a:lnTo>
                    <a:pt x="10277" y="19646"/>
                  </a:lnTo>
                  <a:lnTo>
                    <a:pt x="10145" y="19004"/>
                  </a:lnTo>
                  <a:lnTo>
                    <a:pt x="9994" y="18343"/>
                  </a:lnTo>
                  <a:lnTo>
                    <a:pt x="9824" y="17625"/>
                  </a:lnTo>
                  <a:lnTo>
                    <a:pt x="9616" y="16907"/>
                  </a:lnTo>
                  <a:lnTo>
                    <a:pt x="9389" y="16170"/>
                  </a:lnTo>
                  <a:lnTo>
                    <a:pt x="9144" y="15396"/>
                  </a:lnTo>
                  <a:lnTo>
                    <a:pt x="8615" y="13790"/>
                  </a:lnTo>
                  <a:lnTo>
                    <a:pt x="8029" y="12147"/>
                  </a:lnTo>
                  <a:lnTo>
                    <a:pt x="7406" y="10428"/>
                  </a:lnTo>
                  <a:lnTo>
                    <a:pt x="6121" y="6933"/>
                  </a:lnTo>
                  <a:lnTo>
                    <a:pt x="5498" y="5176"/>
                  </a:lnTo>
                  <a:lnTo>
                    <a:pt x="4912" y="3419"/>
                  </a:lnTo>
                  <a:lnTo>
                    <a:pt x="4364" y="1700"/>
                  </a:lnTo>
                  <a:lnTo>
                    <a:pt x="4100" y="850"/>
                  </a:lnTo>
                  <a:lnTo>
                    <a:pt x="38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43;p30">
              <a:extLst>
                <a:ext uri="{FF2B5EF4-FFF2-40B4-BE49-F238E27FC236}">
                  <a16:creationId xmlns:a16="http://schemas.microsoft.com/office/drawing/2014/main" id="{DDAEA5A1-C072-730A-EC0E-6D7DCAE4B18D}"/>
                </a:ext>
              </a:extLst>
            </p:cNvPr>
            <p:cNvSpPr/>
            <p:nvPr/>
          </p:nvSpPr>
          <p:spPr>
            <a:xfrm>
              <a:off x="5778825" y="1152400"/>
              <a:ext cx="298500" cy="439225"/>
            </a:xfrm>
            <a:custGeom>
              <a:avLst/>
              <a:gdLst/>
              <a:ahLst/>
              <a:cxnLst/>
              <a:rect l="l" t="t" r="r" b="b"/>
              <a:pathLst>
                <a:path w="11940" h="17569" extrusionOk="0">
                  <a:moveTo>
                    <a:pt x="6631" y="1"/>
                  </a:moveTo>
                  <a:lnTo>
                    <a:pt x="0" y="4194"/>
                  </a:lnTo>
                  <a:lnTo>
                    <a:pt x="5800" y="17569"/>
                  </a:lnTo>
                  <a:lnTo>
                    <a:pt x="11939" y="14943"/>
                  </a:lnTo>
                  <a:lnTo>
                    <a:pt x="66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44;p30">
              <a:extLst>
                <a:ext uri="{FF2B5EF4-FFF2-40B4-BE49-F238E27FC236}">
                  <a16:creationId xmlns:a16="http://schemas.microsoft.com/office/drawing/2014/main" id="{3E58E94C-5E9B-20CA-8F3F-8978A6BEAD43}"/>
                </a:ext>
              </a:extLst>
            </p:cNvPr>
            <p:cNvSpPr/>
            <p:nvPr/>
          </p:nvSpPr>
          <p:spPr>
            <a:xfrm>
              <a:off x="5893575" y="1457000"/>
              <a:ext cx="205450" cy="165325"/>
            </a:xfrm>
            <a:custGeom>
              <a:avLst/>
              <a:gdLst/>
              <a:ahLst/>
              <a:cxnLst/>
              <a:rect l="l" t="t" r="r" b="b"/>
              <a:pathLst>
                <a:path w="8218" h="6613" extrusionOk="0">
                  <a:moveTo>
                    <a:pt x="6707" y="1"/>
                  </a:moveTo>
                  <a:lnTo>
                    <a:pt x="1" y="2891"/>
                  </a:lnTo>
                  <a:lnTo>
                    <a:pt x="1493" y="6612"/>
                  </a:lnTo>
                  <a:lnTo>
                    <a:pt x="8218" y="4024"/>
                  </a:lnTo>
                  <a:lnTo>
                    <a:pt x="6707" y="1"/>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45;p30">
              <a:extLst>
                <a:ext uri="{FF2B5EF4-FFF2-40B4-BE49-F238E27FC236}">
                  <a16:creationId xmlns:a16="http://schemas.microsoft.com/office/drawing/2014/main" id="{62B3C9C5-A8F2-6A9D-763C-94133628274A}"/>
                </a:ext>
              </a:extLst>
            </p:cNvPr>
            <p:cNvSpPr/>
            <p:nvPr/>
          </p:nvSpPr>
          <p:spPr>
            <a:xfrm>
              <a:off x="5898300" y="1457000"/>
              <a:ext cx="156825" cy="69925"/>
            </a:xfrm>
            <a:custGeom>
              <a:avLst/>
              <a:gdLst/>
              <a:ahLst/>
              <a:cxnLst/>
              <a:rect l="l" t="t" r="r" b="b"/>
              <a:pathLst>
                <a:path w="6273" h="2797" extrusionOk="0">
                  <a:moveTo>
                    <a:pt x="6102" y="1"/>
                  </a:moveTo>
                  <a:lnTo>
                    <a:pt x="6027" y="20"/>
                  </a:lnTo>
                  <a:lnTo>
                    <a:pt x="114" y="2457"/>
                  </a:lnTo>
                  <a:lnTo>
                    <a:pt x="57" y="2494"/>
                  </a:lnTo>
                  <a:lnTo>
                    <a:pt x="20" y="2551"/>
                  </a:lnTo>
                  <a:lnTo>
                    <a:pt x="1" y="2627"/>
                  </a:lnTo>
                  <a:lnTo>
                    <a:pt x="20" y="2683"/>
                  </a:lnTo>
                  <a:lnTo>
                    <a:pt x="57" y="2740"/>
                  </a:lnTo>
                  <a:lnTo>
                    <a:pt x="95" y="2778"/>
                  </a:lnTo>
                  <a:lnTo>
                    <a:pt x="133" y="2797"/>
                  </a:lnTo>
                  <a:lnTo>
                    <a:pt x="190" y="2797"/>
                  </a:lnTo>
                  <a:lnTo>
                    <a:pt x="246" y="2778"/>
                  </a:lnTo>
                  <a:lnTo>
                    <a:pt x="6159" y="341"/>
                  </a:lnTo>
                  <a:lnTo>
                    <a:pt x="6216" y="303"/>
                  </a:lnTo>
                  <a:lnTo>
                    <a:pt x="6253" y="246"/>
                  </a:lnTo>
                  <a:lnTo>
                    <a:pt x="6272" y="171"/>
                  </a:lnTo>
                  <a:lnTo>
                    <a:pt x="6253" y="114"/>
                  </a:lnTo>
                  <a:lnTo>
                    <a:pt x="6216" y="58"/>
                  </a:lnTo>
                  <a:lnTo>
                    <a:pt x="6159" y="20"/>
                  </a:lnTo>
                  <a:lnTo>
                    <a:pt x="610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46;p30">
              <a:extLst>
                <a:ext uri="{FF2B5EF4-FFF2-40B4-BE49-F238E27FC236}">
                  <a16:creationId xmlns:a16="http://schemas.microsoft.com/office/drawing/2014/main" id="{37C7E5EA-4D25-CE20-C418-0948DB88742D}"/>
                </a:ext>
              </a:extLst>
            </p:cNvPr>
            <p:cNvSpPr/>
            <p:nvPr/>
          </p:nvSpPr>
          <p:spPr>
            <a:xfrm>
              <a:off x="5754275" y="2804350"/>
              <a:ext cx="238500" cy="1133450"/>
            </a:xfrm>
            <a:custGeom>
              <a:avLst/>
              <a:gdLst/>
              <a:ahLst/>
              <a:cxnLst/>
              <a:rect l="l" t="t" r="r" b="b"/>
              <a:pathLst>
                <a:path w="9540" h="45338" extrusionOk="0">
                  <a:moveTo>
                    <a:pt x="0" y="1"/>
                  </a:moveTo>
                  <a:lnTo>
                    <a:pt x="1568" y="11562"/>
                  </a:lnTo>
                  <a:lnTo>
                    <a:pt x="1417" y="12317"/>
                  </a:lnTo>
                  <a:lnTo>
                    <a:pt x="1096" y="14112"/>
                  </a:lnTo>
                  <a:lnTo>
                    <a:pt x="926" y="15151"/>
                  </a:lnTo>
                  <a:lnTo>
                    <a:pt x="775" y="16171"/>
                  </a:lnTo>
                  <a:lnTo>
                    <a:pt x="661" y="17059"/>
                  </a:lnTo>
                  <a:lnTo>
                    <a:pt x="642" y="17418"/>
                  </a:lnTo>
                  <a:lnTo>
                    <a:pt x="623" y="17720"/>
                  </a:lnTo>
                  <a:lnTo>
                    <a:pt x="661" y="18136"/>
                  </a:lnTo>
                  <a:lnTo>
                    <a:pt x="775" y="18853"/>
                  </a:lnTo>
                  <a:lnTo>
                    <a:pt x="945" y="19817"/>
                  </a:lnTo>
                  <a:lnTo>
                    <a:pt x="1152" y="20988"/>
                  </a:lnTo>
                  <a:lnTo>
                    <a:pt x="1662" y="23784"/>
                  </a:lnTo>
                  <a:lnTo>
                    <a:pt x="2267" y="26844"/>
                  </a:lnTo>
                  <a:lnTo>
                    <a:pt x="3381" y="32435"/>
                  </a:lnTo>
                  <a:lnTo>
                    <a:pt x="3891" y="34929"/>
                  </a:lnTo>
                  <a:lnTo>
                    <a:pt x="3967" y="45338"/>
                  </a:lnTo>
                  <a:lnTo>
                    <a:pt x="8538" y="45338"/>
                  </a:lnTo>
                  <a:lnTo>
                    <a:pt x="7745" y="35005"/>
                  </a:lnTo>
                  <a:lnTo>
                    <a:pt x="8028" y="32568"/>
                  </a:lnTo>
                  <a:lnTo>
                    <a:pt x="8652" y="27090"/>
                  </a:lnTo>
                  <a:lnTo>
                    <a:pt x="8973" y="24067"/>
                  </a:lnTo>
                  <a:lnTo>
                    <a:pt x="9256" y="21309"/>
                  </a:lnTo>
                  <a:lnTo>
                    <a:pt x="9464" y="19156"/>
                  </a:lnTo>
                  <a:lnTo>
                    <a:pt x="9521" y="18419"/>
                  </a:lnTo>
                  <a:lnTo>
                    <a:pt x="9540" y="17947"/>
                  </a:lnTo>
                  <a:lnTo>
                    <a:pt x="9540" y="17607"/>
                  </a:lnTo>
                  <a:lnTo>
                    <a:pt x="9502" y="17210"/>
                  </a:lnTo>
                  <a:lnTo>
                    <a:pt x="9370" y="16265"/>
                  </a:lnTo>
                  <a:lnTo>
                    <a:pt x="9200" y="15208"/>
                  </a:lnTo>
                  <a:lnTo>
                    <a:pt x="9011" y="14150"/>
                  </a:lnTo>
                  <a:lnTo>
                    <a:pt x="8633" y="12317"/>
                  </a:lnTo>
                  <a:lnTo>
                    <a:pt x="8463" y="11562"/>
                  </a:lnTo>
                  <a:lnTo>
                    <a:pt x="9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47;p30">
              <a:extLst>
                <a:ext uri="{FF2B5EF4-FFF2-40B4-BE49-F238E27FC236}">
                  <a16:creationId xmlns:a16="http://schemas.microsoft.com/office/drawing/2014/main" id="{2D6F8FF6-05A9-95C1-C2EC-411545772283}"/>
                </a:ext>
              </a:extLst>
            </p:cNvPr>
            <p:cNvSpPr/>
            <p:nvPr/>
          </p:nvSpPr>
          <p:spPr>
            <a:xfrm>
              <a:off x="5750025" y="2800100"/>
              <a:ext cx="247000" cy="1005950"/>
            </a:xfrm>
            <a:custGeom>
              <a:avLst/>
              <a:gdLst/>
              <a:ahLst/>
              <a:cxnLst/>
              <a:rect l="l" t="t" r="r" b="b"/>
              <a:pathLst>
                <a:path w="9880" h="40238" extrusionOk="0">
                  <a:moveTo>
                    <a:pt x="170" y="1"/>
                  </a:moveTo>
                  <a:lnTo>
                    <a:pt x="113" y="20"/>
                  </a:lnTo>
                  <a:lnTo>
                    <a:pt x="38" y="58"/>
                  </a:lnTo>
                  <a:lnTo>
                    <a:pt x="0" y="133"/>
                  </a:lnTo>
                  <a:lnTo>
                    <a:pt x="0" y="209"/>
                  </a:lnTo>
                  <a:lnTo>
                    <a:pt x="1568" y="11713"/>
                  </a:lnTo>
                  <a:lnTo>
                    <a:pt x="1379" y="12676"/>
                  </a:lnTo>
                  <a:lnTo>
                    <a:pt x="1058" y="14452"/>
                  </a:lnTo>
                  <a:lnTo>
                    <a:pt x="888" y="15453"/>
                  </a:lnTo>
                  <a:lnTo>
                    <a:pt x="756" y="16416"/>
                  </a:lnTo>
                  <a:lnTo>
                    <a:pt x="661" y="17248"/>
                  </a:lnTo>
                  <a:lnTo>
                    <a:pt x="623" y="17607"/>
                  </a:lnTo>
                  <a:lnTo>
                    <a:pt x="623" y="17890"/>
                  </a:lnTo>
                  <a:lnTo>
                    <a:pt x="661" y="18306"/>
                  </a:lnTo>
                  <a:lnTo>
                    <a:pt x="756" y="19004"/>
                  </a:lnTo>
                  <a:lnTo>
                    <a:pt x="926" y="19949"/>
                  </a:lnTo>
                  <a:lnTo>
                    <a:pt x="1115" y="21082"/>
                  </a:lnTo>
                  <a:lnTo>
                    <a:pt x="1625" y="23784"/>
                  </a:lnTo>
                  <a:lnTo>
                    <a:pt x="2210" y="26787"/>
                  </a:lnTo>
                  <a:lnTo>
                    <a:pt x="3325" y="32341"/>
                  </a:lnTo>
                  <a:lnTo>
                    <a:pt x="3891" y="35099"/>
                  </a:lnTo>
                  <a:lnTo>
                    <a:pt x="3929" y="40067"/>
                  </a:lnTo>
                  <a:lnTo>
                    <a:pt x="3948" y="40143"/>
                  </a:lnTo>
                  <a:lnTo>
                    <a:pt x="3986" y="40199"/>
                  </a:lnTo>
                  <a:lnTo>
                    <a:pt x="4043" y="40237"/>
                  </a:lnTo>
                  <a:lnTo>
                    <a:pt x="4175" y="40237"/>
                  </a:lnTo>
                  <a:lnTo>
                    <a:pt x="4232" y="40199"/>
                  </a:lnTo>
                  <a:lnTo>
                    <a:pt x="4269" y="40143"/>
                  </a:lnTo>
                  <a:lnTo>
                    <a:pt x="4269" y="40067"/>
                  </a:lnTo>
                  <a:lnTo>
                    <a:pt x="4232" y="35061"/>
                  </a:lnTo>
                  <a:lnTo>
                    <a:pt x="3721" y="32511"/>
                  </a:lnTo>
                  <a:lnTo>
                    <a:pt x="2607" y="26920"/>
                  </a:lnTo>
                  <a:lnTo>
                    <a:pt x="2002" y="23878"/>
                  </a:lnTo>
                  <a:lnTo>
                    <a:pt x="1492" y="21120"/>
                  </a:lnTo>
                  <a:lnTo>
                    <a:pt x="1285" y="19968"/>
                  </a:lnTo>
                  <a:lnTo>
                    <a:pt x="1115" y="19004"/>
                  </a:lnTo>
                  <a:lnTo>
                    <a:pt x="1001" y="18306"/>
                  </a:lnTo>
                  <a:lnTo>
                    <a:pt x="964" y="17890"/>
                  </a:lnTo>
                  <a:lnTo>
                    <a:pt x="982" y="17588"/>
                  </a:lnTo>
                  <a:lnTo>
                    <a:pt x="1001" y="17229"/>
                  </a:lnTo>
                  <a:lnTo>
                    <a:pt x="1115" y="16360"/>
                  </a:lnTo>
                  <a:lnTo>
                    <a:pt x="1266" y="15359"/>
                  </a:lnTo>
                  <a:lnTo>
                    <a:pt x="1436" y="14320"/>
                  </a:lnTo>
                  <a:lnTo>
                    <a:pt x="1757" y="12544"/>
                  </a:lnTo>
                  <a:lnTo>
                    <a:pt x="1908" y="11751"/>
                  </a:lnTo>
                  <a:lnTo>
                    <a:pt x="1908" y="11694"/>
                  </a:lnTo>
                  <a:lnTo>
                    <a:pt x="378" y="360"/>
                  </a:lnTo>
                  <a:lnTo>
                    <a:pt x="9294" y="360"/>
                  </a:lnTo>
                  <a:lnTo>
                    <a:pt x="8463" y="11713"/>
                  </a:lnTo>
                  <a:lnTo>
                    <a:pt x="8463" y="11769"/>
                  </a:lnTo>
                  <a:lnTo>
                    <a:pt x="8633" y="12544"/>
                  </a:lnTo>
                  <a:lnTo>
                    <a:pt x="9011" y="14357"/>
                  </a:lnTo>
                  <a:lnTo>
                    <a:pt x="9200" y="15415"/>
                  </a:lnTo>
                  <a:lnTo>
                    <a:pt x="9370" y="16454"/>
                  </a:lnTo>
                  <a:lnTo>
                    <a:pt x="9502" y="17399"/>
                  </a:lnTo>
                  <a:lnTo>
                    <a:pt x="9521" y="17795"/>
                  </a:lnTo>
                  <a:lnTo>
                    <a:pt x="9540" y="18117"/>
                  </a:lnTo>
                  <a:lnTo>
                    <a:pt x="9521" y="18570"/>
                  </a:lnTo>
                  <a:lnTo>
                    <a:pt x="9464" y="19307"/>
                  </a:lnTo>
                  <a:lnTo>
                    <a:pt x="9256" y="21441"/>
                  </a:lnTo>
                  <a:lnTo>
                    <a:pt x="8973" y="24180"/>
                  </a:lnTo>
                  <a:lnTo>
                    <a:pt x="8652" y="27184"/>
                  </a:lnTo>
                  <a:lnTo>
                    <a:pt x="8028" y="32662"/>
                  </a:lnTo>
                  <a:lnTo>
                    <a:pt x="7745" y="35193"/>
                  </a:lnTo>
                  <a:lnTo>
                    <a:pt x="8104" y="39935"/>
                  </a:lnTo>
                  <a:lnTo>
                    <a:pt x="8123" y="39992"/>
                  </a:lnTo>
                  <a:lnTo>
                    <a:pt x="8161" y="40048"/>
                  </a:lnTo>
                  <a:lnTo>
                    <a:pt x="8236" y="40086"/>
                  </a:lnTo>
                  <a:lnTo>
                    <a:pt x="8293" y="40086"/>
                  </a:lnTo>
                  <a:lnTo>
                    <a:pt x="8368" y="40067"/>
                  </a:lnTo>
                  <a:lnTo>
                    <a:pt x="8406" y="40029"/>
                  </a:lnTo>
                  <a:lnTo>
                    <a:pt x="8444" y="39973"/>
                  </a:lnTo>
                  <a:lnTo>
                    <a:pt x="8463" y="39897"/>
                  </a:lnTo>
                  <a:lnTo>
                    <a:pt x="8085" y="35193"/>
                  </a:lnTo>
                  <a:lnTo>
                    <a:pt x="8406" y="32492"/>
                  </a:lnTo>
                  <a:lnTo>
                    <a:pt x="9011" y="27033"/>
                  </a:lnTo>
                  <a:lnTo>
                    <a:pt x="9332" y="24067"/>
                  </a:lnTo>
                  <a:lnTo>
                    <a:pt x="9615" y="21385"/>
                  </a:lnTo>
                  <a:lnTo>
                    <a:pt x="9823" y="19288"/>
                  </a:lnTo>
                  <a:lnTo>
                    <a:pt x="9861" y="18570"/>
                  </a:lnTo>
                  <a:lnTo>
                    <a:pt x="9880" y="18117"/>
                  </a:lnTo>
                  <a:lnTo>
                    <a:pt x="9880" y="17795"/>
                  </a:lnTo>
                  <a:lnTo>
                    <a:pt x="9842" y="17399"/>
                  </a:lnTo>
                  <a:lnTo>
                    <a:pt x="9729" y="16511"/>
                  </a:lnTo>
                  <a:lnTo>
                    <a:pt x="9577" y="15510"/>
                  </a:lnTo>
                  <a:lnTo>
                    <a:pt x="9389" y="14471"/>
                  </a:lnTo>
                  <a:lnTo>
                    <a:pt x="9200" y="13507"/>
                  </a:lnTo>
                  <a:lnTo>
                    <a:pt x="9011" y="12657"/>
                  </a:lnTo>
                  <a:lnTo>
                    <a:pt x="8803" y="11713"/>
                  </a:lnTo>
                  <a:lnTo>
                    <a:pt x="9653" y="190"/>
                  </a:lnTo>
                  <a:lnTo>
                    <a:pt x="9653" y="114"/>
                  </a:lnTo>
                  <a:lnTo>
                    <a:pt x="9615" y="58"/>
                  </a:lnTo>
                  <a:lnTo>
                    <a:pt x="9559" y="20"/>
                  </a:lnTo>
                  <a:lnTo>
                    <a:pt x="94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8;p30">
              <a:extLst>
                <a:ext uri="{FF2B5EF4-FFF2-40B4-BE49-F238E27FC236}">
                  <a16:creationId xmlns:a16="http://schemas.microsoft.com/office/drawing/2014/main" id="{B08CC5AA-E2EB-F2EE-8CF1-2EF258104F33}"/>
                </a:ext>
              </a:extLst>
            </p:cNvPr>
            <p:cNvSpPr/>
            <p:nvPr/>
          </p:nvSpPr>
          <p:spPr>
            <a:xfrm>
              <a:off x="5851550" y="3787125"/>
              <a:ext cx="120925" cy="150675"/>
            </a:xfrm>
            <a:custGeom>
              <a:avLst/>
              <a:gdLst/>
              <a:ahLst/>
              <a:cxnLst/>
              <a:rect l="l" t="t" r="r" b="b"/>
              <a:pathLst>
                <a:path w="4837" h="6027" extrusionOk="0">
                  <a:moveTo>
                    <a:pt x="38" y="1"/>
                  </a:moveTo>
                  <a:lnTo>
                    <a:pt x="0" y="6027"/>
                  </a:lnTo>
                  <a:lnTo>
                    <a:pt x="4836" y="6027"/>
                  </a:lnTo>
                  <a:lnTo>
                    <a:pt x="4194" y="1"/>
                  </a:lnTo>
                  <a:lnTo>
                    <a:pt x="4194" y="4969"/>
                  </a:lnTo>
                  <a:lnTo>
                    <a:pt x="4043" y="4893"/>
                  </a:lnTo>
                  <a:lnTo>
                    <a:pt x="3665" y="4761"/>
                  </a:lnTo>
                  <a:lnTo>
                    <a:pt x="3420" y="4704"/>
                  </a:lnTo>
                  <a:lnTo>
                    <a:pt x="3117" y="4629"/>
                  </a:lnTo>
                  <a:lnTo>
                    <a:pt x="2815" y="4591"/>
                  </a:lnTo>
                  <a:lnTo>
                    <a:pt x="2475" y="4572"/>
                  </a:lnTo>
                  <a:lnTo>
                    <a:pt x="2116" y="4591"/>
                  </a:lnTo>
                  <a:lnTo>
                    <a:pt x="1776" y="4648"/>
                  </a:lnTo>
                  <a:lnTo>
                    <a:pt x="1436" y="4742"/>
                  </a:lnTo>
                  <a:lnTo>
                    <a:pt x="1115" y="4836"/>
                  </a:lnTo>
                  <a:lnTo>
                    <a:pt x="624" y="5025"/>
                  </a:lnTo>
                  <a:lnTo>
                    <a:pt x="435" y="5101"/>
                  </a:lnTo>
                  <a:lnTo>
                    <a:pt x="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49;p30">
              <a:extLst>
                <a:ext uri="{FF2B5EF4-FFF2-40B4-BE49-F238E27FC236}">
                  <a16:creationId xmlns:a16="http://schemas.microsoft.com/office/drawing/2014/main" id="{D87E6C38-5DCF-9CC4-903A-96DED5896B9E}"/>
                </a:ext>
              </a:extLst>
            </p:cNvPr>
            <p:cNvSpPr/>
            <p:nvPr/>
          </p:nvSpPr>
          <p:spPr>
            <a:xfrm>
              <a:off x="5284375" y="2804350"/>
              <a:ext cx="305100" cy="1132025"/>
            </a:xfrm>
            <a:custGeom>
              <a:avLst/>
              <a:gdLst/>
              <a:ahLst/>
              <a:cxnLst/>
              <a:rect l="l" t="t" r="r" b="b"/>
              <a:pathLst>
                <a:path w="12204" h="45281" extrusionOk="0">
                  <a:moveTo>
                    <a:pt x="1984" y="1"/>
                  </a:moveTo>
                  <a:lnTo>
                    <a:pt x="5271" y="35571"/>
                  </a:lnTo>
                  <a:lnTo>
                    <a:pt x="0" y="45281"/>
                  </a:lnTo>
                  <a:lnTo>
                    <a:pt x="4515" y="45016"/>
                  </a:lnTo>
                  <a:lnTo>
                    <a:pt x="9899" y="39255"/>
                  </a:lnTo>
                  <a:lnTo>
                    <a:pt x="9408" y="35326"/>
                  </a:lnTo>
                  <a:lnTo>
                    <a:pt x="9861" y="32776"/>
                  </a:lnTo>
                  <a:lnTo>
                    <a:pt x="10333" y="30131"/>
                  </a:lnTo>
                  <a:lnTo>
                    <a:pt x="10862" y="27071"/>
                  </a:lnTo>
                  <a:lnTo>
                    <a:pt x="11391" y="23954"/>
                  </a:lnTo>
                  <a:lnTo>
                    <a:pt x="11826" y="21120"/>
                  </a:lnTo>
                  <a:lnTo>
                    <a:pt x="11996" y="19930"/>
                  </a:lnTo>
                  <a:lnTo>
                    <a:pt x="12128" y="18967"/>
                  </a:lnTo>
                  <a:lnTo>
                    <a:pt x="12185" y="18230"/>
                  </a:lnTo>
                  <a:lnTo>
                    <a:pt x="12203" y="17984"/>
                  </a:lnTo>
                  <a:lnTo>
                    <a:pt x="12203" y="17814"/>
                  </a:lnTo>
                  <a:lnTo>
                    <a:pt x="12147" y="17531"/>
                  </a:lnTo>
                  <a:lnTo>
                    <a:pt x="12033" y="17153"/>
                  </a:lnTo>
                  <a:lnTo>
                    <a:pt x="11882" y="16738"/>
                  </a:lnTo>
                  <a:lnTo>
                    <a:pt x="11693" y="16265"/>
                  </a:lnTo>
                  <a:lnTo>
                    <a:pt x="11240" y="15245"/>
                  </a:lnTo>
                  <a:lnTo>
                    <a:pt x="10730" y="14169"/>
                  </a:lnTo>
                  <a:lnTo>
                    <a:pt x="10220" y="13186"/>
                  </a:lnTo>
                  <a:lnTo>
                    <a:pt x="9804" y="12336"/>
                  </a:lnTo>
                  <a:lnTo>
                    <a:pt x="9370" y="11562"/>
                  </a:lnTo>
                  <a:lnTo>
                    <a:pt x="120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50;p30">
              <a:extLst>
                <a:ext uri="{FF2B5EF4-FFF2-40B4-BE49-F238E27FC236}">
                  <a16:creationId xmlns:a16="http://schemas.microsoft.com/office/drawing/2014/main" id="{C930C75F-B84C-04E0-DDB6-32737FB9DE7A}"/>
                </a:ext>
              </a:extLst>
            </p:cNvPr>
            <p:cNvSpPr/>
            <p:nvPr/>
          </p:nvSpPr>
          <p:spPr>
            <a:xfrm>
              <a:off x="5301850" y="2800100"/>
              <a:ext cx="291875" cy="1100400"/>
            </a:xfrm>
            <a:custGeom>
              <a:avLst/>
              <a:gdLst/>
              <a:ahLst/>
              <a:cxnLst/>
              <a:rect l="l" t="t" r="r" b="b"/>
              <a:pathLst>
                <a:path w="11675" h="44016" extrusionOk="0">
                  <a:moveTo>
                    <a:pt x="1285" y="1"/>
                  </a:moveTo>
                  <a:lnTo>
                    <a:pt x="1209" y="20"/>
                  </a:lnTo>
                  <a:lnTo>
                    <a:pt x="1153" y="58"/>
                  </a:lnTo>
                  <a:lnTo>
                    <a:pt x="1115" y="114"/>
                  </a:lnTo>
                  <a:lnTo>
                    <a:pt x="1115" y="190"/>
                  </a:lnTo>
                  <a:lnTo>
                    <a:pt x="4383" y="35703"/>
                  </a:lnTo>
                  <a:lnTo>
                    <a:pt x="19" y="43770"/>
                  </a:lnTo>
                  <a:lnTo>
                    <a:pt x="0" y="43826"/>
                  </a:lnTo>
                  <a:lnTo>
                    <a:pt x="0" y="43902"/>
                  </a:lnTo>
                  <a:lnTo>
                    <a:pt x="38" y="43959"/>
                  </a:lnTo>
                  <a:lnTo>
                    <a:pt x="95" y="43996"/>
                  </a:lnTo>
                  <a:lnTo>
                    <a:pt x="170" y="44015"/>
                  </a:lnTo>
                  <a:lnTo>
                    <a:pt x="208" y="44015"/>
                  </a:lnTo>
                  <a:lnTo>
                    <a:pt x="265" y="43996"/>
                  </a:lnTo>
                  <a:lnTo>
                    <a:pt x="303" y="43977"/>
                  </a:lnTo>
                  <a:lnTo>
                    <a:pt x="321" y="43940"/>
                  </a:lnTo>
                  <a:lnTo>
                    <a:pt x="4723" y="35817"/>
                  </a:lnTo>
                  <a:lnTo>
                    <a:pt x="4742" y="35760"/>
                  </a:lnTo>
                  <a:lnTo>
                    <a:pt x="4742" y="35722"/>
                  </a:lnTo>
                  <a:lnTo>
                    <a:pt x="1474" y="360"/>
                  </a:lnTo>
                  <a:lnTo>
                    <a:pt x="11089" y="360"/>
                  </a:lnTo>
                  <a:lnTo>
                    <a:pt x="8501" y="11675"/>
                  </a:lnTo>
                  <a:lnTo>
                    <a:pt x="8501" y="11751"/>
                  </a:lnTo>
                  <a:lnTo>
                    <a:pt x="8520" y="11807"/>
                  </a:lnTo>
                  <a:lnTo>
                    <a:pt x="8954" y="12620"/>
                  </a:lnTo>
                  <a:lnTo>
                    <a:pt x="9389" y="13451"/>
                  </a:lnTo>
                  <a:lnTo>
                    <a:pt x="9880" y="14433"/>
                  </a:lnTo>
                  <a:lnTo>
                    <a:pt x="10371" y="15491"/>
                  </a:lnTo>
                  <a:lnTo>
                    <a:pt x="10824" y="16492"/>
                  </a:lnTo>
                  <a:lnTo>
                    <a:pt x="11013" y="16945"/>
                  </a:lnTo>
                  <a:lnTo>
                    <a:pt x="11164" y="17361"/>
                  </a:lnTo>
                  <a:lnTo>
                    <a:pt x="11278" y="17720"/>
                  </a:lnTo>
                  <a:lnTo>
                    <a:pt x="11334" y="18003"/>
                  </a:lnTo>
                  <a:lnTo>
                    <a:pt x="11334" y="18136"/>
                  </a:lnTo>
                  <a:lnTo>
                    <a:pt x="11334" y="18324"/>
                  </a:lnTo>
                  <a:lnTo>
                    <a:pt x="11278" y="18834"/>
                  </a:lnTo>
                  <a:lnTo>
                    <a:pt x="11202" y="19533"/>
                  </a:lnTo>
                  <a:lnTo>
                    <a:pt x="11089" y="20402"/>
                  </a:lnTo>
                  <a:lnTo>
                    <a:pt x="10768" y="22518"/>
                  </a:lnTo>
                  <a:lnTo>
                    <a:pt x="10371" y="25030"/>
                  </a:lnTo>
                  <a:lnTo>
                    <a:pt x="9899" y="27770"/>
                  </a:lnTo>
                  <a:lnTo>
                    <a:pt x="9426" y="30528"/>
                  </a:lnTo>
                  <a:lnTo>
                    <a:pt x="8539" y="35458"/>
                  </a:lnTo>
                  <a:lnTo>
                    <a:pt x="8539" y="35515"/>
                  </a:lnTo>
                  <a:lnTo>
                    <a:pt x="8784" y="37517"/>
                  </a:lnTo>
                  <a:lnTo>
                    <a:pt x="8803" y="37593"/>
                  </a:lnTo>
                  <a:lnTo>
                    <a:pt x="8841" y="37630"/>
                  </a:lnTo>
                  <a:lnTo>
                    <a:pt x="8916" y="37668"/>
                  </a:lnTo>
                  <a:lnTo>
                    <a:pt x="8973" y="37668"/>
                  </a:lnTo>
                  <a:lnTo>
                    <a:pt x="9049" y="37649"/>
                  </a:lnTo>
                  <a:lnTo>
                    <a:pt x="9105" y="37611"/>
                  </a:lnTo>
                  <a:lnTo>
                    <a:pt x="9124" y="37555"/>
                  </a:lnTo>
                  <a:lnTo>
                    <a:pt x="9124" y="37479"/>
                  </a:lnTo>
                  <a:lnTo>
                    <a:pt x="8898" y="35496"/>
                  </a:lnTo>
                  <a:lnTo>
                    <a:pt x="9426" y="32530"/>
                  </a:lnTo>
                  <a:lnTo>
                    <a:pt x="9880" y="29885"/>
                  </a:lnTo>
                  <a:lnTo>
                    <a:pt x="10409" y="26882"/>
                  </a:lnTo>
                  <a:lnTo>
                    <a:pt x="10900" y="23859"/>
                  </a:lnTo>
                  <a:lnTo>
                    <a:pt x="11334" y="21139"/>
                  </a:lnTo>
                  <a:lnTo>
                    <a:pt x="11486" y="20006"/>
                  </a:lnTo>
                  <a:lnTo>
                    <a:pt x="11599" y="19061"/>
                  </a:lnTo>
                  <a:lnTo>
                    <a:pt x="11674" y="18381"/>
                  </a:lnTo>
                  <a:lnTo>
                    <a:pt x="11674" y="18136"/>
                  </a:lnTo>
                  <a:lnTo>
                    <a:pt x="11674" y="17966"/>
                  </a:lnTo>
                  <a:lnTo>
                    <a:pt x="11618" y="17682"/>
                  </a:lnTo>
                  <a:lnTo>
                    <a:pt x="11523" y="17342"/>
                  </a:lnTo>
                  <a:lnTo>
                    <a:pt x="11372" y="16945"/>
                  </a:lnTo>
                  <a:lnTo>
                    <a:pt x="11202" y="16511"/>
                  </a:lnTo>
                  <a:lnTo>
                    <a:pt x="10805" y="15566"/>
                  </a:lnTo>
                  <a:lnTo>
                    <a:pt x="10333" y="14565"/>
                  </a:lnTo>
                  <a:lnTo>
                    <a:pt x="9842" y="13583"/>
                  </a:lnTo>
                  <a:lnTo>
                    <a:pt x="9408" y="12733"/>
                  </a:lnTo>
                  <a:lnTo>
                    <a:pt x="8860" y="11694"/>
                  </a:lnTo>
                  <a:lnTo>
                    <a:pt x="11486" y="209"/>
                  </a:lnTo>
                  <a:lnTo>
                    <a:pt x="11486" y="133"/>
                  </a:lnTo>
                  <a:lnTo>
                    <a:pt x="11448" y="76"/>
                  </a:lnTo>
                  <a:lnTo>
                    <a:pt x="11391" y="20"/>
                  </a:lnTo>
                  <a:lnTo>
                    <a:pt x="1131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51;p30">
              <a:extLst>
                <a:ext uri="{FF2B5EF4-FFF2-40B4-BE49-F238E27FC236}">
                  <a16:creationId xmlns:a16="http://schemas.microsoft.com/office/drawing/2014/main" id="{0FEBDAD8-2D89-16BA-10CC-A0DEB65DEC72}"/>
                </a:ext>
              </a:extLst>
            </p:cNvPr>
            <p:cNvSpPr/>
            <p:nvPr/>
          </p:nvSpPr>
          <p:spPr>
            <a:xfrm>
              <a:off x="5265950" y="3742725"/>
              <a:ext cx="278650" cy="195075"/>
            </a:xfrm>
            <a:custGeom>
              <a:avLst/>
              <a:gdLst/>
              <a:ahLst/>
              <a:cxnLst/>
              <a:rect l="l" t="t" r="r" b="b"/>
              <a:pathLst>
                <a:path w="11146" h="7803" extrusionOk="0">
                  <a:moveTo>
                    <a:pt x="10428" y="1"/>
                  </a:moveTo>
                  <a:lnTo>
                    <a:pt x="4818" y="6254"/>
                  </a:lnTo>
                  <a:lnTo>
                    <a:pt x="4383" y="6178"/>
                  </a:lnTo>
                  <a:lnTo>
                    <a:pt x="3968" y="6121"/>
                  </a:lnTo>
                  <a:lnTo>
                    <a:pt x="3590" y="6102"/>
                  </a:lnTo>
                  <a:lnTo>
                    <a:pt x="3231" y="6084"/>
                  </a:lnTo>
                  <a:lnTo>
                    <a:pt x="2910" y="6065"/>
                  </a:lnTo>
                  <a:lnTo>
                    <a:pt x="2607" y="6084"/>
                  </a:lnTo>
                  <a:lnTo>
                    <a:pt x="2305" y="6102"/>
                  </a:lnTo>
                  <a:lnTo>
                    <a:pt x="2041" y="6140"/>
                  </a:lnTo>
                  <a:lnTo>
                    <a:pt x="1814" y="6178"/>
                  </a:lnTo>
                  <a:lnTo>
                    <a:pt x="1587" y="6235"/>
                  </a:lnTo>
                  <a:lnTo>
                    <a:pt x="1380" y="6291"/>
                  </a:lnTo>
                  <a:lnTo>
                    <a:pt x="1191" y="6367"/>
                  </a:lnTo>
                  <a:lnTo>
                    <a:pt x="1021" y="6442"/>
                  </a:lnTo>
                  <a:lnTo>
                    <a:pt x="870" y="6537"/>
                  </a:lnTo>
                  <a:lnTo>
                    <a:pt x="737" y="6612"/>
                  </a:lnTo>
                  <a:lnTo>
                    <a:pt x="624" y="6707"/>
                  </a:lnTo>
                  <a:lnTo>
                    <a:pt x="416" y="6896"/>
                  </a:lnTo>
                  <a:lnTo>
                    <a:pt x="265" y="7085"/>
                  </a:lnTo>
                  <a:lnTo>
                    <a:pt x="152" y="7274"/>
                  </a:lnTo>
                  <a:lnTo>
                    <a:pt x="76" y="7444"/>
                  </a:lnTo>
                  <a:lnTo>
                    <a:pt x="38" y="7576"/>
                  </a:lnTo>
                  <a:lnTo>
                    <a:pt x="1" y="7689"/>
                  </a:lnTo>
                  <a:lnTo>
                    <a:pt x="1" y="7803"/>
                  </a:lnTo>
                  <a:lnTo>
                    <a:pt x="5214" y="7803"/>
                  </a:lnTo>
                  <a:lnTo>
                    <a:pt x="9502" y="2910"/>
                  </a:lnTo>
                  <a:lnTo>
                    <a:pt x="10485" y="7803"/>
                  </a:lnTo>
                  <a:lnTo>
                    <a:pt x="10598" y="6915"/>
                  </a:lnTo>
                  <a:lnTo>
                    <a:pt x="10862" y="4912"/>
                  </a:lnTo>
                  <a:lnTo>
                    <a:pt x="10995" y="3798"/>
                  </a:lnTo>
                  <a:lnTo>
                    <a:pt x="11089" y="2759"/>
                  </a:lnTo>
                  <a:lnTo>
                    <a:pt x="11127" y="2305"/>
                  </a:lnTo>
                  <a:lnTo>
                    <a:pt x="11146" y="1909"/>
                  </a:lnTo>
                  <a:lnTo>
                    <a:pt x="11146" y="1588"/>
                  </a:lnTo>
                  <a:lnTo>
                    <a:pt x="11127" y="1380"/>
                  </a:lnTo>
                  <a:lnTo>
                    <a:pt x="11051" y="1059"/>
                  </a:lnTo>
                  <a:lnTo>
                    <a:pt x="10938" y="775"/>
                  </a:lnTo>
                  <a:lnTo>
                    <a:pt x="10825" y="549"/>
                  </a:lnTo>
                  <a:lnTo>
                    <a:pt x="10711" y="341"/>
                  </a:lnTo>
                  <a:lnTo>
                    <a:pt x="10598" y="190"/>
                  </a:lnTo>
                  <a:lnTo>
                    <a:pt x="10504" y="95"/>
                  </a:lnTo>
                  <a:lnTo>
                    <a:pt x="10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52;p30">
              <a:extLst>
                <a:ext uri="{FF2B5EF4-FFF2-40B4-BE49-F238E27FC236}">
                  <a16:creationId xmlns:a16="http://schemas.microsoft.com/office/drawing/2014/main" id="{F5664152-22EF-AC9D-4406-3835B4BEC3F1}"/>
                </a:ext>
              </a:extLst>
            </p:cNvPr>
            <p:cNvSpPr/>
            <p:nvPr/>
          </p:nvSpPr>
          <p:spPr>
            <a:xfrm>
              <a:off x="5284375" y="1742250"/>
              <a:ext cx="789625" cy="1504650"/>
            </a:xfrm>
            <a:custGeom>
              <a:avLst/>
              <a:gdLst/>
              <a:ahLst/>
              <a:cxnLst/>
              <a:rect l="l" t="t" r="r" b="b"/>
              <a:pathLst>
                <a:path w="31585" h="60186" extrusionOk="0">
                  <a:moveTo>
                    <a:pt x="8803" y="1"/>
                  </a:moveTo>
                  <a:lnTo>
                    <a:pt x="8444" y="454"/>
                  </a:lnTo>
                  <a:lnTo>
                    <a:pt x="8066" y="964"/>
                  </a:lnTo>
                  <a:lnTo>
                    <a:pt x="7689" y="1493"/>
                  </a:lnTo>
                  <a:lnTo>
                    <a:pt x="7311" y="2079"/>
                  </a:lnTo>
                  <a:lnTo>
                    <a:pt x="6933" y="2721"/>
                  </a:lnTo>
                  <a:lnTo>
                    <a:pt x="6536" y="3420"/>
                  </a:lnTo>
                  <a:lnTo>
                    <a:pt x="6159" y="4175"/>
                  </a:lnTo>
                  <a:lnTo>
                    <a:pt x="5781" y="5007"/>
                  </a:lnTo>
                  <a:lnTo>
                    <a:pt x="5403" y="5913"/>
                  </a:lnTo>
                  <a:lnTo>
                    <a:pt x="5025" y="6896"/>
                  </a:lnTo>
                  <a:lnTo>
                    <a:pt x="4666" y="7972"/>
                  </a:lnTo>
                  <a:lnTo>
                    <a:pt x="4307" y="9125"/>
                  </a:lnTo>
                  <a:lnTo>
                    <a:pt x="3948" y="10390"/>
                  </a:lnTo>
                  <a:lnTo>
                    <a:pt x="3608" y="11731"/>
                  </a:lnTo>
                  <a:lnTo>
                    <a:pt x="3268" y="13205"/>
                  </a:lnTo>
                  <a:lnTo>
                    <a:pt x="2928" y="14773"/>
                  </a:lnTo>
                  <a:lnTo>
                    <a:pt x="2626" y="16454"/>
                  </a:lnTo>
                  <a:lnTo>
                    <a:pt x="2324" y="18249"/>
                  </a:lnTo>
                  <a:lnTo>
                    <a:pt x="2022" y="20175"/>
                  </a:lnTo>
                  <a:lnTo>
                    <a:pt x="1757" y="22253"/>
                  </a:lnTo>
                  <a:lnTo>
                    <a:pt x="1493" y="24445"/>
                  </a:lnTo>
                  <a:lnTo>
                    <a:pt x="1247" y="26787"/>
                  </a:lnTo>
                  <a:lnTo>
                    <a:pt x="1020" y="29262"/>
                  </a:lnTo>
                  <a:lnTo>
                    <a:pt x="831" y="31906"/>
                  </a:lnTo>
                  <a:lnTo>
                    <a:pt x="643" y="34702"/>
                  </a:lnTo>
                  <a:lnTo>
                    <a:pt x="473" y="37649"/>
                  </a:lnTo>
                  <a:lnTo>
                    <a:pt x="340" y="40785"/>
                  </a:lnTo>
                  <a:lnTo>
                    <a:pt x="208" y="44072"/>
                  </a:lnTo>
                  <a:lnTo>
                    <a:pt x="114" y="47547"/>
                  </a:lnTo>
                  <a:lnTo>
                    <a:pt x="57" y="51193"/>
                  </a:lnTo>
                  <a:lnTo>
                    <a:pt x="19" y="55047"/>
                  </a:lnTo>
                  <a:lnTo>
                    <a:pt x="0" y="59071"/>
                  </a:lnTo>
                  <a:lnTo>
                    <a:pt x="2513" y="59354"/>
                  </a:lnTo>
                  <a:lnTo>
                    <a:pt x="4836" y="59581"/>
                  </a:lnTo>
                  <a:lnTo>
                    <a:pt x="7027" y="59769"/>
                  </a:lnTo>
                  <a:lnTo>
                    <a:pt x="9068" y="59939"/>
                  </a:lnTo>
                  <a:lnTo>
                    <a:pt x="10994" y="60053"/>
                  </a:lnTo>
                  <a:lnTo>
                    <a:pt x="12827" y="60128"/>
                  </a:lnTo>
                  <a:lnTo>
                    <a:pt x="14602" y="60185"/>
                  </a:lnTo>
                  <a:lnTo>
                    <a:pt x="16340" y="60185"/>
                  </a:lnTo>
                  <a:lnTo>
                    <a:pt x="18059" y="60147"/>
                  </a:lnTo>
                  <a:lnTo>
                    <a:pt x="19778" y="60072"/>
                  </a:lnTo>
                  <a:lnTo>
                    <a:pt x="21535" y="59958"/>
                  </a:lnTo>
                  <a:lnTo>
                    <a:pt x="23330" y="59807"/>
                  </a:lnTo>
                  <a:lnTo>
                    <a:pt x="25219" y="59618"/>
                  </a:lnTo>
                  <a:lnTo>
                    <a:pt x="27183" y="59392"/>
                  </a:lnTo>
                  <a:lnTo>
                    <a:pt x="29280" y="59127"/>
                  </a:lnTo>
                  <a:lnTo>
                    <a:pt x="31528" y="58806"/>
                  </a:lnTo>
                  <a:lnTo>
                    <a:pt x="31547" y="58277"/>
                  </a:lnTo>
                  <a:lnTo>
                    <a:pt x="31566" y="56728"/>
                  </a:lnTo>
                  <a:lnTo>
                    <a:pt x="31585" y="54310"/>
                  </a:lnTo>
                  <a:lnTo>
                    <a:pt x="31566" y="51137"/>
                  </a:lnTo>
                  <a:lnTo>
                    <a:pt x="31528" y="49304"/>
                  </a:lnTo>
                  <a:lnTo>
                    <a:pt x="31490" y="47340"/>
                  </a:lnTo>
                  <a:lnTo>
                    <a:pt x="31434" y="45243"/>
                  </a:lnTo>
                  <a:lnTo>
                    <a:pt x="31358" y="43052"/>
                  </a:lnTo>
                  <a:lnTo>
                    <a:pt x="31245" y="40747"/>
                  </a:lnTo>
                  <a:lnTo>
                    <a:pt x="31113" y="38367"/>
                  </a:lnTo>
                  <a:lnTo>
                    <a:pt x="30943" y="35930"/>
                  </a:lnTo>
                  <a:lnTo>
                    <a:pt x="30754" y="33455"/>
                  </a:lnTo>
                  <a:lnTo>
                    <a:pt x="30527" y="30943"/>
                  </a:lnTo>
                  <a:lnTo>
                    <a:pt x="30262" y="28393"/>
                  </a:lnTo>
                  <a:lnTo>
                    <a:pt x="29941" y="25861"/>
                  </a:lnTo>
                  <a:lnTo>
                    <a:pt x="29771" y="24596"/>
                  </a:lnTo>
                  <a:lnTo>
                    <a:pt x="29601" y="23349"/>
                  </a:lnTo>
                  <a:lnTo>
                    <a:pt x="29412" y="22102"/>
                  </a:lnTo>
                  <a:lnTo>
                    <a:pt x="29205" y="20855"/>
                  </a:lnTo>
                  <a:lnTo>
                    <a:pt x="28997" y="19628"/>
                  </a:lnTo>
                  <a:lnTo>
                    <a:pt x="28770" y="18419"/>
                  </a:lnTo>
                  <a:lnTo>
                    <a:pt x="28525" y="17229"/>
                  </a:lnTo>
                  <a:lnTo>
                    <a:pt x="28260" y="16038"/>
                  </a:lnTo>
                  <a:lnTo>
                    <a:pt x="27996" y="14886"/>
                  </a:lnTo>
                  <a:lnTo>
                    <a:pt x="27712" y="13734"/>
                  </a:lnTo>
                  <a:lnTo>
                    <a:pt x="27429" y="12619"/>
                  </a:lnTo>
                  <a:lnTo>
                    <a:pt x="27127" y="11524"/>
                  </a:lnTo>
                  <a:lnTo>
                    <a:pt x="26787" y="10466"/>
                  </a:lnTo>
                  <a:lnTo>
                    <a:pt x="26466" y="9427"/>
                  </a:lnTo>
                  <a:lnTo>
                    <a:pt x="26107" y="8426"/>
                  </a:lnTo>
                  <a:lnTo>
                    <a:pt x="25729" y="7462"/>
                  </a:lnTo>
                  <a:lnTo>
                    <a:pt x="25351" y="6518"/>
                  </a:lnTo>
                  <a:lnTo>
                    <a:pt x="24954" y="5630"/>
                  </a:lnTo>
                  <a:lnTo>
                    <a:pt x="24520" y="4761"/>
                  </a:lnTo>
                  <a:lnTo>
                    <a:pt x="24085" y="3949"/>
                  </a:lnTo>
                  <a:lnTo>
                    <a:pt x="23632" y="3174"/>
                  </a:lnTo>
                  <a:lnTo>
                    <a:pt x="23160" y="2437"/>
                  </a:lnTo>
                  <a:lnTo>
                    <a:pt x="22669" y="1757"/>
                  </a:lnTo>
                  <a:lnTo>
                    <a:pt x="22423" y="1436"/>
                  </a:lnTo>
                  <a:lnTo>
                    <a:pt x="22177" y="1115"/>
                  </a:lnTo>
                  <a:lnTo>
                    <a:pt x="21913" y="832"/>
                  </a:lnTo>
                  <a:lnTo>
                    <a:pt x="21649" y="530"/>
                  </a:lnTo>
                  <a:lnTo>
                    <a:pt x="21365" y="265"/>
                  </a:lnTo>
                  <a:lnTo>
                    <a:pt x="21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53;p30">
              <a:extLst>
                <a:ext uri="{FF2B5EF4-FFF2-40B4-BE49-F238E27FC236}">
                  <a16:creationId xmlns:a16="http://schemas.microsoft.com/office/drawing/2014/main" id="{4ADE8444-F348-C9A1-CC88-41FBC2A1488E}"/>
                </a:ext>
              </a:extLst>
            </p:cNvPr>
            <p:cNvSpPr/>
            <p:nvPr/>
          </p:nvSpPr>
          <p:spPr>
            <a:xfrm>
              <a:off x="5284375" y="1742250"/>
              <a:ext cx="789625" cy="1504650"/>
            </a:xfrm>
            <a:custGeom>
              <a:avLst/>
              <a:gdLst/>
              <a:ahLst/>
              <a:cxnLst/>
              <a:rect l="l" t="t" r="r" b="b"/>
              <a:pathLst>
                <a:path w="31585" h="60186" fill="none" extrusionOk="0">
                  <a:moveTo>
                    <a:pt x="14678" y="1"/>
                  </a:moveTo>
                  <a:lnTo>
                    <a:pt x="8803" y="1"/>
                  </a:lnTo>
                  <a:lnTo>
                    <a:pt x="8803" y="1"/>
                  </a:lnTo>
                  <a:lnTo>
                    <a:pt x="8444" y="454"/>
                  </a:lnTo>
                  <a:lnTo>
                    <a:pt x="8066" y="964"/>
                  </a:lnTo>
                  <a:lnTo>
                    <a:pt x="7689" y="1493"/>
                  </a:lnTo>
                  <a:lnTo>
                    <a:pt x="7311" y="2079"/>
                  </a:lnTo>
                  <a:lnTo>
                    <a:pt x="6933" y="2721"/>
                  </a:lnTo>
                  <a:lnTo>
                    <a:pt x="6536" y="3420"/>
                  </a:lnTo>
                  <a:lnTo>
                    <a:pt x="6159" y="4175"/>
                  </a:lnTo>
                  <a:lnTo>
                    <a:pt x="5781" y="5007"/>
                  </a:lnTo>
                  <a:lnTo>
                    <a:pt x="5403" y="5913"/>
                  </a:lnTo>
                  <a:lnTo>
                    <a:pt x="5025" y="6896"/>
                  </a:lnTo>
                  <a:lnTo>
                    <a:pt x="4666" y="7972"/>
                  </a:lnTo>
                  <a:lnTo>
                    <a:pt x="4307" y="9125"/>
                  </a:lnTo>
                  <a:lnTo>
                    <a:pt x="3948" y="10390"/>
                  </a:lnTo>
                  <a:lnTo>
                    <a:pt x="3608" y="11731"/>
                  </a:lnTo>
                  <a:lnTo>
                    <a:pt x="3268" y="13205"/>
                  </a:lnTo>
                  <a:lnTo>
                    <a:pt x="2928" y="14773"/>
                  </a:lnTo>
                  <a:lnTo>
                    <a:pt x="2626" y="16454"/>
                  </a:lnTo>
                  <a:lnTo>
                    <a:pt x="2324" y="18249"/>
                  </a:lnTo>
                  <a:lnTo>
                    <a:pt x="2022" y="20175"/>
                  </a:lnTo>
                  <a:lnTo>
                    <a:pt x="1757" y="22253"/>
                  </a:lnTo>
                  <a:lnTo>
                    <a:pt x="1493" y="24445"/>
                  </a:lnTo>
                  <a:lnTo>
                    <a:pt x="1247" y="26787"/>
                  </a:lnTo>
                  <a:lnTo>
                    <a:pt x="1020" y="29262"/>
                  </a:lnTo>
                  <a:lnTo>
                    <a:pt x="831" y="31906"/>
                  </a:lnTo>
                  <a:lnTo>
                    <a:pt x="643" y="34702"/>
                  </a:lnTo>
                  <a:lnTo>
                    <a:pt x="473" y="37649"/>
                  </a:lnTo>
                  <a:lnTo>
                    <a:pt x="340" y="40785"/>
                  </a:lnTo>
                  <a:lnTo>
                    <a:pt x="208" y="44072"/>
                  </a:lnTo>
                  <a:lnTo>
                    <a:pt x="114" y="47547"/>
                  </a:lnTo>
                  <a:lnTo>
                    <a:pt x="57" y="51193"/>
                  </a:lnTo>
                  <a:lnTo>
                    <a:pt x="19" y="55047"/>
                  </a:lnTo>
                  <a:lnTo>
                    <a:pt x="0" y="59071"/>
                  </a:lnTo>
                  <a:lnTo>
                    <a:pt x="0" y="59071"/>
                  </a:lnTo>
                  <a:lnTo>
                    <a:pt x="2513" y="59354"/>
                  </a:lnTo>
                  <a:lnTo>
                    <a:pt x="4836" y="59581"/>
                  </a:lnTo>
                  <a:lnTo>
                    <a:pt x="7027" y="59769"/>
                  </a:lnTo>
                  <a:lnTo>
                    <a:pt x="9068" y="59939"/>
                  </a:lnTo>
                  <a:lnTo>
                    <a:pt x="10994" y="60053"/>
                  </a:lnTo>
                  <a:lnTo>
                    <a:pt x="12827" y="60128"/>
                  </a:lnTo>
                  <a:lnTo>
                    <a:pt x="14602" y="60185"/>
                  </a:lnTo>
                  <a:lnTo>
                    <a:pt x="16340" y="60185"/>
                  </a:lnTo>
                  <a:lnTo>
                    <a:pt x="18059" y="60147"/>
                  </a:lnTo>
                  <a:lnTo>
                    <a:pt x="19778" y="60072"/>
                  </a:lnTo>
                  <a:lnTo>
                    <a:pt x="21535" y="59958"/>
                  </a:lnTo>
                  <a:lnTo>
                    <a:pt x="23330" y="59807"/>
                  </a:lnTo>
                  <a:lnTo>
                    <a:pt x="25219" y="59618"/>
                  </a:lnTo>
                  <a:lnTo>
                    <a:pt x="27183" y="59392"/>
                  </a:lnTo>
                  <a:lnTo>
                    <a:pt x="29280" y="59127"/>
                  </a:lnTo>
                  <a:lnTo>
                    <a:pt x="31528" y="58806"/>
                  </a:lnTo>
                  <a:lnTo>
                    <a:pt x="31528" y="58806"/>
                  </a:lnTo>
                  <a:lnTo>
                    <a:pt x="31547" y="58277"/>
                  </a:lnTo>
                  <a:lnTo>
                    <a:pt x="31566" y="56728"/>
                  </a:lnTo>
                  <a:lnTo>
                    <a:pt x="31585" y="54310"/>
                  </a:lnTo>
                  <a:lnTo>
                    <a:pt x="31566" y="51137"/>
                  </a:lnTo>
                  <a:lnTo>
                    <a:pt x="31528" y="49304"/>
                  </a:lnTo>
                  <a:lnTo>
                    <a:pt x="31490" y="47340"/>
                  </a:lnTo>
                  <a:lnTo>
                    <a:pt x="31434" y="45243"/>
                  </a:lnTo>
                  <a:lnTo>
                    <a:pt x="31358" y="43052"/>
                  </a:lnTo>
                  <a:lnTo>
                    <a:pt x="31245" y="40747"/>
                  </a:lnTo>
                  <a:lnTo>
                    <a:pt x="31113" y="38367"/>
                  </a:lnTo>
                  <a:lnTo>
                    <a:pt x="30943" y="35930"/>
                  </a:lnTo>
                  <a:lnTo>
                    <a:pt x="30754" y="33455"/>
                  </a:lnTo>
                  <a:lnTo>
                    <a:pt x="30527" y="30943"/>
                  </a:lnTo>
                  <a:lnTo>
                    <a:pt x="30262" y="28393"/>
                  </a:lnTo>
                  <a:lnTo>
                    <a:pt x="29941" y="25861"/>
                  </a:lnTo>
                  <a:lnTo>
                    <a:pt x="29771" y="24596"/>
                  </a:lnTo>
                  <a:lnTo>
                    <a:pt x="29601" y="23349"/>
                  </a:lnTo>
                  <a:lnTo>
                    <a:pt x="29412" y="22102"/>
                  </a:lnTo>
                  <a:lnTo>
                    <a:pt x="29205" y="20855"/>
                  </a:lnTo>
                  <a:lnTo>
                    <a:pt x="28997" y="19628"/>
                  </a:lnTo>
                  <a:lnTo>
                    <a:pt x="28770" y="18419"/>
                  </a:lnTo>
                  <a:lnTo>
                    <a:pt x="28525" y="17229"/>
                  </a:lnTo>
                  <a:lnTo>
                    <a:pt x="28260" y="16038"/>
                  </a:lnTo>
                  <a:lnTo>
                    <a:pt x="27996" y="14886"/>
                  </a:lnTo>
                  <a:lnTo>
                    <a:pt x="27712" y="13734"/>
                  </a:lnTo>
                  <a:lnTo>
                    <a:pt x="27429" y="12619"/>
                  </a:lnTo>
                  <a:lnTo>
                    <a:pt x="27127" y="11524"/>
                  </a:lnTo>
                  <a:lnTo>
                    <a:pt x="26787" y="10466"/>
                  </a:lnTo>
                  <a:lnTo>
                    <a:pt x="26466" y="9427"/>
                  </a:lnTo>
                  <a:lnTo>
                    <a:pt x="26107" y="8426"/>
                  </a:lnTo>
                  <a:lnTo>
                    <a:pt x="25729" y="7462"/>
                  </a:lnTo>
                  <a:lnTo>
                    <a:pt x="25351" y="6518"/>
                  </a:lnTo>
                  <a:lnTo>
                    <a:pt x="24954" y="5630"/>
                  </a:lnTo>
                  <a:lnTo>
                    <a:pt x="24520" y="4761"/>
                  </a:lnTo>
                  <a:lnTo>
                    <a:pt x="24085" y="3949"/>
                  </a:lnTo>
                  <a:lnTo>
                    <a:pt x="23632" y="3174"/>
                  </a:lnTo>
                  <a:lnTo>
                    <a:pt x="23160" y="2437"/>
                  </a:lnTo>
                  <a:lnTo>
                    <a:pt x="22669" y="1757"/>
                  </a:lnTo>
                  <a:lnTo>
                    <a:pt x="22423" y="1436"/>
                  </a:lnTo>
                  <a:lnTo>
                    <a:pt x="22177" y="1115"/>
                  </a:lnTo>
                  <a:lnTo>
                    <a:pt x="21913" y="832"/>
                  </a:lnTo>
                  <a:lnTo>
                    <a:pt x="21649" y="530"/>
                  </a:lnTo>
                  <a:lnTo>
                    <a:pt x="21365" y="265"/>
                  </a:lnTo>
                  <a:lnTo>
                    <a:pt x="211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54;p30">
              <a:extLst>
                <a:ext uri="{FF2B5EF4-FFF2-40B4-BE49-F238E27FC236}">
                  <a16:creationId xmlns:a16="http://schemas.microsoft.com/office/drawing/2014/main" id="{DD396475-F826-66C5-6831-E160DAD6D7FE}"/>
                </a:ext>
              </a:extLst>
            </p:cNvPr>
            <p:cNvSpPr/>
            <p:nvPr/>
          </p:nvSpPr>
          <p:spPr>
            <a:xfrm>
              <a:off x="5280125" y="710850"/>
              <a:ext cx="762725" cy="517600"/>
            </a:xfrm>
            <a:custGeom>
              <a:avLst/>
              <a:gdLst/>
              <a:ahLst/>
              <a:cxnLst/>
              <a:rect l="l" t="t" r="r" b="b"/>
              <a:pathLst>
                <a:path w="30509" h="20704" extrusionOk="0">
                  <a:moveTo>
                    <a:pt x="26768" y="0"/>
                  </a:moveTo>
                  <a:lnTo>
                    <a:pt x="3514" y="1247"/>
                  </a:lnTo>
                  <a:lnTo>
                    <a:pt x="3363" y="1625"/>
                  </a:lnTo>
                  <a:lnTo>
                    <a:pt x="3174" y="1984"/>
                  </a:lnTo>
                  <a:lnTo>
                    <a:pt x="2947" y="2324"/>
                  </a:lnTo>
                  <a:lnTo>
                    <a:pt x="2683" y="2645"/>
                  </a:lnTo>
                  <a:lnTo>
                    <a:pt x="2475" y="2890"/>
                  </a:lnTo>
                  <a:lnTo>
                    <a:pt x="2229" y="3136"/>
                  </a:lnTo>
                  <a:lnTo>
                    <a:pt x="1738" y="3570"/>
                  </a:lnTo>
                  <a:lnTo>
                    <a:pt x="1247" y="4024"/>
                  </a:lnTo>
                  <a:lnTo>
                    <a:pt x="1020" y="4269"/>
                  </a:lnTo>
                  <a:lnTo>
                    <a:pt x="813" y="4515"/>
                  </a:lnTo>
                  <a:lnTo>
                    <a:pt x="680" y="4704"/>
                  </a:lnTo>
                  <a:lnTo>
                    <a:pt x="548" y="4893"/>
                  </a:lnTo>
                  <a:lnTo>
                    <a:pt x="435" y="5101"/>
                  </a:lnTo>
                  <a:lnTo>
                    <a:pt x="340" y="5308"/>
                  </a:lnTo>
                  <a:lnTo>
                    <a:pt x="246" y="5535"/>
                  </a:lnTo>
                  <a:lnTo>
                    <a:pt x="170" y="5743"/>
                  </a:lnTo>
                  <a:lnTo>
                    <a:pt x="114" y="5970"/>
                  </a:lnTo>
                  <a:lnTo>
                    <a:pt x="76" y="6196"/>
                  </a:lnTo>
                  <a:lnTo>
                    <a:pt x="38" y="6423"/>
                  </a:lnTo>
                  <a:lnTo>
                    <a:pt x="19" y="6668"/>
                  </a:lnTo>
                  <a:lnTo>
                    <a:pt x="0" y="6895"/>
                  </a:lnTo>
                  <a:lnTo>
                    <a:pt x="19" y="7122"/>
                  </a:lnTo>
                  <a:lnTo>
                    <a:pt x="38" y="7367"/>
                  </a:lnTo>
                  <a:lnTo>
                    <a:pt x="76" y="7594"/>
                  </a:lnTo>
                  <a:lnTo>
                    <a:pt x="133" y="7821"/>
                  </a:lnTo>
                  <a:lnTo>
                    <a:pt x="189" y="8047"/>
                  </a:lnTo>
                  <a:lnTo>
                    <a:pt x="265" y="8255"/>
                  </a:lnTo>
                  <a:lnTo>
                    <a:pt x="359" y="8463"/>
                  </a:lnTo>
                  <a:lnTo>
                    <a:pt x="473" y="8671"/>
                  </a:lnTo>
                  <a:lnTo>
                    <a:pt x="586" y="8879"/>
                  </a:lnTo>
                  <a:lnTo>
                    <a:pt x="718" y="9068"/>
                  </a:lnTo>
                  <a:lnTo>
                    <a:pt x="850" y="9256"/>
                  </a:lnTo>
                  <a:lnTo>
                    <a:pt x="1001" y="9426"/>
                  </a:lnTo>
                  <a:lnTo>
                    <a:pt x="1172" y="9596"/>
                  </a:lnTo>
                  <a:lnTo>
                    <a:pt x="1342" y="9766"/>
                  </a:lnTo>
                  <a:lnTo>
                    <a:pt x="1512" y="9899"/>
                  </a:lnTo>
                  <a:lnTo>
                    <a:pt x="1700" y="10031"/>
                  </a:lnTo>
                  <a:lnTo>
                    <a:pt x="1908" y="10163"/>
                  </a:lnTo>
                  <a:lnTo>
                    <a:pt x="2116" y="10277"/>
                  </a:lnTo>
                  <a:lnTo>
                    <a:pt x="2324" y="10371"/>
                  </a:lnTo>
                  <a:lnTo>
                    <a:pt x="2532" y="10465"/>
                  </a:lnTo>
                  <a:lnTo>
                    <a:pt x="2758" y="10541"/>
                  </a:lnTo>
                  <a:lnTo>
                    <a:pt x="2456" y="10692"/>
                  </a:lnTo>
                  <a:lnTo>
                    <a:pt x="2192" y="10900"/>
                  </a:lnTo>
                  <a:lnTo>
                    <a:pt x="1946" y="11127"/>
                  </a:lnTo>
                  <a:lnTo>
                    <a:pt x="1719" y="11372"/>
                  </a:lnTo>
                  <a:lnTo>
                    <a:pt x="1530" y="11637"/>
                  </a:lnTo>
                  <a:lnTo>
                    <a:pt x="1360" y="11920"/>
                  </a:lnTo>
                  <a:lnTo>
                    <a:pt x="1209" y="12222"/>
                  </a:lnTo>
                  <a:lnTo>
                    <a:pt x="1096" y="12543"/>
                  </a:lnTo>
                  <a:lnTo>
                    <a:pt x="1001" y="12864"/>
                  </a:lnTo>
                  <a:lnTo>
                    <a:pt x="945" y="13204"/>
                  </a:lnTo>
                  <a:lnTo>
                    <a:pt x="926" y="13526"/>
                  </a:lnTo>
                  <a:lnTo>
                    <a:pt x="945" y="13866"/>
                  </a:lnTo>
                  <a:lnTo>
                    <a:pt x="983" y="14187"/>
                  </a:lnTo>
                  <a:lnTo>
                    <a:pt x="1058" y="14527"/>
                  </a:lnTo>
                  <a:lnTo>
                    <a:pt x="1153" y="14829"/>
                  </a:lnTo>
                  <a:lnTo>
                    <a:pt x="1304" y="15131"/>
                  </a:lnTo>
                  <a:lnTo>
                    <a:pt x="1493" y="15415"/>
                  </a:lnTo>
                  <a:lnTo>
                    <a:pt x="1700" y="15679"/>
                  </a:lnTo>
                  <a:lnTo>
                    <a:pt x="1927" y="15906"/>
                  </a:lnTo>
                  <a:lnTo>
                    <a:pt x="2192" y="16132"/>
                  </a:lnTo>
                  <a:lnTo>
                    <a:pt x="2475" y="16303"/>
                  </a:lnTo>
                  <a:lnTo>
                    <a:pt x="2758" y="16454"/>
                  </a:lnTo>
                  <a:lnTo>
                    <a:pt x="3079" y="16586"/>
                  </a:lnTo>
                  <a:lnTo>
                    <a:pt x="3401" y="16699"/>
                  </a:lnTo>
                  <a:lnTo>
                    <a:pt x="3722" y="16756"/>
                  </a:lnTo>
                  <a:lnTo>
                    <a:pt x="4062" y="16794"/>
                  </a:lnTo>
                  <a:lnTo>
                    <a:pt x="4383" y="16813"/>
                  </a:lnTo>
                  <a:lnTo>
                    <a:pt x="4723" y="16775"/>
                  </a:lnTo>
                  <a:lnTo>
                    <a:pt x="5044" y="16718"/>
                  </a:lnTo>
                  <a:lnTo>
                    <a:pt x="5365" y="16643"/>
                  </a:lnTo>
                  <a:lnTo>
                    <a:pt x="5686" y="16510"/>
                  </a:lnTo>
                  <a:lnTo>
                    <a:pt x="5970" y="16340"/>
                  </a:lnTo>
                  <a:lnTo>
                    <a:pt x="6007" y="16737"/>
                  </a:lnTo>
                  <a:lnTo>
                    <a:pt x="6064" y="17134"/>
                  </a:lnTo>
                  <a:lnTo>
                    <a:pt x="6177" y="17511"/>
                  </a:lnTo>
                  <a:lnTo>
                    <a:pt x="6329" y="17870"/>
                  </a:lnTo>
                  <a:lnTo>
                    <a:pt x="6499" y="18210"/>
                  </a:lnTo>
                  <a:lnTo>
                    <a:pt x="6706" y="18550"/>
                  </a:lnTo>
                  <a:lnTo>
                    <a:pt x="6952" y="18872"/>
                  </a:lnTo>
                  <a:lnTo>
                    <a:pt x="7216" y="19155"/>
                  </a:lnTo>
                  <a:lnTo>
                    <a:pt x="7500" y="19438"/>
                  </a:lnTo>
                  <a:lnTo>
                    <a:pt x="7821" y="19684"/>
                  </a:lnTo>
                  <a:lnTo>
                    <a:pt x="8142" y="19911"/>
                  </a:lnTo>
                  <a:lnTo>
                    <a:pt x="8482" y="20118"/>
                  </a:lnTo>
                  <a:lnTo>
                    <a:pt x="8860" y="20288"/>
                  </a:lnTo>
                  <a:lnTo>
                    <a:pt x="9238" y="20439"/>
                  </a:lnTo>
                  <a:lnTo>
                    <a:pt x="9615" y="20553"/>
                  </a:lnTo>
                  <a:lnTo>
                    <a:pt x="10012" y="20628"/>
                  </a:lnTo>
                  <a:lnTo>
                    <a:pt x="10409" y="20685"/>
                  </a:lnTo>
                  <a:lnTo>
                    <a:pt x="10787" y="20704"/>
                  </a:lnTo>
                  <a:lnTo>
                    <a:pt x="11183" y="20685"/>
                  </a:lnTo>
                  <a:lnTo>
                    <a:pt x="11580" y="20647"/>
                  </a:lnTo>
                  <a:lnTo>
                    <a:pt x="11977" y="20591"/>
                  </a:lnTo>
                  <a:lnTo>
                    <a:pt x="12355" y="20515"/>
                  </a:lnTo>
                  <a:lnTo>
                    <a:pt x="12751" y="20402"/>
                  </a:lnTo>
                  <a:lnTo>
                    <a:pt x="13129" y="20269"/>
                  </a:lnTo>
                  <a:lnTo>
                    <a:pt x="13488" y="20137"/>
                  </a:lnTo>
                  <a:lnTo>
                    <a:pt x="13847" y="19967"/>
                  </a:lnTo>
                  <a:lnTo>
                    <a:pt x="14206" y="19778"/>
                  </a:lnTo>
                  <a:lnTo>
                    <a:pt x="14565" y="19571"/>
                  </a:lnTo>
                  <a:lnTo>
                    <a:pt x="14886" y="19344"/>
                  </a:lnTo>
                  <a:lnTo>
                    <a:pt x="15226" y="19098"/>
                  </a:lnTo>
                  <a:lnTo>
                    <a:pt x="15528" y="18853"/>
                  </a:lnTo>
                  <a:lnTo>
                    <a:pt x="15830" y="18588"/>
                  </a:lnTo>
                  <a:lnTo>
                    <a:pt x="15981" y="18853"/>
                  </a:lnTo>
                  <a:lnTo>
                    <a:pt x="16133" y="19098"/>
                  </a:lnTo>
                  <a:lnTo>
                    <a:pt x="16321" y="19325"/>
                  </a:lnTo>
                  <a:lnTo>
                    <a:pt x="16529" y="19533"/>
                  </a:lnTo>
                  <a:lnTo>
                    <a:pt x="16737" y="19741"/>
                  </a:lnTo>
                  <a:lnTo>
                    <a:pt x="16983" y="19911"/>
                  </a:lnTo>
                  <a:lnTo>
                    <a:pt x="17228" y="20081"/>
                  </a:lnTo>
                  <a:lnTo>
                    <a:pt x="17493" y="20213"/>
                  </a:lnTo>
                  <a:lnTo>
                    <a:pt x="17757" y="20345"/>
                  </a:lnTo>
                  <a:lnTo>
                    <a:pt x="18040" y="20439"/>
                  </a:lnTo>
                  <a:lnTo>
                    <a:pt x="18324" y="20515"/>
                  </a:lnTo>
                  <a:lnTo>
                    <a:pt x="18607" y="20572"/>
                  </a:lnTo>
                  <a:lnTo>
                    <a:pt x="18909" y="20609"/>
                  </a:lnTo>
                  <a:lnTo>
                    <a:pt x="19193" y="20609"/>
                  </a:lnTo>
                  <a:lnTo>
                    <a:pt x="19495" y="20591"/>
                  </a:lnTo>
                  <a:lnTo>
                    <a:pt x="19797" y="20553"/>
                  </a:lnTo>
                  <a:lnTo>
                    <a:pt x="20081" y="20477"/>
                  </a:lnTo>
                  <a:lnTo>
                    <a:pt x="20364" y="20364"/>
                  </a:lnTo>
                  <a:lnTo>
                    <a:pt x="20666" y="20232"/>
                  </a:lnTo>
                  <a:lnTo>
                    <a:pt x="20950" y="20062"/>
                  </a:lnTo>
                  <a:lnTo>
                    <a:pt x="21214" y="19873"/>
                  </a:lnTo>
                  <a:lnTo>
                    <a:pt x="21497" y="19665"/>
                  </a:lnTo>
                  <a:lnTo>
                    <a:pt x="21743" y="19438"/>
                  </a:lnTo>
                  <a:lnTo>
                    <a:pt x="21989" y="19174"/>
                  </a:lnTo>
                  <a:lnTo>
                    <a:pt x="22215" y="18909"/>
                  </a:lnTo>
                  <a:lnTo>
                    <a:pt x="22423" y="18626"/>
                  </a:lnTo>
                  <a:lnTo>
                    <a:pt x="22593" y="18343"/>
                  </a:lnTo>
                  <a:lnTo>
                    <a:pt x="22763" y="18059"/>
                  </a:lnTo>
                  <a:lnTo>
                    <a:pt x="22895" y="17757"/>
                  </a:lnTo>
                  <a:lnTo>
                    <a:pt x="22990" y="17455"/>
                  </a:lnTo>
                  <a:lnTo>
                    <a:pt x="23065" y="17153"/>
                  </a:lnTo>
                  <a:lnTo>
                    <a:pt x="23103" y="16850"/>
                  </a:lnTo>
                  <a:lnTo>
                    <a:pt x="23368" y="16945"/>
                  </a:lnTo>
                  <a:lnTo>
                    <a:pt x="23632" y="17039"/>
                  </a:lnTo>
                  <a:lnTo>
                    <a:pt x="23934" y="17115"/>
                  </a:lnTo>
                  <a:lnTo>
                    <a:pt x="24218" y="17171"/>
                  </a:lnTo>
                  <a:lnTo>
                    <a:pt x="24520" y="17228"/>
                  </a:lnTo>
                  <a:lnTo>
                    <a:pt x="24822" y="17247"/>
                  </a:lnTo>
                  <a:lnTo>
                    <a:pt x="25124" y="17266"/>
                  </a:lnTo>
                  <a:lnTo>
                    <a:pt x="25427" y="17247"/>
                  </a:lnTo>
                  <a:lnTo>
                    <a:pt x="25710" y="17209"/>
                  </a:lnTo>
                  <a:lnTo>
                    <a:pt x="26012" y="17153"/>
                  </a:lnTo>
                  <a:lnTo>
                    <a:pt x="26277" y="17058"/>
                  </a:lnTo>
                  <a:lnTo>
                    <a:pt x="26541" y="16945"/>
                  </a:lnTo>
                  <a:lnTo>
                    <a:pt x="26787" y="16813"/>
                  </a:lnTo>
                  <a:lnTo>
                    <a:pt x="27013" y="16643"/>
                  </a:lnTo>
                  <a:lnTo>
                    <a:pt x="27221" y="16435"/>
                  </a:lnTo>
                  <a:lnTo>
                    <a:pt x="27410" y="16189"/>
                  </a:lnTo>
                  <a:lnTo>
                    <a:pt x="27580" y="15925"/>
                  </a:lnTo>
                  <a:lnTo>
                    <a:pt x="27712" y="15641"/>
                  </a:lnTo>
                  <a:lnTo>
                    <a:pt x="27826" y="15339"/>
                  </a:lnTo>
                  <a:lnTo>
                    <a:pt x="27920" y="15037"/>
                  </a:lnTo>
                  <a:lnTo>
                    <a:pt x="27977" y="14697"/>
                  </a:lnTo>
                  <a:lnTo>
                    <a:pt x="28033" y="14376"/>
                  </a:lnTo>
                  <a:lnTo>
                    <a:pt x="28052" y="14036"/>
                  </a:lnTo>
                  <a:lnTo>
                    <a:pt x="28052" y="13715"/>
                  </a:lnTo>
                  <a:lnTo>
                    <a:pt x="28033" y="13375"/>
                  </a:lnTo>
                  <a:lnTo>
                    <a:pt x="27996" y="13053"/>
                  </a:lnTo>
                  <a:lnTo>
                    <a:pt x="27939" y="12732"/>
                  </a:lnTo>
                  <a:lnTo>
                    <a:pt x="27845" y="12411"/>
                  </a:lnTo>
                  <a:lnTo>
                    <a:pt x="27750" y="12128"/>
                  </a:lnTo>
                  <a:lnTo>
                    <a:pt x="27618" y="11844"/>
                  </a:lnTo>
                  <a:lnTo>
                    <a:pt x="27486" y="11580"/>
                  </a:lnTo>
                  <a:lnTo>
                    <a:pt x="27334" y="11353"/>
                  </a:lnTo>
                  <a:lnTo>
                    <a:pt x="27693" y="11202"/>
                  </a:lnTo>
                  <a:lnTo>
                    <a:pt x="28128" y="11032"/>
                  </a:lnTo>
                  <a:lnTo>
                    <a:pt x="28562" y="10843"/>
                  </a:lnTo>
                  <a:lnTo>
                    <a:pt x="29016" y="10598"/>
                  </a:lnTo>
                  <a:lnTo>
                    <a:pt x="29224" y="10484"/>
                  </a:lnTo>
                  <a:lnTo>
                    <a:pt x="29431" y="10352"/>
                  </a:lnTo>
                  <a:lnTo>
                    <a:pt x="29620" y="10220"/>
                  </a:lnTo>
                  <a:lnTo>
                    <a:pt x="29790" y="10069"/>
                  </a:lnTo>
                  <a:lnTo>
                    <a:pt x="29922" y="9918"/>
                  </a:lnTo>
                  <a:lnTo>
                    <a:pt x="30055" y="9766"/>
                  </a:lnTo>
                  <a:lnTo>
                    <a:pt x="30149" y="9596"/>
                  </a:lnTo>
                  <a:lnTo>
                    <a:pt x="30225" y="9426"/>
                  </a:lnTo>
                  <a:lnTo>
                    <a:pt x="30319" y="9049"/>
                  </a:lnTo>
                  <a:lnTo>
                    <a:pt x="30414" y="8652"/>
                  </a:lnTo>
                  <a:lnTo>
                    <a:pt x="30470" y="8217"/>
                  </a:lnTo>
                  <a:lnTo>
                    <a:pt x="30508" y="7783"/>
                  </a:lnTo>
                  <a:lnTo>
                    <a:pt x="30508" y="7575"/>
                  </a:lnTo>
                  <a:lnTo>
                    <a:pt x="30489" y="7349"/>
                  </a:lnTo>
                  <a:lnTo>
                    <a:pt x="30470" y="7141"/>
                  </a:lnTo>
                  <a:lnTo>
                    <a:pt x="30432" y="6952"/>
                  </a:lnTo>
                  <a:lnTo>
                    <a:pt x="30376" y="6763"/>
                  </a:lnTo>
                  <a:lnTo>
                    <a:pt x="30319" y="6574"/>
                  </a:lnTo>
                  <a:lnTo>
                    <a:pt x="30244" y="6404"/>
                  </a:lnTo>
                  <a:lnTo>
                    <a:pt x="30149" y="6253"/>
                  </a:lnTo>
                  <a:lnTo>
                    <a:pt x="29979" y="6064"/>
                  </a:lnTo>
                  <a:lnTo>
                    <a:pt x="29809" y="5856"/>
                  </a:lnTo>
                  <a:lnTo>
                    <a:pt x="29620" y="5686"/>
                  </a:lnTo>
                  <a:lnTo>
                    <a:pt x="29412" y="5516"/>
                  </a:lnTo>
                  <a:lnTo>
                    <a:pt x="29016" y="5195"/>
                  </a:lnTo>
                  <a:lnTo>
                    <a:pt x="28581" y="4874"/>
                  </a:lnTo>
                  <a:lnTo>
                    <a:pt x="28166" y="4572"/>
                  </a:lnTo>
                  <a:lnTo>
                    <a:pt x="27769" y="4232"/>
                  </a:lnTo>
                  <a:lnTo>
                    <a:pt x="27580" y="4062"/>
                  </a:lnTo>
                  <a:lnTo>
                    <a:pt x="27410" y="3873"/>
                  </a:lnTo>
                  <a:lnTo>
                    <a:pt x="27240" y="3665"/>
                  </a:lnTo>
                  <a:lnTo>
                    <a:pt x="27108" y="3457"/>
                  </a:lnTo>
                  <a:lnTo>
                    <a:pt x="26994" y="3268"/>
                  </a:lnTo>
                  <a:lnTo>
                    <a:pt x="26900" y="3060"/>
                  </a:lnTo>
                  <a:lnTo>
                    <a:pt x="26824" y="2872"/>
                  </a:lnTo>
                  <a:lnTo>
                    <a:pt x="26768" y="2664"/>
                  </a:lnTo>
                  <a:lnTo>
                    <a:pt x="26711" y="2456"/>
                  </a:lnTo>
                  <a:lnTo>
                    <a:pt x="26673" y="2229"/>
                  </a:lnTo>
                  <a:lnTo>
                    <a:pt x="26636" y="1795"/>
                  </a:lnTo>
                  <a:lnTo>
                    <a:pt x="26617" y="1360"/>
                  </a:lnTo>
                  <a:lnTo>
                    <a:pt x="26654" y="907"/>
                  </a:lnTo>
                  <a:lnTo>
                    <a:pt x="26692" y="454"/>
                  </a:lnTo>
                  <a:lnTo>
                    <a:pt x="26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55;p30">
              <a:extLst>
                <a:ext uri="{FF2B5EF4-FFF2-40B4-BE49-F238E27FC236}">
                  <a16:creationId xmlns:a16="http://schemas.microsoft.com/office/drawing/2014/main" id="{7BD9B53B-2FC7-BFDD-AF66-39BD8858526C}"/>
                </a:ext>
              </a:extLst>
            </p:cNvPr>
            <p:cNvSpPr/>
            <p:nvPr/>
          </p:nvSpPr>
          <p:spPr>
            <a:xfrm>
              <a:off x="5280125" y="710850"/>
              <a:ext cx="762725" cy="517600"/>
            </a:xfrm>
            <a:custGeom>
              <a:avLst/>
              <a:gdLst/>
              <a:ahLst/>
              <a:cxnLst/>
              <a:rect l="l" t="t" r="r" b="b"/>
              <a:pathLst>
                <a:path w="30509" h="20704" fill="none" extrusionOk="0">
                  <a:moveTo>
                    <a:pt x="3514" y="1247"/>
                  </a:moveTo>
                  <a:lnTo>
                    <a:pt x="3514" y="1247"/>
                  </a:lnTo>
                  <a:lnTo>
                    <a:pt x="3363" y="1625"/>
                  </a:lnTo>
                  <a:lnTo>
                    <a:pt x="3174" y="1984"/>
                  </a:lnTo>
                  <a:lnTo>
                    <a:pt x="2947" y="2324"/>
                  </a:lnTo>
                  <a:lnTo>
                    <a:pt x="2683" y="2645"/>
                  </a:lnTo>
                  <a:lnTo>
                    <a:pt x="2683" y="2645"/>
                  </a:lnTo>
                  <a:lnTo>
                    <a:pt x="2475" y="2890"/>
                  </a:lnTo>
                  <a:lnTo>
                    <a:pt x="2229" y="3136"/>
                  </a:lnTo>
                  <a:lnTo>
                    <a:pt x="1738" y="3570"/>
                  </a:lnTo>
                  <a:lnTo>
                    <a:pt x="1247" y="4024"/>
                  </a:lnTo>
                  <a:lnTo>
                    <a:pt x="1020" y="4269"/>
                  </a:lnTo>
                  <a:lnTo>
                    <a:pt x="813" y="4515"/>
                  </a:lnTo>
                  <a:lnTo>
                    <a:pt x="813" y="4515"/>
                  </a:lnTo>
                  <a:lnTo>
                    <a:pt x="680" y="4704"/>
                  </a:lnTo>
                  <a:lnTo>
                    <a:pt x="548" y="4893"/>
                  </a:lnTo>
                  <a:lnTo>
                    <a:pt x="435" y="5101"/>
                  </a:lnTo>
                  <a:lnTo>
                    <a:pt x="340" y="5308"/>
                  </a:lnTo>
                  <a:lnTo>
                    <a:pt x="246" y="5535"/>
                  </a:lnTo>
                  <a:lnTo>
                    <a:pt x="170" y="5743"/>
                  </a:lnTo>
                  <a:lnTo>
                    <a:pt x="114" y="5970"/>
                  </a:lnTo>
                  <a:lnTo>
                    <a:pt x="76" y="6196"/>
                  </a:lnTo>
                  <a:lnTo>
                    <a:pt x="38" y="6423"/>
                  </a:lnTo>
                  <a:lnTo>
                    <a:pt x="19" y="6668"/>
                  </a:lnTo>
                  <a:lnTo>
                    <a:pt x="0" y="6895"/>
                  </a:lnTo>
                  <a:lnTo>
                    <a:pt x="19" y="7122"/>
                  </a:lnTo>
                  <a:lnTo>
                    <a:pt x="38" y="7367"/>
                  </a:lnTo>
                  <a:lnTo>
                    <a:pt x="76" y="7594"/>
                  </a:lnTo>
                  <a:lnTo>
                    <a:pt x="133" y="7821"/>
                  </a:lnTo>
                  <a:lnTo>
                    <a:pt x="189" y="8047"/>
                  </a:lnTo>
                  <a:lnTo>
                    <a:pt x="189" y="8047"/>
                  </a:lnTo>
                  <a:lnTo>
                    <a:pt x="265" y="8255"/>
                  </a:lnTo>
                  <a:lnTo>
                    <a:pt x="359" y="8463"/>
                  </a:lnTo>
                  <a:lnTo>
                    <a:pt x="473" y="8671"/>
                  </a:lnTo>
                  <a:lnTo>
                    <a:pt x="586" y="8879"/>
                  </a:lnTo>
                  <a:lnTo>
                    <a:pt x="718" y="9068"/>
                  </a:lnTo>
                  <a:lnTo>
                    <a:pt x="850" y="9256"/>
                  </a:lnTo>
                  <a:lnTo>
                    <a:pt x="1001" y="9426"/>
                  </a:lnTo>
                  <a:lnTo>
                    <a:pt x="1172" y="9596"/>
                  </a:lnTo>
                  <a:lnTo>
                    <a:pt x="1342" y="9766"/>
                  </a:lnTo>
                  <a:lnTo>
                    <a:pt x="1512" y="9899"/>
                  </a:lnTo>
                  <a:lnTo>
                    <a:pt x="1700" y="10031"/>
                  </a:lnTo>
                  <a:lnTo>
                    <a:pt x="1908" y="10163"/>
                  </a:lnTo>
                  <a:lnTo>
                    <a:pt x="2116" y="10277"/>
                  </a:lnTo>
                  <a:lnTo>
                    <a:pt x="2324" y="10371"/>
                  </a:lnTo>
                  <a:lnTo>
                    <a:pt x="2532" y="10465"/>
                  </a:lnTo>
                  <a:lnTo>
                    <a:pt x="2758" y="10541"/>
                  </a:lnTo>
                  <a:lnTo>
                    <a:pt x="2758" y="10541"/>
                  </a:lnTo>
                  <a:lnTo>
                    <a:pt x="2456" y="10692"/>
                  </a:lnTo>
                  <a:lnTo>
                    <a:pt x="2192" y="10900"/>
                  </a:lnTo>
                  <a:lnTo>
                    <a:pt x="1946" y="11127"/>
                  </a:lnTo>
                  <a:lnTo>
                    <a:pt x="1719" y="11372"/>
                  </a:lnTo>
                  <a:lnTo>
                    <a:pt x="1530" y="11637"/>
                  </a:lnTo>
                  <a:lnTo>
                    <a:pt x="1360" y="11920"/>
                  </a:lnTo>
                  <a:lnTo>
                    <a:pt x="1209" y="12222"/>
                  </a:lnTo>
                  <a:lnTo>
                    <a:pt x="1096" y="12543"/>
                  </a:lnTo>
                  <a:lnTo>
                    <a:pt x="1001" y="12864"/>
                  </a:lnTo>
                  <a:lnTo>
                    <a:pt x="945" y="13204"/>
                  </a:lnTo>
                  <a:lnTo>
                    <a:pt x="926" y="13526"/>
                  </a:lnTo>
                  <a:lnTo>
                    <a:pt x="945" y="13866"/>
                  </a:lnTo>
                  <a:lnTo>
                    <a:pt x="983" y="14187"/>
                  </a:lnTo>
                  <a:lnTo>
                    <a:pt x="1058" y="14527"/>
                  </a:lnTo>
                  <a:lnTo>
                    <a:pt x="1153" y="14829"/>
                  </a:lnTo>
                  <a:lnTo>
                    <a:pt x="1304" y="15131"/>
                  </a:lnTo>
                  <a:lnTo>
                    <a:pt x="1304" y="15131"/>
                  </a:lnTo>
                  <a:lnTo>
                    <a:pt x="1493" y="15415"/>
                  </a:lnTo>
                  <a:lnTo>
                    <a:pt x="1700" y="15679"/>
                  </a:lnTo>
                  <a:lnTo>
                    <a:pt x="1927" y="15906"/>
                  </a:lnTo>
                  <a:lnTo>
                    <a:pt x="2192" y="16132"/>
                  </a:lnTo>
                  <a:lnTo>
                    <a:pt x="2475" y="16303"/>
                  </a:lnTo>
                  <a:lnTo>
                    <a:pt x="2758" y="16454"/>
                  </a:lnTo>
                  <a:lnTo>
                    <a:pt x="3079" y="16586"/>
                  </a:lnTo>
                  <a:lnTo>
                    <a:pt x="3401" y="16699"/>
                  </a:lnTo>
                  <a:lnTo>
                    <a:pt x="3722" y="16756"/>
                  </a:lnTo>
                  <a:lnTo>
                    <a:pt x="4062" y="16794"/>
                  </a:lnTo>
                  <a:lnTo>
                    <a:pt x="4383" y="16813"/>
                  </a:lnTo>
                  <a:lnTo>
                    <a:pt x="4723" y="16775"/>
                  </a:lnTo>
                  <a:lnTo>
                    <a:pt x="5044" y="16718"/>
                  </a:lnTo>
                  <a:lnTo>
                    <a:pt x="5365" y="16643"/>
                  </a:lnTo>
                  <a:lnTo>
                    <a:pt x="5686" y="16510"/>
                  </a:lnTo>
                  <a:lnTo>
                    <a:pt x="5970" y="16340"/>
                  </a:lnTo>
                  <a:lnTo>
                    <a:pt x="5970" y="16340"/>
                  </a:lnTo>
                  <a:lnTo>
                    <a:pt x="6007" y="16737"/>
                  </a:lnTo>
                  <a:lnTo>
                    <a:pt x="6064" y="17134"/>
                  </a:lnTo>
                  <a:lnTo>
                    <a:pt x="6177" y="17511"/>
                  </a:lnTo>
                  <a:lnTo>
                    <a:pt x="6329" y="17870"/>
                  </a:lnTo>
                  <a:lnTo>
                    <a:pt x="6499" y="18210"/>
                  </a:lnTo>
                  <a:lnTo>
                    <a:pt x="6706" y="18550"/>
                  </a:lnTo>
                  <a:lnTo>
                    <a:pt x="6952" y="18872"/>
                  </a:lnTo>
                  <a:lnTo>
                    <a:pt x="7216" y="19155"/>
                  </a:lnTo>
                  <a:lnTo>
                    <a:pt x="7500" y="19438"/>
                  </a:lnTo>
                  <a:lnTo>
                    <a:pt x="7821" y="19684"/>
                  </a:lnTo>
                  <a:lnTo>
                    <a:pt x="8142" y="19911"/>
                  </a:lnTo>
                  <a:lnTo>
                    <a:pt x="8482" y="20118"/>
                  </a:lnTo>
                  <a:lnTo>
                    <a:pt x="8860" y="20288"/>
                  </a:lnTo>
                  <a:lnTo>
                    <a:pt x="9238" y="20439"/>
                  </a:lnTo>
                  <a:lnTo>
                    <a:pt x="9615" y="20553"/>
                  </a:lnTo>
                  <a:lnTo>
                    <a:pt x="10012" y="20628"/>
                  </a:lnTo>
                  <a:lnTo>
                    <a:pt x="10012" y="20628"/>
                  </a:lnTo>
                  <a:lnTo>
                    <a:pt x="10409" y="20685"/>
                  </a:lnTo>
                  <a:lnTo>
                    <a:pt x="10787" y="20704"/>
                  </a:lnTo>
                  <a:lnTo>
                    <a:pt x="11183" y="20685"/>
                  </a:lnTo>
                  <a:lnTo>
                    <a:pt x="11580" y="20647"/>
                  </a:lnTo>
                  <a:lnTo>
                    <a:pt x="11977" y="20591"/>
                  </a:lnTo>
                  <a:lnTo>
                    <a:pt x="12355" y="20515"/>
                  </a:lnTo>
                  <a:lnTo>
                    <a:pt x="12751" y="20402"/>
                  </a:lnTo>
                  <a:lnTo>
                    <a:pt x="13129" y="20269"/>
                  </a:lnTo>
                  <a:lnTo>
                    <a:pt x="13488" y="20137"/>
                  </a:lnTo>
                  <a:lnTo>
                    <a:pt x="13847" y="19967"/>
                  </a:lnTo>
                  <a:lnTo>
                    <a:pt x="14206" y="19778"/>
                  </a:lnTo>
                  <a:lnTo>
                    <a:pt x="14565" y="19571"/>
                  </a:lnTo>
                  <a:lnTo>
                    <a:pt x="14886" y="19344"/>
                  </a:lnTo>
                  <a:lnTo>
                    <a:pt x="15226" y="19098"/>
                  </a:lnTo>
                  <a:lnTo>
                    <a:pt x="15528" y="18853"/>
                  </a:lnTo>
                  <a:lnTo>
                    <a:pt x="15830" y="18588"/>
                  </a:lnTo>
                  <a:lnTo>
                    <a:pt x="15830" y="18588"/>
                  </a:lnTo>
                  <a:lnTo>
                    <a:pt x="15981" y="18853"/>
                  </a:lnTo>
                  <a:lnTo>
                    <a:pt x="16133" y="19098"/>
                  </a:lnTo>
                  <a:lnTo>
                    <a:pt x="16321" y="19325"/>
                  </a:lnTo>
                  <a:lnTo>
                    <a:pt x="16529" y="19533"/>
                  </a:lnTo>
                  <a:lnTo>
                    <a:pt x="16737" y="19741"/>
                  </a:lnTo>
                  <a:lnTo>
                    <a:pt x="16983" y="19911"/>
                  </a:lnTo>
                  <a:lnTo>
                    <a:pt x="17228" y="20081"/>
                  </a:lnTo>
                  <a:lnTo>
                    <a:pt x="17493" y="20213"/>
                  </a:lnTo>
                  <a:lnTo>
                    <a:pt x="17757" y="20345"/>
                  </a:lnTo>
                  <a:lnTo>
                    <a:pt x="18040" y="20439"/>
                  </a:lnTo>
                  <a:lnTo>
                    <a:pt x="18324" y="20515"/>
                  </a:lnTo>
                  <a:lnTo>
                    <a:pt x="18607" y="20572"/>
                  </a:lnTo>
                  <a:lnTo>
                    <a:pt x="18909" y="20609"/>
                  </a:lnTo>
                  <a:lnTo>
                    <a:pt x="19193" y="20609"/>
                  </a:lnTo>
                  <a:lnTo>
                    <a:pt x="19495" y="20591"/>
                  </a:lnTo>
                  <a:lnTo>
                    <a:pt x="19797" y="20553"/>
                  </a:lnTo>
                  <a:lnTo>
                    <a:pt x="19797" y="20553"/>
                  </a:lnTo>
                  <a:lnTo>
                    <a:pt x="20081" y="20477"/>
                  </a:lnTo>
                  <a:lnTo>
                    <a:pt x="20364" y="20364"/>
                  </a:lnTo>
                  <a:lnTo>
                    <a:pt x="20666" y="20232"/>
                  </a:lnTo>
                  <a:lnTo>
                    <a:pt x="20950" y="20062"/>
                  </a:lnTo>
                  <a:lnTo>
                    <a:pt x="21214" y="19873"/>
                  </a:lnTo>
                  <a:lnTo>
                    <a:pt x="21497" y="19665"/>
                  </a:lnTo>
                  <a:lnTo>
                    <a:pt x="21743" y="19438"/>
                  </a:lnTo>
                  <a:lnTo>
                    <a:pt x="21989" y="19174"/>
                  </a:lnTo>
                  <a:lnTo>
                    <a:pt x="22215" y="18909"/>
                  </a:lnTo>
                  <a:lnTo>
                    <a:pt x="22423" y="18626"/>
                  </a:lnTo>
                  <a:lnTo>
                    <a:pt x="22593" y="18343"/>
                  </a:lnTo>
                  <a:lnTo>
                    <a:pt x="22763" y="18059"/>
                  </a:lnTo>
                  <a:lnTo>
                    <a:pt x="22895" y="17757"/>
                  </a:lnTo>
                  <a:lnTo>
                    <a:pt x="22990" y="17455"/>
                  </a:lnTo>
                  <a:lnTo>
                    <a:pt x="23065" y="17153"/>
                  </a:lnTo>
                  <a:lnTo>
                    <a:pt x="23103" y="16850"/>
                  </a:lnTo>
                  <a:lnTo>
                    <a:pt x="23103" y="16850"/>
                  </a:lnTo>
                  <a:lnTo>
                    <a:pt x="23368" y="16945"/>
                  </a:lnTo>
                  <a:lnTo>
                    <a:pt x="23632" y="17039"/>
                  </a:lnTo>
                  <a:lnTo>
                    <a:pt x="23934" y="17115"/>
                  </a:lnTo>
                  <a:lnTo>
                    <a:pt x="24218" y="17171"/>
                  </a:lnTo>
                  <a:lnTo>
                    <a:pt x="24520" y="17228"/>
                  </a:lnTo>
                  <a:lnTo>
                    <a:pt x="24822" y="17247"/>
                  </a:lnTo>
                  <a:lnTo>
                    <a:pt x="25124" y="17266"/>
                  </a:lnTo>
                  <a:lnTo>
                    <a:pt x="25427" y="17247"/>
                  </a:lnTo>
                  <a:lnTo>
                    <a:pt x="25710" y="17209"/>
                  </a:lnTo>
                  <a:lnTo>
                    <a:pt x="26012" y="17153"/>
                  </a:lnTo>
                  <a:lnTo>
                    <a:pt x="26277" y="17058"/>
                  </a:lnTo>
                  <a:lnTo>
                    <a:pt x="26541" y="16945"/>
                  </a:lnTo>
                  <a:lnTo>
                    <a:pt x="26787" y="16813"/>
                  </a:lnTo>
                  <a:lnTo>
                    <a:pt x="27013" y="16643"/>
                  </a:lnTo>
                  <a:lnTo>
                    <a:pt x="27221" y="16435"/>
                  </a:lnTo>
                  <a:lnTo>
                    <a:pt x="27410" y="16189"/>
                  </a:lnTo>
                  <a:lnTo>
                    <a:pt x="27410" y="16189"/>
                  </a:lnTo>
                  <a:lnTo>
                    <a:pt x="27580" y="15925"/>
                  </a:lnTo>
                  <a:lnTo>
                    <a:pt x="27712" y="15641"/>
                  </a:lnTo>
                  <a:lnTo>
                    <a:pt x="27826" y="15339"/>
                  </a:lnTo>
                  <a:lnTo>
                    <a:pt x="27920" y="15037"/>
                  </a:lnTo>
                  <a:lnTo>
                    <a:pt x="27977" y="14697"/>
                  </a:lnTo>
                  <a:lnTo>
                    <a:pt x="28033" y="14376"/>
                  </a:lnTo>
                  <a:lnTo>
                    <a:pt x="28052" y="14036"/>
                  </a:lnTo>
                  <a:lnTo>
                    <a:pt x="28052" y="13715"/>
                  </a:lnTo>
                  <a:lnTo>
                    <a:pt x="28033" y="13375"/>
                  </a:lnTo>
                  <a:lnTo>
                    <a:pt x="27996" y="13053"/>
                  </a:lnTo>
                  <a:lnTo>
                    <a:pt x="27939" y="12732"/>
                  </a:lnTo>
                  <a:lnTo>
                    <a:pt x="27845" y="12411"/>
                  </a:lnTo>
                  <a:lnTo>
                    <a:pt x="27750" y="12128"/>
                  </a:lnTo>
                  <a:lnTo>
                    <a:pt x="27618" y="11844"/>
                  </a:lnTo>
                  <a:lnTo>
                    <a:pt x="27486" y="11580"/>
                  </a:lnTo>
                  <a:lnTo>
                    <a:pt x="27334" y="11353"/>
                  </a:lnTo>
                  <a:lnTo>
                    <a:pt x="27334" y="11353"/>
                  </a:lnTo>
                  <a:lnTo>
                    <a:pt x="27693" y="11202"/>
                  </a:lnTo>
                  <a:lnTo>
                    <a:pt x="28128" y="11032"/>
                  </a:lnTo>
                  <a:lnTo>
                    <a:pt x="28562" y="10843"/>
                  </a:lnTo>
                  <a:lnTo>
                    <a:pt x="29016" y="10598"/>
                  </a:lnTo>
                  <a:lnTo>
                    <a:pt x="29224" y="10484"/>
                  </a:lnTo>
                  <a:lnTo>
                    <a:pt x="29431" y="10352"/>
                  </a:lnTo>
                  <a:lnTo>
                    <a:pt x="29620" y="10220"/>
                  </a:lnTo>
                  <a:lnTo>
                    <a:pt x="29790" y="10069"/>
                  </a:lnTo>
                  <a:lnTo>
                    <a:pt x="29922" y="9918"/>
                  </a:lnTo>
                  <a:lnTo>
                    <a:pt x="30055" y="9766"/>
                  </a:lnTo>
                  <a:lnTo>
                    <a:pt x="30149" y="9596"/>
                  </a:lnTo>
                  <a:lnTo>
                    <a:pt x="30225" y="9426"/>
                  </a:lnTo>
                  <a:lnTo>
                    <a:pt x="30225" y="9426"/>
                  </a:lnTo>
                  <a:lnTo>
                    <a:pt x="30319" y="9049"/>
                  </a:lnTo>
                  <a:lnTo>
                    <a:pt x="30414" y="8652"/>
                  </a:lnTo>
                  <a:lnTo>
                    <a:pt x="30470" y="8217"/>
                  </a:lnTo>
                  <a:lnTo>
                    <a:pt x="30508" y="7783"/>
                  </a:lnTo>
                  <a:lnTo>
                    <a:pt x="30508" y="7575"/>
                  </a:lnTo>
                  <a:lnTo>
                    <a:pt x="30489" y="7349"/>
                  </a:lnTo>
                  <a:lnTo>
                    <a:pt x="30470" y="7141"/>
                  </a:lnTo>
                  <a:lnTo>
                    <a:pt x="30432" y="6952"/>
                  </a:lnTo>
                  <a:lnTo>
                    <a:pt x="30376" y="6763"/>
                  </a:lnTo>
                  <a:lnTo>
                    <a:pt x="30319" y="6574"/>
                  </a:lnTo>
                  <a:lnTo>
                    <a:pt x="30244" y="6404"/>
                  </a:lnTo>
                  <a:lnTo>
                    <a:pt x="30149" y="6253"/>
                  </a:lnTo>
                  <a:lnTo>
                    <a:pt x="30149" y="6253"/>
                  </a:lnTo>
                  <a:lnTo>
                    <a:pt x="29979" y="6064"/>
                  </a:lnTo>
                  <a:lnTo>
                    <a:pt x="29809" y="5856"/>
                  </a:lnTo>
                  <a:lnTo>
                    <a:pt x="29620" y="5686"/>
                  </a:lnTo>
                  <a:lnTo>
                    <a:pt x="29412" y="5516"/>
                  </a:lnTo>
                  <a:lnTo>
                    <a:pt x="29016" y="5195"/>
                  </a:lnTo>
                  <a:lnTo>
                    <a:pt x="28581" y="4874"/>
                  </a:lnTo>
                  <a:lnTo>
                    <a:pt x="28166" y="4572"/>
                  </a:lnTo>
                  <a:lnTo>
                    <a:pt x="27769" y="4232"/>
                  </a:lnTo>
                  <a:lnTo>
                    <a:pt x="27580" y="4062"/>
                  </a:lnTo>
                  <a:lnTo>
                    <a:pt x="27410" y="3873"/>
                  </a:lnTo>
                  <a:lnTo>
                    <a:pt x="27240" y="3665"/>
                  </a:lnTo>
                  <a:lnTo>
                    <a:pt x="27108" y="3457"/>
                  </a:lnTo>
                  <a:lnTo>
                    <a:pt x="27108" y="3457"/>
                  </a:lnTo>
                  <a:lnTo>
                    <a:pt x="26994" y="3268"/>
                  </a:lnTo>
                  <a:lnTo>
                    <a:pt x="26900" y="3060"/>
                  </a:lnTo>
                  <a:lnTo>
                    <a:pt x="26824" y="2872"/>
                  </a:lnTo>
                  <a:lnTo>
                    <a:pt x="26768" y="2664"/>
                  </a:lnTo>
                  <a:lnTo>
                    <a:pt x="26711" y="2456"/>
                  </a:lnTo>
                  <a:lnTo>
                    <a:pt x="26673" y="2229"/>
                  </a:lnTo>
                  <a:lnTo>
                    <a:pt x="26636" y="1795"/>
                  </a:lnTo>
                  <a:lnTo>
                    <a:pt x="26617" y="1360"/>
                  </a:lnTo>
                  <a:lnTo>
                    <a:pt x="26654" y="907"/>
                  </a:lnTo>
                  <a:lnTo>
                    <a:pt x="26692" y="454"/>
                  </a:lnTo>
                  <a:lnTo>
                    <a:pt x="26768" y="0"/>
                  </a:lnTo>
                  <a:lnTo>
                    <a:pt x="3514" y="12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56;p30">
              <a:extLst>
                <a:ext uri="{FF2B5EF4-FFF2-40B4-BE49-F238E27FC236}">
                  <a16:creationId xmlns:a16="http://schemas.microsoft.com/office/drawing/2014/main" id="{9314BF66-4A2C-1845-2B02-920D769E1D3D}"/>
                </a:ext>
              </a:extLst>
            </p:cNvPr>
            <p:cNvSpPr/>
            <p:nvPr/>
          </p:nvSpPr>
          <p:spPr>
            <a:xfrm>
              <a:off x="5306100" y="537050"/>
              <a:ext cx="69925" cy="170500"/>
            </a:xfrm>
            <a:custGeom>
              <a:avLst/>
              <a:gdLst/>
              <a:ahLst/>
              <a:cxnLst/>
              <a:rect l="l" t="t" r="r" b="b"/>
              <a:pathLst>
                <a:path w="2797" h="6820" extrusionOk="0">
                  <a:moveTo>
                    <a:pt x="0" y="1"/>
                  </a:moveTo>
                  <a:lnTo>
                    <a:pt x="0" y="5176"/>
                  </a:lnTo>
                  <a:lnTo>
                    <a:pt x="114" y="5309"/>
                  </a:lnTo>
                  <a:lnTo>
                    <a:pt x="246" y="5460"/>
                  </a:lnTo>
                  <a:lnTo>
                    <a:pt x="435" y="5649"/>
                  </a:lnTo>
                  <a:lnTo>
                    <a:pt x="718" y="5875"/>
                  </a:lnTo>
                  <a:lnTo>
                    <a:pt x="1058" y="6121"/>
                  </a:lnTo>
                  <a:lnTo>
                    <a:pt x="1266" y="6234"/>
                  </a:lnTo>
                  <a:lnTo>
                    <a:pt x="1493" y="6348"/>
                  </a:lnTo>
                  <a:lnTo>
                    <a:pt x="1757" y="6461"/>
                  </a:lnTo>
                  <a:lnTo>
                    <a:pt x="2040" y="6574"/>
                  </a:lnTo>
                  <a:lnTo>
                    <a:pt x="2720" y="6820"/>
                  </a:lnTo>
                  <a:lnTo>
                    <a:pt x="2796" y="6820"/>
                  </a:lnTo>
                  <a:lnTo>
                    <a:pt x="2720" y="6782"/>
                  </a:lnTo>
                  <a:lnTo>
                    <a:pt x="2437" y="6650"/>
                  </a:lnTo>
                  <a:lnTo>
                    <a:pt x="2267" y="6574"/>
                  </a:lnTo>
                  <a:lnTo>
                    <a:pt x="226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57;p30">
              <a:extLst>
                <a:ext uri="{FF2B5EF4-FFF2-40B4-BE49-F238E27FC236}">
                  <a16:creationId xmlns:a16="http://schemas.microsoft.com/office/drawing/2014/main" id="{047A9411-93BB-197C-FA47-ED6A2392AA50}"/>
                </a:ext>
              </a:extLst>
            </p:cNvPr>
            <p:cNvSpPr/>
            <p:nvPr/>
          </p:nvSpPr>
          <p:spPr>
            <a:xfrm>
              <a:off x="4786625" y="1144850"/>
              <a:ext cx="642275" cy="538400"/>
            </a:xfrm>
            <a:custGeom>
              <a:avLst/>
              <a:gdLst/>
              <a:ahLst/>
              <a:cxnLst/>
              <a:rect l="l" t="t" r="r" b="b"/>
              <a:pathLst>
                <a:path w="25691" h="21536" extrusionOk="0">
                  <a:moveTo>
                    <a:pt x="3929" y="0"/>
                  </a:moveTo>
                  <a:lnTo>
                    <a:pt x="0" y="1757"/>
                  </a:lnTo>
                  <a:lnTo>
                    <a:pt x="302" y="2343"/>
                  </a:lnTo>
                  <a:lnTo>
                    <a:pt x="718" y="3231"/>
                  </a:lnTo>
                  <a:lnTo>
                    <a:pt x="1832" y="5705"/>
                  </a:lnTo>
                  <a:lnTo>
                    <a:pt x="3211" y="8803"/>
                  </a:lnTo>
                  <a:lnTo>
                    <a:pt x="3967" y="10484"/>
                  </a:lnTo>
                  <a:lnTo>
                    <a:pt x="4741" y="12203"/>
                  </a:lnTo>
                  <a:lnTo>
                    <a:pt x="5554" y="13904"/>
                  </a:lnTo>
                  <a:lnTo>
                    <a:pt x="6347" y="15528"/>
                  </a:lnTo>
                  <a:lnTo>
                    <a:pt x="7141" y="17058"/>
                  </a:lnTo>
                  <a:lnTo>
                    <a:pt x="7518" y="17757"/>
                  </a:lnTo>
                  <a:lnTo>
                    <a:pt x="7896" y="18418"/>
                  </a:lnTo>
                  <a:lnTo>
                    <a:pt x="8255" y="19042"/>
                  </a:lnTo>
                  <a:lnTo>
                    <a:pt x="8595" y="19608"/>
                  </a:lnTo>
                  <a:lnTo>
                    <a:pt x="8935" y="20100"/>
                  </a:lnTo>
                  <a:lnTo>
                    <a:pt x="9256" y="20534"/>
                  </a:lnTo>
                  <a:lnTo>
                    <a:pt x="9558" y="20912"/>
                  </a:lnTo>
                  <a:lnTo>
                    <a:pt x="9842" y="21195"/>
                  </a:lnTo>
                  <a:lnTo>
                    <a:pt x="9974" y="21309"/>
                  </a:lnTo>
                  <a:lnTo>
                    <a:pt x="10106" y="21403"/>
                  </a:lnTo>
                  <a:lnTo>
                    <a:pt x="10239" y="21460"/>
                  </a:lnTo>
                  <a:lnTo>
                    <a:pt x="10352" y="21516"/>
                  </a:lnTo>
                  <a:lnTo>
                    <a:pt x="10427" y="21535"/>
                  </a:lnTo>
                  <a:lnTo>
                    <a:pt x="10522" y="21535"/>
                  </a:lnTo>
                  <a:lnTo>
                    <a:pt x="10730" y="21498"/>
                  </a:lnTo>
                  <a:lnTo>
                    <a:pt x="10994" y="21422"/>
                  </a:lnTo>
                  <a:lnTo>
                    <a:pt x="11277" y="21309"/>
                  </a:lnTo>
                  <a:lnTo>
                    <a:pt x="11580" y="21157"/>
                  </a:lnTo>
                  <a:lnTo>
                    <a:pt x="11920" y="20969"/>
                  </a:lnTo>
                  <a:lnTo>
                    <a:pt x="12298" y="20723"/>
                  </a:lnTo>
                  <a:lnTo>
                    <a:pt x="12713" y="20477"/>
                  </a:lnTo>
                  <a:lnTo>
                    <a:pt x="13582" y="19854"/>
                  </a:lnTo>
                  <a:lnTo>
                    <a:pt x="14545" y="19136"/>
                  </a:lnTo>
                  <a:lnTo>
                    <a:pt x="15584" y="18343"/>
                  </a:lnTo>
                  <a:lnTo>
                    <a:pt x="16661" y="17455"/>
                  </a:lnTo>
                  <a:lnTo>
                    <a:pt x="17795" y="16529"/>
                  </a:lnTo>
                  <a:lnTo>
                    <a:pt x="18966" y="15566"/>
                  </a:lnTo>
                  <a:lnTo>
                    <a:pt x="21308" y="13582"/>
                  </a:lnTo>
                  <a:lnTo>
                    <a:pt x="23594" y="11675"/>
                  </a:lnTo>
                  <a:lnTo>
                    <a:pt x="24671" y="10787"/>
                  </a:lnTo>
                  <a:lnTo>
                    <a:pt x="25691" y="9956"/>
                  </a:lnTo>
                  <a:lnTo>
                    <a:pt x="23159" y="605"/>
                  </a:lnTo>
                  <a:lnTo>
                    <a:pt x="11561" y="13469"/>
                  </a:lnTo>
                  <a:lnTo>
                    <a:pt x="39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58;p30">
              <a:extLst>
                <a:ext uri="{FF2B5EF4-FFF2-40B4-BE49-F238E27FC236}">
                  <a16:creationId xmlns:a16="http://schemas.microsoft.com/office/drawing/2014/main" id="{5C232DF1-B578-5845-5D4B-9BB7CB103321}"/>
                </a:ext>
              </a:extLst>
            </p:cNvPr>
            <p:cNvSpPr/>
            <p:nvPr/>
          </p:nvSpPr>
          <p:spPr>
            <a:xfrm>
              <a:off x="4880600" y="1140600"/>
              <a:ext cx="230950" cy="345725"/>
            </a:xfrm>
            <a:custGeom>
              <a:avLst/>
              <a:gdLst/>
              <a:ahLst/>
              <a:cxnLst/>
              <a:rect l="l" t="t" r="r" b="b"/>
              <a:pathLst>
                <a:path w="9238" h="13829" extrusionOk="0">
                  <a:moveTo>
                    <a:pt x="151" y="0"/>
                  </a:moveTo>
                  <a:lnTo>
                    <a:pt x="95" y="19"/>
                  </a:lnTo>
                  <a:lnTo>
                    <a:pt x="38" y="76"/>
                  </a:lnTo>
                  <a:lnTo>
                    <a:pt x="0" y="133"/>
                  </a:lnTo>
                  <a:lnTo>
                    <a:pt x="0" y="189"/>
                  </a:lnTo>
                  <a:lnTo>
                    <a:pt x="19" y="265"/>
                  </a:lnTo>
                  <a:lnTo>
                    <a:pt x="7651" y="13734"/>
                  </a:lnTo>
                  <a:lnTo>
                    <a:pt x="7707" y="13790"/>
                  </a:lnTo>
                  <a:lnTo>
                    <a:pt x="7783" y="13828"/>
                  </a:lnTo>
                  <a:lnTo>
                    <a:pt x="7802" y="13828"/>
                  </a:lnTo>
                  <a:lnTo>
                    <a:pt x="7859" y="13809"/>
                  </a:lnTo>
                  <a:lnTo>
                    <a:pt x="7915" y="13771"/>
                  </a:lnTo>
                  <a:lnTo>
                    <a:pt x="9200" y="12355"/>
                  </a:lnTo>
                  <a:lnTo>
                    <a:pt x="9237" y="12279"/>
                  </a:lnTo>
                  <a:lnTo>
                    <a:pt x="9237" y="12222"/>
                  </a:lnTo>
                  <a:lnTo>
                    <a:pt x="9237" y="12166"/>
                  </a:lnTo>
                  <a:lnTo>
                    <a:pt x="9181" y="12109"/>
                  </a:lnTo>
                  <a:lnTo>
                    <a:pt x="9124" y="12071"/>
                  </a:lnTo>
                  <a:lnTo>
                    <a:pt x="9067" y="12052"/>
                  </a:lnTo>
                  <a:lnTo>
                    <a:pt x="8992" y="12071"/>
                  </a:lnTo>
                  <a:lnTo>
                    <a:pt x="8935" y="12109"/>
                  </a:lnTo>
                  <a:lnTo>
                    <a:pt x="7821" y="13356"/>
                  </a:lnTo>
                  <a:lnTo>
                    <a:pt x="321" y="95"/>
                  </a:lnTo>
                  <a:lnTo>
                    <a:pt x="284" y="38"/>
                  </a:lnTo>
                  <a:lnTo>
                    <a:pt x="22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59;p30">
              <a:extLst>
                <a:ext uri="{FF2B5EF4-FFF2-40B4-BE49-F238E27FC236}">
                  <a16:creationId xmlns:a16="http://schemas.microsoft.com/office/drawing/2014/main" id="{32B1924A-86EE-12BE-F85B-F2F5A4389664}"/>
                </a:ext>
              </a:extLst>
            </p:cNvPr>
            <p:cNvSpPr/>
            <p:nvPr/>
          </p:nvSpPr>
          <p:spPr>
            <a:xfrm>
              <a:off x="4782375" y="1184525"/>
              <a:ext cx="424100" cy="502975"/>
            </a:xfrm>
            <a:custGeom>
              <a:avLst/>
              <a:gdLst/>
              <a:ahLst/>
              <a:cxnLst/>
              <a:rect l="l" t="t" r="r" b="b"/>
              <a:pathLst>
                <a:path w="16964" h="20119" extrusionOk="0">
                  <a:moveTo>
                    <a:pt x="151" y="0"/>
                  </a:moveTo>
                  <a:lnTo>
                    <a:pt x="94" y="19"/>
                  </a:lnTo>
                  <a:lnTo>
                    <a:pt x="38" y="76"/>
                  </a:lnTo>
                  <a:lnTo>
                    <a:pt x="0" y="132"/>
                  </a:lnTo>
                  <a:lnTo>
                    <a:pt x="0" y="189"/>
                  </a:lnTo>
                  <a:lnTo>
                    <a:pt x="19" y="265"/>
                  </a:lnTo>
                  <a:lnTo>
                    <a:pt x="170" y="548"/>
                  </a:lnTo>
                  <a:lnTo>
                    <a:pt x="359" y="907"/>
                  </a:lnTo>
                  <a:lnTo>
                    <a:pt x="831" y="1908"/>
                  </a:lnTo>
                  <a:lnTo>
                    <a:pt x="2078" y="4723"/>
                  </a:lnTo>
                  <a:lnTo>
                    <a:pt x="3325" y="7500"/>
                  </a:lnTo>
                  <a:lnTo>
                    <a:pt x="4553" y="10201"/>
                  </a:lnTo>
                  <a:lnTo>
                    <a:pt x="5138" y="11485"/>
                  </a:lnTo>
                  <a:lnTo>
                    <a:pt x="5743" y="12732"/>
                  </a:lnTo>
                  <a:lnTo>
                    <a:pt x="6309" y="13903"/>
                  </a:lnTo>
                  <a:lnTo>
                    <a:pt x="6876" y="15018"/>
                  </a:lnTo>
                  <a:lnTo>
                    <a:pt x="7424" y="16038"/>
                  </a:lnTo>
                  <a:lnTo>
                    <a:pt x="7934" y="16964"/>
                  </a:lnTo>
                  <a:lnTo>
                    <a:pt x="8444" y="17795"/>
                  </a:lnTo>
                  <a:lnTo>
                    <a:pt x="8916" y="18513"/>
                  </a:lnTo>
                  <a:lnTo>
                    <a:pt x="9124" y="18834"/>
                  </a:lnTo>
                  <a:lnTo>
                    <a:pt x="9351" y="19117"/>
                  </a:lnTo>
                  <a:lnTo>
                    <a:pt x="9558" y="19382"/>
                  </a:lnTo>
                  <a:lnTo>
                    <a:pt x="9766" y="19589"/>
                  </a:lnTo>
                  <a:lnTo>
                    <a:pt x="9955" y="19778"/>
                  </a:lnTo>
                  <a:lnTo>
                    <a:pt x="10144" y="19911"/>
                  </a:lnTo>
                  <a:lnTo>
                    <a:pt x="10314" y="20024"/>
                  </a:lnTo>
                  <a:lnTo>
                    <a:pt x="10484" y="20099"/>
                  </a:lnTo>
                  <a:lnTo>
                    <a:pt x="10654" y="20118"/>
                  </a:lnTo>
                  <a:lnTo>
                    <a:pt x="10824" y="20099"/>
                  </a:lnTo>
                  <a:lnTo>
                    <a:pt x="11032" y="20062"/>
                  </a:lnTo>
                  <a:lnTo>
                    <a:pt x="11259" y="19986"/>
                  </a:lnTo>
                  <a:lnTo>
                    <a:pt x="11504" y="19873"/>
                  </a:lnTo>
                  <a:lnTo>
                    <a:pt x="11788" y="19741"/>
                  </a:lnTo>
                  <a:lnTo>
                    <a:pt x="12090" y="19570"/>
                  </a:lnTo>
                  <a:lnTo>
                    <a:pt x="12430" y="19382"/>
                  </a:lnTo>
                  <a:lnTo>
                    <a:pt x="12808" y="19136"/>
                  </a:lnTo>
                  <a:lnTo>
                    <a:pt x="13620" y="18569"/>
                  </a:lnTo>
                  <a:lnTo>
                    <a:pt x="14583" y="17870"/>
                  </a:lnTo>
                  <a:lnTo>
                    <a:pt x="15679" y="17020"/>
                  </a:lnTo>
                  <a:lnTo>
                    <a:pt x="16907" y="16038"/>
                  </a:lnTo>
                  <a:lnTo>
                    <a:pt x="16945" y="15981"/>
                  </a:lnTo>
                  <a:lnTo>
                    <a:pt x="16963" y="15925"/>
                  </a:lnTo>
                  <a:lnTo>
                    <a:pt x="16963" y="15849"/>
                  </a:lnTo>
                  <a:lnTo>
                    <a:pt x="16926" y="15792"/>
                  </a:lnTo>
                  <a:lnTo>
                    <a:pt x="16888" y="15755"/>
                  </a:lnTo>
                  <a:lnTo>
                    <a:pt x="16812" y="15736"/>
                  </a:lnTo>
                  <a:lnTo>
                    <a:pt x="16756" y="15736"/>
                  </a:lnTo>
                  <a:lnTo>
                    <a:pt x="16680" y="15774"/>
                  </a:lnTo>
                  <a:lnTo>
                    <a:pt x="15320" y="16869"/>
                  </a:lnTo>
                  <a:lnTo>
                    <a:pt x="14432" y="17549"/>
                  </a:lnTo>
                  <a:lnTo>
                    <a:pt x="13488" y="18248"/>
                  </a:lnTo>
                  <a:lnTo>
                    <a:pt x="13034" y="18569"/>
                  </a:lnTo>
                  <a:lnTo>
                    <a:pt x="12581" y="18872"/>
                  </a:lnTo>
                  <a:lnTo>
                    <a:pt x="12146" y="19155"/>
                  </a:lnTo>
                  <a:lnTo>
                    <a:pt x="11731" y="19382"/>
                  </a:lnTo>
                  <a:lnTo>
                    <a:pt x="11372" y="19570"/>
                  </a:lnTo>
                  <a:lnTo>
                    <a:pt x="11051" y="19703"/>
                  </a:lnTo>
                  <a:lnTo>
                    <a:pt x="10900" y="19741"/>
                  </a:lnTo>
                  <a:lnTo>
                    <a:pt x="10786" y="19759"/>
                  </a:lnTo>
                  <a:lnTo>
                    <a:pt x="10673" y="19778"/>
                  </a:lnTo>
                  <a:lnTo>
                    <a:pt x="10579" y="19759"/>
                  </a:lnTo>
                  <a:lnTo>
                    <a:pt x="10409" y="19684"/>
                  </a:lnTo>
                  <a:lnTo>
                    <a:pt x="10220" y="19570"/>
                  </a:lnTo>
                  <a:lnTo>
                    <a:pt x="10031" y="19400"/>
                  </a:lnTo>
                  <a:lnTo>
                    <a:pt x="9842" y="19174"/>
                  </a:lnTo>
                  <a:lnTo>
                    <a:pt x="9615" y="18928"/>
                  </a:lnTo>
                  <a:lnTo>
                    <a:pt x="9388" y="18626"/>
                  </a:lnTo>
                  <a:lnTo>
                    <a:pt x="9162" y="18305"/>
                  </a:lnTo>
                  <a:lnTo>
                    <a:pt x="8916" y="17927"/>
                  </a:lnTo>
                  <a:lnTo>
                    <a:pt x="8406" y="17115"/>
                  </a:lnTo>
                  <a:lnTo>
                    <a:pt x="7877" y="16170"/>
                  </a:lnTo>
                  <a:lnTo>
                    <a:pt x="7329" y="15131"/>
                  </a:lnTo>
                  <a:lnTo>
                    <a:pt x="6763" y="14017"/>
                  </a:lnTo>
                  <a:lnTo>
                    <a:pt x="6177" y="12864"/>
                  </a:lnTo>
                  <a:lnTo>
                    <a:pt x="5592" y="11655"/>
                  </a:lnTo>
                  <a:lnTo>
                    <a:pt x="4458" y="9181"/>
                  </a:lnTo>
                  <a:lnTo>
                    <a:pt x="3362" y="6782"/>
                  </a:lnTo>
                  <a:lnTo>
                    <a:pt x="2399" y="4572"/>
                  </a:lnTo>
                  <a:lnTo>
                    <a:pt x="1133" y="1757"/>
                  </a:lnTo>
                  <a:lnTo>
                    <a:pt x="661" y="756"/>
                  </a:lnTo>
                  <a:lnTo>
                    <a:pt x="472" y="378"/>
                  </a:lnTo>
                  <a:lnTo>
                    <a:pt x="321" y="95"/>
                  </a:lnTo>
                  <a:lnTo>
                    <a:pt x="283" y="38"/>
                  </a:lnTo>
                  <a:lnTo>
                    <a:pt x="22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60;p30">
              <a:extLst>
                <a:ext uri="{FF2B5EF4-FFF2-40B4-BE49-F238E27FC236}">
                  <a16:creationId xmlns:a16="http://schemas.microsoft.com/office/drawing/2014/main" id="{FFA10CC1-BE87-93E3-84D7-E696E2F3D239}"/>
                </a:ext>
              </a:extLst>
            </p:cNvPr>
            <p:cNvSpPr/>
            <p:nvPr/>
          </p:nvSpPr>
          <p:spPr>
            <a:xfrm>
              <a:off x="5102550" y="1152400"/>
              <a:ext cx="375475" cy="395300"/>
            </a:xfrm>
            <a:custGeom>
              <a:avLst/>
              <a:gdLst/>
              <a:ahLst/>
              <a:cxnLst/>
              <a:rect l="l" t="t" r="r" b="b"/>
              <a:pathLst>
                <a:path w="15019" h="15812" extrusionOk="0">
                  <a:moveTo>
                    <a:pt x="10806" y="1"/>
                  </a:moveTo>
                  <a:lnTo>
                    <a:pt x="1" y="11637"/>
                  </a:lnTo>
                  <a:lnTo>
                    <a:pt x="5989" y="15812"/>
                  </a:lnTo>
                  <a:lnTo>
                    <a:pt x="7160" y="14905"/>
                  </a:lnTo>
                  <a:lnTo>
                    <a:pt x="8331" y="13979"/>
                  </a:lnTo>
                  <a:lnTo>
                    <a:pt x="8917" y="13507"/>
                  </a:lnTo>
                  <a:lnTo>
                    <a:pt x="9502" y="13035"/>
                  </a:lnTo>
                  <a:lnTo>
                    <a:pt x="10069" y="12525"/>
                  </a:lnTo>
                  <a:lnTo>
                    <a:pt x="10655" y="12015"/>
                  </a:lnTo>
                  <a:lnTo>
                    <a:pt x="11221" y="11467"/>
                  </a:lnTo>
                  <a:lnTo>
                    <a:pt x="11788" y="10881"/>
                  </a:lnTo>
                  <a:lnTo>
                    <a:pt x="12336" y="10277"/>
                  </a:lnTo>
                  <a:lnTo>
                    <a:pt x="12903" y="9635"/>
                  </a:lnTo>
                  <a:lnTo>
                    <a:pt x="13450" y="8955"/>
                  </a:lnTo>
                  <a:lnTo>
                    <a:pt x="13979" y="8218"/>
                  </a:lnTo>
                  <a:lnTo>
                    <a:pt x="14508" y="7443"/>
                  </a:lnTo>
                  <a:lnTo>
                    <a:pt x="15018" y="6612"/>
                  </a:lnTo>
                  <a:lnTo>
                    <a:pt x="10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61;p30">
              <a:extLst>
                <a:ext uri="{FF2B5EF4-FFF2-40B4-BE49-F238E27FC236}">
                  <a16:creationId xmlns:a16="http://schemas.microsoft.com/office/drawing/2014/main" id="{952F9090-DAFE-35C8-9A5F-3C9BA70C5A9A}"/>
                </a:ext>
              </a:extLst>
            </p:cNvPr>
            <p:cNvSpPr/>
            <p:nvPr/>
          </p:nvSpPr>
          <p:spPr>
            <a:xfrm>
              <a:off x="5372675" y="946025"/>
              <a:ext cx="571925" cy="782075"/>
            </a:xfrm>
            <a:custGeom>
              <a:avLst/>
              <a:gdLst/>
              <a:ahLst/>
              <a:cxnLst/>
              <a:rect l="l" t="t" r="r" b="b"/>
              <a:pathLst>
                <a:path w="22877" h="31283" extrusionOk="0">
                  <a:moveTo>
                    <a:pt x="8596" y="1"/>
                  </a:moveTo>
                  <a:lnTo>
                    <a:pt x="8596" y="7557"/>
                  </a:lnTo>
                  <a:lnTo>
                    <a:pt x="1" y="8256"/>
                  </a:lnTo>
                  <a:lnTo>
                    <a:pt x="1569" y="15094"/>
                  </a:lnTo>
                  <a:lnTo>
                    <a:pt x="1493" y="15585"/>
                  </a:lnTo>
                  <a:lnTo>
                    <a:pt x="1304" y="16700"/>
                  </a:lnTo>
                  <a:lnTo>
                    <a:pt x="1210" y="17361"/>
                  </a:lnTo>
                  <a:lnTo>
                    <a:pt x="1134" y="18003"/>
                  </a:lnTo>
                  <a:lnTo>
                    <a:pt x="1115" y="18305"/>
                  </a:lnTo>
                  <a:lnTo>
                    <a:pt x="1115" y="18570"/>
                  </a:lnTo>
                  <a:lnTo>
                    <a:pt x="1115" y="18815"/>
                  </a:lnTo>
                  <a:lnTo>
                    <a:pt x="1153" y="19004"/>
                  </a:lnTo>
                  <a:lnTo>
                    <a:pt x="1191" y="19193"/>
                  </a:lnTo>
                  <a:lnTo>
                    <a:pt x="1285" y="19382"/>
                  </a:lnTo>
                  <a:lnTo>
                    <a:pt x="1380" y="19571"/>
                  </a:lnTo>
                  <a:lnTo>
                    <a:pt x="1512" y="19779"/>
                  </a:lnTo>
                  <a:lnTo>
                    <a:pt x="1663" y="19986"/>
                  </a:lnTo>
                  <a:lnTo>
                    <a:pt x="1814" y="20175"/>
                  </a:lnTo>
                  <a:lnTo>
                    <a:pt x="2154" y="20572"/>
                  </a:lnTo>
                  <a:lnTo>
                    <a:pt x="2494" y="20912"/>
                  </a:lnTo>
                  <a:lnTo>
                    <a:pt x="2778" y="21177"/>
                  </a:lnTo>
                  <a:lnTo>
                    <a:pt x="3042" y="21441"/>
                  </a:lnTo>
                  <a:lnTo>
                    <a:pt x="5328" y="31283"/>
                  </a:lnTo>
                  <a:lnTo>
                    <a:pt x="17550" y="31283"/>
                  </a:lnTo>
                  <a:lnTo>
                    <a:pt x="22877" y="8256"/>
                  </a:lnTo>
                  <a:lnTo>
                    <a:pt x="14282" y="7557"/>
                  </a:lnTo>
                  <a:lnTo>
                    <a:pt x="142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62;p30">
              <a:extLst>
                <a:ext uri="{FF2B5EF4-FFF2-40B4-BE49-F238E27FC236}">
                  <a16:creationId xmlns:a16="http://schemas.microsoft.com/office/drawing/2014/main" id="{3D1E02BF-E7A0-8ED3-194C-37EED8F36950}"/>
                </a:ext>
              </a:extLst>
            </p:cNvPr>
            <p:cNvSpPr/>
            <p:nvPr/>
          </p:nvSpPr>
          <p:spPr>
            <a:xfrm>
              <a:off x="5372675" y="1134925"/>
              <a:ext cx="571925" cy="743350"/>
            </a:xfrm>
            <a:custGeom>
              <a:avLst/>
              <a:gdLst/>
              <a:ahLst/>
              <a:cxnLst/>
              <a:rect l="l" t="t" r="r" b="b"/>
              <a:pathLst>
                <a:path w="22877" h="29734" extrusionOk="0">
                  <a:moveTo>
                    <a:pt x="8596" y="1"/>
                  </a:moveTo>
                  <a:lnTo>
                    <a:pt x="1" y="700"/>
                  </a:lnTo>
                  <a:lnTo>
                    <a:pt x="284" y="2116"/>
                  </a:lnTo>
                  <a:lnTo>
                    <a:pt x="662" y="3779"/>
                  </a:lnTo>
                  <a:lnTo>
                    <a:pt x="1096" y="5592"/>
                  </a:lnTo>
                  <a:lnTo>
                    <a:pt x="1569" y="7538"/>
                  </a:lnTo>
                  <a:lnTo>
                    <a:pt x="1436" y="8086"/>
                  </a:lnTo>
                  <a:lnTo>
                    <a:pt x="1285" y="8671"/>
                  </a:lnTo>
                  <a:lnTo>
                    <a:pt x="1134" y="9370"/>
                  </a:lnTo>
                  <a:lnTo>
                    <a:pt x="983" y="10107"/>
                  </a:lnTo>
                  <a:lnTo>
                    <a:pt x="870" y="10806"/>
                  </a:lnTo>
                  <a:lnTo>
                    <a:pt x="832" y="11127"/>
                  </a:lnTo>
                  <a:lnTo>
                    <a:pt x="813" y="11429"/>
                  </a:lnTo>
                  <a:lnTo>
                    <a:pt x="813" y="11675"/>
                  </a:lnTo>
                  <a:lnTo>
                    <a:pt x="832" y="11864"/>
                  </a:lnTo>
                  <a:lnTo>
                    <a:pt x="889" y="12053"/>
                  </a:lnTo>
                  <a:lnTo>
                    <a:pt x="983" y="12279"/>
                  </a:lnTo>
                  <a:lnTo>
                    <a:pt x="1115" y="12525"/>
                  </a:lnTo>
                  <a:lnTo>
                    <a:pt x="1285" y="12771"/>
                  </a:lnTo>
                  <a:lnTo>
                    <a:pt x="1682" y="13318"/>
                  </a:lnTo>
                  <a:lnTo>
                    <a:pt x="2117" y="13885"/>
                  </a:lnTo>
                  <a:lnTo>
                    <a:pt x="2551" y="14376"/>
                  </a:lnTo>
                  <a:lnTo>
                    <a:pt x="2929" y="14811"/>
                  </a:lnTo>
                  <a:lnTo>
                    <a:pt x="3288" y="15188"/>
                  </a:lnTo>
                  <a:lnTo>
                    <a:pt x="5233" y="23727"/>
                  </a:lnTo>
                  <a:lnTo>
                    <a:pt x="1739" y="28676"/>
                  </a:lnTo>
                  <a:lnTo>
                    <a:pt x="10296" y="29526"/>
                  </a:lnTo>
                  <a:lnTo>
                    <a:pt x="11184" y="26164"/>
                  </a:lnTo>
                  <a:lnTo>
                    <a:pt x="11807" y="29734"/>
                  </a:lnTo>
                  <a:lnTo>
                    <a:pt x="21800" y="28714"/>
                  </a:lnTo>
                  <a:lnTo>
                    <a:pt x="17550" y="23727"/>
                  </a:lnTo>
                  <a:lnTo>
                    <a:pt x="17720" y="23066"/>
                  </a:lnTo>
                  <a:lnTo>
                    <a:pt x="17909" y="22405"/>
                  </a:lnTo>
                  <a:lnTo>
                    <a:pt x="18305" y="21101"/>
                  </a:lnTo>
                  <a:lnTo>
                    <a:pt x="18721" y="19854"/>
                  </a:lnTo>
                  <a:lnTo>
                    <a:pt x="19155" y="18626"/>
                  </a:lnTo>
                  <a:lnTo>
                    <a:pt x="20043" y="16190"/>
                  </a:lnTo>
                  <a:lnTo>
                    <a:pt x="20478" y="14943"/>
                  </a:lnTo>
                  <a:lnTo>
                    <a:pt x="20912" y="13677"/>
                  </a:lnTo>
                  <a:lnTo>
                    <a:pt x="21309" y="12355"/>
                  </a:lnTo>
                  <a:lnTo>
                    <a:pt x="21498" y="11675"/>
                  </a:lnTo>
                  <a:lnTo>
                    <a:pt x="21687" y="10976"/>
                  </a:lnTo>
                  <a:lnTo>
                    <a:pt x="21857" y="10258"/>
                  </a:lnTo>
                  <a:lnTo>
                    <a:pt x="22027" y="9521"/>
                  </a:lnTo>
                  <a:lnTo>
                    <a:pt x="22178" y="8766"/>
                  </a:lnTo>
                  <a:lnTo>
                    <a:pt x="22329" y="7991"/>
                  </a:lnTo>
                  <a:lnTo>
                    <a:pt x="22442" y="7179"/>
                  </a:lnTo>
                  <a:lnTo>
                    <a:pt x="22556" y="6348"/>
                  </a:lnTo>
                  <a:lnTo>
                    <a:pt x="22669" y="5498"/>
                  </a:lnTo>
                  <a:lnTo>
                    <a:pt x="22745" y="4591"/>
                  </a:lnTo>
                  <a:lnTo>
                    <a:pt x="22801" y="3684"/>
                  </a:lnTo>
                  <a:lnTo>
                    <a:pt x="22858" y="2721"/>
                  </a:lnTo>
                  <a:lnTo>
                    <a:pt x="22877" y="1720"/>
                  </a:lnTo>
                  <a:lnTo>
                    <a:pt x="22877" y="700"/>
                  </a:lnTo>
                  <a:lnTo>
                    <a:pt x="14282" y="1"/>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63;p30">
              <a:extLst>
                <a:ext uri="{FF2B5EF4-FFF2-40B4-BE49-F238E27FC236}">
                  <a16:creationId xmlns:a16="http://schemas.microsoft.com/office/drawing/2014/main" id="{7DA46797-6E90-6F22-8D92-D2482E872D9F}"/>
                </a:ext>
              </a:extLst>
            </p:cNvPr>
            <p:cNvSpPr/>
            <p:nvPr/>
          </p:nvSpPr>
          <p:spPr>
            <a:xfrm>
              <a:off x="5394875" y="1285100"/>
              <a:ext cx="21275" cy="94475"/>
            </a:xfrm>
            <a:custGeom>
              <a:avLst/>
              <a:gdLst/>
              <a:ahLst/>
              <a:cxnLst/>
              <a:rect l="l" t="t" r="r" b="b"/>
              <a:pathLst>
                <a:path w="851" h="3779" extrusionOk="0">
                  <a:moveTo>
                    <a:pt x="341" y="1"/>
                  </a:moveTo>
                  <a:lnTo>
                    <a:pt x="265" y="39"/>
                  </a:lnTo>
                  <a:lnTo>
                    <a:pt x="227" y="76"/>
                  </a:lnTo>
                  <a:lnTo>
                    <a:pt x="208" y="152"/>
                  </a:lnTo>
                  <a:lnTo>
                    <a:pt x="208" y="209"/>
                  </a:lnTo>
                  <a:lnTo>
                    <a:pt x="511" y="1531"/>
                  </a:lnTo>
                  <a:lnTo>
                    <a:pt x="303" y="2343"/>
                  </a:lnTo>
                  <a:lnTo>
                    <a:pt x="1" y="3571"/>
                  </a:lnTo>
                  <a:lnTo>
                    <a:pt x="1" y="3647"/>
                  </a:lnTo>
                  <a:lnTo>
                    <a:pt x="38" y="3703"/>
                  </a:lnTo>
                  <a:lnTo>
                    <a:pt x="76" y="3760"/>
                  </a:lnTo>
                  <a:lnTo>
                    <a:pt x="133" y="3779"/>
                  </a:lnTo>
                  <a:lnTo>
                    <a:pt x="227" y="3779"/>
                  </a:lnTo>
                  <a:lnTo>
                    <a:pt x="284" y="3741"/>
                  </a:lnTo>
                  <a:lnTo>
                    <a:pt x="322" y="3703"/>
                  </a:lnTo>
                  <a:lnTo>
                    <a:pt x="341" y="3647"/>
                  </a:lnTo>
                  <a:lnTo>
                    <a:pt x="681" y="2305"/>
                  </a:lnTo>
                  <a:lnTo>
                    <a:pt x="851" y="1588"/>
                  </a:lnTo>
                  <a:lnTo>
                    <a:pt x="851" y="1493"/>
                  </a:lnTo>
                  <a:lnTo>
                    <a:pt x="548" y="133"/>
                  </a:lnTo>
                  <a:lnTo>
                    <a:pt x="511" y="76"/>
                  </a:lnTo>
                  <a:lnTo>
                    <a:pt x="473" y="39"/>
                  </a:lnTo>
                  <a:lnTo>
                    <a:pt x="39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64;p30">
              <a:extLst>
                <a:ext uri="{FF2B5EF4-FFF2-40B4-BE49-F238E27FC236}">
                  <a16:creationId xmlns:a16="http://schemas.microsoft.com/office/drawing/2014/main" id="{407B1568-8A91-2E1D-6191-B2663BE858FE}"/>
                </a:ext>
              </a:extLst>
            </p:cNvPr>
            <p:cNvSpPr/>
            <p:nvPr/>
          </p:nvSpPr>
          <p:spPr>
            <a:xfrm>
              <a:off x="5326875" y="310850"/>
              <a:ext cx="599325" cy="738150"/>
            </a:xfrm>
            <a:custGeom>
              <a:avLst/>
              <a:gdLst/>
              <a:ahLst/>
              <a:cxnLst/>
              <a:rect l="l" t="t" r="r" b="b"/>
              <a:pathLst>
                <a:path w="23973" h="29526" extrusionOk="0">
                  <a:moveTo>
                    <a:pt x="11505" y="0"/>
                  </a:moveTo>
                  <a:lnTo>
                    <a:pt x="10995" y="19"/>
                  </a:lnTo>
                  <a:lnTo>
                    <a:pt x="10503" y="38"/>
                  </a:lnTo>
                  <a:lnTo>
                    <a:pt x="10031" y="76"/>
                  </a:lnTo>
                  <a:lnTo>
                    <a:pt x="9559" y="113"/>
                  </a:lnTo>
                  <a:lnTo>
                    <a:pt x="9106" y="170"/>
                  </a:lnTo>
                  <a:lnTo>
                    <a:pt x="8671" y="246"/>
                  </a:lnTo>
                  <a:lnTo>
                    <a:pt x="8255" y="340"/>
                  </a:lnTo>
                  <a:lnTo>
                    <a:pt x="7840" y="435"/>
                  </a:lnTo>
                  <a:lnTo>
                    <a:pt x="7443" y="548"/>
                  </a:lnTo>
                  <a:lnTo>
                    <a:pt x="7065" y="661"/>
                  </a:lnTo>
                  <a:lnTo>
                    <a:pt x="6688" y="793"/>
                  </a:lnTo>
                  <a:lnTo>
                    <a:pt x="6348" y="945"/>
                  </a:lnTo>
                  <a:lnTo>
                    <a:pt x="5989" y="1096"/>
                  </a:lnTo>
                  <a:lnTo>
                    <a:pt x="5668" y="1247"/>
                  </a:lnTo>
                  <a:lnTo>
                    <a:pt x="5346" y="1417"/>
                  </a:lnTo>
                  <a:lnTo>
                    <a:pt x="5025" y="1587"/>
                  </a:lnTo>
                  <a:lnTo>
                    <a:pt x="4742" y="1776"/>
                  </a:lnTo>
                  <a:lnTo>
                    <a:pt x="4459" y="1965"/>
                  </a:lnTo>
                  <a:lnTo>
                    <a:pt x="4175" y="2172"/>
                  </a:lnTo>
                  <a:lnTo>
                    <a:pt x="3911" y="2380"/>
                  </a:lnTo>
                  <a:lnTo>
                    <a:pt x="3665" y="2588"/>
                  </a:lnTo>
                  <a:lnTo>
                    <a:pt x="3420" y="2815"/>
                  </a:lnTo>
                  <a:lnTo>
                    <a:pt x="2966" y="3268"/>
                  </a:lnTo>
                  <a:lnTo>
                    <a:pt x="2551" y="3740"/>
                  </a:lnTo>
                  <a:lnTo>
                    <a:pt x="2192" y="4232"/>
                  </a:lnTo>
                  <a:lnTo>
                    <a:pt x="1852" y="4723"/>
                  </a:lnTo>
                  <a:lnTo>
                    <a:pt x="1549" y="5233"/>
                  </a:lnTo>
                  <a:lnTo>
                    <a:pt x="1266" y="5743"/>
                  </a:lnTo>
                  <a:lnTo>
                    <a:pt x="1039" y="6272"/>
                  </a:lnTo>
                  <a:lnTo>
                    <a:pt x="832" y="6782"/>
                  </a:lnTo>
                  <a:lnTo>
                    <a:pt x="643" y="7292"/>
                  </a:lnTo>
                  <a:lnTo>
                    <a:pt x="492" y="7783"/>
                  </a:lnTo>
                  <a:lnTo>
                    <a:pt x="359" y="8274"/>
                  </a:lnTo>
                  <a:lnTo>
                    <a:pt x="246" y="8765"/>
                  </a:lnTo>
                  <a:lnTo>
                    <a:pt x="170" y="9219"/>
                  </a:lnTo>
                  <a:lnTo>
                    <a:pt x="95" y="9653"/>
                  </a:lnTo>
                  <a:lnTo>
                    <a:pt x="57" y="10069"/>
                  </a:lnTo>
                  <a:lnTo>
                    <a:pt x="19" y="10446"/>
                  </a:lnTo>
                  <a:lnTo>
                    <a:pt x="0" y="10805"/>
                  </a:lnTo>
                  <a:lnTo>
                    <a:pt x="0" y="11126"/>
                  </a:lnTo>
                  <a:lnTo>
                    <a:pt x="19" y="11637"/>
                  </a:lnTo>
                  <a:lnTo>
                    <a:pt x="19" y="11901"/>
                  </a:lnTo>
                  <a:lnTo>
                    <a:pt x="57" y="12184"/>
                  </a:lnTo>
                  <a:lnTo>
                    <a:pt x="152" y="12808"/>
                  </a:lnTo>
                  <a:lnTo>
                    <a:pt x="303" y="13469"/>
                  </a:lnTo>
                  <a:lnTo>
                    <a:pt x="454" y="14130"/>
                  </a:lnTo>
                  <a:lnTo>
                    <a:pt x="586" y="14791"/>
                  </a:lnTo>
                  <a:lnTo>
                    <a:pt x="699" y="15415"/>
                  </a:lnTo>
                  <a:lnTo>
                    <a:pt x="756" y="15679"/>
                  </a:lnTo>
                  <a:lnTo>
                    <a:pt x="775" y="15944"/>
                  </a:lnTo>
                  <a:lnTo>
                    <a:pt x="794" y="16170"/>
                  </a:lnTo>
                  <a:lnTo>
                    <a:pt x="775" y="16378"/>
                  </a:lnTo>
                  <a:lnTo>
                    <a:pt x="756" y="16567"/>
                  </a:lnTo>
                  <a:lnTo>
                    <a:pt x="699" y="16812"/>
                  </a:lnTo>
                  <a:lnTo>
                    <a:pt x="567" y="17379"/>
                  </a:lnTo>
                  <a:lnTo>
                    <a:pt x="397" y="18059"/>
                  </a:lnTo>
                  <a:lnTo>
                    <a:pt x="322" y="18437"/>
                  </a:lnTo>
                  <a:lnTo>
                    <a:pt x="246" y="18834"/>
                  </a:lnTo>
                  <a:lnTo>
                    <a:pt x="189" y="19230"/>
                  </a:lnTo>
                  <a:lnTo>
                    <a:pt x="152" y="19665"/>
                  </a:lnTo>
                  <a:lnTo>
                    <a:pt x="133" y="20099"/>
                  </a:lnTo>
                  <a:lnTo>
                    <a:pt x="133" y="20534"/>
                  </a:lnTo>
                  <a:lnTo>
                    <a:pt x="170" y="20968"/>
                  </a:lnTo>
                  <a:lnTo>
                    <a:pt x="246" y="21422"/>
                  </a:lnTo>
                  <a:lnTo>
                    <a:pt x="359" y="21856"/>
                  </a:lnTo>
                  <a:lnTo>
                    <a:pt x="435" y="22083"/>
                  </a:lnTo>
                  <a:lnTo>
                    <a:pt x="510" y="22310"/>
                  </a:lnTo>
                  <a:lnTo>
                    <a:pt x="775" y="22838"/>
                  </a:lnTo>
                  <a:lnTo>
                    <a:pt x="1058" y="23330"/>
                  </a:lnTo>
                  <a:lnTo>
                    <a:pt x="1361" y="23821"/>
                  </a:lnTo>
                  <a:lnTo>
                    <a:pt x="1682" y="24274"/>
                  </a:lnTo>
                  <a:lnTo>
                    <a:pt x="2003" y="24709"/>
                  </a:lnTo>
                  <a:lnTo>
                    <a:pt x="2343" y="25124"/>
                  </a:lnTo>
                  <a:lnTo>
                    <a:pt x="2702" y="25502"/>
                  </a:lnTo>
                  <a:lnTo>
                    <a:pt x="3061" y="25880"/>
                  </a:lnTo>
                  <a:lnTo>
                    <a:pt x="3420" y="26220"/>
                  </a:lnTo>
                  <a:lnTo>
                    <a:pt x="3797" y="26560"/>
                  </a:lnTo>
                  <a:lnTo>
                    <a:pt x="4156" y="26862"/>
                  </a:lnTo>
                  <a:lnTo>
                    <a:pt x="4534" y="27145"/>
                  </a:lnTo>
                  <a:lnTo>
                    <a:pt x="4912" y="27429"/>
                  </a:lnTo>
                  <a:lnTo>
                    <a:pt x="5309" y="27674"/>
                  </a:lnTo>
                  <a:lnTo>
                    <a:pt x="5686" y="27901"/>
                  </a:lnTo>
                  <a:lnTo>
                    <a:pt x="6064" y="28128"/>
                  </a:lnTo>
                  <a:lnTo>
                    <a:pt x="6423" y="28317"/>
                  </a:lnTo>
                  <a:lnTo>
                    <a:pt x="6801" y="28506"/>
                  </a:lnTo>
                  <a:lnTo>
                    <a:pt x="7160" y="28657"/>
                  </a:lnTo>
                  <a:lnTo>
                    <a:pt x="7500" y="28808"/>
                  </a:lnTo>
                  <a:lnTo>
                    <a:pt x="8180" y="29072"/>
                  </a:lnTo>
                  <a:lnTo>
                    <a:pt x="8822" y="29261"/>
                  </a:lnTo>
                  <a:lnTo>
                    <a:pt x="9389" y="29393"/>
                  </a:lnTo>
                  <a:lnTo>
                    <a:pt x="9880" y="29488"/>
                  </a:lnTo>
                  <a:lnTo>
                    <a:pt x="10296" y="29526"/>
                  </a:lnTo>
                  <a:lnTo>
                    <a:pt x="10636" y="29526"/>
                  </a:lnTo>
                  <a:lnTo>
                    <a:pt x="10938" y="29488"/>
                  </a:lnTo>
                  <a:lnTo>
                    <a:pt x="11316" y="29412"/>
                  </a:lnTo>
                  <a:lnTo>
                    <a:pt x="11769" y="29299"/>
                  </a:lnTo>
                  <a:lnTo>
                    <a:pt x="12260" y="29148"/>
                  </a:lnTo>
                  <a:lnTo>
                    <a:pt x="12789" y="28978"/>
                  </a:lnTo>
                  <a:lnTo>
                    <a:pt x="13375" y="28751"/>
                  </a:lnTo>
                  <a:lnTo>
                    <a:pt x="13960" y="28506"/>
                  </a:lnTo>
                  <a:lnTo>
                    <a:pt x="14584" y="28241"/>
                  </a:lnTo>
                  <a:lnTo>
                    <a:pt x="15226" y="27920"/>
                  </a:lnTo>
                  <a:lnTo>
                    <a:pt x="15868" y="27580"/>
                  </a:lnTo>
                  <a:lnTo>
                    <a:pt x="16511" y="27221"/>
                  </a:lnTo>
                  <a:lnTo>
                    <a:pt x="17134" y="26843"/>
                  </a:lnTo>
                  <a:lnTo>
                    <a:pt x="17757" y="26409"/>
                  </a:lnTo>
                  <a:lnTo>
                    <a:pt x="18324" y="25974"/>
                  </a:lnTo>
                  <a:lnTo>
                    <a:pt x="18891" y="25502"/>
                  </a:lnTo>
                  <a:lnTo>
                    <a:pt x="19136" y="25275"/>
                  </a:lnTo>
                  <a:lnTo>
                    <a:pt x="19382" y="25030"/>
                  </a:lnTo>
                  <a:lnTo>
                    <a:pt x="19627" y="24765"/>
                  </a:lnTo>
                  <a:lnTo>
                    <a:pt x="19873" y="24482"/>
                  </a:lnTo>
                  <a:lnTo>
                    <a:pt x="20100" y="24161"/>
                  </a:lnTo>
                  <a:lnTo>
                    <a:pt x="20326" y="23840"/>
                  </a:lnTo>
                  <a:lnTo>
                    <a:pt x="20534" y="23481"/>
                  </a:lnTo>
                  <a:lnTo>
                    <a:pt x="20761" y="23122"/>
                  </a:lnTo>
                  <a:lnTo>
                    <a:pt x="20969" y="22744"/>
                  </a:lnTo>
                  <a:lnTo>
                    <a:pt x="21176" y="22347"/>
                  </a:lnTo>
                  <a:lnTo>
                    <a:pt x="21554" y="21516"/>
                  </a:lnTo>
                  <a:lnTo>
                    <a:pt x="21913" y="20666"/>
                  </a:lnTo>
                  <a:lnTo>
                    <a:pt x="22253" y="19797"/>
                  </a:lnTo>
                  <a:lnTo>
                    <a:pt x="22574" y="18909"/>
                  </a:lnTo>
                  <a:lnTo>
                    <a:pt x="22858" y="18040"/>
                  </a:lnTo>
                  <a:lnTo>
                    <a:pt x="23103" y="17190"/>
                  </a:lnTo>
                  <a:lnTo>
                    <a:pt x="23330" y="16378"/>
                  </a:lnTo>
                  <a:lnTo>
                    <a:pt x="23519" y="15622"/>
                  </a:lnTo>
                  <a:lnTo>
                    <a:pt x="23670" y="14923"/>
                  </a:lnTo>
                  <a:lnTo>
                    <a:pt x="23802" y="14319"/>
                  </a:lnTo>
                  <a:lnTo>
                    <a:pt x="23897" y="13790"/>
                  </a:lnTo>
                  <a:lnTo>
                    <a:pt x="23934" y="13374"/>
                  </a:lnTo>
                  <a:lnTo>
                    <a:pt x="23972" y="12921"/>
                  </a:lnTo>
                  <a:lnTo>
                    <a:pt x="23972" y="12298"/>
                  </a:lnTo>
                  <a:lnTo>
                    <a:pt x="23953" y="11504"/>
                  </a:lnTo>
                  <a:lnTo>
                    <a:pt x="23915" y="11070"/>
                  </a:lnTo>
                  <a:lnTo>
                    <a:pt x="23878" y="10598"/>
                  </a:lnTo>
                  <a:lnTo>
                    <a:pt x="23821" y="10106"/>
                  </a:lnTo>
                  <a:lnTo>
                    <a:pt x="23727" y="9577"/>
                  </a:lnTo>
                  <a:lnTo>
                    <a:pt x="23632" y="9049"/>
                  </a:lnTo>
                  <a:lnTo>
                    <a:pt x="23500" y="8501"/>
                  </a:lnTo>
                  <a:lnTo>
                    <a:pt x="23330" y="7953"/>
                  </a:lnTo>
                  <a:lnTo>
                    <a:pt x="23160" y="7386"/>
                  </a:lnTo>
                  <a:lnTo>
                    <a:pt x="22933" y="6820"/>
                  </a:lnTo>
                  <a:lnTo>
                    <a:pt x="22688" y="6253"/>
                  </a:lnTo>
                  <a:lnTo>
                    <a:pt x="22404" y="5686"/>
                  </a:lnTo>
                  <a:lnTo>
                    <a:pt x="22102" y="5138"/>
                  </a:lnTo>
                  <a:lnTo>
                    <a:pt x="21743" y="4590"/>
                  </a:lnTo>
                  <a:lnTo>
                    <a:pt x="21346" y="4062"/>
                  </a:lnTo>
                  <a:lnTo>
                    <a:pt x="21120" y="3797"/>
                  </a:lnTo>
                  <a:lnTo>
                    <a:pt x="20893" y="3533"/>
                  </a:lnTo>
                  <a:lnTo>
                    <a:pt x="20666" y="3287"/>
                  </a:lnTo>
                  <a:lnTo>
                    <a:pt x="20402" y="3041"/>
                  </a:lnTo>
                  <a:lnTo>
                    <a:pt x="20156" y="2815"/>
                  </a:lnTo>
                  <a:lnTo>
                    <a:pt x="19873" y="2569"/>
                  </a:lnTo>
                  <a:lnTo>
                    <a:pt x="19590" y="2361"/>
                  </a:lnTo>
                  <a:lnTo>
                    <a:pt x="19287" y="2135"/>
                  </a:lnTo>
                  <a:lnTo>
                    <a:pt x="18985" y="1927"/>
                  </a:lnTo>
                  <a:lnTo>
                    <a:pt x="18645" y="1738"/>
                  </a:lnTo>
                  <a:lnTo>
                    <a:pt x="18324" y="1530"/>
                  </a:lnTo>
                  <a:lnTo>
                    <a:pt x="17965" y="1360"/>
                  </a:lnTo>
                  <a:lnTo>
                    <a:pt x="17606" y="1190"/>
                  </a:lnTo>
                  <a:lnTo>
                    <a:pt x="17209" y="1020"/>
                  </a:lnTo>
                  <a:lnTo>
                    <a:pt x="16813" y="869"/>
                  </a:lnTo>
                  <a:lnTo>
                    <a:pt x="16416" y="718"/>
                  </a:lnTo>
                  <a:lnTo>
                    <a:pt x="15982" y="605"/>
                  </a:lnTo>
                  <a:lnTo>
                    <a:pt x="15547" y="472"/>
                  </a:lnTo>
                  <a:lnTo>
                    <a:pt x="15094" y="378"/>
                  </a:lnTo>
                  <a:lnTo>
                    <a:pt x="14621" y="283"/>
                  </a:lnTo>
                  <a:lnTo>
                    <a:pt x="14130" y="189"/>
                  </a:lnTo>
                  <a:lnTo>
                    <a:pt x="13620" y="132"/>
                  </a:lnTo>
                  <a:lnTo>
                    <a:pt x="13110" y="76"/>
                  </a:lnTo>
                  <a:lnTo>
                    <a:pt x="12562" y="38"/>
                  </a:lnTo>
                  <a:lnTo>
                    <a:pt x="12034" y="19"/>
                  </a:lnTo>
                  <a:lnTo>
                    <a:pt x="11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65;p30">
              <a:extLst>
                <a:ext uri="{FF2B5EF4-FFF2-40B4-BE49-F238E27FC236}">
                  <a16:creationId xmlns:a16="http://schemas.microsoft.com/office/drawing/2014/main" id="{0AAFA18C-706D-94D2-27AA-8A270DDE947E}"/>
                </a:ext>
              </a:extLst>
            </p:cNvPr>
            <p:cNvSpPr/>
            <p:nvPr/>
          </p:nvSpPr>
          <p:spPr>
            <a:xfrm>
              <a:off x="5326875" y="310850"/>
              <a:ext cx="599325" cy="738150"/>
            </a:xfrm>
            <a:custGeom>
              <a:avLst/>
              <a:gdLst/>
              <a:ahLst/>
              <a:cxnLst/>
              <a:rect l="l" t="t" r="r" b="b"/>
              <a:pathLst>
                <a:path w="23973" h="29526" fill="none" extrusionOk="0">
                  <a:moveTo>
                    <a:pt x="10636" y="29526"/>
                  </a:moveTo>
                  <a:lnTo>
                    <a:pt x="10636" y="29526"/>
                  </a:lnTo>
                  <a:lnTo>
                    <a:pt x="10938" y="29488"/>
                  </a:lnTo>
                  <a:lnTo>
                    <a:pt x="11316" y="29412"/>
                  </a:lnTo>
                  <a:lnTo>
                    <a:pt x="11769" y="29299"/>
                  </a:lnTo>
                  <a:lnTo>
                    <a:pt x="12260" y="29148"/>
                  </a:lnTo>
                  <a:lnTo>
                    <a:pt x="12789" y="28978"/>
                  </a:lnTo>
                  <a:lnTo>
                    <a:pt x="13375" y="28751"/>
                  </a:lnTo>
                  <a:lnTo>
                    <a:pt x="13960" y="28506"/>
                  </a:lnTo>
                  <a:lnTo>
                    <a:pt x="14584" y="28241"/>
                  </a:lnTo>
                  <a:lnTo>
                    <a:pt x="15226" y="27920"/>
                  </a:lnTo>
                  <a:lnTo>
                    <a:pt x="15868" y="27580"/>
                  </a:lnTo>
                  <a:lnTo>
                    <a:pt x="16511" y="27221"/>
                  </a:lnTo>
                  <a:lnTo>
                    <a:pt x="17134" y="26843"/>
                  </a:lnTo>
                  <a:lnTo>
                    <a:pt x="17757" y="26409"/>
                  </a:lnTo>
                  <a:lnTo>
                    <a:pt x="18324" y="25974"/>
                  </a:lnTo>
                  <a:lnTo>
                    <a:pt x="18891" y="25502"/>
                  </a:lnTo>
                  <a:lnTo>
                    <a:pt x="19136" y="25275"/>
                  </a:lnTo>
                  <a:lnTo>
                    <a:pt x="19382" y="25030"/>
                  </a:lnTo>
                  <a:lnTo>
                    <a:pt x="19382" y="25030"/>
                  </a:lnTo>
                  <a:lnTo>
                    <a:pt x="19627" y="24765"/>
                  </a:lnTo>
                  <a:lnTo>
                    <a:pt x="19873" y="24482"/>
                  </a:lnTo>
                  <a:lnTo>
                    <a:pt x="20100" y="24161"/>
                  </a:lnTo>
                  <a:lnTo>
                    <a:pt x="20326" y="23840"/>
                  </a:lnTo>
                  <a:lnTo>
                    <a:pt x="20534" y="23481"/>
                  </a:lnTo>
                  <a:lnTo>
                    <a:pt x="20761" y="23122"/>
                  </a:lnTo>
                  <a:lnTo>
                    <a:pt x="20969" y="22744"/>
                  </a:lnTo>
                  <a:lnTo>
                    <a:pt x="21176" y="22347"/>
                  </a:lnTo>
                  <a:lnTo>
                    <a:pt x="21554" y="21516"/>
                  </a:lnTo>
                  <a:lnTo>
                    <a:pt x="21913" y="20666"/>
                  </a:lnTo>
                  <a:lnTo>
                    <a:pt x="22253" y="19797"/>
                  </a:lnTo>
                  <a:lnTo>
                    <a:pt x="22574" y="18909"/>
                  </a:lnTo>
                  <a:lnTo>
                    <a:pt x="22858" y="18040"/>
                  </a:lnTo>
                  <a:lnTo>
                    <a:pt x="23103" y="17190"/>
                  </a:lnTo>
                  <a:lnTo>
                    <a:pt x="23330" y="16378"/>
                  </a:lnTo>
                  <a:lnTo>
                    <a:pt x="23519" y="15622"/>
                  </a:lnTo>
                  <a:lnTo>
                    <a:pt x="23670" y="14923"/>
                  </a:lnTo>
                  <a:lnTo>
                    <a:pt x="23802" y="14319"/>
                  </a:lnTo>
                  <a:lnTo>
                    <a:pt x="23897" y="13790"/>
                  </a:lnTo>
                  <a:lnTo>
                    <a:pt x="23934" y="13374"/>
                  </a:lnTo>
                  <a:lnTo>
                    <a:pt x="23934" y="13374"/>
                  </a:lnTo>
                  <a:lnTo>
                    <a:pt x="23972" y="12921"/>
                  </a:lnTo>
                  <a:lnTo>
                    <a:pt x="23972" y="12298"/>
                  </a:lnTo>
                  <a:lnTo>
                    <a:pt x="23953" y="11504"/>
                  </a:lnTo>
                  <a:lnTo>
                    <a:pt x="23915" y="11070"/>
                  </a:lnTo>
                  <a:lnTo>
                    <a:pt x="23878" y="10598"/>
                  </a:lnTo>
                  <a:lnTo>
                    <a:pt x="23821" y="10106"/>
                  </a:lnTo>
                  <a:lnTo>
                    <a:pt x="23727" y="9577"/>
                  </a:lnTo>
                  <a:lnTo>
                    <a:pt x="23632" y="9049"/>
                  </a:lnTo>
                  <a:lnTo>
                    <a:pt x="23500" y="8501"/>
                  </a:lnTo>
                  <a:lnTo>
                    <a:pt x="23330" y="7953"/>
                  </a:lnTo>
                  <a:lnTo>
                    <a:pt x="23160" y="7386"/>
                  </a:lnTo>
                  <a:lnTo>
                    <a:pt x="22933" y="6820"/>
                  </a:lnTo>
                  <a:lnTo>
                    <a:pt x="22688" y="6253"/>
                  </a:lnTo>
                  <a:lnTo>
                    <a:pt x="22404" y="5686"/>
                  </a:lnTo>
                  <a:lnTo>
                    <a:pt x="22102" y="5138"/>
                  </a:lnTo>
                  <a:lnTo>
                    <a:pt x="21743" y="4590"/>
                  </a:lnTo>
                  <a:lnTo>
                    <a:pt x="21346" y="4062"/>
                  </a:lnTo>
                  <a:lnTo>
                    <a:pt x="21120" y="3797"/>
                  </a:lnTo>
                  <a:lnTo>
                    <a:pt x="20893" y="3533"/>
                  </a:lnTo>
                  <a:lnTo>
                    <a:pt x="20666" y="3287"/>
                  </a:lnTo>
                  <a:lnTo>
                    <a:pt x="20402" y="3041"/>
                  </a:lnTo>
                  <a:lnTo>
                    <a:pt x="20156" y="2815"/>
                  </a:lnTo>
                  <a:lnTo>
                    <a:pt x="19873" y="2569"/>
                  </a:lnTo>
                  <a:lnTo>
                    <a:pt x="19590" y="2361"/>
                  </a:lnTo>
                  <a:lnTo>
                    <a:pt x="19287" y="2135"/>
                  </a:lnTo>
                  <a:lnTo>
                    <a:pt x="18985" y="1927"/>
                  </a:lnTo>
                  <a:lnTo>
                    <a:pt x="18645" y="1738"/>
                  </a:lnTo>
                  <a:lnTo>
                    <a:pt x="18324" y="1530"/>
                  </a:lnTo>
                  <a:lnTo>
                    <a:pt x="17965" y="1360"/>
                  </a:lnTo>
                  <a:lnTo>
                    <a:pt x="17606" y="1190"/>
                  </a:lnTo>
                  <a:lnTo>
                    <a:pt x="17209" y="1020"/>
                  </a:lnTo>
                  <a:lnTo>
                    <a:pt x="16813" y="869"/>
                  </a:lnTo>
                  <a:lnTo>
                    <a:pt x="16416" y="718"/>
                  </a:lnTo>
                  <a:lnTo>
                    <a:pt x="15982" y="605"/>
                  </a:lnTo>
                  <a:lnTo>
                    <a:pt x="15547" y="472"/>
                  </a:lnTo>
                  <a:lnTo>
                    <a:pt x="15094" y="378"/>
                  </a:lnTo>
                  <a:lnTo>
                    <a:pt x="14621" y="283"/>
                  </a:lnTo>
                  <a:lnTo>
                    <a:pt x="14130" y="189"/>
                  </a:lnTo>
                  <a:lnTo>
                    <a:pt x="13620" y="132"/>
                  </a:lnTo>
                  <a:lnTo>
                    <a:pt x="13110" y="76"/>
                  </a:lnTo>
                  <a:lnTo>
                    <a:pt x="12562" y="38"/>
                  </a:lnTo>
                  <a:lnTo>
                    <a:pt x="12562" y="38"/>
                  </a:lnTo>
                  <a:lnTo>
                    <a:pt x="12034" y="19"/>
                  </a:lnTo>
                  <a:lnTo>
                    <a:pt x="11505" y="0"/>
                  </a:lnTo>
                  <a:lnTo>
                    <a:pt x="10995" y="19"/>
                  </a:lnTo>
                  <a:lnTo>
                    <a:pt x="10503" y="38"/>
                  </a:lnTo>
                  <a:lnTo>
                    <a:pt x="10031" y="76"/>
                  </a:lnTo>
                  <a:lnTo>
                    <a:pt x="9559" y="113"/>
                  </a:lnTo>
                  <a:lnTo>
                    <a:pt x="9106" y="170"/>
                  </a:lnTo>
                  <a:lnTo>
                    <a:pt x="8671" y="246"/>
                  </a:lnTo>
                  <a:lnTo>
                    <a:pt x="8255" y="340"/>
                  </a:lnTo>
                  <a:lnTo>
                    <a:pt x="7840" y="435"/>
                  </a:lnTo>
                  <a:lnTo>
                    <a:pt x="7443" y="548"/>
                  </a:lnTo>
                  <a:lnTo>
                    <a:pt x="7065" y="661"/>
                  </a:lnTo>
                  <a:lnTo>
                    <a:pt x="6688" y="793"/>
                  </a:lnTo>
                  <a:lnTo>
                    <a:pt x="6348" y="945"/>
                  </a:lnTo>
                  <a:lnTo>
                    <a:pt x="5989" y="1096"/>
                  </a:lnTo>
                  <a:lnTo>
                    <a:pt x="5668" y="1247"/>
                  </a:lnTo>
                  <a:lnTo>
                    <a:pt x="5346" y="1417"/>
                  </a:lnTo>
                  <a:lnTo>
                    <a:pt x="5025" y="1587"/>
                  </a:lnTo>
                  <a:lnTo>
                    <a:pt x="4742" y="1776"/>
                  </a:lnTo>
                  <a:lnTo>
                    <a:pt x="4459" y="1965"/>
                  </a:lnTo>
                  <a:lnTo>
                    <a:pt x="4175" y="2172"/>
                  </a:lnTo>
                  <a:lnTo>
                    <a:pt x="3911" y="2380"/>
                  </a:lnTo>
                  <a:lnTo>
                    <a:pt x="3665" y="2588"/>
                  </a:lnTo>
                  <a:lnTo>
                    <a:pt x="3420" y="2815"/>
                  </a:lnTo>
                  <a:lnTo>
                    <a:pt x="2966" y="3268"/>
                  </a:lnTo>
                  <a:lnTo>
                    <a:pt x="2551" y="3740"/>
                  </a:lnTo>
                  <a:lnTo>
                    <a:pt x="2192" y="4232"/>
                  </a:lnTo>
                  <a:lnTo>
                    <a:pt x="1852" y="4723"/>
                  </a:lnTo>
                  <a:lnTo>
                    <a:pt x="1549" y="5233"/>
                  </a:lnTo>
                  <a:lnTo>
                    <a:pt x="1266" y="5743"/>
                  </a:lnTo>
                  <a:lnTo>
                    <a:pt x="1039" y="6272"/>
                  </a:lnTo>
                  <a:lnTo>
                    <a:pt x="832" y="6782"/>
                  </a:lnTo>
                  <a:lnTo>
                    <a:pt x="643" y="7292"/>
                  </a:lnTo>
                  <a:lnTo>
                    <a:pt x="492" y="7783"/>
                  </a:lnTo>
                  <a:lnTo>
                    <a:pt x="359" y="8274"/>
                  </a:lnTo>
                  <a:lnTo>
                    <a:pt x="246" y="8765"/>
                  </a:lnTo>
                  <a:lnTo>
                    <a:pt x="170" y="9219"/>
                  </a:lnTo>
                  <a:lnTo>
                    <a:pt x="95" y="9653"/>
                  </a:lnTo>
                  <a:lnTo>
                    <a:pt x="57" y="10069"/>
                  </a:lnTo>
                  <a:lnTo>
                    <a:pt x="19" y="10446"/>
                  </a:lnTo>
                  <a:lnTo>
                    <a:pt x="0" y="10805"/>
                  </a:lnTo>
                  <a:lnTo>
                    <a:pt x="0" y="11126"/>
                  </a:lnTo>
                  <a:lnTo>
                    <a:pt x="19" y="11637"/>
                  </a:lnTo>
                  <a:lnTo>
                    <a:pt x="19" y="11637"/>
                  </a:lnTo>
                  <a:lnTo>
                    <a:pt x="19" y="11901"/>
                  </a:lnTo>
                  <a:lnTo>
                    <a:pt x="57" y="12184"/>
                  </a:lnTo>
                  <a:lnTo>
                    <a:pt x="152" y="12808"/>
                  </a:lnTo>
                  <a:lnTo>
                    <a:pt x="303" y="13469"/>
                  </a:lnTo>
                  <a:lnTo>
                    <a:pt x="454" y="14130"/>
                  </a:lnTo>
                  <a:lnTo>
                    <a:pt x="586" y="14791"/>
                  </a:lnTo>
                  <a:lnTo>
                    <a:pt x="699" y="15415"/>
                  </a:lnTo>
                  <a:lnTo>
                    <a:pt x="756" y="15679"/>
                  </a:lnTo>
                  <a:lnTo>
                    <a:pt x="775" y="15944"/>
                  </a:lnTo>
                  <a:lnTo>
                    <a:pt x="794" y="16170"/>
                  </a:lnTo>
                  <a:lnTo>
                    <a:pt x="775" y="16378"/>
                  </a:lnTo>
                  <a:lnTo>
                    <a:pt x="775" y="16378"/>
                  </a:lnTo>
                  <a:lnTo>
                    <a:pt x="756" y="16567"/>
                  </a:lnTo>
                  <a:lnTo>
                    <a:pt x="699" y="16812"/>
                  </a:lnTo>
                  <a:lnTo>
                    <a:pt x="567" y="17379"/>
                  </a:lnTo>
                  <a:lnTo>
                    <a:pt x="397" y="18059"/>
                  </a:lnTo>
                  <a:lnTo>
                    <a:pt x="322" y="18437"/>
                  </a:lnTo>
                  <a:lnTo>
                    <a:pt x="246" y="18834"/>
                  </a:lnTo>
                  <a:lnTo>
                    <a:pt x="189" y="19230"/>
                  </a:lnTo>
                  <a:lnTo>
                    <a:pt x="152" y="19665"/>
                  </a:lnTo>
                  <a:lnTo>
                    <a:pt x="133" y="20099"/>
                  </a:lnTo>
                  <a:lnTo>
                    <a:pt x="133" y="20534"/>
                  </a:lnTo>
                  <a:lnTo>
                    <a:pt x="170" y="20968"/>
                  </a:lnTo>
                  <a:lnTo>
                    <a:pt x="246" y="21422"/>
                  </a:lnTo>
                  <a:lnTo>
                    <a:pt x="359" y="21856"/>
                  </a:lnTo>
                  <a:lnTo>
                    <a:pt x="435" y="22083"/>
                  </a:lnTo>
                  <a:lnTo>
                    <a:pt x="510" y="22310"/>
                  </a:lnTo>
                  <a:lnTo>
                    <a:pt x="510" y="22310"/>
                  </a:lnTo>
                  <a:lnTo>
                    <a:pt x="775" y="22838"/>
                  </a:lnTo>
                  <a:lnTo>
                    <a:pt x="1058" y="23330"/>
                  </a:lnTo>
                  <a:lnTo>
                    <a:pt x="1361" y="23821"/>
                  </a:lnTo>
                  <a:lnTo>
                    <a:pt x="1682" y="24274"/>
                  </a:lnTo>
                  <a:lnTo>
                    <a:pt x="2003" y="24709"/>
                  </a:lnTo>
                  <a:lnTo>
                    <a:pt x="2343" y="25124"/>
                  </a:lnTo>
                  <a:lnTo>
                    <a:pt x="2702" y="25502"/>
                  </a:lnTo>
                  <a:lnTo>
                    <a:pt x="3061" y="25880"/>
                  </a:lnTo>
                  <a:lnTo>
                    <a:pt x="3420" y="26220"/>
                  </a:lnTo>
                  <a:lnTo>
                    <a:pt x="3797" y="26560"/>
                  </a:lnTo>
                  <a:lnTo>
                    <a:pt x="4156" y="26862"/>
                  </a:lnTo>
                  <a:lnTo>
                    <a:pt x="4534" y="27145"/>
                  </a:lnTo>
                  <a:lnTo>
                    <a:pt x="4912" y="27429"/>
                  </a:lnTo>
                  <a:lnTo>
                    <a:pt x="5309" y="27674"/>
                  </a:lnTo>
                  <a:lnTo>
                    <a:pt x="5686" y="27901"/>
                  </a:lnTo>
                  <a:lnTo>
                    <a:pt x="6064" y="28128"/>
                  </a:lnTo>
                  <a:lnTo>
                    <a:pt x="6423" y="28317"/>
                  </a:lnTo>
                  <a:lnTo>
                    <a:pt x="6801" y="28506"/>
                  </a:lnTo>
                  <a:lnTo>
                    <a:pt x="7160" y="28657"/>
                  </a:lnTo>
                  <a:lnTo>
                    <a:pt x="7500" y="28808"/>
                  </a:lnTo>
                  <a:lnTo>
                    <a:pt x="8180" y="29072"/>
                  </a:lnTo>
                  <a:lnTo>
                    <a:pt x="8822" y="29261"/>
                  </a:lnTo>
                  <a:lnTo>
                    <a:pt x="9389" y="29393"/>
                  </a:lnTo>
                  <a:lnTo>
                    <a:pt x="9880" y="29488"/>
                  </a:lnTo>
                  <a:lnTo>
                    <a:pt x="10296" y="29526"/>
                  </a:lnTo>
                  <a:lnTo>
                    <a:pt x="10636" y="29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66;p30">
              <a:extLst>
                <a:ext uri="{FF2B5EF4-FFF2-40B4-BE49-F238E27FC236}">
                  <a16:creationId xmlns:a16="http://schemas.microsoft.com/office/drawing/2014/main" id="{D32D569E-B2E5-D728-18A2-6A4C38A9CB7D}"/>
                </a:ext>
              </a:extLst>
            </p:cNvPr>
            <p:cNvSpPr/>
            <p:nvPr/>
          </p:nvSpPr>
          <p:spPr>
            <a:xfrm>
              <a:off x="5322625" y="306600"/>
              <a:ext cx="608300" cy="747125"/>
            </a:xfrm>
            <a:custGeom>
              <a:avLst/>
              <a:gdLst/>
              <a:ahLst/>
              <a:cxnLst/>
              <a:rect l="l" t="t" r="r" b="b"/>
              <a:pathLst>
                <a:path w="24332" h="29885" extrusionOk="0">
                  <a:moveTo>
                    <a:pt x="12185" y="359"/>
                  </a:moveTo>
                  <a:lnTo>
                    <a:pt x="12732" y="378"/>
                  </a:lnTo>
                  <a:lnTo>
                    <a:pt x="13413" y="435"/>
                  </a:lnTo>
                  <a:lnTo>
                    <a:pt x="14074" y="510"/>
                  </a:lnTo>
                  <a:lnTo>
                    <a:pt x="14697" y="605"/>
                  </a:lnTo>
                  <a:lnTo>
                    <a:pt x="15320" y="737"/>
                  </a:lnTo>
                  <a:lnTo>
                    <a:pt x="15925" y="888"/>
                  </a:lnTo>
                  <a:lnTo>
                    <a:pt x="16492" y="1058"/>
                  </a:lnTo>
                  <a:lnTo>
                    <a:pt x="17058" y="1247"/>
                  </a:lnTo>
                  <a:lnTo>
                    <a:pt x="17587" y="1474"/>
                  </a:lnTo>
                  <a:lnTo>
                    <a:pt x="18116" y="1719"/>
                  </a:lnTo>
                  <a:lnTo>
                    <a:pt x="18607" y="1984"/>
                  </a:lnTo>
                  <a:lnTo>
                    <a:pt x="19080" y="2267"/>
                  </a:lnTo>
                  <a:lnTo>
                    <a:pt x="19552" y="2588"/>
                  </a:lnTo>
                  <a:lnTo>
                    <a:pt x="19986" y="2928"/>
                  </a:lnTo>
                  <a:lnTo>
                    <a:pt x="20383" y="3287"/>
                  </a:lnTo>
                  <a:lnTo>
                    <a:pt x="20780" y="3665"/>
                  </a:lnTo>
                  <a:lnTo>
                    <a:pt x="21157" y="4080"/>
                  </a:lnTo>
                  <a:lnTo>
                    <a:pt x="21460" y="4439"/>
                  </a:lnTo>
                  <a:lnTo>
                    <a:pt x="21724" y="4798"/>
                  </a:lnTo>
                  <a:lnTo>
                    <a:pt x="21989" y="5176"/>
                  </a:lnTo>
                  <a:lnTo>
                    <a:pt x="22215" y="5554"/>
                  </a:lnTo>
                  <a:lnTo>
                    <a:pt x="22423" y="5951"/>
                  </a:lnTo>
                  <a:lnTo>
                    <a:pt x="22631" y="6347"/>
                  </a:lnTo>
                  <a:lnTo>
                    <a:pt x="22801" y="6725"/>
                  </a:lnTo>
                  <a:lnTo>
                    <a:pt x="22971" y="7122"/>
                  </a:lnTo>
                  <a:lnTo>
                    <a:pt x="23122" y="7518"/>
                  </a:lnTo>
                  <a:lnTo>
                    <a:pt x="23254" y="7915"/>
                  </a:lnTo>
                  <a:lnTo>
                    <a:pt x="23368" y="8293"/>
                  </a:lnTo>
                  <a:lnTo>
                    <a:pt x="23481" y="8671"/>
                  </a:lnTo>
                  <a:lnTo>
                    <a:pt x="23651" y="9426"/>
                  </a:lnTo>
                  <a:lnTo>
                    <a:pt x="23783" y="10144"/>
                  </a:lnTo>
                  <a:lnTo>
                    <a:pt x="23878" y="10824"/>
                  </a:lnTo>
                  <a:lnTo>
                    <a:pt x="23934" y="11448"/>
                  </a:lnTo>
                  <a:lnTo>
                    <a:pt x="23953" y="11995"/>
                  </a:lnTo>
                  <a:lnTo>
                    <a:pt x="23972" y="12487"/>
                  </a:lnTo>
                  <a:lnTo>
                    <a:pt x="23972" y="12902"/>
                  </a:lnTo>
                  <a:lnTo>
                    <a:pt x="23953" y="13223"/>
                  </a:lnTo>
                  <a:lnTo>
                    <a:pt x="23934" y="13544"/>
                  </a:lnTo>
                  <a:lnTo>
                    <a:pt x="23878" y="13922"/>
                  </a:lnTo>
                  <a:lnTo>
                    <a:pt x="23802" y="14432"/>
                  </a:lnTo>
                  <a:lnTo>
                    <a:pt x="23689" y="15037"/>
                  </a:lnTo>
                  <a:lnTo>
                    <a:pt x="23538" y="15717"/>
                  </a:lnTo>
                  <a:lnTo>
                    <a:pt x="23349" y="16454"/>
                  </a:lnTo>
                  <a:lnTo>
                    <a:pt x="23122" y="17266"/>
                  </a:lnTo>
                  <a:lnTo>
                    <a:pt x="22877" y="18097"/>
                  </a:lnTo>
                  <a:lnTo>
                    <a:pt x="22593" y="18966"/>
                  </a:lnTo>
                  <a:lnTo>
                    <a:pt x="22291" y="19835"/>
                  </a:lnTo>
                  <a:lnTo>
                    <a:pt x="21951" y="20704"/>
                  </a:lnTo>
                  <a:lnTo>
                    <a:pt x="21592" y="21573"/>
                  </a:lnTo>
                  <a:lnTo>
                    <a:pt x="21214" y="22385"/>
                  </a:lnTo>
                  <a:lnTo>
                    <a:pt x="21006" y="22782"/>
                  </a:lnTo>
                  <a:lnTo>
                    <a:pt x="20799" y="23160"/>
                  </a:lnTo>
                  <a:lnTo>
                    <a:pt x="20591" y="23537"/>
                  </a:lnTo>
                  <a:lnTo>
                    <a:pt x="20364" y="23877"/>
                  </a:lnTo>
                  <a:lnTo>
                    <a:pt x="20137" y="24217"/>
                  </a:lnTo>
                  <a:lnTo>
                    <a:pt x="19911" y="24520"/>
                  </a:lnTo>
                  <a:lnTo>
                    <a:pt x="19684" y="24803"/>
                  </a:lnTo>
                  <a:lnTo>
                    <a:pt x="19438" y="25068"/>
                  </a:lnTo>
                  <a:lnTo>
                    <a:pt x="19193" y="25313"/>
                  </a:lnTo>
                  <a:lnTo>
                    <a:pt x="18928" y="25559"/>
                  </a:lnTo>
                  <a:lnTo>
                    <a:pt x="18381" y="26031"/>
                  </a:lnTo>
                  <a:lnTo>
                    <a:pt x="17795" y="26465"/>
                  </a:lnTo>
                  <a:lnTo>
                    <a:pt x="17172" y="26881"/>
                  </a:lnTo>
                  <a:lnTo>
                    <a:pt x="16548" y="27259"/>
                  </a:lnTo>
                  <a:lnTo>
                    <a:pt x="15925" y="27618"/>
                  </a:lnTo>
                  <a:lnTo>
                    <a:pt x="15283" y="27958"/>
                  </a:lnTo>
                  <a:lnTo>
                    <a:pt x="14640" y="28260"/>
                  </a:lnTo>
                  <a:lnTo>
                    <a:pt x="14036" y="28543"/>
                  </a:lnTo>
                  <a:lnTo>
                    <a:pt x="13431" y="28770"/>
                  </a:lnTo>
                  <a:lnTo>
                    <a:pt x="12865" y="28978"/>
                  </a:lnTo>
                  <a:lnTo>
                    <a:pt x="12336" y="29167"/>
                  </a:lnTo>
                  <a:lnTo>
                    <a:pt x="11864" y="29299"/>
                  </a:lnTo>
                  <a:lnTo>
                    <a:pt x="11429" y="29412"/>
                  </a:lnTo>
                  <a:lnTo>
                    <a:pt x="11070" y="29488"/>
                  </a:lnTo>
                  <a:lnTo>
                    <a:pt x="10787" y="29526"/>
                  </a:lnTo>
                  <a:lnTo>
                    <a:pt x="10485" y="29526"/>
                  </a:lnTo>
                  <a:lnTo>
                    <a:pt x="10088" y="29488"/>
                  </a:lnTo>
                  <a:lnTo>
                    <a:pt x="9616" y="29393"/>
                  </a:lnTo>
                  <a:lnTo>
                    <a:pt x="9049" y="29261"/>
                  </a:lnTo>
                  <a:lnTo>
                    <a:pt x="8444" y="29072"/>
                  </a:lnTo>
                  <a:lnTo>
                    <a:pt x="7783" y="28808"/>
                  </a:lnTo>
                  <a:lnTo>
                    <a:pt x="7065" y="28506"/>
                  </a:lnTo>
                  <a:lnTo>
                    <a:pt x="6706" y="28336"/>
                  </a:lnTo>
                  <a:lnTo>
                    <a:pt x="6348" y="28128"/>
                  </a:lnTo>
                  <a:lnTo>
                    <a:pt x="5970" y="27920"/>
                  </a:lnTo>
                  <a:lnTo>
                    <a:pt x="5592" y="27693"/>
                  </a:lnTo>
                  <a:lnTo>
                    <a:pt x="5214" y="27448"/>
                  </a:lnTo>
                  <a:lnTo>
                    <a:pt x="4836" y="27183"/>
                  </a:lnTo>
                  <a:lnTo>
                    <a:pt x="4459" y="26900"/>
                  </a:lnTo>
                  <a:lnTo>
                    <a:pt x="4100" y="26598"/>
                  </a:lnTo>
                  <a:lnTo>
                    <a:pt x="3722" y="26276"/>
                  </a:lnTo>
                  <a:lnTo>
                    <a:pt x="3363" y="25936"/>
                  </a:lnTo>
                  <a:lnTo>
                    <a:pt x="3004" y="25578"/>
                  </a:lnTo>
                  <a:lnTo>
                    <a:pt x="2664" y="25181"/>
                  </a:lnTo>
                  <a:lnTo>
                    <a:pt x="2324" y="24784"/>
                  </a:lnTo>
                  <a:lnTo>
                    <a:pt x="2003" y="24350"/>
                  </a:lnTo>
                  <a:lnTo>
                    <a:pt x="1682" y="23896"/>
                  </a:lnTo>
                  <a:lnTo>
                    <a:pt x="1398" y="23424"/>
                  </a:lnTo>
                  <a:lnTo>
                    <a:pt x="1115" y="22933"/>
                  </a:lnTo>
                  <a:lnTo>
                    <a:pt x="850" y="22404"/>
                  </a:lnTo>
                  <a:lnTo>
                    <a:pt x="718" y="22083"/>
                  </a:lnTo>
                  <a:lnTo>
                    <a:pt x="624" y="21762"/>
                  </a:lnTo>
                  <a:lnTo>
                    <a:pt x="548" y="21422"/>
                  </a:lnTo>
                  <a:lnTo>
                    <a:pt x="510" y="21101"/>
                  </a:lnTo>
                  <a:lnTo>
                    <a:pt x="473" y="20761"/>
                  </a:lnTo>
                  <a:lnTo>
                    <a:pt x="473" y="20439"/>
                  </a:lnTo>
                  <a:lnTo>
                    <a:pt x="473" y="20118"/>
                  </a:lnTo>
                  <a:lnTo>
                    <a:pt x="492" y="19797"/>
                  </a:lnTo>
                  <a:lnTo>
                    <a:pt x="529" y="19476"/>
                  </a:lnTo>
                  <a:lnTo>
                    <a:pt x="567" y="19174"/>
                  </a:lnTo>
                  <a:lnTo>
                    <a:pt x="680" y="18569"/>
                  </a:lnTo>
                  <a:lnTo>
                    <a:pt x="794" y="18021"/>
                  </a:lnTo>
                  <a:lnTo>
                    <a:pt x="926" y="17530"/>
                  </a:lnTo>
                  <a:lnTo>
                    <a:pt x="1058" y="16982"/>
                  </a:lnTo>
                  <a:lnTo>
                    <a:pt x="1096" y="16756"/>
                  </a:lnTo>
                  <a:lnTo>
                    <a:pt x="1134" y="16567"/>
                  </a:lnTo>
                  <a:lnTo>
                    <a:pt x="1134" y="16340"/>
                  </a:lnTo>
                  <a:lnTo>
                    <a:pt x="1115" y="16095"/>
                  </a:lnTo>
                  <a:lnTo>
                    <a:pt x="1096" y="15811"/>
                  </a:lnTo>
                  <a:lnTo>
                    <a:pt x="1039" y="15509"/>
                  </a:lnTo>
                  <a:lnTo>
                    <a:pt x="907" y="14867"/>
                  </a:lnTo>
                  <a:lnTo>
                    <a:pt x="756" y="14168"/>
                  </a:lnTo>
                  <a:lnTo>
                    <a:pt x="624" y="13526"/>
                  </a:lnTo>
                  <a:lnTo>
                    <a:pt x="492" y="12883"/>
                  </a:lnTo>
                  <a:lnTo>
                    <a:pt x="397" y="12298"/>
                  </a:lnTo>
                  <a:lnTo>
                    <a:pt x="378" y="12033"/>
                  </a:lnTo>
                  <a:lnTo>
                    <a:pt x="359" y="11788"/>
                  </a:lnTo>
                  <a:lnTo>
                    <a:pt x="340" y="11504"/>
                  </a:lnTo>
                  <a:lnTo>
                    <a:pt x="340" y="11164"/>
                  </a:lnTo>
                  <a:lnTo>
                    <a:pt x="359" y="10768"/>
                  </a:lnTo>
                  <a:lnTo>
                    <a:pt x="397" y="10314"/>
                  </a:lnTo>
                  <a:lnTo>
                    <a:pt x="454" y="9842"/>
                  </a:lnTo>
                  <a:lnTo>
                    <a:pt x="529" y="9313"/>
                  </a:lnTo>
                  <a:lnTo>
                    <a:pt x="643" y="8765"/>
                  </a:lnTo>
                  <a:lnTo>
                    <a:pt x="775" y="8180"/>
                  </a:lnTo>
                  <a:lnTo>
                    <a:pt x="964" y="7594"/>
                  </a:lnTo>
                  <a:lnTo>
                    <a:pt x="1172" y="6971"/>
                  </a:lnTo>
                  <a:lnTo>
                    <a:pt x="1417" y="6366"/>
                  </a:lnTo>
                  <a:lnTo>
                    <a:pt x="1719" y="5743"/>
                  </a:lnTo>
                  <a:lnTo>
                    <a:pt x="1889" y="5440"/>
                  </a:lnTo>
                  <a:lnTo>
                    <a:pt x="2078" y="5138"/>
                  </a:lnTo>
                  <a:lnTo>
                    <a:pt x="2267" y="4836"/>
                  </a:lnTo>
                  <a:lnTo>
                    <a:pt x="2475" y="4534"/>
                  </a:lnTo>
                  <a:lnTo>
                    <a:pt x="2683" y="4250"/>
                  </a:lnTo>
                  <a:lnTo>
                    <a:pt x="2910" y="3948"/>
                  </a:lnTo>
                  <a:lnTo>
                    <a:pt x="3155" y="3665"/>
                  </a:lnTo>
                  <a:lnTo>
                    <a:pt x="3420" y="3400"/>
                  </a:lnTo>
                  <a:lnTo>
                    <a:pt x="3797" y="3023"/>
                  </a:lnTo>
                  <a:lnTo>
                    <a:pt x="4194" y="2683"/>
                  </a:lnTo>
                  <a:lnTo>
                    <a:pt x="4610" y="2361"/>
                  </a:lnTo>
                  <a:lnTo>
                    <a:pt x="5044" y="2059"/>
                  </a:lnTo>
                  <a:lnTo>
                    <a:pt x="5497" y="1795"/>
                  </a:lnTo>
                  <a:lnTo>
                    <a:pt x="5970" y="1549"/>
                  </a:lnTo>
                  <a:lnTo>
                    <a:pt x="6461" y="1322"/>
                  </a:lnTo>
                  <a:lnTo>
                    <a:pt x="6952" y="1115"/>
                  </a:lnTo>
                  <a:lnTo>
                    <a:pt x="7481" y="945"/>
                  </a:lnTo>
                  <a:lnTo>
                    <a:pt x="8029" y="775"/>
                  </a:lnTo>
                  <a:lnTo>
                    <a:pt x="8577" y="642"/>
                  </a:lnTo>
                  <a:lnTo>
                    <a:pt x="9162" y="548"/>
                  </a:lnTo>
                  <a:lnTo>
                    <a:pt x="9748" y="453"/>
                  </a:lnTo>
                  <a:lnTo>
                    <a:pt x="10371" y="397"/>
                  </a:lnTo>
                  <a:lnTo>
                    <a:pt x="10995" y="359"/>
                  </a:lnTo>
                  <a:close/>
                  <a:moveTo>
                    <a:pt x="11240" y="0"/>
                  </a:moveTo>
                  <a:lnTo>
                    <a:pt x="10522" y="38"/>
                  </a:lnTo>
                  <a:lnTo>
                    <a:pt x="9823" y="95"/>
                  </a:lnTo>
                  <a:lnTo>
                    <a:pt x="9162" y="189"/>
                  </a:lnTo>
                  <a:lnTo>
                    <a:pt x="8501" y="302"/>
                  </a:lnTo>
                  <a:lnTo>
                    <a:pt x="7859" y="453"/>
                  </a:lnTo>
                  <a:lnTo>
                    <a:pt x="7254" y="642"/>
                  </a:lnTo>
                  <a:lnTo>
                    <a:pt x="6669" y="850"/>
                  </a:lnTo>
                  <a:lnTo>
                    <a:pt x="6102" y="1096"/>
                  </a:lnTo>
                  <a:lnTo>
                    <a:pt x="5554" y="1360"/>
                  </a:lnTo>
                  <a:lnTo>
                    <a:pt x="5025" y="1662"/>
                  </a:lnTo>
                  <a:lnTo>
                    <a:pt x="4534" y="1984"/>
                  </a:lnTo>
                  <a:lnTo>
                    <a:pt x="4062" y="2342"/>
                  </a:lnTo>
                  <a:lnTo>
                    <a:pt x="3608" y="2739"/>
                  </a:lnTo>
                  <a:lnTo>
                    <a:pt x="3174" y="3155"/>
                  </a:lnTo>
                  <a:lnTo>
                    <a:pt x="2910" y="3438"/>
                  </a:lnTo>
                  <a:lnTo>
                    <a:pt x="2645" y="3721"/>
                  </a:lnTo>
                  <a:lnTo>
                    <a:pt x="2418" y="4024"/>
                  </a:lnTo>
                  <a:lnTo>
                    <a:pt x="2192" y="4326"/>
                  </a:lnTo>
                  <a:lnTo>
                    <a:pt x="1984" y="4647"/>
                  </a:lnTo>
                  <a:lnTo>
                    <a:pt x="1776" y="4949"/>
                  </a:lnTo>
                  <a:lnTo>
                    <a:pt x="1587" y="5270"/>
                  </a:lnTo>
                  <a:lnTo>
                    <a:pt x="1417" y="5573"/>
                  </a:lnTo>
                  <a:lnTo>
                    <a:pt x="1115" y="6215"/>
                  </a:lnTo>
                  <a:lnTo>
                    <a:pt x="850" y="6857"/>
                  </a:lnTo>
                  <a:lnTo>
                    <a:pt x="624" y="7481"/>
                  </a:lnTo>
                  <a:lnTo>
                    <a:pt x="454" y="8085"/>
                  </a:lnTo>
                  <a:lnTo>
                    <a:pt x="303" y="8690"/>
                  </a:lnTo>
                  <a:lnTo>
                    <a:pt x="189" y="9256"/>
                  </a:lnTo>
                  <a:lnTo>
                    <a:pt x="95" y="9804"/>
                  </a:lnTo>
                  <a:lnTo>
                    <a:pt x="38" y="10295"/>
                  </a:lnTo>
                  <a:lnTo>
                    <a:pt x="0" y="10749"/>
                  </a:lnTo>
                  <a:lnTo>
                    <a:pt x="0" y="11164"/>
                  </a:lnTo>
                  <a:lnTo>
                    <a:pt x="0" y="11523"/>
                  </a:lnTo>
                  <a:lnTo>
                    <a:pt x="0" y="11807"/>
                  </a:lnTo>
                  <a:lnTo>
                    <a:pt x="19" y="12071"/>
                  </a:lnTo>
                  <a:lnTo>
                    <a:pt x="57" y="12335"/>
                  </a:lnTo>
                  <a:lnTo>
                    <a:pt x="152" y="12940"/>
                  </a:lnTo>
                  <a:lnTo>
                    <a:pt x="284" y="13582"/>
                  </a:lnTo>
                  <a:lnTo>
                    <a:pt x="416" y="14243"/>
                  </a:lnTo>
                  <a:lnTo>
                    <a:pt x="567" y="14905"/>
                  </a:lnTo>
                  <a:lnTo>
                    <a:pt x="699" y="15528"/>
                  </a:lnTo>
                  <a:lnTo>
                    <a:pt x="737" y="15830"/>
                  </a:lnTo>
                  <a:lnTo>
                    <a:pt x="775" y="16095"/>
                  </a:lnTo>
                  <a:lnTo>
                    <a:pt x="794" y="16321"/>
                  </a:lnTo>
                  <a:lnTo>
                    <a:pt x="775" y="16529"/>
                  </a:lnTo>
                  <a:lnTo>
                    <a:pt x="756" y="16699"/>
                  </a:lnTo>
                  <a:lnTo>
                    <a:pt x="699" y="16926"/>
                  </a:lnTo>
                  <a:lnTo>
                    <a:pt x="586" y="17436"/>
                  </a:lnTo>
                  <a:lnTo>
                    <a:pt x="454" y="17965"/>
                  </a:lnTo>
                  <a:lnTo>
                    <a:pt x="322" y="18531"/>
                  </a:lnTo>
                  <a:lnTo>
                    <a:pt x="208" y="19136"/>
                  </a:lnTo>
                  <a:lnTo>
                    <a:pt x="170" y="19457"/>
                  </a:lnTo>
                  <a:lnTo>
                    <a:pt x="133" y="19797"/>
                  </a:lnTo>
                  <a:lnTo>
                    <a:pt x="114" y="20118"/>
                  </a:lnTo>
                  <a:lnTo>
                    <a:pt x="114" y="20458"/>
                  </a:lnTo>
                  <a:lnTo>
                    <a:pt x="133" y="20817"/>
                  </a:lnTo>
                  <a:lnTo>
                    <a:pt x="170" y="21157"/>
                  </a:lnTo>
                  <a:lnTo>
                    <a:pt x="208" y="21497"/>
                  </a:lnTo>
                  <a:lnTo>
                    <a:pt x="303" y="21856"/>
                  </a:lnTo>
                  <a:lnTo>
                    <a:pt x="397" y="22196"/>
                  </a:lnTo>
                  <a:lnTo>
                    <a:pt x="529" y="22555"/>
                  </a:lnTo>
                  <a:lnTo>
                    <a:pt x="794" y="23084"/>
                  </a:lnTo>
                  <a:lnTo>
                    <a:pt x="1077" y="23575"/>
                  </a:lnTo>
                  <a:lnTo>
                    <a:pt x="1379" y="24066"/>
                  </a:lnTo>
                  <a:lnTo>
                    <a:pt x="1682" y="24520"/>
                  </a:lnTo>
                  <a:lnTo>
                    <a:pt x="2003" y="24954"/>
                  </a:lnTo>
                  <a:lnTo>
                    <a:pt x="2343" y="25351"/>
                  </a:lnTo>
                  <a:lnTo>
                    <a:pt x="2683" y="25748"/>
                  </a:lnTo>
                  <a:lnTo>
                    <a:pt x="3042" y="26125"/>
                  </a:lnTo>
                  <a:lnTo>
                    <a:pt x="3401" y="26465"/>
                  </a:lnTo>
                  <a:lnTo>
                    <a:pt x="3760" y="26787"/>
                  </a:lnTo>
                  <a:lnTo>
                    <a:pt x="4137" y="27108"/>
                  </a:lnTo>
                  <a:lnTo>
                    <a:pt x="4496" y="27391"/>
                  </a:lnTo>
                  <a:lnTo>
                    <a:pt x="4874" y="27655"/>
                  </a:lnTo>
                  <a:lnTo>
                    <a:pt x="5252" y="27920"/>
                  </a:lnTo>
                  <a:lnTo>
                    <a:pt x="5630" y="28147"/>
                  </a:lnTo>
                  <a:lnTo>
                    <a:pt x="6008" y="28373"/>
                  </a:lnTo>
                  <a:lnTo>
                    <a:pt x="6366" y="28562"/>
                  </a:lnTo>
                  <a:lnTo>
                    <a:pt x="6725" y="28751"/>
                  </a:lnTo>
                  <a:lnTo>
                    <a:pt x="7084" y="28921"/>
                  </a:lnTo>
                  <a:lnTo>
                    <a:pt x="7443" y="29072"/>
                  </a:lnTo>
                  <a:lnTo>
                    <a:pt x="8123" y="29337"/>
                  </a:lnTo>
                  <a:lnTo>
                    <a:pt x="8766" y="29545"/>
                  </a:lnTo>
                  <a:lnTo>
                    <a:pt x="9332" y="29696"/>
                  </a:lnTo>
                  <a:lnTo>
                    <a:pt x="9861" y="29809"/>
                  </a:lnTo>
                  <a:lnTo>
                    <a:pt x="10296" y="29866"/>
                  </a:lnTo>
                  <a:lnTo>
                    <a:pt x="10655" y="29885"/>
                  </a:lnTo>
                  <a:lnTo>
                    <a:pt x="10806" y="29866"/>
                  </a:lnTo>
                  <a:lnTo>
                    <a:pt x="11108" y="29828"/>
                  </a:lnTo>
                  <a:lnTo>
                    <a:pt x="11486" y="29752"/>
                  </a:lnTo>
                  <a:lnTo>
                    <a:pt x="11939" y="29658"/>
                  </a:lnTo>
                  <a:lnTo>
                    <a:pt x="12430" y="29507"/>
                  </a:lnTo>
                  <a:lnTo>
                    <a:pt x="12959" y="29337"/>
                  </a:lnTo>
                  <a:lnTo>
                    <a:pt x="13545" y="29110"/>
                  </a:lnTo>
                  <a:lnTo>
                    <a:pt x="14149" y="28864"/>
                  </a:lnTo>
                  <a:lnTo>
                    <a:pt x="14773" y="28600"/>
                  </a:lnTo>
                  <a:lnTo>
                    <a:pt x="15415" y="28279"/>
                  </a:lnTo>
                  <a:lnTo>
                    <a:pt x="16076" y="27939"/>
                  </a:lnTo>
                  <a:lnTo>
                    <a:pt x="16718" y="27580"/>
                  </a:lnTo>
                  <a:lnTo>
                    <a:pt x="17361" y="27183"/>
                  </a:lnTo>
                  <a:lnTo>
                    <a:pt x="17984" y="26749"/>
                  </a:lnTo>
                  <a:lnTo>
                    <a:pt x="18588" y="26295"/>
                  </a:lnTo>
                  <a:lnTo>
                    <a:pt x="19155" y="25823"/>
                  </a:lnTo>
                  <a:lnTo>
                    <a:pt x="19420" y="25578"/>
                  </a:lnTo>
                  <a:lnTo>
                    <a:pt x="19684" y="25313"/>
                  </a:lnTo>
                  <a:lnTo>
                    <a:pt x="19930" y="25049"/>
                  </a:lnTo>
                  <a:lnTo>
                    <a:pt x="20175" y="24746"/>
                  </a:lnTo>
                  <a:lnTo>
                    <a:pt x="20402" y="24425"/>
                  </a:lnTo>
                  <a:lnTo>
                    <a:pt x="20647" y="24104"/>
                  </a:lnTo>
                  <a:lnTo>
                    <a:pt x="20874" y="23745"/>
                  </a:lnTo>
                  <a:lnTo>
                    <a:pt x="21082" y="23367"/>
                  </a:lnTo>
                  <a:lnTo>
                    <a:pt x="21290" y="22971"/>
                  </a:lnTo>
                  <a:lnTo>
                    <a:pt x="21498" y="22574"/>
                  </a:lnTo>
                  <a:lnTo>
                    <a:pt x="21894" y="21743"/>
                  </a:lnTo>
                  <a:lnTo>
                    <a:pt x="22272" y="20874"/>
                  </a:lnTo>
                  <a:lnTo>
                    <a:pt x="22612" y="19986"/>
                  </a:lnTo>
                  <a:lnTo>
                    <a:pt x="22914" y="19098"/>
                  </a:lnTo>
                  <a:lnTo>
                    <a:pt x="23198" y="18210"/>
                  </a:lnTo>
                  <a:lnTo>
                    <a:pt x="23462" y="17360"/>
                  </a:lnTo>
                  <a:lnTo>
                    <a:pt x="23670" y="16548"/>
                  </a:lnTo>
                  <a:lnTo>
                    <a:pt x="23859" y="15773"/>
                  </a:lnTo>
                  <a:lnTo>
                    <a:pt x="24029" y="15093"/>
                  </a:lnTo>
                  <a:lnTo>
                    <a:pt x="24142" y="14470"/>
                  </a:lnTo>
                  <a:lnTo>
                    <a:pt x="24237" y="13960"/>
                  </a:lnTo>
                  <a:lnTo>
                    <a:pt x="24274" y="13563"/>
                  </a:lnTo>
                  <a:lnTo>
                    <a:pt x="24312" y="13148"/>
                  </a:lnTo>
                  <a:lnTo>
                    <a:pt x="24331" y="12789"/>
                  </a:lnTo>
                  <a:lnTo>
                    <a:pt x="24331" y="12335"/>
                  </a:lnTo>
                  <a:lnTo>
                    <a:pt x="24312" y="11825"/>
                  </a:lnTo>
                  <a:lnTo>
                    <a:pt x="24274" y="11240"/>
                  </a:lnTo>
                  <a:lnTo>
                    <a:pt x="24218" y="10616"/>
                  </a:lnTo>
                  <a:lnTo>
                    <a:pt x="24104" y="9936"/>
                  </a:lnTo>
                  <a:lnTo>
                    <a:pt x="23972" y="9200"/>
                  </a:lnTo>
                  <a:lnTo>
                    <a:pt x="23802" y="8463"/>
                  </a:lnTo>
                  <a:lnTo>
                    <a:pt x="23689" y="8066"/>
                  </a:lnTo>
                  <a:lnTo>
                    <a:pt x="23557" y="7688"/>
                  </a:lnTo>
                  <a:lnTo>
                    <a:pt x="23424" y="7292"/>
                  </a:lnTo>
                  <a:lnTo>
                    <a:pt x="23273" y="6914"/>
                  </a:lnTo>
                  <a:lnTo>
                    <a:pt x="23103" y="6517"/>
                  </a:lnTo>
                  <a:lnTo>
                    <a:pt x="22914" y="6121"/>
                  </a:lnTo>
                  <a:lnTo>
                    <a:pt x="22706" y="5724"/>
                  </a:lnTo>
                  <a:lnTo>
                    <a:pt x="22499" y="5346"/>
                  </a:lnTo>
                  <a:lnTo>
                    <a:pt x="22253" y="4968"/>
                  </a:lnTo>
                  <a:lnTo>
                    <a:pt x="22008" y="4590"/>
                  </a:lnTo>
                  <a:lnTo>
                    <a:pt x="21724" y="4213"/>
                  </a:lnTo>
                  <a:lnTo>
                    <a:pt x="21422" y="3854"/>
                  </a:lnTo>
                  <a:lnTo>
                    <a:pt x="21044" y="3419"/>
                  </a:lnTo>
                  <a:lnTo>
                    <a:pt x="20629" y="3023"/>
                  </a:lnTo>
                  <a:lnTo>
                    <a:pt x="20213" y="2664"/>
                  </a:lnTo>
                  <a:lnTo>
                    <a:pt x="19760" y="2305"/>
                  </a:lnTo>
                  <a:lnTo>
                    <a:pt x="19287" y="1984"/>
                  </a:lnTo>
                  <a:lnTo>
                    <a:pt x="18796" y="1681"/>
                  </a:lnTo>
                  <a:lnTo>
                    <a:pt x="18286" y="1398"/>
                  </a:lnTo>
                  <a:lnTo>
                    <a:pt x="17757" y="1152"/>
                  </a:lnTo>
                  <a:lnTo>
                    <a:pt x="17191" y="926"/>
                  </a:lnTo>
                  <a:lnTo>
                    <a:pt x="16624" y="718"/>
                  </a:lnTo>
                  <a:lnTo>
                    <a:pt x="16019" y="548"/>
                  </a:lnTo>
                  <a:lnTo>
                    <a:pt x="15415" y="397"/>
                  </a:lnTo>
                  <a:lnTo>
                    <a:pt x="14773" y="265"/>
                  </a:lnTo>
                  <a:lnTo>
                    <a:pt x="14130" y="170"/>
                  </a:lnTo>
                  <a:lnTo>
                    <a:pt x="13450" y="95"/>
                  </a:lnTo>
                  <a:lnTo>
                    <a:pt x="12751" y="38"/>
                  </a:lnTo>
                  <a:lnTo>
                    <a:pt x="1199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67;p30">
              <a:extLst>
                <a:ext uri="{FF2B5EF4-FFF2-40B4-BE49-F238E27FC236}">
                  <a16:creationId xmlns:a16="http://schemas.microsoft.com/office/drawing/2014/main" id="{383C7A9E-4574-8A06-0A77-7FAF0AB751D1}"/>
                </a:ext>
              </a:extLst>
            </p:cNvPr>
            <p:cNvSpPr/>
            <p:nvPr/>
          </p:nvSpPr>
          <p:spPr>
            <a:xfrm>
              <a:off x="5322625" y="306600"/>
              <a:ext cx="608300" cy="747125"/>
            </a:xfrm>
            <a:custGeom>
              <a:avLst/>
              <a:gdLst/>
              <a:ahLst/>
              <a:cxnLst/>
              <a:rect l="l" t="t" r="r" b="b"/>
              <a:pathLst>
                <a:path w="24332" h="29885" fill="none" extrusionOk="0">
                  <a:moveTo>
                    <a:pt x="10655" y="29885"/>
                  </a:moveTo>
                  <a:lnTo>
                    <a:pt x="10655" y="29885"/>
                  </a:lnTo>
                  <a:lnTo>
                    <a:pt x="10296" y="29866"/>
                  </a:lnTo>
                  <a:lnTo>
                    <a:pt x="9861" y="29809"/>
                  </a:lnTo>
                  <a:lnTo>
                    <a:pt x="9332" y="29696"/>
                  </a:lnTo>
                  <a:lnTo>
                    <a:pt x="8766" y="29545"/>
                  </a:lnTo>
                  <a:lnTo>
                    <a:pt x="8123" y="29337"/>
                  </a:lnTo>
                  <a:lnTo>
                    <a:pt x="7443" y="29072"/>
                  </a:lnTo>
                  <a:lnTo>
                    <a:pt x="7084" y="28921"/>
                  </a:lnTo>
                  <a:lnTo>
                    <a:pt x="6725" y="28751"/>
                  </a:lnTo>
                  <a:lnTo>
                    <a:pt x="6366" y="28562"/>
                  </a:lnTo>
                  <a:lnTo>
                    <a:pt x="6008" y="28373"/>
                  </a:lnTo>
                  <a:lnTo>
                    <a:pt x="5630" y="28147"/>
                  </a:lnTo>
                  <a:lnTo>
                    <a:pt x="5252" y="27920"/>
                  </a:lnTo>
                  <a:lnTo>
                    <a:pt x="4874" y="27655"/>
                  </a:lnTo>
                  <a:lnTo>
                    <a:pt x="4496" y="27391"/>
                  </a:lnTo>
                  <a:lnTo>
                    <a:pt x="4137" y="27108"/>
                  </a:lnTo>
                  <a:lnTo>
                    <a:pt x="3760" y="26787"/>
                  </a:lnTo>
                  <a:lnTo>
                    <a:pt x="3401" y="26465"/>
                  </a:lnTo>
                  <a:lnTo>
                    <a:pt x="3042" y="26125"/>
                  </a:lnTo>
                  <a:lnTo>
                    <a:pt x="2683" y="25748"/>
                  </a:lnTo>
                  <a:lnTo>
                    <a:pt x="2343" y="25351"/>
                  </a:lnTo>
                  <a:lnTo>
                    <a:pt x="2003" y="24954"/>
                  </a:lnTo>
                  <a:lnTo>
                    <a:pt x="1682" y="24520"/>
                  </a:lnTo>
                  <a:lnTo>
                    <a:pt x="1379" y="24066"/>
                  </a:lnTo>
                  <a:lnTo>
                    <a:pt x="1077" y="23575"/>
                  </a:lnTo>
                  <a:lnTo>
                    <a:pt x="794" y="23084"/>
                  </a:lnTo>
                  <a:lnTo>
                    <a:pt x="529" y="22555"/>
                  </a:lnTo>
                  <a:lnTo>
                    <a:pt x="529" y="22555"/>
                  </a:lnTo>
                  <a:lnTo>
                    <a:pt x="397" y="22196"/>
                  </a:lnTo>
                  <a:lnTo>
                    <a:pt x="303" y="21856"/>
                  </a:lnTo>
                  <a:lnTo>
                    <a:pt x="208" y="21497"/>
                  </a:lnTo>
                  <a:lnTo>
                    <a:pt x="170" y="21157"/>
                  </a:lnTo>
                  <a:lnTo>
                    <a:pt x="133" y="20817"/>
                  </a:lnTo>
                  <a:lnTo>
                    <a:pt x="114" y="20458"/>
                  </a:lnTo>
                  <a:lnTo>
                    <a:pt x="114" y="20118"/>
                  </a:lnTo>
                  <a:lnTo>
                    <a:pt x="133" y="19797"/>
                  </a:lnTo>
                  <a:lnTo>
                    <a:pt x="170" y="19457"/>
                  </a:lnTo>
                  <a:lnTo>
                    <a:pt x="208" y="19136"/>
                  </a:lnTo>
                  <a:lnTo>
                    <a:pt x="322" y="18531"/>
                  </a:lnTo>
                  <a:lnTo>
                    <a:pt x="454" y="17965"/>
                  </a:lnTo>
                  <a:lnTo>
                    <a:pt x="586" y="17436"/>
                  </a:lnTo>
                  <a:lnTo>
                    <a:pt x="586" y="17436"/>
                  </a:lnTo>
                  <a:lnTo>
                    <a:pt x="699" y="16926"/>
                  </a:lnTo>
                  <a:lnTo>
                    <a:pt x="756" y="16699"/>
                  </a:lnTo>
                  <a:lnTo>
                    <a:pt x="775" y="16529"/>
                  </a:lnTo>
                  <a:lnTo>
                    <a:pt x="775" y="16529"/>
                  </a:lnTo>
                  <a:lnTo>
                    <a:pt x="794" y="16321"/>
                  </a:lnTo>
                  <a:lnTo>
                    <a:pt x="775" y="16095"/>
                  </a:lnTo>
                  <a:lnTo>
                    <a:pt x="737" y="15830"/>
                  </a:lnTo>
                  <a:lnTo>
                    <a:pt x="699" y="15528"/>
                  </a:lnTo>
                  <a:lnTo>
                    <a:pt x="567" y="14905"/>
                  </a:lnTo>
                  <a:lnTo>
                    <a:pt x="416" y="14243"/>
                  </a:lnTo>
                  <a:lnTo>
                    <a:pt x="416" y="14243"/>
                  </a:lnTo>
                  <a:lnTo>
                    <a:pt x="284" y="13582"/>
                  </a:lnTo>
                  <a:lnTo>
                    <a:pt x="152" y="12940"/>
                  </a:lnTo>
                  <a:lnTo>
                    <a:pt x="57" y="12335"/>
                  </a:lnTo>
                  <a:lnTo>
                    <a:pt x="19" y="12071"/>
                  </a:lnTo>
                  <a:lnTo>
                    <a:pt x="0" y="11807"/>
                  </a:lnTo>
                  <a:lnTo>
                    <a:pt x="0" y="11807"/>
                  </a:lnTo>
                  <a:lnTo>
                    <a:pt x="0" y="11523"/>
                  </a:lnTo>
                  <a:lnTo>
                    <a:pt x="0" y="11164"/>
                  </a:lnTo>
                  <a:lnTo>
                    <a:pt x="0" y="10749"/>
                  </a:lnTo>
                  <a:lnTo>
                    <a:pt x="38" y="10295"/>
                  </a:lnTo>
                  <a:lnTo>
                    <a:pt x="95" y="9804"/>
                  </a:lnTo>
                  <a:lnTo>
                    <a:pt x="189" y="9256"/>
                  </a:lnTo>
                  <a:lnTo>
                    <a:pt x="303" y="8690"/>
                  </a:lnTo>
                  <a:lnTo>
                    <a:pt x="454" y="8085"/>
                  </a:lnTo>
                  <a:lnTo>
                    <a:pt x="624" y="7481"/>
                  </a:lnTo>
                  <a:lnTo>
                    <a:pt x="850" y="6857"/>
                  </a:lnTo>
                  <a:lnTo>
                    <a:pt x="1115" y="6215"/>
                  </a:lnTo>
                  <a:lnTo>
                    <a:pt x="1417" y="5573"/>
                  </a:lnTo>
                  <a:lnTo>
                    <a:pt x="1587" y="5270"/>
                  </a:lnTo>
                  <a:lnTo>
                    <a:pt x="1776" y="4949"/>
                  </a:lnTo>
                  <a:lnTo>
                    <a:pt x="1984" y="4647"/>
                  </a:lnTo>
                  <a:lnTo>
                    <a:pt x="2192" y="4326"/>
                  </a:lnTo>
                  <a:lnTo>
                    <a:pt x="2418" y="4024"/>
                  </a:lnTo>
                  <a:lnTo>
                    <a:pt x="2645" y="3721"/>
                  </a:lnTo>
                  <a:lnTo>
                    <a:pt x="2910" y="3438"/>
                  </a:lnTo>
                  <a:lnTo>
                    <a:pt x="3174" y="3155"/>
                  </a:lnTo>
                  <a:lnTo>
                    <a:pt x="3174" y="3155"/>
                  </a:lnTo>
                  <a:lnTo>
                    <a:pt x="3608" y="2739"/>
                  </a:lnTo>
                  <a:lnTo>
                    <a:pt x="4062" y="2342"/>
                  </a:lnTo>
                  <a:lnTo>
                    <a:pt x="4534" y="1984"/>
                  </a:lnTo>
                  <a:lnTo>
                    <a:pt x="5025" y="1662"/>
                  </a:lnTo>
                  <a:lnTo>
                    <a:pt x="5554" y="1360"/>
                  </a:lnTo>
                  <a:lnTo>
                    <a:pt x="6102" y="1096"/>
                  </a:lnTo>
                  <a:lnTo>
                    <a:pt x="6669" y="850"/>
                  </a:lnTo>
                  <a:lnTo>
                    <a:pt x="7254" y="642"/>
                  </a:lnTo>
                  <a:lnTo>
                    <a:pt x="7859" y="453"/>
                  </a:lnTo>
                  <a:lnTo>
                    <a:pt x="8501" y="302"/>
                  </a:lnTo>
                  <a:lnTo>
                    <a:pt x="9162" y="189"/>
                  </a:lnTo>
                  <a:lnTo>
                    <a:pt x="9823" y="95"/>
                  </a:lnTo>
                  <a:lnTo>
                    <a:pt x="10522" y="38"/>
                  </a:lnTo>
                  <a:lnTo>
                    <a:pt x="11240" y="0"/>
                  </a:lnTo>
                  <a:lnTo>
                    <a:pt x="11996" y="0"/>
                  </a:lnTo>
                  <a:lnTo>
                    <a:pt x="12751" y="38"/>
                  </a:lnTo>
                  <a:lnTo>
                    <a:pt x="12751" y="38"/>
                  </a:lnTo>
                  <a:lnTo>
                    <a:pt x="13450" y="95"/>
                  </a:lnTo>
                  <a:lnTo>
                    <a:pt x="14130" y="170"/>
                  </a:lnTo>
                  <a:lnTo>
                    <a:pt x="14773" y="265"/>
                  </a:lnTo>
                  <a:lnTo>
                    <a:pt x="15415" y="397"/>
                  </a:lnTo>
                  <a:lnTo>
                    <a:pt x="16019" y="548"/>
                  </a:lnTo>
                  <a:lnTo>
                    <a:pt x="16624" y="718"/>
                  </a:lnTo>
                  <a:lnTo>
                    <a:pt x="17191" y="926"/>
                  </a:lnTo>
                  <a:lnTo>
                    <a:pt x="17757" y="1152"/>
                  </a:lnTo>
                  <a:lnTo>
                    <a:pt x="18286" y="1398"/>
                  </a:lnTo>
                  <a:lnTo>
                    <a:pt x="18796" y="1681"/>
                  </a:lnTo>
                  <a:lnTo>
                    <a:pt x="19287" y="1984"/>
                  </a:lnTo>
                  <a:lnTo>
                    <a:pt x="19760" y="2305"/>
                  </a:lnTo>
                  <a:lnTo>
                    <a:pt x="20213" y="2664"/>
                  </a:lnTo>
                  <a:lnTo>
                    <a:pt x="20629" y="3023"/>
                  </a:lnTo>
                  <a:lnTo>
                    <a:pt x="21044" y="3419"/>
                  </a:lnTo>
                  <a:lnTo>
                    <a:pt x="21422" y="3854"/>
                  </a:lnTo>
                  <a:lnTo>
                    <a:pt x="21422" y="3854"/>
                  </a:lnTo>
                  <a:lnTo>
                    <a:pt x="21724" y="4213"/>
                  </a:lnTo>
                  <a:lnTo>
                    <a:pt x="22008" y="4590"/>
                  </a:lnTo>
                  <a:lnTo>
                    <a:pt x="22253" y="4968"/>
                  </a:lnTo>
                  <a:lnTo>
                    <a:pt x="22499" y="5346"/>
                  </a:lnTo>
                  <a:lnTo>
                    <a:pt x="22706" y="5724"/>
                  </a:lnTo>
                  <a:lnTo>
                    <a:pt x="22914" y="6121"/>
                  </a:lnTo>
                  <a:lnTo>
                    <a:pt x="23103" y="6517"/>
                  </a:lnTo>
                  <a:lnTo>
                    <a:pt x="23273" y="6914"/>
                  </a:lnTo>
                  <a:lnTo>
                    <a:pt x="23424" y="7292"/>
                  </a:lnTo>
                  <a:lnTo>
                    <a:pt x="23557" y="7688"/>
                  </a:lnTo>
                  <a:lnTo>
                    <a:pt x="23689" y="8066"/>
                  </a:lnTo>
                  <a:lnTo>
                    <a:pt x="23802" y="8463"/>
                  </a:lnTo>
                  <a:lnTo>
                    <a:pt x="23972" y="9200"/>
                  </a:lnTo>
                  <a:lnTo>
                    <a:pt x="24104" y="9936"/>
                  </a:lnTo>
                  <a:lnTo>
                    <a:pt x="24218" y="10616"/>
                  </a:lnTo>
                  <a:lnTo>
                    <a:pt x="24274" y="11240"/>
                  </a:lnTo>
                  <a:lnTo>
                    <a:pt x="24312" y="11825"/>
                  </a:lnTo>
                  <a:lnTo>
                    <a:pt x="24331" y="12335"/>
                  </a:lnTo>
                  <a:lnTo>
                    <a:pt x="24331" y="12789"/>
                  </a:lnTo>
                  <a:lnTo>
                    <a:pt x="24312" y="13148"/>
                  </a:lnTo>
                  <a:lnTo>
                    <a:pt x="24274" y="13563"/>
                  </a:lnTo>
                  <a:lnTo>
                    <a:pt x="24274" y="13563"/>
                  </a:lnTo>
                  <a:lnTo>
                    <a:pt x="24237" y="13960"/>
                  </a:lnTo>
                  <a:lnTo>
                    <a:pt x="24142" y="14470"/>
                  </a:lnTo>
                  <a:lnTo>
                    <a:pt x="24029" y="15093"/>
                  </a:lnTo>
                  <a:lnTo>
                    <a:pt x="23859" y="15773"/>
                  </a:lnTo>
                  <a:lnTo>
                    <a:pt x="23670" y="16548"/>
                  </a:lnTo>
                  <a:lnTo>
                    <a:pt x="23462" y="17360"/>
                  </a:lnTo>
                  <a:lnTo>
                    <a:pt x="23198" y="18210"/>
                  </a:lnTo>
                  <a:lnTo>
                    <a:pt x="22914" y="19098"/>
                  </a:lnTo>
                  <a:lnTo>
                    <a:pt x="22612" y="19986"/>
                  </a:lnTo>
                  <a:lnTo>
                    <a:pt x="22272" y="20874"/>
                  </a:lnTo>
                  <a:lnTo>
                    <a:pt x="21894" y="21743"/>
                  </a:lnTo>
                  <a:lnTo>
                    <a:pt x="21498" y="22574"/>
                  </a:lnTo>
                  <a:lnTo>
                    <a:pt x="21290" y="22971"/>
                  </a:lnTo>
                  <a:lnTo>
                    <a:pt x="21082" y="23367"/>
                  </a:lnTo>
                  <a:lnTo>
                    <a:pt x="20874" y="23745"/>
                  </a:lnTo>
                  <a:lnTo>
                    <a:pt x="20647" y="24104"/>
                  </a:lnTo>
                  <a:lnTo>
                    <a:pt x="20402" y="24425"/>
                  </a:lnTo>
                  <a:lnTo>
                    <a:pt x="20175" y="24746"/>
                  </a:lnTo>
                  <a:lnTo>
                    <a:pt x="19930" y="25049"/>
                  </a:lnTo>
                  <a:lnTo>
                    <a:pt x="19684" y="25313"/>
                  </a:lnTo>
                  <a:lnTo>
                    <a:pt x="19684" y="25313"/>
                  </a:lnTo>
                  <a:lnTo>
                    <a:pt x="19420" y="25578"/>
                  </a:lnTo>
                  <a:lnTo>
                    <a:pt x="19155" y="25823"/>
                  </a:lnTo>
                  <a:lnTo>
                    <a:pt x="18588" y="26295"/>
                  </a:lnTo>
                  <a:lnTo>
                    <a:pt x="17984" y="26749"/>
                  </a:lnTo>
                  <a:lnTo>
                    <a:pt x="17361" y="27183"/>
                  </a:lnTo>
                  <a:lnTo>
                    <a:pt x="16718" y="27580"/>
                  </a:lnTo>
                  <a:lnTo>
                    <a:pt x="16076" y="27939"/>
                  </a:lnTo>
                  <a:lnTo>
                    <a:pt x="15415" y="28279"/>
                  </a:lnTo>
                  <a:lnTo>
                    <a:pt x="14773" y="28600"/>
                  </a:lnTo>
                  <a:lnTo>
                    <a:pt x="14149" y="28864"/>
                  </a:lnTo>
                  <a:lnTo>
                    <a:pt x="13545" y="29110"/>
                  </a:lnTo>
                  <a:lnTo>
                    <a:pt x="12959" y="29337"/>
                  </a:lnTo>
                  <a:lnTo>
                    <a:pt x="12430" y="29507"/>
                  </a:lnTo>
                  <a:lnTo>
                    <a:pt x="11939" y="29658"/>
                  </a:lnTo>
                  <a:lnTo>
                    <a:pt x="11486" y="29752"/>
                  </a:lnTo>
                  <a:lnTo>
                    <a:pt x="11108" y="29828"/>
                  </a:lnTo>
                  <a:lnTo>
                    <a:pt x="10806" y="29866"/>
                  </a:lnTo>
                  <a:lnTo>
                    <a:pt x="10806" y="29866"/>
                  </a:lnTo>
                  <a:lnTo>
                    <a:pt x="10655" y="298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68;p30">
              <a:extLst>
                <a:ext uri="{FF2B5EF4-FFF2-40B4-BE49-F238E27FC236}">
                  <a16:creationId xmlns:a16="http://schemas.microsoft.com/office/drawing/2014/main" id="{46A8D466-03A6-5436-B562-64015025D9DB}"/>
                </a:ext>
              </a:extLst>
            </p:cNvPr>
            <p:cNvSpPr/>
            <p:nvPr/>
          </p:nvSpPr>
          <p:spPr>
            <a:xfrm>
              <a:off x="5331125" y="315575"/>
              <a:ext cx="590825" cy="729175"/>
            </a:xfrm>
            <a:custGeom>
              <a:avLst/>
              <a:gdLst/>
              <a:ahLst/>
              <a:cxnLst/>
              <a:rect l="l" t="t" r="r" b="b"/>
              <a:pathLst>
                <a:path w="23633" h="29167" fill="none" extrusionOk="0">
                  <a:moveTo>
                    <a:pt x="11297" y="0"/>
                  </a:moveTo>
                  <a:lnTo>
                    <a:pt x="11297" y="0"/>
                  </a:lnTo>
                  <a:lnTo>
                    <a:pt x="10655" y="0"/>
                  </a:lnTo>
                  <a:lnTo>
                    <a:pt x="10031" y="38"/>
                  </a:lnTo>
                  <a:lnTo>
                    <a:pt x="9408" y="94"/>
                  </a:lnTo>
                  <a:lnTo>
                    <a:pt x="8822" y="189"/>
                  </a:lnTo>
                  <a:lnTo>
                    <a:pt x="8237" y="283"/>
                  </a:lnTo>
                  <a:lnTo>
                    <a:pt x="7689" y="416"/>
                  </a:lnTo>
                  <a:lnTo>
                    <a:pt x="7141" y="586"/>
                  </a:lnTo>
                  <a:lnTo>
                    <a:pt x="6612" y="756"/>
                  </a:lnTo>
                  <a:lnTo>
                    <a:pt x="6121" y="963"/>
                  </a:lnTo>
                  <a:lnTo>
                    <a:pt x="5630" y="1190"/>
                  </a:lnTo>
                  <a:lnTo>
                    <a:pt x="5157" y="1436"/>
                  </a:lnTo>
                  <a:lnTo>
                    <a:pt x="4704" y="1700"/>
                  </a:lnTo>
                  <a:lnTo>
                    <a:pt x="4270" y="2002"/>
                  </a:lnTo>
                  <a:lnTo>
                    <a:pt x="3854" y="2324"/>
                  </a:lnTo>
                  <a:lnTo>
                    <a:pt x="3457" y="2664"/>
                  </a:lnTo>
                  <a:lnTo>
                    <a:pt x="3080" y="3041"/>
                  </a:lnTo>
                  <a:lnTo>
                    <a:pt x="3080" y="3041"/>
                  </a:lnTo>
                  <a:lnTo>
                    <a:pt x="2815" y="3306"/>
                  </a:lnTo>
                  <a:lnTo>
                    <a:pt x="2570" y="3589"/>
                  </a:lnTo>
                  <a:lnTo>
                    <a:pt x="2343" y="3891"/>
                  </a:lnTo>
                  <a:lnTo>
                    <a:pt x="2135" y="4175"/>
                  </a:lnTo>
                  <a:lnTo>
                    <a:pt x="1927" y="4477"/>
                  </a:lnTo>
                  <a:lnTo>
                    <a:pt x="1738" y="4779"/>
                  </a:lnTo>
                  <a:lnTo>
                    <a:pt x="1549" y="5081"/>
                  </a:lnTo>
                  <a:lnTo>
                    <a:pt x="1379" y="5384"/>
                  </a:lnTo>
                  <a:lnTo>
                    <a:pt x="1077" y="6007"/>
                  </a:lnTo>
                  <a:lnTo>
                    <a:pt x="832" y="6612"/>
                  </a:lnTo>
                  <a:lnTo>
                    <a:pt x="624" y="7235"/>
                  </a:lnTo>
                  <a:lnTo>
                    <a:pt x="435" y="7821"/>
                  </a:lnTo>
                  <a:lnTo>
                    <a:pt x="303" y="8406"/>
                  </a:lnTo>
                  <a:lnTo>
                    <a:pt x="189" y="8954"/>
                  </a:lnTo>
                  <a:lnTo>
                    <a:pt x="114" y="9483"/>
                  </a:lnTo>
                  <a:lnTo>
                    <a:pt x="57" y="9955"/>
                  </a:lnTo>
                  <a:lnTo>
                    <a:pt x="19" y="10409"/>
                  </a:lnTo>
                  <a:lnTo>
                    <a:pt x="0" y="10805"/>
                  </a:lnTo>
                  <a:lnTo>
                    <a:pt x="0" y="11145"/>
                  </a:lnTo>
                  <a:lnTo>
                    <a:pt x="19" y="11429"/>
                  </a:lnTo>
                  <a:lnTo>
                    <a:pt x="19" y="11429"/>
                  </a:lnTo>
                  <a:lnTo>
                    <a:pt x="38" y="11674"/>
                  </a:lnTo>
                  <a:lnTo>
                    <a:pt x="57" y="11939"/>
                  </a:lnTo>
                  <a:lnTo>
                    <a:pt x="152" y="12524"/>
                  </a:lnTo>
                  <a:lnTo>
                    <a:pt x="284" y="13167"/>
                  </a:lnTo>
                  <a:lnTo>
                    <a:pt x="416" y="13809"/>
                  </a:lnTo>
                  <a:lnTo>
                    <a:pt x="416" y="13809"/>
                  </a:lnTo>
                  <a:lnTo>
                    <a:pt x="567" y="14508"/>
                  </a:lnTo>
                  <a:lnTo>
                    <a:pt x="699" y="15150"/>
                  </a:lnTo>
                  <a:lnTo>
                    <a:pt x="756" y="15452"/>
                  </a:lnTo>
                  <a:lnTo>
                    <a:pt x="775" y="15736"/>
                  </a:lnTo>
                  <a:lnTo>
                    <a:pt x="794" y="15981"/>
                  </a:lnTo>
                  <a:lnTo>
                    <a:pt x="794" y="16208"/>
                  </a:lnTo>
                  <a:lnTo>
                    <a:pt x="794" y="16208"/>
                  </a:lnTo>
                  <a:lnTo>
                    <a:pt x="756" y="16397"/>
                  </a:lnTo>
                  <a:lnTo>
                    <a:pt x="718" y="16623"/>
                  </a:lnTo>
                  <a:lnTo>
                    <a:pt x="586" y="17171"/>
                  </a:lnTo>
                  <a:lnTo>
                    <a:pt x="586" y="17171"/>
                  </a:lnTo>
                  <a:lnTo>
                    <a:pt x="454" y="17662"/>
                  </a:lnTo>
                  <a:lnTo>
                    <a:pt x="340" y="18210"/>
                  </a:lnTo>
                  <a:lnTo>
                    <a:pt x="227" y="18815"/>
                  </a:lnTo>
                  <a:lnTo>
                    <a:pt x="189" y="19117"/>
                  </a:lnTo>
                  <a:lnTo>
                    <a:pt x="152" y="19438"/>
                  </a:lnTo>
                  <a:lnTo>
                    <a:pt x="133" y="19759"/>
                  </a:lnTo>
                  <a:lnTo>
                    <a:pt x="133" y="20080"/>
                  </a:lnTo>
                  <a:lnTo>
                    <a:pt x="133" y="20402"/>
                  </a:lnTo>
                  <a:lnTo>
                    <a:pt x="170" y="20742"/>
                  </a:lnTo>
                  <a:lnTo>
                    <a:pt x="208" y="21063"/>
                  </a:lnTo>
                  <a:lnTo>
                    <a:pt x="284" y="21403"/>
                  </a:lnTo>
                  <a:lnTo>
                    <a:pt x="378" y="21724"/>
                  </a:lnTo>
                  <a:lnTo>
                    <a:pt x="510" y="22045"/>
                  </a:lnTo>
                  <a:lnTo>
                    <a:pt x="510" y="22045"/>
                  </a:lnTo>
                  <a:lnTo>
                    <a:pt x="775" y="22574"/>
                  </a:lnTo>
                  <a:lnTo>
                    <a:pt x="1058" y="23065"/>
                  </a:lnTo>
                  <a:lnTo>
                    <a:pt x="1342" y="23537"/>
                  </a:lnTo>
                  <a:lnTo>
                    <a:pt x="1663" y="23991"/>
                  </a:lnTo>
                  <a:lnTo>
                    <a:pt x="1984" y="24425"/>
                  </a:lnTo>
                  <a:lnTo>
                    <a:pt x="2324" y="24822"/>
                  </a:lnTo>
                  <a:lnTo>
                    <a:pt x="2664" y="25219"/>
                  </a:lnTo>
                  <a:lnTo>
                    <a:pt x="3023" y="25577"/>
                  </a:lnTo>
                  <a:lnTo>
                    <a:pt x="3382" y="25917"/>
                  </a:lnTo>
                  <a:lnTo>
                    <a:pt x="3760" y="26239"/>
                  </a:lnTo>
                  <a:lnTo>
                    <a:pt x="4119" y="26541"/>
                  </a:lnTo>
                  <a:lnTo>
                    <a:pt x="4496" y="26824"/>
                  </a:lnTo>
                  <a:lnTo>
                    <a:pt x="4874" y="27089"/>
                  </a:lnTo>
                  <a:lnTo>
                    <a:pt x="5252" y="27334"/>
                  </a:lnTo>
                  <a:lnTo>
                    <a:pt x="5630" y="27561"/>
                  </a:lnTo>
                  <a:lnTo>
                    <a:pt x="6008" y="27769"/>
                  </a:lnTo>
                  <a:lnTo>
                    <a:pt x="6366" y="27977"/>
                  </a:lnTo>
                  <a:lnTo>
                    <a:pt x="6725" y="28147"/>
                  </a:lnTo>
                  <a:lnTo>
                    <a:pt x="7443" y="28449"/>
                  </a:lnTo>
                  <a:lnTo>
                    <a:pt x="8104" y="28713"/>
                  </a:lnTo>
                  <a:lnTo>
                    <a:pt x="8709" y="28902"/>
                  </a:lnTo>
                  <a:lnTo>
                    <a:pt x="9276" y="29034"/>
                  </a:lnTo>
                  <a:lnTo>
                    <a:pt x="9748" y="29129"/>
                  </a:lnTo>
                  <a:lnTo>
                    <a:pt x="10145" y="29167"/>
                  </a:lnTo>
                  <a:lnTo>
                    <a:pt x="10447" y="29167"/>
                  </a:lnTo>
                  <a:lnTo>
                    <a:pt x="10447" y="29167"/>
                  </a:lnTo>
                  <a:lnTo>
                    <a:pt x="10730" y="29129"/>
                  </a:lnTo>
                  <a:lnTo>
                    <a:pt x="11089" y="29053"/>
                  </a:lnTo>
                  <a:lnTo>
                    <a:pt x="11524" y="28940"/>
                  </a:lnTo>
                  <a:lnTo>
                    <a:pt x="11996" y="28808"/>
                  </a:lnTo>
                  <a:lnTo>
                    <a:pt x="12525" y="28619"/>
                  </a:lnTo>
                  <a:lnTo>
                    <a:pt x="13091" y="28411"/>
                  </a:lnTo>
                  <a:lnTo>
                    <a:pt x="13696" y="28184"/>
                  </a:lnTo>
                  <a:lnTo>
                    <a:pt x="14300" y="27901"/>
                  </a:lnTo>
                  <a:lnTo>
                    <a:pt x="14943" y="27599"/>
                  </a:lnTo>
                  <a:lnTo>
                    <a:pt x="15585" y="27259"/>
                  </a:lnTo>
                  <a:lnTo>
                    <a:pt x="16208" y="26900"/>
                  </a:lnTo>
                  <a:lnTo>
                    <a:pt x="16832" y="26522"/>
                  </a:lnTo>
                  <a:lnTo>
                    <a:pt x="17455" y="26106"/>
                  </a:lnTo>
                  <a:lnTo>
                    <a:pt x="18041" y="25672"/>
                  </a:lnTo>
                  <a:lnTo>
                    <a:pt x="18588" y="25200"/>
                  </a:lnTo>
                  <a:lnTo>
                    <a:pt x="18853" y="24954"/>
                  </a:lnTo>
                  <a:lnTo>
                    <a:pt x="19098" y="24709"/>
                  </a:lnTo>
                  <a:lnTo>
                    <a:pt x="19098" y="24709"/>
                  </a:lnTo>
                  <a:lnTo>
                    <a:pt x="19344" y="24444"/>
                  </a:lnTo>
                  <a:lnTo>
                    <a:pt x="19571" y="24161"/>
                  </a:lnTo>
                  <a:lnTo>
                    <a:pt x="19797" y="23858"/>
                  </a:lnTo>
                  <a:lnTo>
                    <a:pt x="20024" y="23518"/>
                  </a:lnTo>
                  <a:lnTo>
                    <a:pt x="20251" y="23178"/>
                  </a:lnTo>
                  <a:lnTo>
                    <a:pt x="20459" y="22801"/>
                  </a:lnTo>
                  <a:lnTo>
                    <a:pt x="20666" y="22423"/>
                  </a:lnTo>
                  <a:lnTo>
                    <a:pt x="20874" y="22026"/>
                  </a:lnTo>
                  <a:lnTo>
                    <a:pt x="21252" y="21214"/>
                  </a:lnTo>
                  <a:lnTo>
                    <a:pt x="21611" y="20345"/>
                  </a:lnTo>
                  <a:lnTo>
                    <a:pt x="21951" y="19476"/>
                  </a:lnTo>
                  <a:lnTo>
                    <a:pt x="22253" y="18607"/>
                  </a:lnTo>
                  <a:lnTo>
                    <a:pt x="22537" y="17738"/>
                  </a:lnTo>
                  <a:lnTo>
                    <a:pt x="22782" y="16907"/>
                  </a:lnTo>
                  <a:lnTo>
                    <a:pt x="23009" y="16095"/>
                  </a:lnTo>
                  <a:lnTo>
                    <a:pt x="23198" y="15358"/>
                  </a:lnTo>
                  <a:lnTo>
                    <a:pt x="23349" y="14678"/>
                  </a:lnTo>
                  <a:lnTo>
                    <a:pt x="23462" y="14073"/>
                  </a:lnTo>
                  <a:lnTo>
                    <a:pt x="23538" y="13563"/>
                  </a:lnTo>
                  <a:lnTo>
                    <a:pt x="23594" y="13185"/>
                  </a:lnTo>
                  <a:lnTo>
                    <a:pt x="23594" y="13185"/>
                  </a:lnTo>
                  <a:lnTo>
                    <a:pt x="23613" y="12864"/>
                  </a:lnTo>
                  <a:lnTo>
                    <a:pt x="23632" y="12543"/>
                  </a:lnTo>
                  <a:lnTo>
                    <a:pt x="23632" y="12128"/>
                  </a:lnTo>
                  <a:lnTo>
                    <a:pt x="23613" y="11636"/>
                  </a:lnTo>
                  <a:lnTo>
                    <a:pt x="23594" y="11089"/>
                  </a:lnTo>
                  <a:lnTo>
                    <a:pt x="23538" y="10465"/>
                  </a:lnTo>
                  <a:lnTo>
                    <a:pt x="23443" y="9785"/>
                  </a:lnTo>
                  <a:lnTo>
                    <a:pt x="23311" y="9067"/>
                  </a:lnTo>
                  <a:lnTo>
                    <a:pt x="23141" y="8312"/>
                  </a:lnTo>
                  <a:lnTo>
                    <a:pt x="23028" y="7934"/>
                  </a:lnTo>
                  <a:lnTo>
                    <a:pt x="22914" y="7556"/>
                  </a:lnTo>
                  <a:lnTo>
                    <a:pt x="22782" y="7159"/>
                  </a:lnTo>
                  <a:lnTo>
                    <a:pt x="22631" y="6763"/>
                  </a:lnTo>
                  <a:lnTo>
                    <a:pt x="22461" y="6366"/>
                  </a:lnTo>
                  <a:lnTo>
                    <a:pt x="22291" y="5988"/>
                  </a:lnTo>
                  <a:lnTo>
                    <a:pt x="22083" y="5592"/>
                  </a:lnTo>
                  <a:lnTo>
                    <a:pt x="21875" y="5195"/>
                  </a:lnTo>
                  <a:lnTo>
                    <a:pt x="21649" y="4817"/>
                  </a:lnTo>
                  <a:lnTo>
                    <a:pt x="21384" y="4439"/>
                  </a:lnTo>
                  <a:lnTo>
                    <a:pt x="21120" y="4080"/>
                  </a:lnTo>
                  <a:lnTo>
                    <a:pt x="20817" y="3721"/>
                  </a:lnTo>
                  <a:lnTo>
                    <a:pt x="20817" y="3721"/>
                  </a:lnTo>
                  <a:lnTo>
                    <a:pt x="20440" y="3306"/>
                  </a:lnTo>
                  <a:lnTo>
                    <a:pt x="20043" y="2928"/>
                  </a:lnTo>
                  <a:lnTo>
                    <a:pt x="19646" y="2569"/>
                  </a:lnTo>
                  <a:lnTo>
                    <a:pt x="19212" y="2229"/>
                  </a:lnTo>
                  <a:lnTo>
                    <a:pt x="18740" y="1908"/>
                  </a:lnTo>
                  <a:lnTo>
                    <a:pt x="18267" y="1625"/>
                  </a:lnTo>
                  <a:lnTo>
                    <a:pt x="17776" y="1360"/>
                  </a:lnTo>
                  <a:lnTo>
                    <a:pt x="17247" y="1115"/>
                  </a:lnTo>
                  <a:lnTo>
                    <a:pt x="16718" y="888"/>
                  </a:lnTo>
                  <a:lnTo>
                    <a:pt x="16152" y="699"/>
                  </a:lnTo>
                  <a:lnTo>
                    <a:pt x="15585" y="529"/>
                  </a:lnTo>
                  <a:lnTo>
                    <a:pt x="14980" y="378"/>
                  </a:lnTo>
                  <a:lnTo>
                    <a:pt x="14357" y="246"/>
                  </a:lnTo>
                  <a:lnTo>
                    <a:pt x="13734" y="151"/>
                  </a:lnTo>
                  <a:lnTo>
                    <a:pt x="13073" y="76"/>
                  </a:lnTo>
                  <a:lnTo>
                    <a:pt x="12392" y="19"/>
                  </a:lnTo>
                  <a:lnTo>
                    <a:pt x="12392" y="19"/>
                  </a:lnTo>
                  <a:lnTo>
                    <a:pt x="11845" y="0"/>
                  </a:lnTo>
                  <a:lnTo>
                    <a:pt x="1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69;p30">
              <a:extLst>
                <a:ext uri="{FF2B5EF4-FFF2-40B4-BE49-F238E27FC236}">
                  <a16:creationId xmlns:a16="http://schemas.microsoft.com/office/drawing/2014/main" id="{4DA65F34-B663-6A84-E77F-8FD7A837AEE9}"/>
                </a:ext>
              </a:extLst>
            </p:cNvPr>
            <p:cNvSpPr/>
            <p:nvPr/>
          </p:nvSpPr>
          <p:spPr>
            <a:xfrm>
              <a:off x="5289575" y="287225"/>
              <a:ext cx="659750" cy="486450"/>
            </a:xfrm>
            <a:custGeom>
              <a:avLst/>
              <a:gdLst/>
              <a:ahLst/>
              <a:cxnLst/>
              <a:rect l="l" t="t" r="r" b="b"/>
              <a:pathLst>
                <a:path w="26390" h="19458" extrusionOk="0">
                  <a:moveTo>
                    <a:pt x="13601" y="1"/>
                  </a:moveTo>
                  <a:lnTo>
                    <a:pt x="12978" y="38"/>
                  </a:lnTo>
                  <a:lnTo>
                    <a:pt x="12354" y="95"/>
                  </a:lnTo>
                  <a:lnTo>
                    <a:pt x="11693" y="189"/>
                  </a:lnTo>
                  <a:lnTo>
                    <a:pt x="10994" y="322"/>
                  </a:lnTo>
                  <a:lnTo>
                    <a:pt x="10295" y="492"/>
                  </a:lnTo>
                  <a:lnTo>
                    <a:pt x="9559" y="700"/>
                  </a:lnTo>
                  <a:lnTo>
                    <a:pt x="8803" y="964"/>
                  </a:lnTo>
                  <a:lnTo>
                    <a:pt x="8010" y="1266"/>
                  </a:lnTo>
                  <a:lnTo>
                    <a:pt x="7500" y="1531"/>
                  </a:lnTo>
                  <a:lnTo>
                    <a:pt x="6990" y="1814"/>
                  </a:lnTo>
                  <a:lnTo>
                    <a:pt x="6517" y="2097"/>
                  </a:lnTo>
                  <a:lnTo>
                    <a:pt x="6064" y="2381"/>
                  </a:lnTo>
                  <a:lnTo>
                    <a:pt x="5629" y="2664"/>
                  </a:lnTo>
                  <a:lnTo>
                    <a:pt x="5214" y="2947"/>
                  </a:lnTo>
                  <a:lnTo>
                    <a:pt x="4817" y="3250"/>
                  </a:lnTo>
                  <a:lnTo>
                    <a:pt x="4439" y="3533"/>
                  </a:lnTo>
                  <a:lnTo>
                    <a:pt x="4099" y="3835"/>
                  </a:lnTo>
                  <a:lnTo>
                    <a:pt x="3759" y="4119"/>
                  </a:lnTo>
                  <a:lnTo>
                    <a:pt x="3438" y="4421"/>
                  </a:lnTo>
                  <a:lnTo>
                    <a:pt x="3136" y="4704"/>
                  </a:lnTo>
                  <a:lnTo>
                    <a:pt x="2853" y="5007"/>
                  </a:lnTo>
                  <a:lnTo>
                    <a:pt x="2588" y="5309"/>
                  </a:lnTo>
                  <a:lnTo>
                    <a:pt x="2324" y="5611"/>
                  </a:lnTo>
                  <a:lnTo>
                    <a:pt x="2097" y="5894"/>
                  </a:lnTo>
                  <a:lnTo>
                    <a:pt x="1870" y="6197"/>
                  </a:lnTo>
                  <a:lnTo>
                    <a:pt x="1662" y="6480"/>
                  </a:lnTo>
                  <a:lnTo>
                    <a:pt x="1474" y="6782"/>
                  </a:lnTo>
                  <a:lnTo>
                    <a:pt x="1304" y="7066"/>
                  </a:lnTo>
                  <a:lnTo>
                    <a:pt x="982" y="7651"/>
                  </a:lnTo>
                  <a:lnTo>
                    <a:pt x="718" y="8237"/>
                  </a:lnTo>
                  <a:lnTo>
                    <a:pt x="491" y="8785"/>
                  </a:lnTo>
                  <a:lnTo>
                    <a:pt x="321" y="9351"/>
                  </a:lnTo>
                  <a:lnTo>
                    <a:pt x="189" y="9880"/>
                  </a:lnTo>
                  <a:lnTo>
                    <a:pt x="95" y="10409"/>
                  </a:lnTo>
                  <a:lnTo>
                    <a:pt x="38" y="10900"/>
                  </a:lnTo>
                  <a:lnTo>
                    <a:pt x="0" y="11391"/>
                  </a:lnTo>
                  <a:lnTo>
                    <a:pt x="0" y="11864"/>
                  </a:lnTo>
                  <a:lnTo>
                    <a:pt x="0" y="12298"/>
                  </a:lnTo>
                  <a:lnTo>
                    <a:pt x="38" y="12714"/>
                  </a:lnTo>
                  <a:lnTo>
                    <a:pt x="95" y="13110"/>
                  </a:lnTo>
                  <a:lnTo>
                    <a:pt x="151" y="13469"/>
                  </a:lnTo>
                  <a:lnTo>
                    <a:pt x="227" y="13809"/>
                  </a:lnTo>
                  <a:lnTo>
                    <a:pt x="378" y="14376"/>
                  </a:lnTo>
                  <a:lnTo>
                    <a:pt x="529" y="14811"/>
                  </a:lnTo>
                  <a:lnTo>
                    <a:pt x="623" y="15075"/>
                  </a:lnTo>
                  <a:lnTo>
                    <a:pt x="661" y="15169"/>
                  </a:lnTo>
                  <a:lnTo>
                    <a:pt x="699" y="14848"/>
                  </a:lnTo>
                  <a:lnTo>
                    <a:pt x="737" y="14527"/>
                  </a:lnTo>
                  <a:lnTo>
                    <a:pt x="794" y="14131"/>
                  </a:lnTo>
                  <a:lnTo>
                    <a:pt x="869" y="13715"/>
                  </a:lnTo>
                  <a:lnTo>
                    <a:pt x="982" y="13299"/>
                  </a:lnTo>
                  <a:lnTo>
                    <a:pt x="1058" y="13110"/>
                  </a:lnTo>
                  <a:lnTo>
                    <a:pt x="1134" y="12940"/>
                  </a:lnTo>
                  <a:lnTo>
                    <a:pt x="1228" y="12789"/>
                  </a:lnTo>
                  <a:lnTo>
                    <a:pt x="1322" y="12657"/>
                  </a:lnTo>
                  <a:lnTo>
                    <a:pt x="1549" y="12449"/>
                  </a:lnTo>
                  <a:lnTo>
                    <a:pt x="1757" y="12298"/>
                  </a:lnTo>
                  <a:lnTo>
                    <a:pt x="1984" y="12166"/>
                  </a:lnTo>
                  <a:lnTo>
                    <a:pt x="2229" y="12053"/>
                  </a:lnTo>
                  <a:lnTo>
                    <a:pt x="2475" y="11977"/>
                  </a:lnTo>
                  <a:lnTo>
                    <a:pt x="2739" y="11920"/>
                  </a:lnTo>
                  <a:lnTo>
                    <a:pt x="3306" y="11807"/>
                  </a:lnTo>
                  <a:lnTo>
                    <a:pt x="3608" y="11750"/>
                  </a:lnTo>
                  <a:lnTo>
                    <a:pt x="3929" y="11713"/>
                  </a:lnTo>
                  <a:lnTo>
                    <a:pt x="4534" y="11656"/>
                  </a:lnTo>
                  <a:lnTo>
                    <a:pt x="5157" y="11618"/>
                  </a:lnTo>
                  <a:lnTo>
                    <a:pt x="5781" y="11561"/>
                  </a:lnTo>
                  <a:lnTo>
                    <a:pt x="6102" y="11505"/>
                  </a:lnTo>
                  <a:lnTo>
                    <a:pt x="6442" y="11448"/>
                  </a:lnTo>
                  <a:lnTo>
                    <a:pt x="6782" y="11391"/>
                  </a:lnTo>
                  <a:lnTo>
                    <a:pt x="7103" y="11297"/>
                  </a:lnTo>
                  <a:lnTo>
                    <a:pt x="7424" y="11203"/>
                  </a:lnTo>
                  <a:lnTo>
                    <a:pt x="7745" y="11089"/>
                  </a:lnTo>
                  <a:lnTo>
                    <a:pt x="8066" y="10976"/>
                  </a:lnTo>
                  <a:lnTo>
                    <a:pt x="8368" y="10825"/>
                  </a:lnTo>
                  <a:lnTo>
                    <a:pt x="8671" y="10674"/>
                  </a:lnTo>
                  <a:lnTo>
                    <a:pt x="8954" y="10485"/>
                  </a:lnTo>
                  <a:lnTo>
                    <a:pt x="9219" y="10296"/>
                  </a:lnTo>
                  <a:lnTo>
                    <a:pt x="9483" y="10088"/>
                  </a:lnTo>
                  <a:lnTo>
                    <a:pt x="9710" y="9861"/>
                  </a:lnTo>
                  <a:lnTo>
                    <a:pt x="9936" y="9635"/>
                  </a:lnTo>
                  <a:lnTo>
                    <a:pt x="10144" y="9370"/>
                  </a:lnTo>
                  <a:lnTo>
                    <a:pt x="10314" y="9087"/>
                  </a:lnTo>
                  <a:lnTo>
                    <a:pt x="10428" y="8879"/>
                  </a:lnTo>
                  <a:lnTo>
                    <a:pt x="10541" y="8671"/>
                  </a:lnTo>
                  <a:lnTo>
                    <a:pt x="10711" y="8237"/>
                  </a:lnTo>
                  <a:lnTo>
                    <a:pt x="10843" y="7783"/>
                  </a:lnTo>
                  <a:lnTo>
                    <a:pt x="10975" y="7330"/>
                  </a:lnTo>
                  <a:lnTo>
                    <a:pt x="11221" y="6423"/>
                  </a:lnTo>
                  <a:lnTo>
                    <a:pt x="11372" y="5970"/>
                  </a:lnTo>
                  <a:lnTo>
                    <a:pt x="11542" y="5535"/>
                  </a:lnTo>
                  <a:lnTo>
                    <a:pt x="11655" y="5309"/>
                  </a:lnTo>
                  <a:lnTo>
                    <a:pt x="11788" y="5082"/>
                  </a:lnTo>
                  <a:lnTo>
                    <a:pt x="11939" y="4855"/>
                  </a:lnTo>
                  <a:lnTo>
                    <a:pt x="12090" y="4648"/>
                  </a:lnTo>
                  <a:lnTo>
                    <a:pt x="12260" y="4440"/>
                  </a:lnTo>
                  <a:lnTo>
                    <a:pt x="12430" y="4251"/>
                  </a:lnTo>
                  <a:lnTo>
                    <a:pt x="12619" y="4062"/>
                  </a:lnTo>
                  <a:lnTo>
                    <a:pt x="12827" y="3892"/>
                  </a:lnTo>
                  <a:lnTo>
                    <a:pt x="13034" y="3741"/>
                  </a:lnTo>
                  <a:lnTo>
                    <a:pt x="13242" y="3609"/>
                  </a:lnTo>
                  <a:lnTo>
                    <a:pt x="13469" y="3476"/>
                  </a:lnTo>
                  <a:lnTo>
                    <a:pt x="13714" y="3363"/>
                  </a:lnTo>
                  <a:lnTo>
                    <a:pt x="13941" y="3269"/>
                  </a:lnTo>
                  <a:lnTo>
                    <a:pt x="14187" y="3193"/>
                  </a:lnTo>
                  <a:lnTo>
                    <a:pt x="14451" y="3136"/>
                  </a:lnTo>
                  <a:lnTo>
                    <a:pt x="14697" y="3099"/>
                  </a:lnTo>
                  <a:lnTo>
                    <a:pt x="14961" y="3099"/>
                  </a:lnTo>
                  <a:lnTo>
                    <a:pt x="15226" y="3117"/>
                  </a:lnTo>
                  <a:lnTo>
                    <a:pt x="15490" y="3174"/>
                  </a:lnTo>
                  <a:lnTo>
                    <a:pt x="15755" y="3250"/>
                  </a:lnTo>
                  <a:lnTo>
                    <a:pt x="16019" y="3363"/>
                  </a:lnTo>
                  <a:lnTo>
                    <a:pt x="16265" y="3495"/>
                  </a:lnTo>
                  <a:lnTo>
                    <a:pt x="16510" y="3646"/>
                  </a:lnTo>
                  <a:lnTo>
                    <a:pt x="16737" y="3816"/>
                  </a:lnTo>
                  <a:lnTo>
                    <a:pt x="16964" y="4005"/>
                  </a:lnTo>
                  <a:lnTo>
                    <a:pt x="17171" y="4194"/>
                  </a:lnTo>
                  <a:lnTo>
                    <a:pt x="17360" y="4421"/>
                  </a:lnTo>
                  <a:lnTo>
                    <a:pt x="17530" y="4648"/>
                  </a:lnTo>
                  <a:lnTo>
                    <a:pt x="17681" y="4893"/>
                  </a:lnTo>
                  <a:lnTo>
                    <a:pt x="17795" y="5120"/>
                  </a:lnTo>
                  <a:lnTo>
                    <a:pt x="17889" y="5384"/>
                  </a:lnTo>
                  <a:lnTo>
                    <a:pt x="17965" y="5630"/>
                  </a:lnTo>
                  <a:lnTo>
                    <a:pt x="18078" y="5573"/>
                  </a:lnTo>
                  <a:lnTo>
                    <a:pt x="18210" y="5517"/>
                  </a:lnTo>
                  <a:lnTo>
                    <a:pt x="18343" y="5498"/>
                  </a:lnTo>
                  <a:lnTo>
                    <a:pt x="18475" y="5498"/>
                  </a:lnTo>
                  <a:lnTo>
                    <a:pt x="18607" y="5517"/>
                  </a:lnTo>
                  <a:lnTo>
                    <a:pt x="18758" y="5535"/>
                  </a:lnTo>
                  <a:lnTo>
                    <a:pt x="18871" y="5592"/>
                  </a:lnTo>
                  <a:lnTo>
                    <a:pt x="19004" y="5649"/>
                  </a:lnTo>
                  <a:lnTo>
                    <a:pt x="19117" y="5724"/>
                  </a:lnTo>
                  <a:lnTo>
                    <a:pt x="19230" y="5800"/>
                  </a:lnTo>
                  <a:lnTo>
                    <a:pt x="19419" y="6008"/>
                  </a:lnTo>
                  <a:lnTo>
                    <a:pt x="19589" y="6215"/>
                  </a:lnTo>
                  <a:lnTo>
                    <a:pt x="19759" y="6442"/>
                  </a:lnTo>
                  <a:lnTo>
                    <a:pt x="19948" y="6726"/>
                  </a:lnTo>
                  <a:lnTo>
                    <a:pt x="20118" y="7028"/>
                  </a:lnTo>
                  <a:lnTo>
                    <a:pt x="20288" y="7349"/>
                  </a:lnTo>
                  <a:lnTo>
                    <a:pt x="20458" y="7651"/>
                  </a:lnTo>
                  <a:lnTo>
                    <a:pt x="20609" y="7972"/>
                  </a:lnTo>
                  <a:lnTo>
                    <a:pt x="20742" y="8293"/>
                  </a:lnTo>
                  <a:lnTo>
                    <a:pt x="20855" y="8615"/>
                  </a:lnTo>
                  <a:lnTo>
                    <a:pt x="20987" y="8955"/>
                  </a:lnTo>
                  <a:lnTo>
                    <a:pt x="21082" y="9295"/>
                  </a:lnTo>
                  <a:lnTo>
                    <a:pt x="21176" y="9616"/>
                  </a:lnTo>
                  <a:lnTo>
                    <a:pt x="21327" y="10315"/>
                  </a:lnTo>
                  <a:lnTo>
                    <a:pt x="21441" y="10995"/>
                  </a:lnTo>
                  <a:lnTo>
                    <a:pt x="21497" y="11694"/>
                  </a:lnTo>
                  <a:lnTo>
                    <a:pt x="21516" y="12393"/>
                  </a:lnTo>
                  <a:lnTo>
                    <a:pt x="21497" y="13110"/>
                  </a:lnTo>
                  <a:lnTo>
                    <a:pt x="21441" y="13809"/>
                  </a:lnTo>
                  <a:lnTo>
                    <a:pt x="21384" y="14149"/>
                  </a:lnTo>
                  <a:lnTo>
                    <a:pt x="21308" y="14489"/>
                  </a:lnTo>
                  <a:lnTo>
                    <a:pt x="21252" y="14829"/>
                  </a:lnTo>
                  <a:lnTo>
                    <a:pt x="21157" y="15169"/>
                  </a:lnTo>
                  <a:lnTo>
                    <a:pt x="21063" y="15510"/>
                  </a:lnTo>
                  <a:lnTo>
                    <a:pt x="20949" y="15850"/>
                  </a:lnTo>
                  <a:lnTo>
                    <a:pt x="20836" y="16171"/>
                  </a:lnTo>
                  <a:lnTo>
                    <a:pt x="20704" y="16492"/>
                  </a:lnTo>
                  <a:lnTo>
                    <a:pt x="20572" y="16813"/>
                  </a:lnTo>
                  <a:lnTo>
                    <a:pt x="20402" y="17134"/>
                  </a:lnTo>
                  <a:lnTo>
                    <a:pt x="20175" y="17550"/>
                  </a:lnTo>
                  <a:lnTo>
                    <a:pt x="19929" y="17946"/>
                  </a:lnTo>
                  <a:lnTo>
                    <a:pt x="19627" y="18324"/>
                  </a:lnTo>
                  <a:lnTo>
                    <a:pt x="19476" y="18494"/>
                  </a:lnTo>
                  <a:lnTo>
                    <a:pt x="19306" y="18645"/>
                  </a:lnTo>
                  <a:lnTo>
                    <a:pt x="19136" y="18796"/>
                  </a:lnTo>
                  <a:lnTo>
                    <a:pt x="18947" y="18948"/>
                  </a:lnTo>
                  <a:lnTo>
                    <a:pt x="18758" y="19061"/>
                  </a:lnTo>
                  <a:lnTo>
                    <a:pt x="18569" y="19174"/>
                  </a:lnTo>
                  <a:lnTo>
                    <a:pt x="18361" y="19269"/>
                  </a:lnTo>
                  <a:lnTo>
                    <a:pt x="18154" y="19325"/>
                  </a:lnTo>
                  <a:lnTo>
                    <a:pt x="17927" y="19382"/>
                  </a:lnTo>
                  <a:lnTo>
                    <a:pt x="17700" y="19401"/>
                  </a:lnTo>
                  <a:lnTo>
                    <a:pt x="18078" y="19439"/>
                  </a:lnTo>
                  <a:lnTo>
                    <a:pt x="18456" y="19458"/>
                  </a:lnTo>
                  <a:lnTo>
                    <a:pt x="18834" y="19439"/>
                  </a:lnTo>
                  <a:lnTo>
                    <a:pt x="19230" y="19401"/>
                  </a:lnTo>
                  <a:lnTo>
                    <a:pt x="19608" y="19344"/>
                  </a:lnTo>
                  <a:lnTo>
                    <a:pt x="19986" y="19250"/>
                  </a:lnTo>
                  <a:lnTo>
                    <a:pt x="20345" y="19136"/>
                  </a:lnTo>
                  <a:lnTo>
                    <a:pt x="20723" y="19004"/>
                  </a:lnTo>
                  <a:lnTo>
                    <a:pt x="21063" y="18834"/>
                  </a:lnTo>
                  <a:lnTo>
                    <a:pt x="21403" y="18645"/>
                  </a:lnTo>
                  <a:lnTo>
                    <a:pt x="21743" y="18456"/>
                  </a:lnTo>
                  <a:lnTo>
                    <a:pt x="22045" y="18230"/>
                  </a:lnTo>
                  <a:lnTo>
                    <a:pt x="22328" y="17984"/>
                  </a:lnTo>
                  <a:lnTo>
                    <a:pt x="22612" y="17701"/>
                  </a:lnTo>
                  <a:lnTo>
                    <a:pt x="22857" y="17417"/>
                  </a:lnTo>
                  <a:lnTo>
                    <a:pt x="23065" y="17115"/>
                  </a:lnTo>
                  <a:lnTo>
                    <a:pt x="26295" y="15812"/>
                  </a:lnTo>
                  <a:lnTo>
                    <a:pt x="26333" y="15528"/>
                  </a:lnTo>
                  <a:lnTo>
                    <a:pt x="26352" y="15207"/>
                  </a:lnTo>
                  <a:lnTo>
                    <a:pt x="26390" y="14508"/>
                  </a:lnTo>
                  <a:lnTo>
                    <a:pt x="26390" y="13715"/>
                  </a:lnTo>
                  <a:lnTo>
                    <a:pt x="26333" y="12865"/>
                  </a:lnTo>
                  <a:lnTo>
                    <a:pt x="26239" y="11939"/>
                  </a:lnTo>
                  <a:lnTo>
                    <a:pt x="26163" y="11467"/>
                  </a:lnTo>
                  <a:lnTo>
                    <a:pt x="26088" y="10976"/>
                  </a:lnTo>
                  <a:lnTo>
                    <a:pt x="25993" y="10485"/>
                  </a:lnTo>
                  <a:lnTo>
                    <a:pt x="25880" y="9994"/>
                  </a:lnTo>
                  <a:lnTo>
                    <a:pt x="25766" y="9502"/>
                  </a:lnTo>
                  <a:lnTo>
                    <a:pt x="25615" y="9011"/>
                  </a:lnTo>
                  <a:lnTo>
                    <a:pt x="25464" y="8520"/>
                  </a:lnTo>
                  <a:lnTo>
                    <a:pt x="25294" y="8029"/>
                  </a:lnTo>
                  <a:lnTo>
                    <a:pt x="25105" y="7538"/>
                  </a:lnTo>
                  <a:lnTo>
                    <a:pt x="24897" y="7066"/>
                  </a:lnTo>
                  <a:lnTo>
                    <a:pt x="24690" y="6593"/>
                  </a:lnTo>
                  <a:lnTo>
                    <a:pt x="24444" y="6159"/>
                  </a:lnTo>
                  <a:lnTo>
                    <a:pt x="24180" y="5705"/>
                  </a:lnTo>
                  <a:lnTo>
                    <a:pt x="23915" y="5290"/>
                  </a:lnTo>
                  <a:lnTo>
                    <a:pt x="23613" y="4874"/>
                  </a:lnTo>
                  <a:lnTo>
                    <a:pt x="23292" y="4496"/>
                  </a:lnTo>
                  <a:lnTo>
                    <a:pt x="22952" y="4138"/>
                  </a:lnTo>
                  <a:lnTo>
                    <a:pt x="22593" y="3798"/>
                  </a:lnTo>
                  <a:lnTo>
                    <a:pt x="22215" y="3476"/>
                  </a:lnTo>
                  <a:lnTo>
                    <a:pt x="21799" y="3193"/>
                  </a:lnTo>
                  <a:lnTo>
                    <a:pt x="21384" y="2947"/>
                  </a:lnTo>
                  <a:lnTo>
                    <a:pt x="20931" y="2721"/>
                  </a:lnTo>
                  <a:lnTo>
                    <a:pt x="20723" y="2513"/>
                  </a:lnTo>
                  <a:lnTo>
                    <a:pt x="20458" y="2286"/>
                  </a:lnTo>
                  <a:lnTo>
                    <a:pt x="20099" y="2003"/>
                  </a:lnTo>
                  <a:lnTo>
                    <a:pt x="19646" y="1682"/>
                  </a:lnTo>
                  <a:lnTo>
                    <a:pt x="19363" y="1512"/>
                  </a:lnTo>
                  <a:lnTo>
                    <a:pt x="19079" y="1342"/>
                  </a:lnTo>
                  <a:lnTo>
                    <a:pt x="18758" y="1153"/>
                  </a:lnTo>
                  <a:lnTo>
                    <a:pt x="18418" y="1002"/>
                  </a:lnTo>
                  <a:lnTo>
                    <a:pt x="18040" y="832"/>
                  </a:lnTo>
                  <a:lnTo>
                    <a:pt x="17644" y="681"/>
                  </a:lnTo>
                  <a:lnTo>
                    <a:pt x="17228" y="530"/>
                  </a:lnTo>
                  <a:lnTo>
                    <a:pt x="16775" y="397"/>
                  </a:lnTo>
                  <a:lnTo>
                    <a:pt x="16321" y="284"/>
                  </a:lnTo>
                  <a:lnTo>
                    <a:pt x="15811" y="189"/>
                  </a:lnTo>
                  <a:lnTo>
                    <a:pt x="15301" y="95"/>
                  </a:lnTo>
                  <a:lnTo>
                    <a:pt x="14753" y="38"/>
                  </a:lnTo>
                  <a:lnTo>
                    <a:pt x="14187" y="19"/>
                  </a:lnTo>
                  <a:lnTo>
                    <a:pt x="13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70;p30">
              <a:extLst>
                <a:ext uri="{FF2B5EF4-FFF2-40B4-BE49-F238E27FC236}">
                  <a16:creationId xmlns:a16="http://schemas.microsoft.com/office/drawing/2014/main" id="{F8784E89-5E2B-37B3-AE33-EAC374E83D63}"/>
                </a:ext>
              </a:extLst>
            </p:cNvPr>
            <p:cNvSpPr/>
            <p:nvPr/>
          </p:nvSpPr>
          <p:spPr>
            <a:xfrm>
              <a:off x="5289575" y="287225"/>
              <a:ext cx="659750" cy="486450"/>
            </a:xfrm>
            <a:custGeom>
              <a:avLst/>
              <a:gdLst/>
              <a:ahLst/>
              <a:cxnLst/>
              <a:rect l="l" t="t" r="r" b="b"/>
              <a:pathLst>
                <a:path w="26390" h="19458" fill="none" extrusionOk="0">
                  <a:moveTo>
                    <a:pt x="17965" y="5630"/>
                  </a:moveTo>
                  <a:lnTo>
                    <a:pt x="17965" y="5630"/>
                  </a:lnTo>
                  <a:lnTo>
                    <a:pt x="18078" y="5573"/>
                  </a:lnTo>
                  <a:lnTo>
                    <a:pt x="18210" y="5517"/>
                  </a:lnTo>
                  <a:lnTo>
                    <a:pt x="18343" y="5498"/>
                  </a:lnTo>
                  <a:lnTo>
                    <a:pt x="18475" y="5498"/>
                  </a:lnTo>
                  <a:lnTo>
                    <a:pt x="18607" y="5517"/>
                  </a:lnTo>
                  <a:lnTo>
                    <a:pt x="18758" y="5535"/>
                  </a:lnTo>
                  <a:lnTo>
                    <a:pt x="18871" y="5592"/>
                  </a:lnTo>
                  <a:lnTo>
                    <a:pt x="19004" y="5649"/>
                  </a:lnTo>
                  <a:lnTo>
                    <a:pt x="19004" y="5649"/>
                  </a:lnTo>
                  <a:lnTo>
                    <a:pt x="19117" y="5724"/>
                  </a:lnTo>
                  <a:lnTo>
                    <a:pt x="19230" y="5800"/>
                  </a:lnTo>
                  <a:lnTo>
                    <a:pt x="19419" y="6008"/>
                  </a:lnTo>
                  <a:lnTo>
                    <a:pt x="19589" y="6215"/>
                  </a:lnTo>
                  <a:lnTo>
                    <a:pt x="19759" y="6442"/>
                  </a:lnTo>
                  <a:lnTo>
                    <a:pt x="19759" y="6442"/>
                  </a:lnTo>
                  <a:lnTo>
                    <a:pt x="19948" y="6726"/>
                  </a:lnTo>
                  <a:lnTo>
                    <a:pt x="20118" y="7028"/>
                  </a:lnTo>
                  <a:lnTo>
                    <a:pt x="20288" y="7349"/>
                  </a:lnTo>
                  <a:lnTo>
                    <a:pt x="20458" y="7651"/>
                  </a:lnTo>
                  <a:lnTo>
                    <a:pt x="20609" y="7972"/>
                  </a:lnTo>
                  <a:lnTo>
                    <a:pt x="20742" y="8293"/>
                  </a:lnTo>
                  <a:lnTo>
                    <a:pt x="20855" y="8615"/>
                  </a:lnTo>
                  <a:lnTo>
                    <a:pt x="20987" y="8955"/>
                  </a:lnTo>
                  <a:lnTo>
                    <a:pt x="21082" y="9295"/>
                  </a:lnTo>
                  <a:lnTo>
                    <a:pt x="21176" y="9616"/>
                  </a:lnTo>
                  <a:lnTo>
                    <a:pt x="21327" y="10315"/>
                  </a:lnTo>
                  <a:lnTo>
                    <a:pt x="21441" y="10995"/>
                  </a:lnTo>
                  <a:lnTo>
                    <a:pt x="21497" y="11694"/>
                  </a:lnTo>
                  <a:lnTo>
                    <a:pt x="21516" y="12393"/>
                  </a:lnTo>
                  <a:lnTo>
                    <a:pt x="21497" y="13110"/>
                  </a:lnTo>
                  <a:lnTo>
                    <a:pt x="21441" y="13809"/>
                  </a:lnTo>
                  <a:lnTo>
                    <a:pt x="21384" y="14149"/>
                  </a:lnTo>
                  <a:lnTo>
                    <a:pt x="21308" y="14489"/>
                  </a:lnTo>
                  <a:lnTo>
                    <a:pt x="21252" y="14829"/>
                  </a:lnTo>
                  <a:lnTo>
                    <a:pt x="21157" y="15169"/>
                  </a:lnTo>
                  <a:lnTo>
                    <a:pt x="21063" y="15510"/>
                  </a:lnTo>
                  <a:lnTo>
                    <a:pt x="20949" y="15850"/>
                  </a:lnTo>
                  <a:lnTo>
                    <a:pt x="20836" y="16171"/>
                  </a:lnTo>
                  <a:lnTo>
                    <a:pt x="20704" y="16492"/>
                  </a:lnTo>
                  <a:lnTo>
                    <a:pt x="20572" y="16813"/>
                  </a:lnTo>
                  <a:lnTo>
                    <a:pt x="20402" y="17134"/>
                  </a:lnTo>
                  <a:lnTo>
                    <a:pt x="20402" y="17134"/>
                  </a:lnTo>
                  <a:lnTo>
                    <a:pt x="20175" y="17550"/>
                  </a:lnTo>
                  <a:lnTo>
                    <a:pt x="19929" y="17946"/>
                  </a:lnTo>
                  <a:lnTo>
                    <a:pt x="19627" y="18324"/>
                  </a:lnTo>
                  <a:lnTo>
                    <a:pt x="19476" y="18494"/>
                  </a:lnTo>
                  <a:lnTo>
                    <a:pt x="19306" y="18645"/>
                  </a:lnTo>
                  <a:lnTo>
                    <a:pt x="19136" y="18796"/>
                  </a:lnTo>
                  <a:lnTo>
                    <a:pt x="18947" y="18948"/>
                  </a:lnTo>
                  <a:lnTo>
                    <a:pt x="18758" y="19061"/>
                  </a:lnTo>
                  <a:lnTo>
                    <a:pt x="18569" y="19174"/>
                  </a:lnTo>
                  <a:lnTo>
                    <a:pt x="18361" y="19269"/>
                  </a:lnTo>
                  <a:lnTo>
                    <a:pt x="18154" y="19325"/>
                  </a:lnTo>
                  <a:lnTo>
                    <a:pt x="17927" y="19382"/>
                  </a:lnTo>
                  <a:lnTo>
                    <a:pt x="17700" y="19401"/>
                  </a:lnTo>
                  <a:lnTo>
                    <a:pt x="17700" y="19401"/>
                  </a:lnTo>
                  <a:lnTo>
                    <a:pt x="18078" y="19439"/>
                  </a:lnTo>
                  <a:lnTo>
                    <a:pt x="18456" y="19458"/>
                  </a:lnTo>
                  <a:lnTo>
                    <a:pt x="18834" y="19439"/>
                  </a:lnTo>
                  <a:lnTo>
                    <a:pt x="19230" y="19401"/>
                  </a:lnTo>
                  <a:lnTo>
                    <a:pt x="19608" y="19344"/>
                  </a:lnTo>
                  <a:lnTo>
                    <a:pt x="19986" y="19250"/>
                  </a:lnTo>
                  <a:lnTo>
                    <a:pt x="20345" y="19136"/>
                  </a:lnTo>
                  <a:lnTo>
                    <a:pt x="20723" y="19004"/>
                  </a:lnTo>
                  <a:lnTo>
                    <a:pt x="21063" y="18834"/>
                  </a:lnTo>
                  <a:lnTo>
                    <a:pt x="21403" y="18645"/>
                  </a:lnTo>
                  <a:lnTo>
                    <a:pt x="21743" y="18456"/>
                  </a:lnTo>
                  <a:lnTo>
                    <a:pt x="22045" y="18230"/>
                  </a:lnTo>
                  <a:lnTo>
                    <a:pt x="22328" y="17984"/>
                  </a:lnTo>
                  <a:lnTo>
                    <a:pt x="22612" y="17701"/>
                  </a:lnTo>
                  <a:lnTo>
                    <a:pt x="22857" y="17417"/>
                  </a:lnTo>
                  <a:lnTo>
                    <a:pt x="23065" y="17115"/>
                  </a:lnTo>
                  <a:lnTo>
                    <a:pt x="26295" y="15812"/>
                  </a:lnTo>
                  <a:lnTo>
                    <a:pt x="26295" y="15812"/>
                  </a:lnTo>
                  <a:lnTo>
                    <a:pt x="26333" y="15528"/>
                  </a:lnTo>
                  <a:lnTo>
                    <a:pt x="26352" y="15207"/>
                  </a:lnTo>
                  <a:lnTo>
                    <a:pt x="26390" y="14508"/>
                  </a:lnTo>
                  <a:lnTo>
                    <a:pt x="26390" y="13715"/>
                  </a:lnTo>
                  <a:lnTo>
                    <a:pt x="26333" y="12865"/>
                  </a:lnTo>
                  <a:lnTo>
                    <a:pt x="26239" y="11939"/>
                  </a:lnTo>
                  <a:lnTo>
                    <a:pt x="26163" y="11467"/>
                  </a:lnTo>
                  <a:lnTo>
                    <a:pt x="26088" y="10976"/>
                  </a:lnTo>
                  <a:lnTo>
                    <a:pt x="25993" y="10485"/>
                  </a:lnTo>
                  <a:lnTo>
                    <a:pt x="25880" y="9994"/>
                  </a:lnTo>
                  <a:lnTo>
                    <a:pt x="25766" y="9502"/>
                  </a:lnTo>
                  <a:lnTo>
                    <a:pt x="25615" y="9011"/>
                  </a:lnTo>
                  <a:lnTo>
                    <a:pt x="25464" y="8520"/>
                  </a:lnTo>
                  <a:lnTo>
                    <a:pt x="25294" y="8029"/>
                  </a:lnTo>
                  <a:lnTo>
                    <a:pt x="25105" y="7538"/>
                  </a:lnTo>
                  <a:lnTo>
                    <a:pt x="24897" y="7066"/>
                  </a:lnTo>
                  <a:lnTo>
                    <a:pt x="24690" y="6593"/>
                  </a:lnTo>
                  <a:lnTo>
                    <a:pt x="24444" y="6159"/>
                  </a:lnTo>
                  <a:lnTo>
                    <a:pt x="24180" y="5705"/>
                  </a:lnTo>
                  <a:lnTo>
                    <a:pt x="23915" y="5290"/>
                  </a:lnTo>
                  <a:lnTo>
                    <a:pt x="23613" y="4874"/>
                  </a:lnTo>
                  <a:lnTo>
                    <a:pt x="23292" y="4496"/>
                  </a:lnTo>
                  <a:lnTo>
                    <a:pt x="22952" y="4138"/>
                  </a:lnTo>
                  <a:lnTo>
                    <a:pt x="22593" y="3798"/>
                  </a:lnTo>
                  <a:lnTo>
                    <a:pt x="22215" y="3476"/>
                  </a:lnTo>
                  <a:lnTo>
                    <a:pt x="21799" y="3193"/>
                  </a:lnTo>
                  <a:lnTo>
                    <a:pt x="21384" y="2947"/>
                  </a:lnTo>
                  <a:lnTo>
                    <a:pt x="20931" y="2721"/>
                  </a:lnTo>
                  <a:lnTo>
                    <a:pt x="20931" y="2721"/>
                  </a:lnTo>
                  <a:lnTo>
                    <a:pt x="20723" y="2513"/>
                  </a:lnTo>
                  <a:lnTo>
                    <a:pt x="20458" y="2286"/>
                  </a:lnTo>
                  <a:lnTo>
                    <a:pt x="20099" y="2003"/>
                  </a:lnTo>
                  <a:lnTo>
                    <a:pt x="19646" y="1682"/>
                  </a:lnTo>
                  <a:lnTo>
                    <a:pt x="19363" y="1512"/>
                  </a:lnTo>
                  <a:lnTo>
                    <a:pt x="19079" y="1342"/>
                  </a:lnTo>
                  <a:lnTo>
                    <a:pt x="18758" y="1153"/>
                  </a:lnTo>
                  <a:lnTo>
                    <a:pt x="18418" y="1002"/>
                  </a:lnTo>
                  <a:lnTo>
                    <a:pt x="18040" y="832"/>
                  </a:lnTo>
                  <a:lnTo>
                    <a:pt x="17644" y="681"/>
                  </a:lnTo>
                  <a:lnTo>
                    <a:pt x="17228" y="530"/>
                  </a:lnTo>
                  <a:lnTo>
                    <a:pt x="16775" y="397"/>
                  </a:lnTo>
                  <a:lnTo>
                    <a:pt x="16321" y="284"/>
                  </a:lnTo>
                  <a:lnTo>
                    <a:pt x="15811" y="189"/>
                  </a:lnTo>
                  <a:lnTo>
                    <a:pt x="15301" y="95"/>
                  </a:lnTo>
                  <a:lnTo>
                    <a:pt x="14753" y="38"/>
                  </a:lnTo>
                  <a:lnTo>
                    <a:pt x="14187" y="19"/>
                  </a:lnTo>
                  <a:lnTo>
                    <a:pt x="13601" y="1"/>
                  </a:lnTo>
                  <a:lnTo>
                    <a:pt x="12978" y="38"/>
                  </a:lnTo>
                  <a:lnTo>
                    <a:pt x="12354" y="95"/>
                  </a:lnTo>
                  <a:lnTo>
                    <a:pt x="11693" y="189"/>
                  </a:lnTo>
                  <a:lnTo>
                    <a:pt x="10994" y="322"/>
                  </a:lnTo>
                  <a:lnTo>
                    <a:pt x="10295" y="492"/>
                  </a:lnTo>
                  <a:lnTo>
                    <a:pt x="9559" y="700"/>
                  </a:lnTo>
                  <a:lnTo>
                    <a:pt x="8803" y="964"/>
                  </a:lnTo>
                  <a:lnTo>
                    <a:pt x="8010" y="1266"/>
                  </a:lnTo>
                  <a:lnTo>
                    <a:pt x="8010" y="1266"/>
                  </a:lnTo>
                  <a:lnTo>
                    <a:pt x="7500" y="1531"/>
                  </a:lnTo>
                  <a:lnTo>
                    <a:pt x="6990" y="1814"/>
                  </a:lnTo>
                  <a:lnTo>
                    <a:pt x="6517" y="2097"/>
                  </a:lnTo>
                  <a:lnTo>
                    <a:pt x="6064" y="2381"/>
                  </a:lnTo>
                  <a:lnTo>
                    <a:pt x="5629" y="2664"/>
                  </a:lnTo>
                  <a:lnTo>
                    <a:pt x="5214" y="2947"/>
                  </a:lnTo>
                  <a:lnTo>
                    <a:pt x="4817" y="3250"/>
                  </a:lnTo>
                  <a:lnTo>
                    <a:pt x="4439" y="3533"/>
                  </a:lnTo>
                  <a:lnTo>
                    <a:pt x="4099" y="3835"/>
                  </a:lnTo>
                  <a:lnTo>
                    <a:pt x="3759" y="4119"/>
                  </a:lnTo>
                  <a:lnTo>
                    <a:pt x="3438" y="4421"/>
                  </a:lnTo>
                  <a:lnTo>
                    <a:pt x="3136" y="4704"/>
                  </a:lnTo>
                  <a:lnTo>
                    <a:pt x="2853" y="5007"/>
                  </a:lnTo>
                  <a:lnTo>
                    <a:pt x="2588" y="5309"/>
                  </a:lnTo>
                  <a:lnTo>
                    <a:pt x="2324" y="5611"/>
                  </a:lnTo>
                  <a:lnTo>
                    <a:pt x="2097" y="5894"/>
                  </a:lnTo>
                  <a:lnTo>
                    <a:pt x="1870" y="6197"/>
                  </a:lnTo>
                  <a:lnTo>
                    <a:pt x="1662" y="6480"/>
                  </a:lnTo>
                  <a:lnTo>
                    <a:pt x="1474" y="6782"/>
                  </a:lnTo>
                  <a:lnTo>
                    <a:pt x="1304" y="7066"/>
                  </a:lnTo>
                  <a:lnTo>
                    <a:pt x="982" y="7651"/>
                  </a:lnTo>
                  <a:lnTo>
                    <a:pt x="718" y="8237"/>
                  </a:lnTo>
                  <a:lnTo>
                    <a:pt x="491" y="8785"/>
                  </a:lnTo>
                  <a:lnTo>
                    <a:pt x="321" y="9351"/>
                  </a:lnTo>
                  <a:lnTo>
                    <a:pt x="189" y="9880"/>
                  </a:lnTo>
                  <a:lnTo>
                    <a:pt x="95" y="10409"/>
                  </a:lnTo>
                  <a:lnTo>
                    <a:pt x="38" y="10900"/>
                  </a:lnTo>
                  <a:lnTo>
                    <a:pt x="0" y="11391"/>
                  </a:lnTo>
                  <a:lnTo>
                    <a:pt x="0" y="11864"/>
                  </a:lnTo>
                  <a:lnTo>
                    <a:pt x="0" y="12298"/>
                  </a:lnTo>
                  <a:lnTo>
                    <a:pt x="38" y="12714"/>
                  </a:lnTo>
                  <a:lnTo>
                    <a:pt x="95" y="13110"/>
                  </a:lnTo>
                  <a:lnTo>
                    <a:pt x="151" y="13469"/>
                  </a:lnTo>
                  <a:lnTo>
                    <a:pt x="227" y="13809"/>
                  </a:lnTo>
                  <a:lnTo>
                    <a:pt x="378" y="14376"/>
                  </a:lnTo>
                  <a:lnTo>
                    <a:pt x="529" y="14811"/>
                  </a:lnTo>
                  <a:lnTo>
                    <a:pt x="623" y="15075"/>
                  </a:lnTo>
                  <a:lnTo>
                    <a:pt x="661" y="15169"/>
                  </a:lnTo>
                  <a:lnTo>
                    <a:pt x="661" y="15169"/>
                  </a:lnTo>
                  <a:lnTo>
                    <a:pt x="699" y="14848"/>
                  </a:lnTo>
                  <a:lnTo>
                    <a:pt x="737" y="14527"/>
                  </a:lnTo>
                  <a:lnTo>
                    <a:pt x="794" y="14131"/>
                  </a:lnTo>
                  <a:lnTo>
                    <a:pt x="869" y="13715"/>
                  </a:lnTo>
                  <a:lnTo>
                    <a:pt x="982" y="13299"/>
                  </a:lnTo>
                  <a:lnTo>
                    <a:pt x="1058" y="13110"/>
                  </a:lnTo>
                  <a:lnTo>
                    <a:pt x="1134" y="12940"/>
                  </a:lnTo>
                  <a:lnTo>
                    <a:pt x="1228" y="12789"/>
                  </a:lnTo>
                  <a:lnTo>
                    <a:pt x="1322" y="12657"/>
                  </a:lnTo>
                  <a:lnTo>
                    <a:pt x="1322" y="12657"/>
                  </a:lnTo>
                  <a:lnTo>
                    <a:pt x="1549" y="12449"/>
                  </a:lnTo>
                  <a:lnTo>
                    <a:pt x="1757" y="12298"/>
                  </a:lnTo>
                  <a:lnTo>
                    <a:pt x="1984" y="12166"/>
                  </a:lnTo>
                  <a:lnTo>
                    <a:pt x="2229" y="12053"/>
                  </a:lnTo>
                  <a:lnTo>
                    <a:pt x="2475" y="11977"/>
                  </a:lnTo>
                  <a:lnTo>
                    <a:pt x="2739" y="11920"/>
                  </a:lnTo>
                  <a:lnTo>
                    <a:pt x="3306" y="11807"/>
                  </a:lnTo>
                  <a:lnTo>
                    <a:pt x="3306" y="11807"/>
                  </a:lnTo>
                  <a:lnTo>
                    <a:pt x="3608" y="11750"/>
                  </a:lnTo>
                  <a:lnTo>
                    <a:pt x="3929" y="11713"/>
                  </a:lnTo>
                  <a:lnTo>
                    <a:pt x="4534" y="11656"/>
                  </a:lnTo>
                  <a:lnTo>
                    <a:pt x="5157" y="11618"/>
                  </a:lnTo>
                  <a:lnTo>
                    <a:pt x="5781" y="11561"/>
                  </a:lnTo>
                  <a:lnTo>
                    <a:pt x="5781" y="11561"/>
                  </a:lnTo>
                  <a:lnTo>
                    <a:pt x="6102" y="11505"/>
                  </a:lnTo>
                  <a:lnTo>
                    <a:pt x="6442" y="11448"/>
                  </a:lnTo>
                  <a:lnTo>
                    <a:pt x="6782" y="11391"/>
                  </a:lnTo>
                  <a:lnTo>
                    <a:pt x="7103" y="11297"/>
                  </a:lnTo>
                  <a:lnTo>
                    <a:pt x="7424" y="11203"/>
                  </a:lnTo>
                  <a:lnTo>
                    <a:pt x="7745" y="11089"/>
                  </a:lnTo>
                  <a:lnTo>
                    <a:pt x="8066" y="10976"/>
                  </a:lnTo>
                  <a:lnTo>
                    <a:pt x="8368" y="10825"/>
                  </a:lnTo>
                  <a:lnTo>
                    <a:pt x="8671" y="10674"/>
                  </a:lnTo>
                  <a:lnTo>
                    <a:pt x="8954" y="10485"/>
                  </a:lnTo>
                  <a:lnTo>
                    <a:pt x="9219" y="10296"/>
                  </a:lnTo>
                  <a:lnTo>
                    <a:pt x="9483" y="10088"/>
                  </a:lnTo>
                  <a:lnTo>
                    <a:pt x="9710" y="9861"/>
                  </a:lnTo>
                  <a:lnTo>
                    <a:pt x="9936" y="9635"/>
                  </a:lnTo>
                  <a:lnTo>
                    <a:pt x="10144" y="9370"/>
                  </a:lnTo>
                  <a:lnTo>
                    <a:pt x="10314" y="9087"/>
                  </a:lnTo>
                  <a:lnTo>
                    <a:pt x="10314" y="9087"/>
                  </a:lnTo>
                  <a:lnTo>
                    <a:pt x="10428" y="8879"/>
                  </a:lnTo>
                  <a:lnTo>
                    <a:pt x="10541" y="8671"/>
                  </a:lnTo>
                  <a:lnTo>
                    <a:pt x="10711" y="8237"/>
                  </a:lnTo>
                  <a:lnTo>
                    <a:pt x="10843" y="7783"/>
                  </a:lnTo>
                  <a:lnTo>
                    <a:pt x="10975" y="7330"/>
                  </a:lnTo>
                  <a:lnTo>
                    <a:pt x="11221" y="6423"/>
                  </a:lnTo>
                  <a:lnTo>
                    <a:pt x="11372" y="5970"/>
                  </a:lnTo>
                  <a:lnTo>
                    <a:pt x="11542" y="5535"/>
                  </a:lnTo>
                  <a:lnTo>
                    <a:pt x="11542" y="5535"/>
                  </a:lnTo>
                  <a:lnTo>
                    <a:pt x="11655" y="5309"/>
                  </a:lnTo>
                  <a:lnTo>
                    <a:pt x="11788" y="5082"/>
                  </a:lnTo>
                  <a:lnTo>
                    <a:pt x="11939" y="4855"/>
                  </a:lnTo>
                  <a:lnTo>
                    <a:pt x="12090" y="4648"/>
                  </a:lnTo>
                  <a:lnTo>
                    <a:pt x="12260" y="4440"/>
                  </a:lnTo>
                  <a:lnTo>
                    <a:pt x="12430" y="4251"/>
                  </a:lnTo>
                  <a:lnTo>
                    <a:pt x="12619" y="4062"/>
                  </a:lnTo>
                  <a:lnTo>
                    <a:pt x="12827" y="3892"/>
                  </a:lnTo>
                  <a:lnTo>
                    <a:pt x="13034" y="3741"/>
                  </a:lnTo>
                  <a:lnTo>
                    <a:pt x="13242" y="3609"/>
                  </a:lnTo>
                  <a:lnTo>
                    <a:pt x="13469" y="3476"/>
                  </a:lnTo>
                  <a:lnTo>
                    <a:pt x="13714" y="3363"/>
                  </a:lnTo>
                  <a:lnTo>
                    <a:pt x="13941" y="3269"/>
                  </a:lnTo>
                  <a:lnTo>
                    <a:pt x="14187" y="3193"/>
                  </a:lnTo>
                  <a:lnTo>
                    <a:pt x="14451" y="3136"/>
                  </a:lnTo>
                  <a:lnTo>
                    <a:pt x="14697" y="3099"/>
                  </a:lnTo>
                  <a:lnTo>
                    <a:pt x="14697" y="3099"/>
                  </a:lnTo>
                  <a:lnTo>
                    <a:pt x="14961" y="3099"/>
                  </a:lnTo>
                  <a:lnTo>
                    <a:pt x="15226" y="3117"/>
                  </a:lnTo>
                  <a:lnTo>
                    <a:pt x="15490" y="3174"/>
                  </a:lnTo>
                  <a:lnTo>
                    <a:pt x="15755" y="3250"/>
                  </a:lnTo>
                  <a:lnTo>
                    <a:pt x="16019" y="3363"/>
                  </a:lnTo>
                  <a:lnTo>
                    <a:pt x="16265" y="3495"/>
                  </a:lnTo>
                  <a:lnTo>
                    <a:pt x="16510" y="3646"/>
                  </a:lnTo>
                  <a:lnTo>
                    <a:pt x="16737" y="3816"/>
                  </a:lnTo>
                  <a:lnTo>
                    <a:pt x="16964" y="4005"/>
                  </a:lnTo>
                  <a:lnTo>
                    <a:pt x="17171" y="4194"/>
                  </a:lnTo>
                  <a:lnTo>
                    <a:pt x="17360" y="4421"/>
                  </a:lnTo>
                  <a:lnTo>
                    <a:pt x="17530" y="4648"/>
                  </a:lnTo>
                  <a:lnTo>
                    <a:pt x="17681" y="4893"/>
                  </a:lnTo>
                  <a:lnTo>
                    <a:pt x="17795" y="5120"/>
                  </a:lnTo>
                  <a:lnTo>
                    <a:pt x="17889" y="5384"/>
                  </a:lnTo>
                  <a:lnTo>
                    <a:pt x="17965" y="5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71;p30">
              <a:extLst>
                <a:ext uri="{FF2B5EF4-FFF2-40B4-BE49-F238E27FC236}">
                  <a16:creationId xmlns:a16="http://schemas.microsoft.com/office/drawing/2014/main" id="{D68905FB-89AE-E033-23A3-9F427E7EF10E}"/>
                </a:ext>
              </a:extLst>
            </p:cNvPr>
            <p:cNvSpPr/>
            <p:nvPr/>
          </p:nvSpPr>
          <p:spPr>
            <a:xfrm>
              <a:off x="5837850" y="682500"/>
              <a:ext cx="170975" cy="198375"/>
            </a:xfrm>
            <a:custGeom>
              <a:avLst/>
              <a:gdLst/>
              <a:ahLst/>
              <a:cxnLst/>
              <a:rect l="l" t="t" r="r" b="b"/>
              <a:pathLst>
                <a:path w="6839" h="7935" extrusionOk="0">
                  <a:moveTo>
                    <a:pt x="4024" y="1"/>
                  </a:moveTo>
                  <a:lnTo>
                    <a:pt x="3835" y="20"/>
                  </a:lnTo>
                  <a:lnTo>
                    <a:pt x="3665" y="57"/>
                  </a:lnTo>
                  <a:lnTo>
                    <a:pt x="3495" y="76"/>
                  </a:lnTo>
                  <a:lnTo>
                    <a:pt x="3212" y="171"/>
                  </a:lnTo>
                  <a:lnTo>
                    <a:pt x="2966" y="246"/>
                  </a:lnTo>
                  <a:lnTo>
                    <a:pt x="2721" y="341"/>
                  </a:lnTo>
                  <a:lnTo>
                    <a:pt x="2475" y="435"/>
                  </a:lnTo>
                  <a:lnTo>
                    <a:pt x="2211" y="567"/>
                  </a:lnTo>
                  <a:lnTo>
                    <a:pt x="1946" y="719"/>
                  </a:lnTo>
                  <a:lnTo>
                    <a:pt x="1682" y="889"/>
                  </a:lnTo>
                  <a:lnTo>
                    <a:pt x="1455" y="1078"/>
                  </a:lnTo>
                  <a:lnTo>
                    <a:pt x="1229" y="1285"/>
                  </a:lnTo>
                  <a:lnTo>
                    <a:pt x="1059" y="1512"/>
                  </a:lnTo>
                  <a:lnTo>
                    <a:pt x="964" y="1758"/>
                  </a:lnTo>
                  <a:lnTo>
                    <a:pt x="756" y="2400"/>
                  </a:lnTo>
                  <a:lnTo>
                    <a:pt x="492" y="3325"/>
                  </a:lnTo>
                  <a:lnTo>
                    <a:pt x="360" y="3854"/>
                  </a:lnTo>
                  <a:lnTo>
                    <a:pt x="246" y="4421"/>
                  </a:lnTo>
                  <a:lnTo>
                    <a:pt x="133" y="4969"/>
                  </a:lnTo>
                  <a:lnTo>
                    <a:pt x="57" y="5536"/>
                  </a:lnTo>
                  <a:lnTo>
                    <a:pt x="20" y="6046"/>
                  </a:lnTo>
                  <a:lnTo>
                    <a:pt x="1" y="6310"/>
                  </a:lnTo>
                  <a:lnTo>
                    <a:pt x="20" y="6537"/>
                  </a:lnTo>
                  <a:lnTo>
                    <a:pt x="20" y="6763"/>
                  </a:lnTo>
                  <a:lnTo>
                    <a:pt x="57" y="6971"/>
                  </a:lnTo>
                  <a:lnTo>
                    <a:pt x="95" y="7160"/>
                  </a:lnTo>
                  <a:lnTo>
                    <a:pt x="171" y="7330"/>
                  </a:lnTo>
                  <a:lnTo>
                    <a:pt x="246" y="7481"/>
                  </a:lnTo>
                  <a:lnTo>
                    <a:pt x="341" y="7595"/>
                  </a:lnTo>
                  <a:lnTo>
                    <a:pt x="454" y="7708"/>
                  </a:lnTo>
                  <a:lnTo>
                    <a:pt x="586" y="7765"/>
                  </a:lnTo>
                  <a:lnTo>
                    <a:pt x="870" y="7859"/>
                  </a:lnTo>
                  <a:lnTo>
                    <a:pt x="1191" y="7916"/>
                  </a:lnTo>
                  <a:lnTo>
                    <a:pt x="1550" y="7935"/>
                  </a:lnTo>
                  <a:lnTo>
                    <a:pt x="1890" y="7935"/>
                  </a:lnTo>
                  <a:lnTo>
                    <a:pt x="2268" y="7897"/>
                  </a:lnTo>
                  <a:lnTo>
                    <a:pt x="2626" y="7821"/>
                  </a:lnTo>
                  <a:lnTo>
                    <a:pt x="3004" y="7727"/>
                  </a:lnTo>
                  <a:lnTo>
                    <a:pt x="3382" y="7614"/>
                  </a:lnTo>
                  <a:lnTo>
                    <a:pt x="3760" y="7462"/>
                  </a:lnTo>
                  <a:lnTo>
                    <a:pt x="4100" y="7292"/>
                  </a:lnTo>
                  <a:lnTo>
                    <a:pt x="4459" y="7104"/>
                  </a:lnTo>
                  <a:lnTo>
                    <a:pt x="4780" y="6896"/>
                  </a:lnTo>
                  <a:lnTo>
                    <a:pt x="5082" y="6669"/>
                  </a:lnTo>
                  <a:lnTo>
                    <a:pt x="5347" y="6442"/>
                  </a:lnTo>
                  <a:lnTo>
                    <a:pt x="5592" y="6178"/>
                  </a:lnTo>
                  <a:lnTo>
                    <a:pt x="5800" y="5913"/>
                  </a:lnTo>
                  <a:lnTo>
                    <a:pt x="5989" y="5630"/>
                  </a:lnTo>
                  <a:lnTo>
                    <a:pt x="6159" y="5347"/>
                  </a:lnTo>
                  <a:lnTo>
                    <a:pt x="6310" y="5026"/>
                  </a:lnTo>
                  <a:lnTo>
                    <a:pt x="6461" y="4704"/>
                  </a:lnTo>
                  <a:lnTo>
                    <a:pt x="6574" y="4383"/>
                  </a:lnTo>
                  <a:lnTo>
                    <a:pt x="6688" y="4043"/>
                  </a:lnTo>
                  <a:lnTo>
                    <a:pt x="6763" y="3684"/>
                  </a:lnTo>
                  <a:lnTo>
                    <a:pt x="6820" y="3344"/>
                  </a:lnTo>
                  <a:lnTo>
                    <a:pt x="6839" y="3004"/>
                  </a:lnTo>
                  <a:lnTo>
                    <a:pt x="6839" y="2664"/>
                  </a:lnTo>
                  <a:lnTo>
                    <a:pt x="6801" y="2343"/>
                  </a:lnTo>
                  <a:lnTo>
                    <a:pt x="6726" y="2022"/>
                  </a:lnTo>
                  <a:lnTo>
                    <a:pt x="6631" y="1720"/>
                  </a:lnTo>
                  <a:lnTo>
                    <a:pt x="6480" y="1418"/>
                  </a:lnTo>
                  <a:lnTo>
                    <a:pt x="6386" y="1285"/>
                  </a:lnTo>
                  <a:lnTo>
                    <a:pt x="6291" y="1134"/>
                  </a:lnTo>
                  <a:lnTo>
                    <a:pt x="6178" y="1021"/>
                  </a:lnTo>
                  <a:lnTo>
                    <a:pt x="6064" y="889"/>
                  </a:lnTo>
                  <a:lnTo>
                    <a:pt x="5800" y="662"/>
                  </a:lnTo>
                  <a:lnTo>
                    <a:pt x="5554" y="473"/>
                  </a:lnTo>
                  <a:lnTo>
                    <a:pt x="5309" y="322"/>
                  </a:lnTo>
                  <a:lnTo>
                    <a:pt x="5082" y="209"/>
                  </a:lnTo>
                  <a:lnTo>
                    <a:pt x="4855" y="133"/>
                  </a:lnTo>
                  <a:lnTo>
                    <a:pt x="4629" y="57"/>
                  </a:lnTo>
                  <a:lnTo>
                    <a:pt x="4421" y="20"/>
                  </a:lnTo>
                  <a:lnTo>
                    <a:pt x="4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72;p30">
              <a:extLst>
                <a:ext uri="{FF2B5EF4-FFF2-40B4-BE49-F238E27FC236}">
                  <a16:creationId xmlns:a16="http://schemas.microsoft.com/office/drawing/2014/main" id="{502A5041-C204-3C6B-3AF0-6440A97B1369}"/>
                </a:ext>
              </a:extLst>
            </p:cNvPr>
            <p:cNvSpPr/>
            <p:nvPr/>
          </p:nvSpPr>
          <p:spPr>
            <a:xfrm>
              <a:off x="5861475" y="759000"/>
              <a:ext cx="108175" cy="56225"/>
            </a:xfrm>
            <a:custGeom>
              <a:avLst/>
              <a:gdLst/>
              <a:ahLst/>
              <a:cxnLst/>
              <a:rect l="l" t="t" r="r" b="b"/>
              <a:pathLst>
                <a:path w="4327" h="2249" extrusionOk="0">
                  <a:moveTo>
                    <a:pt x="4156" y="1"/>
                  </a:moveTo>
                  <a:lnTo>
                    <a:pt x="4080" y="20"/>
                  </a:lnTo>
                  <a:lnTo>
                    <a:pt x="95" y="1909"/>
                  </a:lnTo>
                  <a:lnTo>
                    <a:pt x="38" y="1947"/>
                  </a:lnTo>
                  <a:lnTo>
                    <a:pt x="19" y="2003"/>
                  </a:lnTo>
                  <a:lnTo>
                    <a:pt x="0" y="2079"/>
                  </a:lnTo>
                  <a:lnTo>
                    <a:pt x="19" y="2136"/>
                  </a:lnTo>
                  <a:lnTo>
                    <a:pt x="38" y="2192"/>
                  </a:lnTo>
                  <a:lnTo>
                    <a:pt x="76" y="2211"/>
                  </a:lnTo>
                  <a:lnTo>
                    <a:pt x="132" y="2230"/>
                  </a:lnTo>
                  <a:lnTo>
                    <a:pt x="170" y="2249"/>
                  </a:lnTo>
                  <a:lnTo>
                    <a:pt x="246" y="2230"/>
                  </a:lnTo>
                  <a:lnTo>
                    <a:pt x="4232" y="322"/>
                  </a:lnTo>
                  <a:lnTo>
                    <a:pt x="4288" y="284"/>
                  </a:lnTo>
                  <a:lnTo>
                    <a:pt x="4326" y="228"/>
                  </a:lnTo>
                  <a:lnTo>
                    <a:pt x="4326" y="171"/>
                  </a:lnTo>
                  <a:lnTo>
                    <a:pt x="4326" y="95"/>
                  </a:lnTo>
                  <a:lnTo>
                    <a:pt x="4269" y="39"/>
                  </a:lnTo>
                  <a:lnTo>
                    <a:pt x="42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73;p30">
              <a:extLst>
                <a:ext uri="{FF2B5EF4-FFF2-40B4-BE49-F238E27FC236}">
                  <a16:creationId xmlns:a16="http://schemas.microsoft.com/office/drawing/2014/main" id="{9F9360C3-8994-6211-208F-68915845B458}"/>
                </a:ext>
              </a:extLst>
            </p:cNvPr>
            <p:cNvSpPr/>
            <p:nvPr/>
          </p:nvSpPr>
          <p:spPr>
            <a:xfrm>
              <a:off x="5885550" y="730200"/>
              <a:ext cx="63300" cy="101100"/>
            </a:xfrm>
            <a:custGeom>
              <a:avLst/>
              <a:gdLst/>
              <a:ahLst/>
              <a:cxnLst/>
              <a:rect l="l" t="t" r="r" b="b"/>
              <a:pathLst>
                <a:path w="2532" h="4044" extrusionOk="0">
                  <a:moveTo>
                    <a:pt x="152" y="1"/>
                  </a:moveTo>
                  <a:lnTo>
                    <a:pt x="76" y="20"/>
                  </a:lnTo>
                  <a:lnTo>
                    <a:pt x="38" y="76"/>
                  </a:lnTo>
                  <a:lnTo>
                    <a:pt x="1" y="133"/>
                  </a:lnTo>
                  <a:lnTo>
                    <a:pt x="1" y="190"/>
                  </a:lnTo>
                  <a:lnTo>
                    <a:pt x="19" y="265"/>
                  </a:lnTo>
                  <a:lnTo>
                    <a:pt x="2211" y="3968"/>
                  </a:lnTo>
                  <a:lnTo>
                    <a:pt x="2249" y="4005"/>
                  </a:lnTo>
                  <a:lnTo>
                    <a:pt x="2286" y="4024"/>
                  </a:lnTo>
                  <a:lnTo>
                    <a:pt x="2362" y="4043"/>
                  </a:lnTo>
                  <a:lnTo>
                    <a:pt x="2419" y="4043"/>
                  </a:lnTo>
                  <a:lnTo>
                    <a:pt x="2456" y="4024"/>
                  </a:lnTo>
                  <a:lnTo>
                    <a:pt x="2513" y="3987"/>
                  </a:lnTo>
                  <a:lnTo>
                    <a:pt x="2532" y="3930"/>
                  </a:lnTo>
                  <a:lnTo>
                    <a:pt x="2532" y="3854"/>
                  </a:lnTo>
                  <a:lnTo>
                    <a:pt x="2513" y="3798"/>
                  </a:lnTo>
                  <a:lnTo>
                    <a:pt x="322" y="76"/>
                  </a:lnTo>
                  <a:lnTo>
                    <a:pt x="284" y="38"/>
                  </a:lnTo>
                  <a:lnTo>
                    <a:pt x="20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74;p30">
              <a:extLst>
                <a:ext uri="{FF2B5EF4-FFF2-40B4-BE49-F238E27FC236}">
                  <a16:creationId xmlns:a16="http://schemas.microsoft.com/office/drawing/2014/main" id="{51EDE8A3-CC86-8005-8FCC-8BEA6C5541C7}"/>
                </a:ext>
              </a:extLst>
            </p:cNvPr>
            <p:cNvSpPr/>
            <p:nvPr/>
          </p:nvSpPr>
          <p:spPr>
            <a:xfrm>
              <a:off x="5846350" y="679675"/>
              <a:ext cx="165325" cy="204050"/>
            </a:xfrm>
            <a:custGeom>
              <a:avLst/>
              <a:gdLst/>
              <a:ahLst/>
              <a:cxnLst/>
              <a:rect l="l" t="t" r="r" b="b"/>
              <a:pathLst>
                <a:path w="6613" h="8162" extrusionOk="0">
                  <a:moveTo>
                    <a:pt x="3760" y="0"/>
                  </a:moveTo>
                  <a:lnTo>
                    <a:pt x="3571" y="19"/>
                  </a:lnTo>
                  <a:lnTo>
                    <a:pt x="3382" y="38"/>
                  </a:lnTo>
                  <a:lnTo>
                    <a:pt x="3212" y="57"/>
                  </a:lnTo>
                  <a:lnTo>
                    <a:pt x="2910" y="152"/>
                  </a:lnTo>
                  <a:lnTo>
                    <a:pt x="2645" y="227"/>
                  </a:lnTo>
                  <a:lnTo>
                    <a:pt x="2589" y="246"/>
                  </a:lnTo>
                  <a:lnTo>
                    <a:pt x="2211" y="397"/>
                  </a:lnTo>
                  <a:lnTo>
                    <a:pt x="1946" y="510"/>
                  </a:lnTo>
                  <a:lnTo>
                    <a:pt x="1682" y="662"/>
                  </a:lnTo>
                  <a:lnTo>
                    <a:pt x="1380" y="832"/>
                  </a:lnTo>
                  <a:lnTo>
                    <a:pt x="1096" y="1039"/>
                  </a:lnTo>
                  <a:lnTo>
                    <a:pt x="964" y="1153"/>
                  </a:lnTo>
                  <a:lnTo>
                    <a:pt x="832" y="1285"/>
                  </a:lnTo>
                  <a:lnTo>
                    <a:pt x="719" y="1417"/>
                  </a:lnTo>
                  <a:lnTo>
                    <a:pt x="605" y="1549"/>
                  </a:lnTo>
                  <a:lnTo>
                    <a:pt x="586" y="1587"/>
                  </a:lnTo>
                  <a:lnTo>
                    <a:pt x="586" y="1644"/>
                  </a:lnTo>
                  <a:lnTo>
                    <a:pt x="605" y="1682"/>
                  </a:lnTo>
                  <a:lnTo>
                    <a:pt x="643" y="1719"/>
                  </a:lnTo>
                  <a:lnTo>
                    <a:pt x="681" y="1738"/>
                  </a:lnTo>
                  <a:lnTo>
                    <a:pt x="737" y="1738"/>
                  </a:lnTo>
                  <a:lnTo>
                    <a:pt x="775" y="1719"/>
                  </a:lnTo>
                  <a:lnTo>
                    <a:pt x="813" y="1682"/>
                  </a:lnTo>
                  <a:lnTo>
                    <a:pt x="907" y="1549"/>
                  </a:lnTo>
                  <a:lnTo>
                    <a:pt x="1021" y="1436"/>
                  </a:lnTo>
                  <a:lnTo>
                    <a:pt x="1266" y="1209"/>
                  </a:lnTo>
                  <a:lnTo>
                    <a:pt x="1531" y="1020"/>
                  </a:lnTo>
                  <a:lnTo>
                    <a:pt x="1795" y="850"/>
                  </a:lnTo>
                  <a:lnTo>
                    <a:pt x="2060" y="718"/>
                  </a:lnTo>
                  <a:lnTo>
                    <a:pt x="2305" y="605"/>
                  </a:lnTo>
                  <a:lnTo>
                    <a:pt x="2645" y="473"/>
                  </a:lnTo>
                  <a:lnTo>
                    <a:pt x="2721" y="454"/>
                  </a:lnTo>
                  <a:lnTo>
                    <a:pt x="2985" y="359"/>
                  </a:lnTo>
                  <a:lnTo>
                    <a:pt x="3269" y="284"/>
                  </a:lnTo>
                  <a:lnTo>
                    <a:pt x="3590" y="246"/>
                  </a:lnTo>
                  <a:lnTo>
                    <a:pt x="3760" y="227"/>
                  </a:lnTo>
                  <a:lnTo>
                    <a:pt x="3949" y="246"/>
                  </a:lnTo>
                  <a:lnTo>
                    <a:pt x="4138" y="265"/>
                  </a:lnTo>
                  <a:lnTo>
                    <a:pt x="4327" y="303"/>
                  </a:lnTo>
                  <a:lnTo>
                    <a:pt x="4534" y="359"/>
                  </a:lnTo>
                  <a:lnTo>
                    <a:pt x="4742" y="454"/>
                  </a:lnTo>
                  <a:lnTo>
                    <a:pt x="4950" y="567"/>
                  </a:lnTo>
                  <a:lnTo>
                    <a:pt x="5177" y="699"/>
                  </a:lnTo>
                  <a:lnTo>
                    <a:pt x="5403" y="869"/>
                  </a:lnTo>
                  <a:lnTo>
                    <a:pt x="5630" y="1077"/>
                  </a:lnTo>
                  <a:lnTo>
                    <a:pt x="5857" y="1323"/>
                  </a:lnTo>
                  <a:lnTo>
                    <a:pt x="6027" y="1568"/>
                  </a:lnTo>
                  <a:lnTo>
                    <a:pt x="6159" y="1833"/>
                  </a:lnTo>
                  <a:lnTo>
                    <a:pt x="6272" y="2135"/>
                  </a:lnTo>
                  <a:lnTo>
                    <a:pt x="6329" y="2437"/>
                  </a:lnTo>
                  <a:lnTo>
                    <a:pt x="6367" y="2740"/>
                  </a:lnTo>
                  <a:lnTo>
                    <a:pt x="6386" y="3061"/>
                  </a:lnTo>
                  <a:lnTo>
                    <a:pt x="6367" y="3401"/>
                  </a:lnTo>
                  <a:lnTo>
                    <a:pt x="6310" y="3722"/>
                  </a:lnTo>
                  <a:lnTo>
                    <a:pt x="6253" y="4062"/>
                  </a:lnTo>
                  <a:lnTo>
                    <a:pt x="6159" y="4383"/>
                  </a:lnTo>
                  <a:lnTo>
                    <a:pt x="6027" y="4723"/>
                  </a:lnTo>
                  <a:lnTo>
                    <a:pt x="5894" y="5044"/>
                  </a:lnTo>
                  <a:lnTo>
                    <a:pt x="5743" y="5365"/>
                  </a:lnTo>
                  <a:lnTo>
                    <a:pt x="5554" y="5668"/>
                  </a:lnTo>
                  <a:lnTo>
                    <a:pt x="5366" y="5970"/>
                  </a:lnTo>
                  <a:lnTo>
                    <a:pt x="5158" y="6215"/>
                  </a:lnTo>
                  <a:lnTo>
                    <a:pt x="4912" y="6461"/>
                  </a:lnTo>
                  <a:lnTo>
                    <a:pt x="4648" y="6706"/>
                  </a:lnTo>
                  <a:lnTo>
                    <a:pt x="4345" y="6914"/>
                  </a:lnTo>
                  <a:lnTo>
                    <a:pt x="4024" y="7122"/>
                  </a:lnTo>
                  <a:lnTo>
                    <a:pt x="3665" y="7311"/>
                  </a:lnTo>
                  <a:lnTo>
                    <a:pt x="3306" y="7462"/>
                  </a:lnTo>
                  <a:lnTo>
                    <a:pt x="2948" y="7613"/>
                  </a:lnTo>
                  <a:lnTo>
                    <a:pt x="2570" y="7727"/>
                  </a:lnTo>
                  <a:lnTo>
                    <a:pt x="2192" y="7821"/>
                  </a:lnTo>
                  <a:lnTo>
                    <a:pt x="1814" y="7878"/>
                  </a:lnTo>
                  <a:lnTo>
                    <a:pt x="1455" y="7915"/>
                  </a:lnTo>
                  <a:lnTo>
                    <a:pt x="1096" y="7934"/>
                  </a:lnTo>
                  <a:lnTo>
                    <a:pt x="756" y="7915"/>
                  </a:lnTo>
                  <a:lnTo>
                    <a:pt x="454" y="7859"/>
                  </a:lnTo>
                  <a:lnTo>
                    <a:pt x="152" y="7764"/>
                  </a:lnTo>
                  <a:lnTo>
                    <a:pt x="76" y="7764"/>
                  </a:lnTo>
                  <a:lnTo>
                    <a:pt x="38" y="7802"/>
                  </a:lnTo>
                  <a:lnTo>
                    <a:pt x="20" y="7840"/>
                  </a:lnTo>
                  <a:lnTo>
                    <a:pt x="1" y="7878"/>
                  </a:lnTo>
                  <a:lnTo>
                    <a:pt x="20" y="7915"/>
                  </a:lnTo>
                  <a:lnTo>
                    <a:pt x="38" y="7953"/>
                  </a:lnTo>
                  <a:lnTo>
                    <a:pt x="76" y="7991"/>
                  </a:lnTo>
                  <a:lnTo>
                    <a:pt x="322" y="8067"/>
                  </a:lnTo>
                  <a:lnTo>
                    <a:pt x="586" y="8123"/>
                  </a:lnTo>
                  <a:lnTo>
                    <a:pt x="870" y="8161"/>
                  </a:lnTo>
                  <a:lnTo>
                    <a:pt x="1474" y="8161"/>
                  </a:lnTo>
                  <a:lnTo>
                    <a:pt x="1776" y="8123"/>
                  </a:lnTo>
                  <a:lnTo>
                    <a:pt x="2079" y="8085"/>
                  </a:lnTo>
                  <a:lnTo>
                    <a:pt x="2400" y="8010"/>
                  </a:lnTo>
                  <a:lnTo>
                    <a:pt x="2721" y="7934"/>
                  </a:lnTo>
                  <a:lnTo>
                    <a:pt x="3023" y="7821"/>
                  </a:lnTo>
                  <a:lnTo>
                    <a:pt x="3344" y="7708"/>
                  </a:lnTo>
                  <a:lnTo>
                    <a:pt x="3647" y="7575"/>
                  </a:lnTo>
                  <a:lnTo>
                    <a:pt x="3930" y="7443"/>
                  </a:lnTo>
                  <a:lnTo>
                    <a:pt x="4213" y="7273"/>
                  </a:lnTo>
                  <a:lnTo>
                    <a:pt x="4478" y="7103"/>
                  </a:lnTo>
                  <a:lnTo>
                    <a:pt x="4742" y="6933"/>
                  </a:lnTo>
                  <a:lnTo>
                    <a:pt x="4969" y="6725"/>
                  </a:lnTo>
                  <a:lnTo>
                    <a:pt x="5196" y="6536"/>
                  </a:lnTo>
                  <a:lnTo>
                    <a:pt x="5384" y="6310"/>
                  </a:lnTo>
                  <a:lnTo>
                    <a:pt x="5554" y="6102"/>
                  </a:lnTo>
                  <a:lnTo>
                    <a:pt x="5762" y="5781"/>
                  </a:lnTo>
                  <a:lnTo>
                    <a:pt x="5951" y="5460"/>
                  </a:lnTo>
                  <a:lnTo>
                    <a:pt x="6102" y="5139"/>
                  </a:lnTo>
                  <a:lnTo>
                    <a:pt x="6253" y="4780"/>
                  </a:lnTo>
                  <a:lnTo>
                    <a:pt x="6386" y="4440"/>
                  </a:lnTo>
                  <a:lnTo>
                    <a:pt x="6480" y="4081"/>
                  </a:lnTo>
                  <a:lnTo>
                    <a:pt x="6556" y="3722"/>
                  </a:lnTo>
                  <a:lnTo>
                    <a:pt x="6593" y="3382"/>
                  </a:lnTo>
                  <a:lnTo>
                    <a:pt x="6612" y="3023"/>
                  </a:lnTo>
                  <a:lnTo>
                    <a:pt x="6593" y="2683"/>
                  </a:lnTo>
                  <a:lnTo>
                    <a:pt x="6556" y="2362"/>
                  </a:lnTo>
                  <a:lnTo>
                    <a:pt x="6480" y="2041"/>
                  </a:lnTo>
                  <a:lnTo>
                    <a:pt x="6367" y="1719"/>
                  </a:lnTo>
                  <a:lnTo>
                    <a:pt x="6216" y="1436"/>
                  </a:lnTo>
                  <a:lnTo>
                    <a:pt x="6027" y="1172"/>
                  </a:lnTo>
                  <a:lnTo>
                    <a:pt x="5913" y="1039"/>
                  </a:lnTo>
                  <a:lnTo>
                    <a:pt x="5800" y="926"/>
                  </a:lnTo>
                  <a:lnTo>
                    <a:pt x="5536" y="699"/>
                  </a:lnTo>
                  <a:lnTo>
                    <a:pt x="5290" y="510"/>
                  </a:lnTo>
                  <a:lnTo>
                    <a:pt x="5063" y="359"/>
                  </a:lnTo>
                  <a:lnTo>
                    <a:pt x="4818" y="227"/>
                  </a:lnTo>
                  <a:lnTo>
                    <a:pt x="4591" y="133"/>
                  </a:lnTo>
                  <a:lnTo>
                    <a:pt x="4364" y="76"/>
                  </a:lnTo>
                  <a:lnTo>
                    <a:pt x="4157" y="19"/>
                  </a:lnTo>
                  <a:lnTo>
                    <a:pt x="39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75;p30">
              <a:extLst>
                <a:ext uri="{FF2B5EF4-FFF2-40B4-BE49-F238E27FC236}">
                  <a16:creationId xmlns:a16="http://schemas.microsoft.com/office/drawing/2014/main" id="{D6939800-FB8D-98FC-AFA6-EE0874D2E284}"/>
                </a:ext>
              </a:extLst>
            </p:cNvPr>
            <p:cNvSpPr/>
            <p:nvPr/>
          </p:nvSpPr>
          <p:spPr>
            <a:xfrm>
              <a:off x="5738200" y="354300"/>
              <a:ext cx="76550" cy="67550"/>
            </a:xfrm>
            <a:custGeom>
              <a:avLst/>
              <a:gdLst/>
              <a:ahLst/>
              <a:cxnLst/>
              <a:rect l="l" t="t" r="r" b="b"/>
              <a:pathLst>
                <a:path w="3062" h="2702" extrusionOk="0">
                  <a:moveTo>
                    <a:pt x="2891" y="0"/>
                  </a:moveTo>
                  <a:lnTo>
                    <a:pt x="2815" y="19"/>
                  </a:lnTo>
                  <a:lnTo>
                    <a:pt x="2570" y="132"/>
                  </a:lnTo>
                  <a:lnTo>
                    <a:pt x="2324" y="283"/>
                  </a:lnTo>
                  <a:lnTo>
                    <a:pt x="2079" y="453"/>
                  </a:lnTo>
                  <a:lnTo>
                    <a:pt x="1852" y="623"/>
                  </a:lnTo>
                  <a:lnTo>
                    <a:pt x="1380" y="1020"/>
                  </a:lnTo>
                  <a:lnTo>
                    <a:pt x="964" y="1417"/>
                  </a:lnTo>
                  <a:lnTo>
                    <a:pt x="605" y="1795"/>
                  </a:lnTo>
                  <a:lnTo>
                    <a:pt x="303" y="2097"/>
                  </a:lnTo>
                  <a:lnTo>
                    <a:pt x="39" y="2418"/>
                  </a:lnTo>
                  <a:lnTo>
                    <a:pt x="1" y="2494"/>
                  </a:lnTo>
                  <a:lnTo>
                    <a:pt x="1" y="2550"/>
                  </a:lnTo>
                  <a:lnTo>
                    <a:pt x="20" y="2626"/>
                  </a:lnTo>
                  <a:lnTo>
                    <a:pt x="58" y="2664"/>
                  </a:lnTo>
                  <a:lnTo>
                    <a:pt x="114" y="2701"/>
                  </a:lnTo>
                  <a:lnTo>
                    <a:pt x="246" y="2701"/>
                  </a:lnTo>
                  <a:lnTo>
                    <a:pt x="303" y="2645"/>
                  </a:lnTo>
                  <a:lnTo>
                    <a:pt x="549" y="2361"/>
                  </a:lnTo>
                  <a:lnTo>
                    <a:pt x="832" y="2059"/>
                  </a:lnTo>
                  <a:lnTo>
                    <a:pt x="1172" y="1700"/>
                  </a:lnTo>
                  <a:lnTo>
                    <a:pt x="1588" y="1303"/>
                  </a:lnTo>
                  <a:lnTo>
                    <a:pt x="2041" y="926"/>
                  </a:lnTo>
                  <a:lnTo>
                    <a:pt x="2268" y="756"/>
                  </a:lnTo>
                  <a:lnTo>
                    <a:pt x="2494" y="586"/>
                  </a:lnTo>
                  <a:lnTo>
                    <a:pt x="2740" y="453"/>
                  </a:lnTo>
                  <a:lnTo>
                    <a:pt x="2967" y="340"/>
                  </a:lnTo>
                  <a:lnTo>
                    <a:pt x="3023" y="283"/>
                  </a:lnTo>
                  <a:lnTo>
                    <a:pt x="3061" y="227"/>
                  </a:lnTo>
                  <a:lnTo>
                    <a:pt x="3061" y="170"/>
                  </a:lnTo>
                  <a:lnTo>
                    <a:pt x="3042" y="94"/>
                  </a:lnTo>
                  <a:lnTo>
                    <a:pt x="3004" y="38"/>
                  </a:lnTo>
                  <a:lnTo>
                    <a:pt x="2948" y="19"/>
                  </a:lnTo>
                  <a:lnTo>
                    <a:pt x="28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76;p30">
              <a:extLst>
                <a:ext uri="{FF2B5EF4-FFF2-40B4-BE49-F238E27FC236}">
                  <a16:creationId xmlns:a16="http://schemas.microsoft.com/office/drawing/2014/main" id="{B8F31AD5-0915-14DD-B322-F52B8C24BC0C}"/>
                </a:ext>
              </a:extLst>
            </p:cNvPr>
            <p:cNvSpPr/>
            <p:nvPr/>
          </p:nvSpPr>
          <p:spPr>
            <a:xfrm>
              <a:off x="5304200" y="595150"/>
              <a:ext cx="27425" cy="67550"/>
            </a:xfrm>
            <a:custGeom>
              <a:avLst/>
              <a:gdLst/>
              <a:ahLst/>
              <a:cxnLst/>
              <a:rect l="l" t="t" r="r" b="b"/>
              <a:pathLst>
                <a:path w="1097" h="2702" extrusionOk="0">
                  <a:moveTo>
                    <a:pt x="926" y="0"/>
                  </a:moveTo>
                  <a:lnTo>
                    <a:pt x="851" y="19"/>
                  </a:lnTo>
                  <a:lnTo>
                    <a:pt x="794" y="38"/>
                  </a:lnTo>
                  <a:lnTo>
                    <a:pt x="756" y="95"/>
                  </a:lnTo>
                  <a:lnTo>
                    <a:pt x="662" y="208"/>
                  </a:lnTo>
                  <a:lnTo>
                    <a:pt x="530" y="397"/>
                  </a:lnTo>
                  <a:lnTo>
                    <a:pt x="379" y="661"/>
                  </a:lnTo>
                  <a:lnTo>
                    <a:pt x="246" y="1001"/>
                  </a:lnTo>
                  <a:lnTo>
                    <a:pt x="171" y="1209"/>
                  </a:lnTo>
                  <a:lnTo>
                    <a:pt x="114" y="1436"/>
                  </a:lnTo>
                  <a:lnTo>
                    <a:pt x="76" y="1681"/>
                  </a:lnTo>
                  <a:lnTo>
                    <a:pt x="38" y="1946"/>
                  </a:lnTo>
                  <a:lnTo>
                    <a:pt x="1" y="2229"/>
                  </a:lnTo>
                  <a:lnTo>
                    <a:pt x="1" y="2531"/>
                  </a:lnTo>
                  <a:lnTo>
                    <a:pt x="20" y="2607"/>
                  </a:lnTo>
                  <a:lnTo>
                    <a:pt x="38" y="2664"/>
                  </a:lnTo>
                  <a:lnTo>
                    <a:pt x="95" y="2701"/>
                  </a:lnTo>
                  <a:lnTo>
                    <a:pt x="246" y="2701"/>
                  </a:lnTo>
                  <a:lnTo>
                    <a:pt x="303" y="2664"/>
                  </a:lnTo>
                  <a:lnTo>
                    <a:pt x="322" y="2607"/>
                  </a:lnTo>
                  <a:lnTo>
                    <a:pt x="341" y="2531"/>
                  </a:lnTo>
                  <a:lnTo>
                    <a:pt x="360" y="2248"/>
                  </a:lnTo>
                  <a:lnTo>
                    <a:pt x="379" y="2002"/>
                  </a:lnTo>
                  <a:lnTo>
                    <a:pt x="416" y="1757"/>
                  </a:lnTo>
                  <a:lnTo>
                    <a:pt x="454" y="1530"/>
                  </a:lnTo>
                  <a:lnTo>
                    <a:pt x="511" y="1322"/>
                  </a:lnTo>
                  <a:lnTo>
                    <a:pt x="567" y="1152"/>
                  </a:lnTo>
                  <a:lnTo>
                    <a:pt x="681" y="831"/>
                  </a:lnTo>
                  <a:lnTo>
                    <a:pt x="813" y="605"/>
                  </a:lnTo>
                  <a:lnTo>
                    <a:pt x="926" y="435"/>
                  </a:lnTo>
                  <a:lnTo>
                    <a:pt x="1040" y="302"/>
                  </a:lnTo>
                  <a:lnTo>
                    <a:pt x="1077" y="246"/>
                  </a:lnTo>
                  <a:lnTo>
                    <a:pt x="1096" y="170"/>
                  </a:lnTo>
                  <a:lnTo>
                    <a:pt x="1077" y="113"/>
                  </a:lnTo>
                  <a:lnTo>
                    <a:pt x="1040" y="57"/>
                  </a:lnTo>
                  <a:lnTo>
                    <a:pt x="983" y="19"/>
                  </a:lnTo>
                  <a:lnTo>
                    <a:pt x="9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77;p30">
              <a:extLst>
                <a:ext uri="{FF2B5EF4-FFF2-40B4-BE49-F238E27FC236}">
                  <a16:creationId xmlns:a16="http://schemas.microsoft.com/office/drawing/2014/main" id="{3BB08FBA-84B9-C92A-30E5-B2F55844906F}"/>
                </a:ext>
              </a:extLst>
            </p:cNvPr>
            <p:cNvSpPr/>
            <p:nvPr/>
          </p:nvSpPr>
          <p:spPr>
            <a:xfrm>
              <a:off x="5335850" y="776950"/>
              <a:ext cx="2375" cy="15625"/>
            </a:xfrm>
            <a:custGeom>
              <a:avLst/>
              <a:gdLst/>
              <a:ahLst/>
              <a:cxnLst/>
              <a:rect l="l" t="t" r="r" b="b"/>
              <a:pathLst>
                <a:path w="95" h="625" extrusionOk="0">
                  <a:moveTo>
                    <a:pt x="95" y="1"/>
                  </a:moveTo>
                  <a:lnTo>
                    <a:pt x="19" y="303"/>
                  </a:lnTo>
                  <a:lnTo>
                    <a:pt x="0" y="624"/>
                  </a:lnTo>
                  <a:lnTo>
                    <a:pt x="95" y="1"/>
                  </a:lnTo>
                  <a:close/>
                </a:path>
              </a:pathLst>
            </a:custGeom>
            <a:solidFill>
              <a:srgbClr val="544D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78;p30">
              <a:extLst>
                <a:ext uri="{FF2B5EF4-FFF2-40B4-BE49-F238E27FC236}">
                  <a16:creationId xmlns:a16="http://schemas.microsoft.com/office/drawing/2014/main" id="{3ECB0CF9-4FB5-4C2B-D186-3FD2EBC7A39D}"/>
                </a:ext>
              </a:extLst>
            </p:cNvPr>
            <p:cNvSpPr/>
            <p:nvPr/>
          </p:nvSpPr>
          <p:spPr>
            <a:xfrm>
              <a:off x="5335850" y="776950"/>
              <a:ext cx="2375" cy="15625"/>
            </a:xfrm>
            <a:custGeom>
              <a:avLst/>
              <a:gdLst/>
              <a:ahLst/>
              <a:cxnLst/>
              <a:rect l="l" t="t" r="r" b="b"/>
              <a:pathLst>
                <a:path w="95" h="625" fill="none" extrusionOk="0">
                  <a:moveTo>
                    <a:pt x="95" y="1"/>
                  </a:moveTo>
                  <a:lnTo>
                    <a:pt x="95" y="1"/>
                  </a:lnTo>
                  <a:lnTo>
                    <a:pt x="19" y="303"/>
                  </a:lnTo>
                  <a:lnTo>
                    <a:pt x="0" y="624"/>
                  </a:lnTo>
                  <a:lnTo>
                    <a:pt x="0" y="624"/>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79;p30">
              <a:extLst>
                <a:ext uri="{FF2B5EF4-FFF2-40B4-BE49-F238E27FC236}">
                  <a16:creationId xmlns:a16="http://schemas.microsoft.com/office/drawing/2014/main" id="{13917F6A-5D38-716E-7723-0A5AAA9806FF}"/>
                </a:ext>
              </a:extLst>
            </p:cNvPr>
            <p:cNvSpPr/>
            <p:nvPr/>
          </p:nvSpPr>
          <p:spPr>
            <a:xfrm>
              <a:off x="5614000" y="730675"/>
              <a:ext cx="119050" cy="119025"/>
            </a:xfrm>
            <a:custGeom>
              <a:avLst/>
              <a:gdLst/>
              <a:ahLst/>
              <a:cxnLst/>
              <a:rect l="l" t="t" r="r" b="b"/>
              <a:pathLst>
                <a:path w="4762" h="4761" extrusionOk="0">
                  <a:moveTo>
                    <a:pt x="2211" y="1"/>
                  </a:moveTo>
                  <a:lnTo>
                    <a:pt x="2041" y="19"/>
                  </a:lnTo>
                  <a:lnTo>
                    <a:pt x="1871" y="57"/>
                  </a:lnTo>
                  <a:lnTo>
                    <a:pt x="1701" y="95"/>
                  </a:lnTo>
                  <a:lnTo>
                    <a:pt x="1474" y="189"/>
                  </a:lnTo>
                  <a:lnTo>
                    <a:pt x="1247" y="284"/>
                  </a:lnTo>
                  <a:lnTo>
                    <a:pt x="1059" y="416"/>
                  </a:lnTo>
                  <a:lnTo>
                    <a:pt x="870" y="548"/>
                  </a:lnTo>
                  <a:lnTo>
                    <a:pt x="700" y="700"/>
                  </a:lnTo>
                  <a:lnTo>
                    <a:pt x="549" y="870"/>
                  </a:lnTo>
                  <a:lnTo>
                    <a:pt x="416" y="1058"/>
                  </a:lnTo>
                  <a:lnTo>
                    <a:pt x="284" y="1247"/>
                  </a:lnTo>
                  <a:lnTo>
                    <a:pt x="190" y="1455"/>
                  </a:lnTo>
                  <a:lnTo>
                    <a:pt x="114" y="1682"/>
                  </a:lnTo>
                  <a:lnTo>
                    <a:pt x="57" y="1890"/>
                  </a:lnTo>
                  <a:lnTo>
                    <a:pt x="20" y="2135"/>
                  </a:lnTo>
                  <a:lnTo>
                    <a:pt x="1" y="2362"/>
                  </a:lnTo>
                  <a:lnTo>
                    <a:pt x="20" y="2589"/>
                  </a:lnTo>
                  <a:lnTo>
                    <a:pt x="57" y="2834"/>
                  </a:lnTo>
                  <a:lnTo>
                    <a:pt x="114" y="3061"/>
                  </a:lnTo>
                  <a:lnTo>
                    <a:pt x="171" y="3250"/>
                  </a:lnTo>
                  <a:lnTo>
                    <a:pt x="246" y="3439"/>
                  </a:lnTo>
                  <a:lnTo>
                    <a:pt x="341" y="3609"/>
                  </a:lnTo>
                  <a:lnTo>
                    <a:pt x="454" y="3760"/>
                  </a:lnTo>
                  <a:lnTo>
                    <a:pt x="567" y="3911"/>
                  </a:lnTo>
                  <a:lnTo>
                    <a:pt x="700" y="4062"/>
                  </a:lnTo>
                  <a:lnTo>
                    <a:pt x="832" y="4175"/>
                  </a:lnTo>
                  <a:lnTo>
                    <a:pt x="983" y="4308"/>
                  </a:lnTo>
                  <a:lnTo>
                    <a:pt x="1134" y="4402"/>
                  </a:lnTo>
                  <a:lnTo>
                    <a:pt x="1304" y="4496"/>
                  </a:lnTo>
                  <a:lnTo>
                    <a:pt x="1474" y="4572"/>
                  </a:lnTo>
                  <a:lnTo>
                    <a:pt x="1644" y="4648"/>
                  </a:lnTo>
                  <a:lnTo>
                    <a:pt x="1814" y="4685"/>
                  </a:lnTo>
                  <a:lnTo>
                    <a:pt x="2003" y="4723"/>
                  </a:lnTo>
                  <a:lnTo>
                    <a:pt x="2192" y="4742"/>
                  </a:lnTo>
                  <a:lnTo>
                    <a:pt x="2381" y="4761"/>
                  </a:lnTo>
                  <a:lnTo>
                    <a:pt x="2551" y="4761"/>
                  </a:lnTo>
                  <a:lnTo>
                    <a:pt x="2721" y="4742"/>
                  </a:lnTo>
                  <a:lnTo>
                    <a:pt x="2910" y="4704"/>
                  </a:lnTo>
                  <a:lnTo>
                    <a:pt x="3080" y="4666"/>
                  </a:lnTo>
                  <a:lnTo>
                    <a:pt x="3307" y="4572"/>
                  </a:lnTo>
                  <a:lnTo>
                    <a:pt x="3514" y="4478"/>
                  </a:lnTo>
                  <a:lnTo>
                    <a:pt x="3722" y="4345"/>
                  </a:lnTo>
                  <a:lnTo>
                    <a:pt x="3911" y="4213"/>
                  </a:lnTo>
                  <a:lnTo>
                    <a:pt x="4081" y="4062"/>
                  </a:lnTo>
                  <a:lnTo>
                    <a:pt x="4232" y="3892"/>
                  </a:lnTo>
                  <a:lnTo>
                    <a:pt x="4364" y="3703"/>
                  </a:lnTo>
                  <a:lnTo>
                    <a:pt x="4478" y="3495"/>
                  </a:lnTo>
                  <a:lnTo>
                    <a:pt x="4572" y="3306"/>
                  </a:lnTo>
                  <a:lnTo>
                    <a:pt x="4667" y="3080"/>
                  </a:lnTo>
                  <a:lnTo>
                    <a:pt x="4723" y="2853"/>
                  </a:lnTo>
                  <a:lnTo>
                    <a:pt x="4761" y="2626"/>
                  </a:lnTo>
                  <a:lnTo>
                    <a:pt x="4761" y="2400"/>
                  </a:lnTo>
                  <a:lnTo>
                    <a:pt x="4761" y="2173"/>
                  </a:lnTo>
                  <a:lnTo>
                    <a:pt x="4723" y="1927"/>
                  </a:lnTo>
                  <a:lnTo>
                    <a:pt x="4667" y="1701"/>
                  </a:lnTo>
                  <a:lnTo>
                    <a:pt x="4591" y="1512"/>
                  </a:lnTo>
                  <a:lnTo>
                    <a:pt x="4515" y="1323"/>
                  </a:lnTo>
                  <a:lnTo>
                    <a:pt x="4421" y="1153"/>
                  </a:lnTo>
                  <a:lnTo>
                    <a:pt x="4327" y="1002"/>
                  </a:lnTo>
                  <a:lnTo>
                    <a:pt x="4213" y="851"/>
                  </a:lnTo>
                  <a:lnTo>
                    <a:pt x="4081" y="700"/>
                  </a:lnTo>
                  <a:lnTo>
                    <a:pt x="3930" y="586"/>
                  </a:lnTo>
                  <a:lnTo>
                    <a:pt x="3798" y="454"/>
                  </a:lnTo>
                  <a:lnTo>
                    <a:pt x="3647" y="359"/>
                  </a:lnTo>
                  <a:lnTo>
                    <a:pt x="3477" y="265"/>
                  </a:lnTo>
                  <a:lnTo>
                    <a:pt x="3307" y="189"/>
                  </a:lnTo>
                  <a:lnTo>
                    <a:pt x="3136" y="114"/>
                  </a:lnTo>
                  <a:lnTo>
                    <a:pt x="2948" y="76"/>
                  </a:lnTo>
                  <a:lnTo>
                    <a:pt x="2759" y="38"/>
                  </a:lnTo>
                  <a:lnTo>
                    <a:pt x="2570"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80;p30">
              <a:extLst>
                <a:ext uri="{FF2B5EF4-FFF2-40B4-BE49-F238E27FC236}">
                  <a16:creationId xmlns:a16="http://schemas.microsoft.com/office/drawing/2014/main" id="{A816C436-E810-35D0-14A1-6CF624AEBA8A}"/>
                </a:ext>
              </a:extLst>
            </p:cNvPr>
            <p:cNvSpPr/>
            <p:nvPr/>
          </p:nvSpPr>
          <p:spPr>
            <a:xfrm>
              <a:off x="5614000" y="730675"/>
              <a:ext cx="119050" cy="119025"/>
            </a:xfrm>
            <a:custGeom>
              <a:avLst/>
              <a:gdLst/>
              <a:ahLst/>
              <a:cxnLst/>
              <a:rect l="l" t="t" r="r" b="b"/>
              <a:pathLst>
                <a:path w="4762" h="4761" fill="none" extrusionOk="0">
                  <a:moveTo>
                    <a:pt x="2381" y="1"/>
                  </a:moveTo>
                  <a:lnTo>
                    <a:pt x="2381" y="1"/>
                  </a:lnTo>
                  <a:lnTo>
                    <a:pt x="2211" y="1"/>
                  </a:lnTo>
                  <a:lnTo>
                    <a:pt x="2041" y="19"/>
                  </a:lnTo>
                  <a:lnTo>
                    <a:pt x="1871" y="57"/>
                  </a:lnTo>
                  <a:lnTo>
                    <a:pt x="1701" y="95"/>
                  </a:lnTo>
                  <a:lnTo>
                    <a:pt x="1701" y="95"/>
                  </a:lnTo>
                  <a:lnTo>
                    <a:pt x="1474" y="189"/>
                  </a:lnTo>
                  <a:lnTo>
                    <a:pt x="1247" y="284"/>
                  </a:lnTo>
                  <a:lnTo>
                    <a:pt x="1059" y="416"/>
                  </a:lnTo>
                  <a:lnTo>
                    <a:pt x="870" y="548"/>
                  </a:lnTo>
                  <a:lnTo>
                    <a:pt x="700" y="700"/>
                  </a:lnTo>
                  <a:lnTo>
                    <a:pt x="549" y="870"/>
                  </a:lnTo>
                  <a:lnTo>
                    <a:pt x="416" y="1058"/>
                  </a:lnTo>
                  <a:lnTo>
                    <a:pt x="284" y="1247"/>
                  </a:lnTo>
                  <a:lnTo>
                    <a:pt x="190" y="1455"/>
                  </a:lnTo>
                  <a:lnTo>
                    <a:pt x="114" y="1682"/>
                  </a:lnTo>
                  <a:lnTo>
                    <a:pt x="57" y="1890"/>
                  </a:lnTo>
                  <a:lnTo>
                    <a:pt x="20" y="2135"/>
                  </a:lnTo>
                  <a:lnTo>
                    <a:pt x="1" y="2362"/>
                  </a:lnTo>
                  <a:lnTo>
                    <a:pt x="20" y="2589"/>
                  </a:lnTo>
                  <a:lnTo>
                    <a:pt x="57" y="2834"/>
                  </a:lnTo>
                  <a:lnTo>
                    <a:pt x="114" y="3061"/>
                  </a:lnTo>
                  <a:lnTo>
                    <a:pt x="114" y="3061"/>
                  </a:lnTo>
                  <a:lnTo>
                    <a:pt x="171" y="3250"/>
                  </a:lnTo>
                  <a:lnTo>
                    <a:pt x="246" y="3439"/>
                  </a:lnTo>
                  <a:lnTo>
                    <a:pt x="341" y="3609"/>
                  </a:lnTo>
                  <a:lnTo>
                    <a:pt x="454" y="3760"/>
                  </a:lnTo>
                  <a:lnTo>
                    <a:pt x="567" y="3911"/>
                  </a:lnTo>
                  <a:lnTo>
                    <a:pt x="700" y="4062"/>
                  </a:lnTo>
                  <a:lnTo>
                    <a:pt x="832" y="4175"/>
                  </a:lnTo>
                  <a:lnTo>
                    <a:pt x="983" y="4308"/>
                  </a:lnTo>
                  <a:lnTo>
                    <a:pt x="1134" y="4402"/>
                  </a:lnTo>
                  <a:lnTo>
                    <a:pt x="1304" y="4496"/>
                  </a:lnTo>
                  <a:lnTo>
                    <a:pt x="1474" y="4572"/>
                  </a:lnTo>
                  <a:lnTo>
                    <a:pt x="1644" y="4648"/>
                  </a:lnTo>
                  <a:lnTo>
                    <a:pt x="1814" y="4685"/>
                  </a:lnTo>
                  <a:lnTo>
                    <a:pt x="2003" y="4723"/>
                  </a:lnTo>
                  <a:lnTo>
                    <a:pt x="2192" y="4742"/>
                  </a:lnTo>
                  <a:lnTo>
                    <a:pt x="2381" y="4761"/>
                  </a:lnTo>
                  <a:lnTo>
                    <a:pt x="2381" y="4761"/>
                  </a:lnTo>
                  <a:lnTo>
                    <a:pt x="2551" y="4761"/>
                  </a:lnTo>
                  <a:lnTo>
                    <a:pt x="2721" y="4742"/>
                  </a:lnTo>
                  <a:lnTo>
                    <a:pt x="2910" y="4704"/>
                  </a:lnTo>
                  <a:lnTo>
                    <a:pt x="3080" y="4666"/>
                  </a:lnTo>
                  <a:lnTo>
                    <a:pt x="3080" y="4666"/>
                  </a:lnTo>
                  <a:lnTo>
                    <a:pt x="3307" y="4572"/>
                  </a:lnTo>
                  <a:lnTo>
                    <a:pt x="3514" y="4478"/>
                  </a:lnTo>
                  <a:lnTo>
                    <a:pt x="3722" y="4345"/>
                  </a:lnTo>
                  <a:lnTo>
                    <a:pt x="3911" y="4213"/>
                  </a:lnTo>
                  <a:lnTo>
                    <a:pt x="4081" y="4062"/>
                  </a:lnTo>
                  <a:lnTo>
                    <a:pt x="4232" y="3892"/>
                  </a:lnTo>
                  <a:lnTo>
                    <a:pt x="4364" y="3703"/>
                  </a:lnTo>
                  <a:lnTo>
                    <a:pt x="4478" y="3495"/>
                  </a:lnTo>
                  <a:lnTo>
                    <a:pt x="4572" y="3306"/>
                  </a:lnTo>
                  <a:lnTo>
                    <a:pt x="4667" y="3080"/>
                  </a:lnTo>
                  <a:lnTo>
                    <a:pt x="4723" y="2853"/>
                  </a:lnTo>
                  <a:lnTo>
                    <a:pt x="4761" y="2626"/>
                  </a:lnTo>
                  <a:lnTo>
                    <a:pt x="4761" y="2400"/>
                  </a:lnTo>
                  <a:lnTo>
                    <a:pt x="4761" y="2173"/>
                  </a:lnTo>
                  <a:lnTo>
                    <a:pt x="4723" y="1927"/>
                  </a:lnTo>
                  <a:lnTo>
                    <a:pt x="4667" y="1701"/>
                  </a:lnTo>
                  <a:lnTo>
                    <a:pt x="4667" y="1701"/>
                  </a:lnTo>
                  <a:lnTo>
                    <a:pt x="4591" y="1512"/>
                  </a:lnTo>
                  <a:lnTo>
                    <a:pt x="4515" y="1323"/>
                  </a:lnTo>
                  <a:lnTo>
                    <a:pt x="4421" y="1153"/>
                  </a:lnTo>
                  <a:lnTo>
                    <a:pt x="4327" y="1002"/>
                  </a:lnTo>
                  <a:lnTo>
                    <a:pt x="4213" y="851"/>
                  </a:lnTo>
                  <a:lnTo>
                    <a:pt x="4081" y="700"/>
                  </a:lnTo>
                  <a:lnTo>
                    <a:pt x="3930" y="586"/>
                  </a:lnTo>
                  <a:lnTo>
                    <a:pt x="3798" y="454"/>
                  </a:lnTo>
                  <a:lnTo>
                    <a:pt x="3647" y="359"/>
                  </a:lnTo>
                  <a:lnTo>
                    <a:pt x="3477" y="265"/>
                  </a:lnTo>
                  <a:lnTo>
                    <a:pt x="3307" y="189"/>
                  </a:lnTo>
                  <a:lnTo>
                    <a:pt x="3136" y="114"/>
                  </a:lnTo>
                  <a:lnTo>
                    <a:pt x="2948" y="76"/>
                  </a:lnTo>
                  <a:lnTo>
                    <a:pt x="2759" y="38"/>
                  </a:lnTo>
                  <a:lnTo>
                    <a:pt x="2570" y="1"/>
                  </a:lnTo>
                  <a:lnTo>
                    <a:pt x="23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81;p30">
              <a:extLst>
                <a:ext uri="{FF2B5EF4-FFF2-40B4-BE49-F238E27FC236}">
                  <a16:creationId xmlns:a16="http://schemas.microsoft.com/office/drawing/2014/main" id="{903F5ECF-2BB1-8369-A577-F600B892AC16}"/>
                </a:ext>
              </a:extLst>
            </p:cNvPr>
            <p:cNvSpPr/>
            <p:nvPr/>
          </p:nvSpPr>
          <p:spPr>
            <a:xfrm>
              <a:off x="5460050" y="834575"/>
              <a:ext cx="155400" cy="104875"/>
            </a:xfrm>
            <a:custGeom>
              <a:avLst/>
              <a:gdLst/>
              <a:ahLst/>
              <a:cxnLst/>
              <a:rect l="l" t="t" r="r" b="b"/>
              <a:pathLst>
                <a:path w="6216" h="4195" extrusionOk="0">
                  <a:moveTo>
                    <a:pt x="6159" y="0"/>
                  </a:moveTo>
                  <a:lnTo>
                    <a:pt x="0" y="851"/>
                  </a:lnTo>
                  <a:lnTo>
                    <a:pt x="38" y="1002"/>
                  </a:lnTo>
                  <a:lnTo>
                    <a:pt x="152" y="1436"/>
                  </a:lnTo>
                  <a:lnTo>
                    <a:pt x="246" y="1719"/>
                  </a:lnTo>
                  <a:lnTo>
                    <a:pt x="359" y="2022"/>
                  </a:lnTo>
                  <a:lnTo>
                    <a:pt x="511" y="2362"/>
                  </a:lnTo>
                  <a:lnTo>
                    <a:pt x="699" y="2702"/>
                  </a:lnTo>
                  <a:lnTo>
                    <a:pt x="926" y="3023"/>
                  </a:lnTo>
                  <a:lnTo>
                    <a:pt x="1039" y="3174"/>
                  </a:lnTo>
                  <a:lnTo>
                    <a:pt x="1191" y="3344"/>
                  </a:lnTo>
                  <a:lnTo>
                    <a:pt x="1323" y="3476"/>
                  </a:lnTo>
                  <a:lnTo>
                    <a:pt x="1474" y="3608"/>
                  </a:lnTo>
                  <a:lnTo>
                    <a:pt x="1644" y="3741"/>
                  </a:lnTo>
                  <a:lnTo>
                    <a:pt x="1833" y="3854"/>
                  </a:lnTo>
                  <a:lnTo>
                    <a:pt x="2022" y="3949"/>
                  </a:lnTo>
                  <a:lnTo>
                    <a:pt x="2211" y="4043"/>
                  </a:lnTo>
                  <a:lnTo>
                    <a:pt x="2437" y="4100"/>
                  </a:lnTo>
                  <a:lnTo>
                    <a:pt x="2664" y="4156"/>
                  </a:lnTo>
                  <a:lnTo>
                    <a:pt x="2891" y="4194"/>
                  </a:lnTo>
                  <a:lnTo>
                    <a:pt x="3420" y="4194"/>
                  </a:lnTo>
                  <a:lnTo>
                    <a:pt x="3703" y="4156"/>
                  </a:lnTo>
                  <a:lnTo>
                    <a:pt x="3967" y="4100"/>
                  </a:lnTo>
                  <a:lnTo>
                    <a:pt x="4232" y="4024"/>
                  </a:lnTo>
                  <a:lnTo>
                    <a:pt x="4459" y="3930"/>
                  </a:lnTo>
                  <a:lnTo>
                    <a:pt x="4685" y="3816"/>
                  </a:lnTo>
                  <a:lnTo>
                    <a:pt x="4874" y="3703"/>
                  </a:lnTo>
                  <a:lnTo>
                    <a:pt x="5063" y="3571"/>
                  </a:lnTo>
                  <a:lnTo>
                    <a:pt x="5214" y="3438"/>
                  </a:lnTo>
                  <a:lnTo>
                    <a:pt x="5365" y="3287"/>
                  </a:lnTo>
                  <a:lnTo>
                    <a:pt x="5498" y="3117"/>
                  </a:lnTo>
                  <a:lnTo>
                    <a:pt x="5630" y="2947"/>
                  </a:lnTo>
                  <a:lnTo>
                    <a:pt x="5724" y="2777"/>
                  </a:lnTo>
                  <a:lnTo>
                    <a:pt x="5819" y="2607"/>
                  </a:lnTo>
                  <a:lnTo>
                    <a:pt x="5894" y="2437"/>
                  </a:lnTo>
                  <a:lnTo>
                    <a:pt x="5970" y="2248"/>
                  </a:lnTo>
                  <a:lnTo>
                    <a:pt x="6083" y="1889"/>
                  </a:lnTo>
                  <a:lnTo>
                    <a:pt x="6140" y="1531"/>
                  </a:lnTo>
                  <a:lnTo>
                    <a:pt x="6196" y="1172"/>
                  </a:lnTo>
                  <a:lnTo>
                    <a:pt x="6215" y="869"/>
                  </a:lnTo>
                  <a:lnTo>
                    <a:pt x="6215" y="586"/>
                  </a:lnTo>
                  <a:lnTo>
                    <a:pt x="6178" y="170"/>
                  </a:lnTo>
                  <a:lnTo>
                    <a:pt x="6159" y="0"/>
                  </a:lnTo>
                  <a:close/>
                </a:path>
              </a:pathLst>
            </a:cu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82;p30">
              <a:extLst>
                <a:ext uri="{FF2B5EF4-FFF2-40B4-BE49-F238E27FC236}">
                  <a16:creationId xmlns:a16="http://schemas.microsoft.com/office/drawing/2014/main" id="{D9B7994B-5909-FBF5-F915-3727E805025E}"/>
                </a:ext>
              </a:extLst>
            </p:cNvPr>
            <p:cNvSpPr/>
            <p:nvPr/>
          </p:nvSpPr>
          <p:spPr>
            <a:xfrm>
              <a:off x="5591800" y="663625"/>
              <a:ext cx="68050" cy="68025"/>
            </a:xfrm>
            <a:custGeom>
              <a:avLst/>
              <a:gdLst/>
              <a:ahLst/>
              <a:cxnLst/>
              <a:rect l="l" t="t" r="r" b="b"/>
              <a:pathLst>
                <a:path w="2722" h="2721" extrusionOk="0">
                  <a:moveTo>
                    <a:pt x="1380" y="0"/>
                  </a:moveTo>
                  <a:lnTo>
                    <a:pt x="1248" y="19"/>
                  </a:lnTo>
                  <a:lnTo>
                    <a:pt x="1115" y="38"/>
                  </a:lnTo>
                  <a:lnTo>
                    <a:pt x="983" y="57"/>
                  </a:lnTo>
                  <a:lnTo>
                    <a:pt x="851" y="113"/>
                  </a:lnTo>
                  <a:lnTo>
                    <a:pt x="738" y="151"/>
                  </a:lnTo>
                  <a:lnTo>
                    <a:pt x="624" y="227"/>
                  </a:lnTo>
                  <a:lnTo>
                    <a:pt x="511" y="302"/>
                  </a:lnTo>
                  <a:lnTo>
                    <a:pt x="416" y="397"/>
                  </a:lnTo>
                  <a:lnTo>
                    <a:pt x="341" y="491"/>
                  </a:lnTo>
                  <a:lnTo>
                    <a:pt x="246" y="586"/>
                  </a:lnTo>
                  <a:lnTo>
                    <a:pt x="190" y="699"/>
                  </a:lnTo>
                  <a:lnTo>
                    <a:pt x="114" y="812"/>
                  </a:lnTo>
                  <a:lnTo>
                    <a:pt x="76" y="945"/>
                  </a:lnTo>
                  <a:lnTo>
                    <a:pt x="39" y="1058"/>
                  </a:lnTo>
                  <a:lnTo>
                    <a:pt x="20" y="1209"/>
                  </a:lnTo>
                  <a:lnTo>
                    <a:pt x="1" y="1341"/>
                  </a:lnTo>
                  <a:lnTo>
                    <a:pt x="20" y="1474"/>
                  </a:lnTo>
                  <a:lnTo>
                    <a:pt x="39" y="1606"/>
                  </a:lnTo>
                  <a:lnTo>
                    <a:pt x="58" y="1738"/>
                  </a:lnTo>
                  <a:lnTo>
                    <a:pt x="114" y="1870"/>
                  </a:lnTo>
                  <a:lnTo>
                    <a:pt x="152" y="1984"/>
                  </a:lnTo>
                  <a:lnTo>
                    <a:pt x="228" y="2097"/>
                  </a:lnTo>
                  <a:lnTo>
                    <a:pt x="303" y="2210"/>
                  </a:lnTo>
                  <a:lnTo>
                    <a:pt x="398" y="2305"/>
                  </a:lnTo>
                  <a:lnTo>
                    <a:pt x="492" y="2399"/>
                  </a:lnTo>
                  <a:lnTo>
                    <a:pt x="586" y="2475"/>
                  </a:lnTo>
                  <a:lnTo>
                    <a:pt x="700" y="2550"/>
                  </a:lnTo>
                  <a:lnTo>
                    <a:pt x="813" y="2607"/>
                  </a:lnTo>
                  <a:lnTo>
                    <a:pt x="945" y="2645"/>
                  </a:lnTo>
                  <a:lnTo>
                    <a:pt x="1059" y="2683"/>
                  </a:lnTo>
                  <a:lnTo>
                    <a:pt x="1210" y="2701"/>
                  </a:lnTo>
                  <a:lnTo>
                    <a:pt x="1342" y="2720"/>
                  </a:lnTo>
                  <a:lnTo>
                    <a:pt x="1474" y="2701"/>
                  </a:lnTo>
                  <a:lnTo>
                    <a:pt x="1607" y="2701"/>
                  </a:lnTo>
                  <a:lnTo>
                    <a:pt x="1739" y="2664"/>
                  </a:lnTo>
                  <a:lnTo>
                    <a:pt x="1871" y="2626"/>
                  </a:lnTo>
                  <a:lnTo>
                    <a:pt x="1984" y="2569"/>
                  </a:lnTo>
                  <a:lnTo>
                    <a:pt x="2098" y="2494"/>
                  </a:lnTo>
                  <a:lnTo>
                    <a:pt x="2211" y="2418"/>
                  </a:lnTo>
                  <a:lnTo>
                    <a:pt x="2305" y="2343"/>
                  </a:lnTo>
                  <a:lnTo>
                    <a:pt x="2400" y="2248"/>
                  </a:lnTo>
                  <a:lnTo>
                    <a:pt x="2475" y="2135"/>
                  </a:lnTo>
                  <a:lnTo>
                    <a:pt x="2551" y="2021"/>
                  </a:lnTo>
                  <a:lnTo>
                    <a:pt x="2608" y="1908"/>
                  </a:lnTo>
                  <a:lnTo>
                    <a:pt x="2646" y="1776"/>
                  </a:lnTo>
                  <a:lnTo>
                    <a:pt x="2683" y="1662"/>
                  </a:lnTo>
                  <a:lnTo>
                    <a:pt x="2702" y="1530"/>
                  </a:lnTo>
                  <a:lnTo>
                    <a:pt x="2721" y="1379"/>
                  </a:lnTo>
                  <a:lnTo>
                    <a:pt x="2702" y="1247"/>
                  </a:lnTo>
                  <a:lnTo>
                    <a:pt x="2702" y="1115"/>
                  </a:lnTo>
                  <a:lnTo>
                    <a:pt x="2664" y="982"/>
                  </a:lnTo>
                  <a:lnTo>
                    <a:pt x="2627" y="850"/>
                  </a:lnTo>
                  <a:lnTo>
                    <a:pt x="2570" y="737"/>
                  </a:lnTo>
                  <a:lnTo>
                    <a:pt x="2494" y="624"/>
                  </a:lnTo>
                  <a:lnTo>
                    <a:pt x="2419" y="510"/>
                  </a:lnTo>
                  <a:lnTo>
                    <a:pt x="2343" y="416"/>
                  </a:lnTo>
                  <a:lnTo>
                    <a:pt x="2249" y="340"/>
                  </a:lnTo>
                  <a:lnTo>
                    <a:pt x="2135" y="246"/>
                  </a:lnTo>
                  <a:lnTo>
                    <a:pt x="2022" y="189"/>
                  </a:lnTo>
                  <a:lnTo>
                    <a:pt x="1909" y="113"/>
                  </a:lnTo>
                  <a:lnTo>
                    <a:pt x="1777" y="76"/>
                  </a:lnTo>
                  <a:lnTo>
                    <a:pt x="1663" y="38"/>
                  </a:lnTo>
                  <a:lnTo>
                    <a:pt x="1531" y="19"/>
                  </a:lnTo>
                  <a:lnTo>
                    <a:pt x="1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83;p30">
              <a:extLst>
                <a:ext uri="{FF2B5EF4-FFF2-40B4-BE49-F238E27FC236}">
                  <a16:creationId xmlns:a16="http://schemas.microsoft.com/office/drawing/2014/main" id="{BF1593F2-67E5-AF3C-F92E-565784492F65}"/>
                </a:ext>
              </a:extLst>
            </p:cNvPr>
            <p:cNvSpPr/>
            <p:nvPr/>
          </p:nvSpPr>
          <p:spPr>
            <a:xfrm>
              <a:off x="5375525" y="660300"/>
              <a:ext cx="67550" cy="67575"/>
            </a:xfrm>
            <a:custGeom>
              <a:avLst/>
              <a:gdLst/>
              <a:ahLst/>
              <a:cxnLst/>
              <a:rect l="l" t="t" r="r" b="b"/>
              <a:pathLst>
                <a:path w="2702" h="2703" extrusionOk="0">
                  <a:moveTo>
                    <a:pt x="1228" y="1"/>
                  </a:moveTo>
                  <a:lnTo>
                    <a:pt x="1096" y="20"/>
                  </a:lnTo>
                  <a:lnTo>
                    <a:pt x="964" y="39"/>
                  </a:lnTo>
                  <a:lnTo>
                    <a:pt x="831" y="95"/>
                  </a:lnTo>
                  <a:lnTo>
                    <a:pt x="718" y="152"/>
                  </a:lnTo>
                  <a:lnTo>
                    <a:pt x="605" y="209"/>
                  </a:lnTo>
                  <a:lnTo>
                    <a:pt x="510" y="284"/>
                  </a:lnTo>
                  <a:lnTo>
                    <a:pt x="397" y="379"/>
                  </a:lnTo>
                  <a:lnTo>
                    <a:pt x="321" y="473"/>
                  </a:lnTo>
                  <a:lnTo>
                    <a:pt x="246" y="568"/>
                  </a:lnTo>
                  <a:lnTo>
                    <a:pt x="170" y="681"/>
                  </a:lnTo>
                  <a:lnTo>
                    <a:pt x="113" y="794"/>
                  </a:lnTo>
                  <a:lnTo>
                    <a:pt x="57" y="927"/>
                  </a:lnTo>
                  <a:lnTo>
                    <a:pt x="19" y="1059"/>
                  </a:lnTo>
                  <a:lnTo>
                    <a:pt x="0" y="1191"/>
                  </a:lnTo>
                  <a:lnTo>
                    <a:pt x="0" y="1323"/>
                  </a:lnTo>
                  <a:lnTo>
                    <a:pt x="0" y="1455"/>
                  </a:lnTo>
                  <a:lnTo>
                    <a:pt x="19" y="1607"/>
                  </a:lnTo>
                  <a:lnTo>
                    <a:pt x="38" y="1720"/>
                  </a:lnTo>
                  <a:lnTo>
                    <a:pt x="95" y="1852"/>
                  </a:lnTo>
                  <a:lnTo>
                    <a:pt x="151" y="1966"/>
                  </a:lnTo>
                  <a:lnTo>
                    <a:pt x="208" y="2079"/>
                  </a:lnTo>
                  <a:lnTo>
                    <a:pt x="283" y="2192"/>
                  </a:lnTo>
                  <a:lnTo>
                    <a:pt x="378" y="2287"/>
                  </a:lnTo>
                  <a:lnTo>
                    <a:pt x="472" y="2381"/>
                  </a:lnTo>
                  <a:lnTo>
                    <a:pt x="567" y="2457"/>
                  </a:lnTo>
                  <a:lnTo>
                    <a:pt x="680" y="2532"/>
                  </a:lnTo>
                  <a:lnTo>
                    <a:pt x="794" y="2589"/>
                  </a:lnTo>
                  <a:lnTo>
                    <a:pt x="926" y="2627"/>
                  </a:lnTo>
                  <a:lnTo>
                    <a:pt x="1058" y="2664"/>
                  </a:lnTo>
                  <a:lnTo>
                    <a:pt x="1190" y="2683"/>
                  </a:lnTo>
                  <a:lnTo>
                    <a:pt x="1322" y="2702"/>
                  </a:lnTo>
                  <a:lnTo>
                    <a:pt x="1455" y="2702"/>
                  </a:lnTo>
                  <a:lnTo>
                    <a:pt x="1606" y="2683"/>
                  </a:lnTo>
                  <a:lnTo>
                    <a:pt x="1719" y="2646"/>
                  </a:lnTo>
                  <a:lnTo>
                    <a:pt x="1851" y="2608"/>
                  </a:lnTo>
                  <a:lnTo>
                    <a:pt x="1965" y="2551"/>
                  </a:lnTo>
                  <a:lnTo>
                    <a:pt x="2078" y="2476"/>
                  </a:lnTo>
                  <a:lnTo>
                    <a:pt x="2191" y="2400"/>
                  </a:lnTo>
                  <a:lnTo>
                    <a:pt x="2286" y="2324"/>
                  </a:lnTo>
                  <a:lnTo>
                    <a:pt x="2380" y="2230"/>
                  </a:lnTo>
                  <a:lnTo>
                    <a:pt x="2456" y="2117"/>
                  </a:lnTo>
                  <a:lnTo>
                    <a:pt x="2531" y="2003"/>
                  </a:lnTo>
                  <a:lnTo>
                    <a:pt x="2588" y="1890"/>
                  </a:lnTo>
                  <a:lnTo>
                    <a:pt x="2626" y="1777"/>
                  </a:lnTo>
                  <a:lnTo>
                    <a:pt x="2664" y="1644"/>
                  </a:lnTo>
                  <a:lnTo>
                    <a:pt x="2683" y="1512"/>
                  </a:lnTo>
                  <a:lnTo>
                    <a:pt x="2701" y="1361"/>
                  </a:lnTo>
                  <a:lnTo>
                    <a:pt x="2701" y="1229"/>
                  </a:lnTo>
                  <a:lnTo>
                    <a:pt x="2683" y="1097"/>
                  </a:lnTo>
                  <a:lnTo>
                    <a:pt x="2645" y="964"/>
                  </a:lnTo>
                  <a:lnTo>
                    <a:pt x="2607" y="832"/>
                  </a:lnTo>
                  <a:lnTo>
                    <a:pt x="2550" y="719"/>
                  </a:lnTo>
                  <a:lnTo>
                    <a:pt x="2475" y="605"/>
                  </a:lnTo>
                  <a:lnTo>
                    <a:pt x="2399" y="511"/>
                  </a:lnTo>
                  <a:lnTo>
                    <a:pt x="2324" y="398"/>
                  </a:lnTo>
                  <a:lnTo>
                    <a:pt x="2229" y="322"/>
                  </a:lnTo>
                  <a:lnTo>
                    <a:pt x="2116" y="246"/>
                  </a:lnTo>
                  <a:lnTo>
                    <a:pt x="2003" y="171"/>
                  </a:lnTo>
                  <a:lnTo>
                    <a:pt x="1889" y="114"/>
                  </a:lnTo>
                  <a:lnTo>
                    <a:pt x="1776" y="58"/>
                  </a:lnTo>
                  <a:lnTo>
                    <a:pt x="1644" y="20"/>
                  </a:lnTo>
                  <a:lnTo>
                    <a:pt x="15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84;p30">
              <a:extLst>
                <a:ext uri="{FF2B5EF4-FFF2-40B4-BE49-F238E27FC236}">
                  <a16:creationId xmlns:a16="http://schemas.microsoft.com/office/drawing/2014/main" id="{6F29C583-B3DB-2003-BC17-6F1B055BE0B2}"/>
                </a:ext>
              </a:extLst>
            </p:cNvPr>
            <p:cNvSpPr/>
            <p:nvPr/>
          </p:nvSpPr>
          <p:spPr>
            <a:xfrm>
              <a:off x="5588025" y="577200"/>
              <a:ext cx="111000" cy="43000"/>
            </a:xfrm>
            <a:custGeom>
              <a:avLst/>
              <a:gdLst/>
              <a:ahLst/>
              <a:cxnLst/>
              <a:rect l="l" t="t" r="r" b="b"/>
              <a:pathLst>
                <a:path w="4440" h="1720" extrusionOk="0">
                  <a:moveTo>
                    <a:pt x="1304" y="0"/>
                  </a:moveTo>
                  <a:lnTo>
                    <a:pt x="1096" y="19"/>
                  </a:lnTo>
                  <a:lnTo>
                    <a:pt x="851" y="38"/>
                  </a:lnTo>
                  <a:lnTo>
                    <a:pt x="624" y="76"/>
                  </a:lnTo>
                  <a:lnTo>
                    <a:pt x="379" y="132"/>
                  </a:lnTo>
                  <a:lnTo>
                    <a:pt x="114" y="208"/>
                  </a:lnTo>
                  <a:lnTo>
                    <a:pt x="57" y="227"/>
                  </a:lnTo>
                  <a:lnTo>
                    <a:pt x="20" y="284"/>
                  </a:lnTo>
                  <a:lnTo>
                    <a:pt x="1" y="359"/>
                  </a:lnTo>
                  <a:lnTo>
                    <a:pt x="1" y="416"/>
                  </a:lnTo>
                  <a:lnTo>
                    <a:pt x="39" y="472"/>
                  </a:lnTo>
                  <a:lnTo>
                    <a:pt x="95" y="529"/>
                  </a:lnTo>
                  <a:lnTo>
                    <a:pt x="152" y="548"/>
                  </a:lnTo>
                  <a:lnTo>
                    <a:pt x="227" y="529"/>
                  </a:lnTo>
                  <a:lnTo>
                    <a:pt x="454" y="472"/>
                  </a:lnTo>
                  <a:lnTo>
                    <a:pt x="681" y="416"/>
                  </a:lnTo>
                  <a:lnTo>
                    <a:pt x="889" y="378"/>
                  </a:lnTo>
                  <a:lnTo>
                    <a:pt x="1096" y="359"/>
                  </a:lnTo>
                  <a:lnTo>
                    <a:pt x="1493" y="340"/>
                  </a:lnTo>
                  <a:lnTo>
                    <a:pt x="1871" y="378"/>
                  </a:lnTo>
                  <a:lnTo>
                    <a:pt x="2211" y="435"/>
                  </a:lnTo>
                  <a:lnTo>
                    <a:pt x="2532" y="529"/>
                  </a:lnTo>
                  <a:lnTo>
                    <a:pt x="2815" y="642"/>
                  </a:lnTo>
                  <a:lnTo>
                    <a:pt x="3080" y="775"/>
                  </a:lnTo>
                  <a:lnTo>
                    <a:pt x="3325" y="907"/>
                  </a:lnTo>
                  <a:lnTo>
                    <a:pt x="3514" y="1058"/>
                  </a:lnTo>
                  <a:lnTo>
                    <a:pt x="3703" y="1190"/>
                  </a:lnTo>
                  <a:lnTo>
                    <a:pt x="3835" y="1323"/>
                  </a:lnTo>
                  <a:lnTo>
                    <a:pt x="4043" y="1530"/>
                  </a:lnTo>
                  <a:lnTo>
                    <a:pt x="4119" y="1644"/>
                  </a:lnTo>
                  <a:lnTo>
                    <a:pt x="4194" y="1700"/>
                  </a:lnTo>
                  <a:lnTo>
                    <a:pt x="4270" y="1719"/>
                  </a:lnTo>
                  <a:lnTo>
                    <a:pt x="4327" y="1700"/>
                  </a:lnTo>
                  <a:lnTo>
                    <a:pt x="4364" y="1681"/>
                  </a:lnTo>
                  <a:lnTo>
                    <a:pt x="4421" y="1625"/>
                  </a:lnTo>
                  <a:lnTo>
                    <a:pt x="4440" y="1568"/>
                  </a:lnTo>
                  <a:lnTo>
                    <a:pt x="4440" y="1493"/>
                  </a:lnTo>
                  <a:lnTo>
                    <a:pt x="4402" y="1436"/>
                  </a:lnTo>
                  <a:lnTo>
                    <a:pt x="4327" y="1341"/>
                  </a:lnTo>
                  <a:lnTo>
                    <a:pt x="4119" y="1115"/>
                  </a:lnTo>
                  <a:lnTo>
                    <a:pt x="3949" y="964"/>
                  </a:lnTo>
                  <a:lnTo>
                    <a:pt x="3760" y="813"/>
                  </a:lnTo>
                  <a:lnTo>
                    <a:pt x="3533" y="661"/>
                  </a:lnTo>
                  <a:lnTo>
                    <a:pt x="3288" y="491"/>
                  </a:lnTo>
                  <a:lnTo>
                    <a:pt x="2985" y="359"/>
                  </a:lnTo>
                  <a:lnTo>
                    <a:pt x="2664" y="227"/>
                  </a:lnTo>
                  <a:lnTo>
                    <a:pt x="2324" y="114"/>
                  </a:lnTo>
                  <a:lnTo>
                    <a:pt x="1946" y="38"/>
                  </a:lnTo>
                  <a:lnTo>
                    <a:pt x="1739" y="19"/>
                  </a:lnTo>
                  <a:lnTo>
                    <a:pt x="153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85;p30">
              <a:extLst>
                <a:ext uri="{FF2B5EF4-FFF2-40B4-BE49-F238E27FC236}">
                  <a16:creationId xmlns:a16="http://schemas.microsoft.com/office/drawing/2014/main" id="{203CB645-D5D3-6E65-0AFB-EF0CE48FC232}"/>
                </a:ext>
              </a:extLst>
            </p:cNvPr>
            <p:cNvSpPr/>
            <p:nvPr/>
          </p:nvSpPr>
          <p:spPr>
            <a:xfrm>
              <a:off x="5355675" y="579075"/>
              <a:ext cx="102500" cy="43950"/>
            </a:xfrm>
            <a:custGeom>
              <a:avLst/>
              <a:gdLst/>
              <a:ahLst/>
              <a:cxnLst/>
              <a:rect l="l" t="t" r="r" b="b"/>
              <a:pathLst>
                <a:path w="4100" h="1758" extrusionOk="0">
                  <a:moveTo>
                    <a:pt x="2400" y="1"/>
                  </a:moveTo>
                  <a:lnTo>
                    <a:pt x="2211" y="39"/>
                  </a:lnTo>
                  <a:lnTo>
                    <a:pt x="2041" y="57"/>
                  </a:lnTo>
                  <a:lnTo>
                    <a:pt x="1720" y="171"/>
                  </a:lnTo>
                  <a:lnTo>
                    <a:pt x="1418" y="303"/>
                  </a:lnTo>
                  <a:lnTo>
                    <a:pt x="1134" y="454"/>
                  </a:lnTo>
                  <a:lnTo>
                    <a:pt x="889" y="624"/>
                  </a:lnTo>
                  <a:lnTo>
                    <a:pt x="662" y="794"/>
                  </a:lnTo>
                  <a:lnTo>
                    <a:pt x="473" y="964"/>
                  </a:lnTo>
                  <a:lnTo>
                    <a:pt x="322" y="1134"/>
                  </a:lnTo>
                  <a:lnTo>
                    <a:pt x="95" y="1380"/>
                  </a:lnTo>
                  <a:lnTo>
                    <a:pt x="20" y="1493"/>
                  </a:lnTo>
                  <a:lnTo>
                    <a:pt x="1" y="1550"/>
                  </a:lnTo>
                  <a:lnTo>
                    <a:pt x="1" y="1625"/>
                  </a:lnTo>
                  <a:lnTo>
                    <a:pt x="20" y="1682"/>
                  </a:lnTo>
                  <a:lnTo>
                    <a:pt x="76" y="1739"/>
                  </a:lnTo>
                  <a:lnTo>
                    <a:pt x="114" y="1758"/>
                  </a:lnTo>
                  <a:lnTo>
                    <a:pt x="171" y="1758"/>
                  </a:lnTo>
                  <a:lnTo>
                    <a:pt x="246" y="1739"/>
                  </a:lnTo>
                  <a:lnTo>
                    <a:pt x="303" y="1682"/>
                  </a:lnTo>
                  <a:lnTo>
                    <a:pt x="397" y="1569"/>
                  </a:lnTo>
                  <a:lnTo>
                    <a:pt x="605" y="1342"/>
                  </a:lnTo>
                  <a:lnTo>
                    <a:pt x="737" y="1191"/>
                  </a:lnTo>
                  <a:lnTo>
                    <a:pt x="907" y="1040"/>
                  </a:lnTo>
                  <a:lnTo>
                    <a:pt x="1096" y="889"/>
                  </a:lnTo>
                  <a:lnTo>
                    <a:pt x="1323" y="738"/>
                  </a:lnTo>
                  <a:lnTo>
                    <a:pt x="1569" y="605"/>
                  </a:lnTo>
                  <a:lnTo>
                    <a:pt x="1833" y="492"/>
                  </a:lnTo>
                  <a:lnTo>
                    <a:pt x="2116" y="397"/>
                  </a:lnTo>
                  <a:lnTo>
                    <a:pt x="2419" y="360"/>
                  </a:lnTo>
                  <a:lnTo>
                    <a:pt x="2589" y="341"/>
                  </a:lnTo>
                  <a:lnTo>
                    <a:pt x="2759" y="341"/>
                  </a:lnTo>
                  <a:lnTo>
                    <a:pt x="2929" y="360"/>
                  </a:lnTo>
                  <a:lnTo>
                    <a:pt x="3099" y="397"/>
                  </a:lnTo>
                  <a:lnTo>
                    <a:pt x="3269" y="435"/>
                  </a:lnTo>
                  <a:lnTo>
                    <a:pt x="3458" y="492"/>
                  </a:lnTo>
                  <a:lnTo>
                    <a:pt x="3647" y="567"/>
                  </a:lnTo>
                  <a:lnTo>
                    <a:pt x="3835" y="662"/>
                  </a:lnTo>
                  <a:lnTo>
                    <a:pt x="3911" y="681"/>
                  </a:lnTo>
                  <a:lnTo>
                    <a:pt x="3968" y="681"/>
                  </a:lnTo>
                  <a:lnTo>
                    <a:pt x="4024" y="643"/>
                  </a:lnTo>
                  <a:lnTo>
                    <a:pt x="4081" y="586"/>
                  </a:lnTo>
                  <a:lnTo>
                    <a:pt x="4100" y="530"/>
                  </a:lnTo>
                  <a:lnTo>
                    <a:pt x="4081" y="454"/>
                  </a:lnTo>
                  <a:lnTo>
                    <a:pt x="4062" y="397"/>
                  </a:lnTo>
                  <a:lnTo>
                    <a:pt x="4005" y="360"/>
                  </a:lnTo>
                  <a:lnTo>
                    <a:pt x="3779" y="246"/>
                  </a:lnTo>
                  <a:lnTo>
                    <a:pt x="3571" y="171"/>
                  </a:lnTo>
                  <a:lnTo>
                    <a:pt x="3363" y="95"/>
                  </a:lnTo>
                  <a:lnTo>
                    <a:pt x="3155" y="39"/>
                  </a:lnTo>
                  <a:lnTo>
                    <a:pt x="2967" y="20"/>
                  </a:lnTo>
                  <a:lnTo>
                    <a:pt x="275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86;p30">
              <a:extLst>
                <a:ext uri="{FF2B5EF4-FFF2-40B4-BE49-F238E27FC236}">
                  <a16:creationId xmlns:a16="http://schemas.microsoft.com/office/drawing/2014/main" id="{6464126B-2FC4-E2EF-DCE8-28338DE58296}"/>
                </a:ext>
              </a:extLst>
            </p:cNvPr>
            <p:cNvSpPr/>
            <p:nvPr/>
          </p:nvSpPr>
          <p:spPr>
            <a:xfrm>
              <a:off x="5648475" y="663625"/>
              <a:ext cx="26950" cy="33550"/>
            </a:xfrm>
            <a:custGeom>
              <a:avLst/>
              <a:gdLst/>
              <a:ahLst/>
              <a:cxnLst/>
              <a:rect l="l" t="t" r="r" b="b"/>
              <a:pathLst>
                <a:path w="1078" h="1342" extrusionOk="0">
                  <a:moveTo>
                    <a:pt x="1077" y="0"/>
                  </a:moveTo>
                  <a:lnTo>
                    <a:pt x="1" y="529"/>
                  </a:lnTo>
                  <a:lnTo>
                    <a:pt x="38" y="1341"/>
                  </a:lnTo>
                  <a:lnTo>
                    <a:pt x="1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87;p30">
              <a:extLst>
                <a:ext uri="{FF2B5EF4-FFF2-40B4-BE49-F238E27FC236}">
                  <a16:creationId xmlns:a16="http://schemas.microsoft.com/office/drawing/2014/main" id="{CB241D69-134C-0E72-A327-7FCA59110947}"/>
                </a:ext>
              </a:extLst>
            </p:cNvPr>
            <p:cNvSpPr/>
            <p:nvPr/>
          </p:nvSpPr>
          <p:spPr>
            <a:xfrm>
              <a:off x="5354275" y="666450"/>
              <a:ext cx="30700" cy="26950"/>
            </a:xfrm>
            <a:custGeom>
              <a:avLst/>
              <a:gdLst/>
              <a:ahLst/>
              <a:cxnLst/>
              <a:rect l="l" t="t" r="r" b="b"/>
              <a:pathLst>
                <a:path w="1228" h="1078" extrusionOk="0">
                  <a:moveTo>
                    <a:pt x="0" y="0"/>
                  </a:moveTo>
                  <a:lnTo>
                    <a:pt x="1077" y="1077"/>
                  </a:lnTo>
                  <a:lnTo>
                    <a:pt x="1228" y="529"/>
                  </a:lnTo>
                  <a:lnTo>
                    <a:pt x="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88;p30">
              <a:extLst>
                <a:ext uri="{FF2B5EF4-FFF2-40B4-BE49-F238E27FC236}">
                  <a16:creationId xmlns:a16="http://schemas.microsoft.com/office/drawing/2014/main" id="{5F0BEF31-819D-E4B7-2684-2F0B261FC67E}"/>
                </a:ext>
              </a:extLst>
            </p:cNvPr>
            <p:cNvSpPr/>
            <p:nvPr/>
          </p:nvSpPr>
          <p:spPr>
            <a:xfrm>
              <a:off x="5460050" y="834575"/>
              <a:ext cx="153975" cy="87400"/>
            </a:xfrm>
            <a:custGeom>
              <a:avLst/>
              <a:gdLst/>
              <a:ahLst/>
              <a:cxnLst/>
              <a:rect l="l" t="t" r="r" b="b"/>
              <a:pathLst>
                <a:path w="6159" h="3496" extrusionOk="0">
                  <a:moveTo>
                    <a:pt x="6159" y="0"/>
                  </a:moveTo>
                  <a:lnTo>
                    <a:pt x="0" y="851"/>
                  </a:lnTo>
                  <a:lnTo>
                    <a:pt x="57" y="964"/>
                  </a:lnTo>
                  <a:lnTo>
                    <a:pt x="208" y="1304"/>
                  </a:lnTo>
                  <a:lnTo>
                    <a:pt x="341" y="1531"/>
                  </a:lnTo>
                  <a:lnTo>
                    <a:pt x="492" y="1776"/>
                  </a:lnTo>
                  <a:lnTo>
                    <a:pt x="662" y="2041"/>
                  </a:lnTo>
                  <a:lnTo>
                    <a:pt x="869" y="2305"/>
                  </a:lnTo>
                  <a:lnTo>
                    <a:pt x="1115" y="2570"/>
                  </a:lnTo>
                  <a:lnTo>
                    <a:pt x="1379" y="2815"/>
                  </a:lnTo>
                  <a:lnTo>
                    <a:pt x="1682" y="3023"/>
                  </a:lnTo>
                  <a:lnTo>
                    <a:pt x="1833" y="3136"/>
                  </a:lnTo>
                  <a:lnTo>
                    <a:pt x="2003" y="3212"/>
                  </a:lnTo>
                  <a:lnTo>
                    <a:pt x="2192" y="3287"/>
                  </a:lnTo>
                  <a:lnTo>
                    <a:pt x="2362" y="3363"/>
                  </a:lnTo>
                  <a:lnTo>
                    <a:pt x="2570" y="3420"/>
                  </a:lnTo>
                  <a:lnTo>
                    <a:pt x="2758" y="3457"/>
                  </a:lnTo>
                  <a:lnTo>
                    <a:pt x="2966" y="3476"/>
                  </a:lnTo>
                  <a:lnTo>
                    <a:pt x="3193" y="3495"/>
                  </a:lnTo>
                  <a:lnTo>
                    <a:pt x="3420" y="3476"/>
                  </a:lnTo>
                  <a:lnTo>
                    <a:pt x="3646" y="3438"/>
                  </a:lnTo>
                  <a:lnTo>
                    <a:pt x="3873" y="3401"/>
                  </a:lnTo>
                  <a:lnTo>
                    <a:pt x="4081" y="3344"/>
                  </a:lnTo>
                  <a:lnTo>
                    <a:pt x="4289" y="3268"/>
                  </a:lnTo>
                  <a:lnTo>
                    <a:pt x="4477" y="3174"/>
                  </a:lnTo>
                  <a:lnTo>
                    <a:pt x="4647" y="3080"/>
                  </a:lnTo>
                  <a:lnTo>
                    <a:pt x="4818" y="2985"/>
                  </a:lnTo>
                  <a:lnTo>
                    <a:pt x="4969" y="2853"/>
                  </a:lnTo>
                  <a:lnTo>
                    <a:pt x="5101" y="2740"/>
                  </a:lnTo>
                  <a:lnTo>
                    <a:pt x="5233" y="2607"/>
                  </a:lnTo>
                  <a:lnTo>
                    <a:pt x="5346" y="2475"/>
                  </a:lnTo>
                  <a:lnTo>
                    <a:pt x="5554" y="2173"/>
                  </a:lnTo>
                  <a:lnTo>
                    <a:pt x="5724" y="1871"/>
                  </a:lnTo>
                  <a:lnTo>
                    <a:pt x="5856" y="1568"/>
                  </a:lnTo>
                  <a:lnTo>
                    <a:pt x="5951" y="1266"/>
                  </a:lnTo>
                  <a:lnTo>
                    <a:pt x="6026" y="983"/>
                  </a:lnTo>
                  <a:lnTo>
                    <a:pt x="6083" y="718"/>
                  </a:lnTo>
                  <a:lnTo>
                    <a:pt x="6121" y="492"/>
                  </a:lnTo>
                  <a:lnTo>
                    <a:pt x="6159" y="133"/>
                  </a:lnTo>
                  <a:lnTo>
                    <a:pt x="61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89;p30">
              <a:extLst>
                <a:ext uri="{FF2B5EF4-FFF2-40B4-BE49-F238E27FC236}">
                  <a16:creationId xmlns:a16="http://schemas.microsoft.com/office/drawing/2014/main" id="{D13584E8-3743-30A6-72FD-81D409E3D04B}"/>
                </a:ext>
              </a:extLst>
            </p:cNvPr>
            <p:cNvSpPr/>
            <p:nvPr/>
          </p:nvSpPr>
          <p:spPr>
            <a:xfrm>
              <a:off x="5455800" y="830325"/>
              <a:ext cx="162950" cy="95900"/>
            </a:xfrm>
            <a:custGeom>
              <a:avLst/>
              <a:gdLst/>
              <a:ahLst/>
              <a:cxnLst/>
              <a:rect l="l" t="t" r="r" b="b"/>
              <a:pathLst>
                <a:path w="6518" h="3836" extrusionOk="0">
                  <a:moveTo>
                    <a:pt x="6159" y="378"/>
                  </a:moveTo>
                  <a:lnTo>
                    <a:pt x="6121" y="680"/>
                  </a:lnTo>
                  <a:lnTo>
                    <a:pt x="6045" y="1096"/>
                  </a:lnTo>
                  <a:lnTo>
                    <a:pt x="5989" y="1323"/>
                  </a:lnTo>
                  <a:lnTo>
                    <a:pt x="5913" y="1549"/>
                  </a:lnTo>
                  <a:lnTo>
                    <a:pt x="5819" y="1795"/>
                  </a:lnTo>
                  <a:lnTo>
                    <a:pt x="5705" y="2041"/>
                  </a:lnTo>
                  <a:lnTo>
                    <a:pt x="5573" y="2267"/>
                  </a:lnTo>
                  <a:lnTo>
                    <a:pt x="5403" y="2513"/>
                  </a:lnTo>
                  <a:lnTo>
                    <a:pt x="5214" y="2721"/>
                  </a:lnTo>
                  <a:lnTo>
                    <a:pt x="5006" y="2928"/>
                  </a:lnTo>
                  <a:lnTo>
                    <a:pt x="4742" y="3098"/>
                  </a:lnTo>
                  <a:lnTo>
                    <a:pt x="4459" y="3250"/>
                  </a:lnTo>
                  <a:lnTo>
                    <a:pt x="4307" y="3306"/>
                  </a:lnTo>
                  <a:lnTo>
                    <a:pt x="4137" y="3363"/>
                  </a:lnTo>
                  <a:lnTo>
                    <a:pt x="3967" y="3401"/>
                  </a:lnTo>
                  <a:lnTo>
                    <a:pt x="3779" y="3438"/>
                  </a:lnTo>
                  <a:lnTo>
                    <a:pt x="3609" y="3476"/>
                  </a:lnTo>
                  <a:lnTo>
                    <a:pt x="3080" y="3476"/>
                  </a:lnTo>
                  <a:lnTo>
                    <a:pt x="2758" y="3420"/>
                  </a:lnTo>
                  <a:lnTo>
                    <a:pt x="2475" y="3325"/>
                  </a:lnTo>
                  <a:lnTo>
                    <a:pt x="2192" y="3193"/>
                  </a:lnTo>
                  <a:lnTo>
                    <a:pt x="1927" y="3042"/>
                  </a:lnTo>
                  <a:lnTo>
                    <a:pt x="1682" y="2853"/>
                  </a:lnTo>
                  <a:lnTo>
                    <a:pt x="1474" y="2664"/>
                  </a:lnTo>
                  <a:lnTo>
                    <a:pt x="1266" y="2456"/>
                  </a:lnTo>
                  <a:lnTo>
                    <a:pt x="1096" y="2248"/>
                  </a:lnTo>
                  <a:lnTo>
                    <a:pt x="926" y="2041"/>
                  </a:lnTo>
                  <a:lnTo>
                    <a:pt x="794" y="1833"/>
                  </a:lnTo>
                  <a:lnTo>
                    <a:pt x="567" y="1455"/>
                  </a:lnTo>
                  <a:lnTo>
                    <a:pt x="416" y="1153"/>
                  </a:lnTo>
                  <a:lnTo>
                    <a:pt x="6159" y="378"/>
                  </a:lnTo>
                  <a:close/>
                  <a:moveTo>
                    <a:pt x="6310" y="0"/>
                  </a:moveTo>
                  <a:lnTo>
                    <a:pt x="152" y="832"/>
                  </a:lnTo>
                  <a:lnTo>
                    <a:pt x="76" y="869"/>
                  </a:lnTo>
                  <a:lnTo>
                    <a:pt x="19" y="926"/>
                  </a:lnTo>
                  <a:lnTo>
                    <a:pt x="0" y="1002"/>
                  </a:lnTo>
                  <a:lnTo>
                    <a:pt x="0" y="1077"/>
                  </a:lnTo>
                  <a:lnTo>
                    <a:pt x="57" y="1209"/>
                  </a:lnTo>
                  <a:lnTo>
                    <a:pt x="208" y="1512"/>
                  </a:lnTo>
                  <a:lnTo>
                    <a:pt x="322" y="1719"/>
                  </a:lnTo>
                  <a:lnTo>
                    <a:pt x="473" y="1965"/>
                  </a:lnTo>
                  <a:lnTo>
                    <a:pt x="624" y="2211"/>
                  </a:lnTo>
                  <a:lnTo>
                    <a:pt x="813" y="2456"/>
                  </a:lnTo>
                  <a:lnTo>
                    <a:pt x="1039" y="2721"/>
                  </a:lnTo>
                  <a:lnTo>
                    <a:pt x="1285" y="2966"/>
                  </a:lnTo>
                  <a:lnTo>
                    <a:pt x="1549" y="3193"/>
                  </a:lnTo>
                  <a:lnTo>
                    <a:pt x="1852" y="3401"/>
                  </a:lnTo>
                  <a:lnTo>
                    <a:pt x="2022" y="3495"/>
                  </a:lnTo>
                  <a:lnTo>
                    <a:pt x="2192" y="3571"/>
                  </a:lnTo>
                  <a:lnTo>
                    <a:pt x="2362" y="3646"/>
                  </a:lnTo>
                  <a:lnTo>
                    <a:pt x="2551" y="3722"/>
                  </a:lnTo>
                  <a:lnTo>
                    <a:pt x="2740" y="3760"/>
                  </a:lnTo>
                  <a:lnTo>
                    <a:pt x="2928" y="3797"/>
                  </a:lnTo>
                  <a:lnTo>
                    <a:pt x="3136" y="3816"/>
                  </a:lnTo>
                  <a:lnTo>
                    <a:pt x="3344" y="3835"/>
                  </a:lnTo>
                  <a:lnTo>
                    <a:pt x="3590" y="3816"/>
                  </a:lnTo>
                  <a:lnTo>
                    <a:pt x="3835" y="3797"/>
                  </a:lnTo>
                  <a:lnTo>
                    <a:pt x="4081" y="3741"/>
                  </a:lnTo>
                  <a:lnTo>
                    <a:pt x="4307" y="3684"/>
                  </a:lnTo>
                  <a:lnTo>
                    <a:pt x="4515" y="3608"/>
                  </a:lnTo>
                  <a:lnTo>
                    <a:pt x="4723" y="3514"/>
                  </a:lnTo>
                  <a:lnTo>
                    <a:pt x="4893" y="3401"/>
                  </a:lnTo>
                  <a:lnTo>
                    <a:pt x="5063" y="3306"/>
                  </a:lnTo>
                  <a:lnTo>
                    <a:pt x="5233" y="3174"/>
                  </a:lnTo>
                  <a:lnTo>
                    <a:pt x="5384" y="3042"/>
                  </a:lnTo>
                  <a:lnTo>
                    <a:pt x="5516" y="2910"/>
                  </a:lnTo>
                  <a:lnTo>
                    <a:pt x="5630" y="2758"/>
                  </a:lnTo>
                  <a:lnTo>
                    <a:pt x="5856" y="2456"/>
                  </a:lnTo>
                  <a:lnTo>
                    <a:pt x="6026" y="2154"/>
                  </a:lnTo>
                  <a:lnTo>
                    <a:pt x="6178" y="1833"/>
                  </a:lnTo>
                  <a:lnTo>
                    <a:pt x="6272" y="1512"/>
                  </a:lnTo>
                  <a:lnTo>
                    <a:pt x="6366" y="1228"/>
                  </a:lnTo>
                  <a:lnTo>
                    <a:pt x="6423" y="945"/>
                  </a:lnTo>
                  <a:lnTo>
                    <a:pt x="6461" y="699"/>
                  </a:lnTo>
                  <a:lnTo>
                    <a:pt x="6499" y="322"/>
                  </a:lnTo>
                  <a:lnTo>
                    <a:pt x="6518" y="170"/>
                  </a:lnTo>
                  <a:lnTo>
                    <a:pt x="6499" y="114"/>
                  </a:lnTo>
                  <a:lnTo>
                    <a:pt x="6442" y="57"/>
                  </a:lnTo>
                  <a:lnTo>
                    <a:pt x="6385" y="19"/>
                  </a:lnTo>
                  <a:lnTo>
                    <a:pt x="631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90;p30">
              <a:extLst>
                <a:ext uri="{FF2B5EF4-FFF2-40B4-BE49-F238E27FC236}">
                  <a16:creationId xmlns:a16="http://schemas.microsoft.com/office/drawing/2014/main" id="{04BE3552-FDC9-FDD6-7934-C899F5A39CFF}"/>
                </a:ext>
              </a:extLst>
            </p:cNvPr>
            <p:cNvSpPr/>
            <p:nvPr/>
          </p:nvSpPr>
          <p:spPr>
            <a:xfrm>
              <a:off x="5430775" y="722175"/>
              <a:ext cx="57175" cy="76050"/>
            </a:xfrm>
            <a:custGeom>
              <a:avLst/>
              <a:gdLst/>
              <a:ahLst/>
              <a:cxnLst/>
              <a:rect l="l" t="t" r="r" b="b"/>
              <a:pathLst>
                <a:path w="2287" h="3042" extrusionOk="0">
                  <a:moveTo>
                    <a:pt x="2286" y="1"/>
                  </a:moveTo>
                  <a:lnTo>
                    <a:pt x="0" y="1890"/>
                  </a:lnTo>
                  <a:lnTo>
                    <a:pt x="2286" y="3042"/>
                  </a:lnTo>
                  <a:lnTo>
                    <a:pt x="2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91;p30">
              <a:extLst>
                <a:ext uri="{FF2B5EF4-FFF2-40B4-BE49-F238E27FC236}">
                  <a16:creationId xmlns:a16="http://schemas.microsoft.com/office/drawing/2014/main" id="{C7BC9F38-7F09-9677-1097-51A60ACEDEB7}"/>
                </a:ext>
              </a:extLst>
            </p:cNvPr>
            <p:cNvSpPr/>
            <p:nvPr/>
          </p:nvSpPr>
          <p:spPr>
            <a:xfrm>
              <a:off x="5430775" y="660300"/>
              <a:ext cx="57175" cy="137925"/>
            </a:xfrm>
            <a:custGeom>
              <a:avLst/>
              <a:gdLst/>
              <a:ahLst/>
              <a:cxnLst/>
              <a:rect l="l" t="t" r="r" b="b"/>
              <a:pathLst>
                <a:path w="2287" h="5517" fill="none" extrusionOk="0">
                  <a:moveTo>
                    <a:pt x="2286" y="1"/>
                  </a:moveTo>
                  <a:lnTo>
                    <a:pt x="2286" y="2476"/>
                  </a:lnTo>
                  <a:lnTo>
                    <a:pt x="0" y="4365"/>
                  </a:lnTo>
                  <a:lnTo>
                    <a:pt x="2286" y="55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92;p30">
              <a:extLst>
                <a:ext uri="{FF2B5EF4-FFF2-40B4-BE49-F238E27FC236}">
                  <a16:creationId xmlns:a16="http://schemas.microsoft.com/office/drawing/2014/main" id="{343F40EE-BF94-9709-DC7E-BF9BA15A9D5C}"/>
                </a:ext>
              </a:extLst>
            </p:cNvPr>
            <p:cNvSpPr/>
            <p:nvPr/>
          </p:nvSpPr>
          <p:spPr>
            <a:xfrm>
              <a:off x="5426525" y="655600"/>
              <a:ext cx="66125" cy="147350"/>
            </a:xfrm>
            <a:custGeom>
              <a:avLst/>
              <a:gdLst/>
              <a:ahLst/>
              <a:cxnLst/>
              <a:rect l="l" t="t" r="r" b="b"/>
              <a:pathLst>
                <a:path w="2645" h="5894" extrusionOk="0">
                  <a:moveTo>
                    <a:pt x="2456" y="0"/>
                  </a:moveTo>
                  <a:lnTo>
                    <a:pt x="2399" y="19"/>
                  </a:lnTo>
                  <a:lnTo>
                    <a:pt x="2343" y="57"/>
                  </a:lnTo>
                  <a:lnTo>
                    <a:pt x="2305" y="113"/>
                  </a:lnTo>
                  <a:lnTo>
                    <a:pt x="2286" y="189"/>
                  </a:lnTo>
                  <a:lnTo>
                    <a:pt x="2286" y="2588"/>
                  </a:lnTo>
                  <a:lnTo>
                    <a:pt x="57" y="4401"/>
                  </a:lnTo>
                  <a:lnTo>
                    <a:pt x="0" y="4477"/>
                  </a:lnTo>
                  <a:lnTo>
                    <a:pt x="0" y="4553"/>
                  </a:lnTo>
                  <a:lnTo>
                    <a:pt x="19" y="4647"/>
                  </a:lnTo>
                  <a:lnTo>
                    <a:pt x="95" y="4704"/>
                  </a:lnTo>
                  <a:lnTo>
                    <a:pt x="2380" y="5856"/>
                  </a:lnTo>
                  <a:lnTo>
                    <a:pt x="2456" y="5894"/>
                  </a:lnTo>
                  <a:lnTo>
                    <a:pt x="2513" y="5875"/>
                  </a:lnTo>
                  <a:lnTo>
                    <a:pt x="2550" y="5856"/>
                  </a:lnTo>
                  <a:lnTo>
                    <a:pt x="2588" y="5837"/>
                  </a:lnTo>
                  <a:lnTo>
                    <a:pt x="2626" y="5780"/>
                  </a:lnTo>
                  <a:lnTo>
                    <a:pt x="2645" y="5724"/>
                  </a:lnTo>
                  <a:lnTo>
                    <a:pt x="2626" y="5648"/>
                  </a:lnTo>
                  <a:lnTo>
                    <a:pt x="2588" y="5592"/>
                  </a:lnTo>
                  <a:lnTo>
                    <a:pt x="2550" y="5554"/>
                  </a:lnTo>
                  <a:lnTo>
                    <a:pt x="491" y="4515"/>
                  </a:lnTo>
                  <a:lnTo>
                    <a:pt x="2569" y="2796"/>
                  </a:lnTo>
                  <a:lnTo>
                    <a:pt x="2626" y="2739"/>
                  </a:lnTo>
                  <a:lnTo>
                    <a:pt x="2645" y="2664"/>
                  </a:lnTo>
                  <a:lnTo>
                    <a:pt x="2645" y="189"/>
                  </a:lnTo>
                  <a:lnTo>
                    <a:pt x="2626" y="113"/>
                  </a:lnTo>
                  <a:lnTo>
                    <a:pt x="2588" y="57"/>
                  </a:lnTo>
                  <a:lnTo>
                    <a:pt x="2532" y="19"/>
                  </a:lnTo>
                  <a:lnTo>
                    <a:pt x="2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93;p30">
              <a:extLst>
                <a:ext uri="{FF2B5EF4-FFF2-40B4-BE49-F238E27FC236}">
                  <a16:creationId xmlns:a16="http://schemas.microsoft.com/office/drawing/2014/main" id="{81D60DBC-5B97-F1E7-3F36-DFE8AA892280}"/>
                </a:ext>
              </a:extLst>
            </p:cNvPr>
            <p:cNvSpPr/>
            <p:nvPr/>
          </p:nvSpPr>
          <p:spPr>
            <a:xfrm>
              <a:off x="5849200" y="848750"/>
              <a:ext cx="33075" cy="70850"/>
            </a:xfrm>
            <a:custGeom>
              <a:avLst/>
              <a:gdLst/>
              <a:ahLst/>
              <a:cxnLst/>
              <a:rect l="l" t="t" r="r" b="b"/>
              <a:pathLst>
                <a:path w="1323" h="2834" extrusionOk="0">
                  <a:moveTo>
                    <a:pt x="661" y="0"/>
                  </a:moveTo>
                  <a:lnTo>
                    <a:pt x="605" y="132"/>
                  </a:lnTo>
                  <a:lnTo>
                    <a:pt x="453" y="454"/>
                  </a:lnTo>
                  <a:lnTo>
                    <a:pt x="265" y="907"/>
                  </a:lnTo>
                  <a:lnTo>
                    <a:pt x="189" y="1152"/>
                  </a:lnTo>
                  <a:lnTo>
                    <a:pt x="113" y="1417"/>
                  </a:lnTo>
                  <a:lnTo>
                    <a:pt x="57" y="1681"/>
                  </a:lnTo>
                  <a:lnTo>
                    <a:pt x="19" y="1946"/>
                  </a:lnTo>
                  <a:lnTo>
                    <a:pt x="0" y="2191"/>
                  </a:lnTo>
                  <a:lnTo>
                    <a:pt x="19" y="2286"/>
                  </a:lnTo>
                  <a:lnTo>
                    <a:pt x="38" y="2399"/>
                  </a:lnTo>
                  <a:lnTo>
                    <a:pt x="76" y="2494"/>
                  </a:lnTo>
                  <a:lnTo>
                    <a:pt x="113" y="2588"/>
                  </a:lnTo>
                  <a:lnTo>
                    <a:pt x="170" y="2664"/>
                  </a:lnTo>
                  <a:lnTo>
                    <a:pt x="246" y="2720"/>
                  </a:lnTo>
                  <a:lnTo>
                    <a:pt x="321" y="2777"/>
                  </a:lnTo>
                  <a:lnTo>
                    <a:pt x="416" y="2815"/>
                  </a:lnTo>
                  <a:lnTo>
                    <a:pt x="529" y="2834"/>
                  </a:lnTo>
                  <a:lnTo>
                    <a:pt x="793" y="2834"/>
                  </a:lnTo>
                  <a:lnTo>
                    <a:pt x="907" y="2815"/>
                  </a:lnTo>
                  <a:lnTo>
                    <a:pt x="1001" y="2777"/>
                  </a:lnTo>
                  <a:lnTo>
                    <a:pt x="1096" y="2720"/>
                  </a:lnTo>
                  <a:lnTo>
                    <a:pt x="1171" y="2664"/>
                  </a:lnTo>
                  <a:lnTo>
                    <a:pt x="1209" y="2588"/>
                  </a:lnTo>
                  <a:lnTo>
                    <a:pt x="1266" y="2494"/>
                  </a:lnTo>
                  <a:lnTo>
                    <a:pt x="1285" y="2399"/>
                  </a:lnTo>
                  <a:lnTo>
                    <a:pt x="1322" y="2286"/>
                  </a:lnTo>
                  <a:lnTo>
                    <a:pt x="1322" y="2191"/>
                  </a:lnTo>
                  <a:lnTo>
                    <a:pt x="1322" y="1946"/>
                  </a:lnTo>
                  <a:lnTo>
                    <a:pt x="1285" y="1681"/>
                  </a:lnTo>
                  <a:lnTo>
                    <a:pt x="1228" y="1417"/>
                  </a:lnTo>
                  <a:lnTo>
                    <a:pt x="1152" y="1152"/>
                  </a:lnTo>
                  <a:lnTo>
                    <a:pt x="1058" y="907"/>
                  </a:lnTo>
                  <a:lnTo>
                    <a:pt x="869" y="454"/>
                  </a:lnTo>
                  <a:lnTo>
                    <a:pt x="718" y="132"/>
                  </a:lnTo>
                  <a:lnTo>
                    <a:pt x="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94;p30">
              <a:extLst>
                <a:ext uri="{FF2B5EF4-FFF2-40B4-BE49-F238E27FC236}">
                  <a16:creationId xmlns:a16="http://schemas.microsoft.com/office/drawing/2014/main" id="{587B1934-E62D-8D60-94D0-D57BBE4C5BBC}"/>
                </a:ext>
              </a:extLst>
            </p:cNvPr>
            <p:cNvSpPr/>
            <p:nvPr/>
          </p:nvSpPr>
          <p:spPr>
            <a:xfrm>
              <a:off x="5587550" y="1119825"/>
              <a:ext cx="142175" cy="319725"/>
            </a:xfrm>
            <a:custGeom>
              <a:avLst/>
              <a:gdLst/>
              <a:ahLst/>
              <a:cxnLst/>
              <a:rect l="l" t="t" r="r" b="b"/>
              <a:pathLst>
                <a:path w="5687" h="12789" extrusionOk="0">
                  <a:moveTo>
                    <a:pt x="2834" y="0"/>
                  </a:moveTo>
                  <a:lnTo>
                    <a:pt x="1" y="605"/>
                  </a:lnTo>
                  <a:lnTo>
                    <a:pt x="2343" y="12789"/>
                  </a:lnTo>
                  <a:lnTo>
                    <a:pt x="5687" y="605"/>
                  </a:lnTo>
                  <a:lnTo>
                    <a:pt x="28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95;p30">
              <a:extLst>
                <a:ext uri="{FF2B5EF4-FFF2-40B4-BE49-F238E27FC236}">
                  <a16:creationId xmlns:a16="http://schemas.microsoft.com/office/drawing/2014/main" id="{40CDC278-5937-DED9-5A8D-1EA5E7FFB162}"/>
                </a:ext>
              </a:extLst>
            </p:cNvPr>
            <p:cNvSpPr/>
            <p:nvPr/>
          </p:nvSpPr>
          <p:spPr>
            <a:xfrm>
              <a:off x="5475150" y="1136825"/>
              <a:ext cx="172400" cy="315025"/>
            </a:xfrm>
            <a:custGeom>
              <a:avLst/>
              <a:gdLst/>
              <a:ahLst/>
              <a:cxnLst/>
              <a:rect l="l" t="t" r="r" b="b"/>
              <a:pathLst>
                <a:path w="6896" h="12601" extrusionOk="0">
                  <a:moveTo>
                    <a:pt x="1399" y="0"/>
                  </a:moveTo>
                  <a:lnTo>
                    <a:pt x="1342" y="38"/>
                  </a:lnTo>
                  <a:lnTo>
                    <a:pt x="1286" y="76"/>
                  </a:lnTo>
                  <a:lnTo>
                    <a:pt x="1267" y="132"/>
                  </a:lnTo>
                  <a:lnTo>
                    <a:pt x="1" y="5686"/>
                  </a:lnTo>
                  <a:lnTo>
                    <a:pt x="1" y="5743"/>
                  </a:lnTo>
                  <a:lnTo>
                    <a:pt x="20" y="5800"/>
                  </a:lnTo>
                  <a:lnTo>
                    <a:pt x="58" y="5837"/>
                  </a:lnTo>
                  <a:lnTo>
                    <a:pt x="114" y="5875"/>
                  </a:lnTo>
                  <a:lnTo>
                    <a:pt x="3552" y="7330"/>
                  </a:lnTo>
                  <a:lnTo>
                    <a:pt x="2079" y="9143"/>
                  </a:lnTo>
                  <a:lnTo>
                    <a:pt x="2041" y="9219"/>
                  </a:lnTo>
                  <a:lnTo>
                    <a:pt x="2041" y="9294"/>
                  </a:lnTo>
                  <a:lnTo>
                    <a:pt x="2060" y="9351"/>
                  </a:lnTo>
                  <a:lnTo>
                    <a:pt x="2117" y="9408"/>
                  </a:lnTo>
                  <a:lnTo>
                    <a:pt x="6631" y="12562"/>
                  </a:lnTo>
                  <a:lnTo>
                    <a:pt x="6688" y="12600"/>
                  </a:lnTo>
                  <a:lnTo>
                    <a:pt x="6726" y="12600"/>
                  </a:lnTo>
                  <a:lnTo>
                    <a:pt x="6801" y="12581"/>
                  </a:lnTo>
                  <a:lnTo>
                    <a:pt x="6877" y="12524"/>
                  </a:lnTo>
                  <a:lnTo>
                    <a:pt x="6896" y="12468"/>
                  </a:lnTo>
                  <a:lnTo>
                    <a:pt x="6896" y="12392"/>
                  </a:lnTo>
                  <a:lnTo>
                    <a:pt x="6877" y="12336"/>
                  </a:lnTo>
                  <a:lnTo>
                    <a:pt x="6839" y="12279"/>
                  </a:lnTo>
                  <a:lnTo>
                    <a:pt x="2476" y="9219"/>
                  </a:lnTo>
                  <a:lnTo>
                    <a:pt x="3968" y="7367"/>
                  </a:lnTo>
                  <a:lnTo>
                    <a:pt x="4006" y="7292"/>
                  </a:lnTo>
                  <a:lnTo>
                    <a:pt x="4006" y="7216"/>
                  </a:lnTo>
                  <a:lnTo>
                    <a:pt x="3968" y="7141"/>
                  </a:lnTo>
                  <a:lnTo>
                    <a:pt x="3911" y="7103"/>
                  </a:lnTo>
                  <a:lnTo>
                    <a:pt x="379" y="5611"/>
                  </a:lnTo>
                  <a:lnTo>
                    <a:pt x="1607" y="208"/>
                  </a:lnTo>
                  <a:lnTo>
                    <a:pt x="1607" y="151"/>
                  </a:lnTo>
                  <a:lnTo>
                    <a:pt x="1588" y="76"/>
                  </a:lnTo>
                  <a:lnTo>
                    <a:pt x="1531" y="38"/>
                  </a:lnTo>
                  <a:lnTo>
                    <a:pt x="14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96;p30">
              <a:extLst>
                <a:ext uri="{FF2B5EF4-FFF2-40B4-BE49-F238E27FC236}">
                  <a16:creationId xmlns:a16="http://schemas.microsoft.com/office/drawing/2014/main" id="{E67FD6A2-6E2F-3072-2D0E-F4A3E8943FBD}"/>
                </a:ext>
              </a:extLst>
            </p:cNvPr>
            <p:cNvSpPr/>
            <p:nvPr/>
          </p:nvSpPr>
          <p:spPr>
            <a:xfrm>
              <a:off x="5648000" y="1136825"/>
              <a:ext cx="172400" cy="315025"/>
            </a:xfrm>
            <a:custGeom>
              <a:avLst/>
              <a:gdLst/>
              <a:ahLst/>
              <a:cxnLst/>
              <a:rect l="l" t="t" r="r" b="b"/>
              <a:pathLst>
                <a:path w="6896" h="12601" extrusionOk="0">
                  <a:moveTo>
                    <a:pt x="5422" y="0"/>
                  </a:moveTo>
                  <a:lnTo>
                    <a:pt x="5366" y="38"/>
                  </a:lnTo>
                  <a:lnTo>
                    <a:pt x="5309" y="76"/>
                  </a:lnTo>
                  <a:lnTo>
                    <a:pt x="5290" y="151"/>
                  </a:lnTo>
                  <a:lnTo>
                    <a:pt x="5290" y="208"/>
                  </a:lnTo>
                  <a:lnTo>
                    <a:pt x="6518" y="5611"/>
                  </a:lnTo>
                  <a:lnTo>
                    <a:pt x="2985" y="7103"/>
                  </a:lnTo>
                  <a:lnTo>
                    <a:pt x="2929" y="7141"/>
                  </a:lnTo>
                  <a:lnTo>
                    <a:pt x="2891" y="7216"/>
                  </a:lnTo>
                  <a:lnTo>
                    <a:pt x="2891" y="7292"/>
                  </a:lnTo>
                  <a:lnTo>
                    <a:pt x="2910" y="7367"/>
                  </a:lnTo>
                  <a:lnTo>
                    <a:pt x="4421" y="9219"/>
                  </a:lnTo>
                  <a:lnTo>
                    <a:pt x="57" y="12279"/>
                  </a:lnTo>
                  <a:lnTo>
                    <a:pt x="20" y="12336"/>
                  </a:lnTo>
                  <a:lnTo>
                    <a:pt x="1" y="12392"/>
                  </a:lnTo>
                  <a:lnTo>
                    <a:pt x="1" y="12468"/>
                  </a:lnTo>
                  <a:lnTo>
                    <a:pt x="20" y="12524"/>
                  </a:lnTo>
                  <a:lnTo>
                    <a:pt x="76" y="12581"/>
                  </a:lnTo>
                  <a:lnTo>
                    <a:pt x="171" y="12600"/>
                  </a:lnTo>
                  <a:lnTo>
                    <a:pt x="209" y="12600"/>
                  </a:lnTo>
                  <a:lnTo>
                    <a:pt x="265" y="12562"/>
                  </a:lnTo>
                  <a:lnTo>
                    <a:pt x="4780" y="9408"/>
                  </a:lnTo>
                  <a:lnTo>
                    <a:pt x="4837" y="9351"/>
                  </a:lnTo>
                  <a:lnTo>
                    <a:pt x="4856" y="9294"/>
                  </a:lnTo>
                  <a:lnTo>
                    <a:pt x="4856" y="9219"/>
                  </a:lnTo>
                  <a:lnTo>
                    <a:pt x="4818" y="9143"/>
                  </a:lnTo>
                  <a:lnTo>
                    <a:pt x="3344" y="7330"/>
                  </a:lnTo>
                  <a:lnTo>
                    <a:pt x="6782" y="5875"/>
                  </a:lnTo>
                  <a:lnTo>
                    <a:pt x="6839" y="5837"/>
                  </a:lnTo>
                  <a:lnTo>
                    <a:pt x="6877" y="5800"/>
                  </a:lnTo>
                  <a:lnTo>
                    <a:pt x="6896" y="5743"/>
                  </a:lnTo>
                  <a:lnTo>
                    <a:pt x="6896" y="5686"/>
                  </a:lnTo>
                  <a:lnTo>
                    <a:pt x="5630" y="132"/>
                  </a:lnTo>
                  <a:lnTo>
                    <a:pt x="5611" y="76"/>
                  </a:lnTo>
                  <a:lnTo>
                    <a:pt x="5555" y="38"/>
                  </a:lnTo>
                  <a:lnTo>
                    <a:pt x="54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97;p30">
              <a:extLst>
                <a:ext uri="{FF2B5EF4-FFF2-40B4-BE49-F238E27FC236}">
                  <a16:creationId xmlns:a16="http://schemas.microsoft.com/office/drawing/2014/main" id="{AB0C3E7F-8DCA-D5A4-A408-C5CFB4DC6C7C}"/>
                </a:ext>
              </a:extLst>
            </p:cNvPr>
            <p:cNvSpPr/>
            <p:nvPr/>
          </p:nvSpPr>
          <p:spPr>
            <a:xfrm>
              <a:off x="5470900" y="1109900"/>
              <a:ext cx="362725" cy="337700"/>
            </a:xfrm>
            <a:custGeom>
              <a:avLst/>
              <a:gdLst/>
              <a:ahLst/>
              <a:cxnLst/>
              <a:rect l="l" t="t" r="r" b="b"/>
              <a:pathLst>
                <a:path w="14509" h="13508" extrusionOk="0">
                  <a:moveTo>
                    <a:pt x="4667" y="0"/>
                  </a:moveTo>
                  <a:lnTo>
                    <a:pt x="4043" y="322"/>
                  </a:lnTo>
                  <a:lnTo>
                    <a:pt x="3477" y="643"/>
                  </a:lnTo>
                  <a:lnTo>
                    <a:pt x="2986" y="983"/>
                  </a:lnTo>
                  <a:lnTo>
                    <a:pt x="2570" y="1323"/>
                  </a:lnTo>
                  <a:lnTo>
                    <a:pt x="2192" y="1663"/>
                  </a:lnTo>
                  <a:lnTo>
                    <a:pt x="1871" y="2003"/>
                  </a:lnTo>
                  <a:lnTo>
                    <a:pt x="1588" y="2343"/>
                  </a:lnTo>
                  <a:lnTo>
                    <a:pt x="1342" y="2683"/>
                  </a:lnTo>
                  <a:lnTo>
                    <a:pt x="1134" y="3023"/>
                  </a:lnTo>
                  <a:lnTo>
                    <a:pt x="945" y="3363"/>
                  </a:lnTo>
                  <a:lnTo>
                    <a:pt x="775" y="3703"/>
                  </a:lnTo>
                  <a:lnTo>
                    <a:pt x="624" y="4024"/>
                  </a:lnTo>
                  <a:lnTo>
                    <a:pt x="322" y="4685"/>
                  </a:lnTo>
                  <a:lnTo>
                    <a:pt x="171" y="4988"/>
                  </a:lnTo>
                  <a:lnTo>
                    <a:pt x="1" y="5290"/>
                  </a:lnTo>
                  <a:lnTo>
                    <a:pt x="3666" y="5762"/>
                  </a:lnTo>
                  <a:lnTo>
                    <a:pt x="7047" y="13507"/>
                  </a:lnTo>
                  <a:lnTo>
                    <a:pt x="10523" y="5970"/>
                  </a:lnTo>
                  <a:lnTo>
                    <a:pt x="14509" y="5158"/>
                  </a:lnTo>
                  <a:lnTo>
                    <a:pt x="14339" y="4780"/>
                  </a:lnTo>
                  <a:lnTo>
                    <a:pt x="14169" y="4402"/>
                  </a:lnTo>
                  <a:lnTo>
                    <a:pt x="13980" y="4024"/>
                  </a:lnTo>
                  <a:lnTo>
                    <a:pt x="13772" y="3627"/>
                  </a:lnTo>
                  <a:lnTo>
                    <a:pt x="13545" y="3250"/>
                  </a:lnTo>
                  <a:lnTo>
                    <a:pt x="13300" y="2872"/>
                  </a:lnTo>
                  <a:lnTo>
                    <a:pt x="13035" y="2494"/>
                  </a:lnTo>
                  <a:lnTo>
                    <a:pt x="12771" y="2116"/>
                  </a:lnTo>
                  <a:lnTo>
                    <a:pt x="12487" y="1757"/>
                  </a:lnTo>
                  <a:lnTo>
                    <a:pt x="12204" y="1436"/>
                  </a:lnTo>
                  <a:lnTo>
                    <a:pt x="11921" y="1115"/>
                  </a:lnTo>
                  <a:lnTo>
                    <a:pt x="11618" y="832"/>
                  </a:lnTo>
                  <a:lnTo>
                    <a:pt x="11316" y="567"/>
                  </a:lnTo>
                  <a:lnTo>
                    <a:pt x="11014" y="341"/>
                  </a:lnTo>
                  <a:lnTo>
                    <a:pt x="10693" y="152"/>
                  </a:lnTo>
                  <a:lnTo>
                    <a:pt x="10391" y="0"/>
                  </a:lnTo>
                  <a:lnTo>
                    <a:pt x="7255" y="6763"/>
                  </a:lnTo>
                  <a:lnTo>
                    <a:pt x="46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98;p30">
              <a:extLst>
                <a:ext uri="{FF2B5EF4-FFF2-40B4-BE49-F238E27FC236}">
                  <a16:creationId xmlns:a16="http://schemas.microsoft.com/office/drawing/2014/main" id="{8B299437-3F79-C2DD-C38F-527806B9EF4F}"/>
                </a:ext>
              </a:extLst>
            </p:cNvPr>
            <p:cNvSpPr/>
            <p:nvPr/>
          </p:nvSpPr>
          <p:spPr>
            <a:xfrm>
              <a:off x="5582825" y="1105650"/>
              <a:ext cx="151150" cy="177600"/>
            </a:xfrm>
            <a:custGeom>
              <a:avLst/>
              <a:gdLst/>
              <a:ahLst/>
              <a:cxnLst/>
              <a:rect l="l" t="t" r="r" b="b"/>
              <a:pathLst>
                <a:path w="6046" h="7104" extrusionOk="0">
                  <a:moveTo>
                    <a:pt x="190" y="0"/>
                  </a:moveTo>
                  <a:lnTo>
                    <a:pt x="114" y="19"/>
                  </a:lnTo>
                  <a:lnTo>
                    <a:pt x="58" y="57"/>
                  </a:lnTo>
                  <a:lnTo>
                    <a:pt x="20" y="114"/>
                  </a:lnTo>
                  <a:lnTo>
                    <a:pt x="1" y="170"/>
                  </a:lnTo>
                  <a:lnTo>
                    <a:pt x="1" y="1172"/>
                  </a:lnTo>
                  <a:lnTo>
                    <a:pt x="20" y="1247"/>
                  </a:lnTo>
                  <a:lnTo>
                    <a:pt x="2608" y="7009"/>
                  </a:lnTo>
                  <a:lnTo>
                    <a:pt x="2646" y="7047"/>
                  </a:lnTo>
                  <a:lnTo>
                    <a:pt x="2683" y="7084"/>
                  </a:lnTo>
                  <a:lnTo>
                    <a:pt x="2721" y="7103"/>
                  </a:lnTo>
                  <a:lnTo>
                    <a:pt x="2816" y="7103"/>
                  </a:lnTo>
                  <a:lnTo>
                    <a:pt x="2853" y="7084"/>
                  </a:lnTo>
                  <a:lnTo>
                    <a:pt x="2891" y="7065"/>
                  </a:lnTo>
                  <a:lnTo>
                    <a:pt x="2929" y="7028"/>
                  </a:lnTo>
                  <a:lnTo>
                    <a:pt x="6027" y="1266"/>
                  </a:lnTo>
                  <a:lnTo>
                    <a:pt x="6046" y="1172"/>
                  </a:lnTo>
                  <a:lnTo>
                    <a:pt x="6046" y="170"/>
                  </a:lnTo>
                  <a:lnTo>
                    <a:pt x="6046" y="114"/>
                  </a:lnTo>
                  <a:lnTo>
                    <a:pt x="6008" y="57"/>
                  </a:lnTo>
                  <a:lnTo>
                    <a:pt x="5951" y="19"/>
                  </a:lnTo>
                  <a:lnTo>
                    <a:pt x="5876" y="0"/>
                  </a:lnTo>
                  <a:lnTo>
                    <a:pt x="5819" y="19"/>
                  </a:lnTo>
                  <a:lnTo>
                    <a:pt x="5762" y="57"/>
                  </a:lnTo>
                  <a:lnTo>
                    <a:pt x="5725" y="114"/>
                  </a:lnTo>
                  <a:lnTo>
                    <a:pt x="5706" y="170"/>
                  </a:lnTo>
                  <a:lnTo>
                    <a:pt x="5706" y="1134"/>
                  </a:lnTo>
                  <a:lnTo>
                    <a:pt x="2778" y="6537"/>
                  </a:lnTo>
                  <a:lnTo>
                    <a:pt x="360" y="1134"/>
                  </a:lnTo>
                  <a:lnTo>
                    <a:pt x="360" y="170"/>
                  </a:lnTo>
                  <a:lnTo>
                    <a:pt x="341" y="114"/>
                  </a:lnTo>
                  <a:lnTo>
                    <a:pt x="303" y="57"/>
                  </a:lnTo>
                  <a:lnTo>
                    <a:pt x="247" y="19"/>
                  </a:lnTo>
                  <a:lnTo>
                    <a:pt x="1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99;p30">
              <a:extLst>
                <a:ext uri="{FF2B5EF4-FFF2-40B4-BE49-F238E27FC236}">
                  <a16:creationId xmlns:a16="http://schemas.microsoft.com/office/drawing/2014/main" id="{359AAA2F-DE4A-3D7E-0621-F6FEDACD4A52}"/>
                </a:ext>
              </a:extLst>
            </p:cNvPr>
            <p:cNvSpPr/>
            <p:nvPr/>
          </p:nvSpPr>
          <p:spPr>
            <a:xfrm>
              <a:off x="5466650" y="1234100"/>
              <a:ext cx="371225" cy="58600"/>
            </a:xfrm>
            <a:custGeom>
              <a:avLst/>
              <a:gdLst/>
              <a:ahLst/>
              <a:cxnLst/>
              <a:rect l="l" t="t" r="r" b="b"/>
              <a:pathLst>
                <a:path w="14849" h="2344" extrusionOk="0">
                  <a:moveTo>
                    <a:pt x="14641" y="1"/>
                  </a:moveTo>
                  <a:lnTo>
                    <a:pt x="13980" y="114"/>
                  </a:lnTo>
                  <a:lnTo>
                    <a:pt x="13243" y="246"/>
                  </a:lnTo>
                  <a:lnTo>
                    <a:pt x="12299" y="435"/>
                  </a:lnTo>
                  <a:lnTo>
                    <a:pt x="11203" y="700"/>
                  </a:lnTo>
                  <a:lnTo>
                    <a:pt x="10617" y="851"/>
                  </a:lnTo>
                  <a:lnTo>
                    <a:pt x="10013" y="1040"/>
                  </a:lnTo>
                  <a:lnTo>
                    <a:pt x="9408" y="1247"/>
                  </a:lnTo>
                  <a:lnTo>
                    <a:pt x="8785" y="1455"/>
                  </a:lnTo>
                  <a:lnTo>
                    <a:pt x="8162" y="1701"/>
                  </a:lnTo>
                  <a:lnTo>
                    <a:pt x="7557" y="1965"/>
                  </a:lnTo>
                  <a:lnTo>
                    <a:pt x="7160" y="1795"/>
                  </a:lnTo>
                  <a:lnTo>
                    <a:pt x="6499" y="1512"/>
                  </a:lnTo>
                  <a:lnTo>
                    <a:pt x="5611" y="1191"/>
                  </a:lnTo>
                  <a:lnTo>
                    <a:pt x="5101" y="1002"/>
                  </a:lnTo>
                  <a:lnTo>
                    <a:pt x="4572" y="832"/>
                  </a:lnTo>
                  <a:lnTo>
                    <a:pt x="4025" y="662"/>
                  </a:lnTo>
                  <a:lnTo>
                    <a:pt x="3439" y="511"/>
                  </a:lnTo>
                  <a:lnTo>
                    <a:pt x="2872" y="360"/>
                  </a:lnTo>
                  <a:lnTo>
                    <a:pt x="2287" y="265"/>
                  </a:lnTo>
                  <a:lnTo>
                    <a:pt x="1720" y="171"/>
                  </a:lnTo>
                  <a:lnTo>
                    <a:pt x="1172" y="133"/>
                  </a:lnTo>
                  <a:lnTo>
                    <a:pt x="643" y="114"/>
                  </a:lnTo>
                  <a:lnTo>
                    <a:pt x="398" y="133"/>
                  </a:lnTo>
                  <a:lnTo>
                    <a:pt x="152" y="152"/>
                  </a:lnTo>
                  <a:lnTo>
                    <a:pt x="77" y="171"/>
                  </a:lnTo>
                  <a:lnTo>
                    <a:pt x="20" y="227"/>
                  </a:lnTo>
                  <a:lnTo>
                    <a:pt x="1" y="284"/>
                  </a:lnTo>
                  <a:lnTo>
                    <a:pt x="1" y="360"/>
                  </a:lnTo>
                  <a:lnTo>
                    <a:pt x="20" y="416"/>
                  </a:lnTo>
                  <a:lnTo>
                    <a:pt x="58" y="473"/>
                  </a:lnTo>
                  <a:lnTo>
                    <a:pt x="114" y="492"/>
                  </a:lnTo>
                  <a:lnTo>
                    <a:pt x="190" y="511"/>
                  </a:lnTo>
                  <a:lnTo>
                    <a:pt x="435" y="473"/>
                  </a:lnTo>
                  <a:lnTo>
                    <a:pt x="1248" y="473"/>
                  </a:lnTo>
                  <a:lnTo>
                    <a:pt x="1833" y="548"/>
                  </a:lnTo>
                  <a:lnTo>
                    <a:pt x="2419" y="643"/>
                  </a:lnTo>
                  <a:lnTo>
                    <a:pt x="3023" y="775"/>
                  </a:lnTo>
                  <a:lnTo>
                    <a:pt x="3628" y="926"/>
                  </a:lnTo>
                  <a:lnTo>
                    <a:pt x="4232" y="1096"/>
                  </a:lnTo>
                  <a:lnTo>
                    <a:pt x="4799" y="1266"/>
                  </a:lnTo>
                  <a:lnTo>
                    <a:pt x="5347" y="1455"/>
                  </a:lnTo>
                  <a:lnTo>
                    <a:pt x="5838" y="1644"/>
                  </a:lnTo>
                  <a:lnTo>
                    <a:pt x="6688" y="1984"/>
                  </a:lnTo>
                  <a:lnTo>
                    <a:pt x="7255" y="2230"/>
                  </a:lnTo>
                  <a:lnTo>
                    <a:pt x="7481" y="2324"/>
                  </a:lnTo>
                  <a:lnTo>
                    <a:pt x="7557" y="2343"/>
                  </a:lnTo>
                  <a:lnTo>
                    <a:pt x="7633" y="2324"/>
                  </a:lnTo>
                  <a:lnTo>
                    <a:pt x="8237" y="2060"/>
                  </a:lnTo>
                  <a:lnTo>
                    <a:pt x="8842" y="1814"/>
                  </a:lnTo>
                  <a:lnTo>
                    <a:pt x="9465" y="1587"/>
                  </a:lnTo>
                  <a:lnTo>
                    <a:pt x="10069" y="1380"/>
                  </a:lnTo>
                  <a:lnTo>
                    <a:pt x="10674" y="1210"/>
                  </a:lnTo>
                  <a:lnTo>
                    <a:pt x="11260" y="1040"/>
                  </a:lnTo>
                  <a:lnTo>
                    <a:pt x="12336" y="775"/>
                  </a:lnTo>
                  <a:lnTo>
                    <a:pt x="13281" y="586"/>
                  </a:lnTo>
                  <a:lnTo>
                    <a:pt x="14018" y="454"/>
                  </a:lnTo>
                  <a:lnTo>
                    <a:pt x="14698" y="360"/>
                  </a:lnTo>
                  <a:lnTo>
                    <a:pt x="14754" y="341"/>
                  </a:lnTo>
                  <a:lnTo>
                    <a:pt x="14811" y="284"/>
                  </a:lnTo>
                  <a:lnTo>
                    <a:pt x="14830" y="227"/>
                  </a:lnTo>
                  <a:lnTo>
                    <a:pt x="14849" y="171"/>
                  </a:lnTo>
                  <a:lnTo>
                    <a:pt x="14830" y="95"/>
                  </a:lnTo>
                  <a:lnTo>
                    <a:pt x="14773" y="38"/>
                  </a:lnTo>
                  <a:lnTo>
                    <a:pt x="14716" y="20"/>
                  </a:lnTo>
                  <a:lnTo>
                    <a:pt x="146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00;p30">
              <a:extLst>
                <a:ext uri="{FF2B5EF4-FFF2-40B4-BE49-F238E27FC236}">
                  <a16:creationId xmlns:a16="http://schemas.microsoft.com/office/drawing/2014/main" id="{8F6980B2-3DC8-68E6-4F9C-406521C4C759}"/>
                </a:ext>
              </a:extLst>
            </p:cNvPr>
            <p:cNvSpPr/>
            <p:nvPr/>
          </p:nvSpPr>
          <p:spPr>
            <a:xfrm>
              <a:off x="5642825" y="1287000"/>
              <a:ext cx="13700" cy="164850"/>
            </a:xfrm>
            <a:custGeom>
              <a:avLst/>
              <a:gdLst/>
              <a:ahLst/>
              <a:cxnLst/>
              <a:rect l="l" t="t" r="r" b="b"/>
              <a:pathLst>
                <a:path w="548" h="6594" extrusionOk="0">
                  <a:moveTo>
                    <a:pt x="302" y="0"/>
                  </a:moveTo>
                  <a:lnTo>
                    <a:pt x="246" y="38"/>
                  </a:lnTo>
                  <a:lnTo>
                    <a:pt x="208" y="95"/>
                  </a:lnTo>
                  <a:lnTo>
                    <a:pt x="189" y="170"/>
                  </a:lnTo>
                  <a:lnTo>
                    <a:pt x="0" y="6404"/>
                  </a:lnTo>
                  <a:lnTo>
                    <a:pt x="0" y="6480"/>
                  </a:lnTo>
                  <a:lnTo>
                    <a:pt x="38" y="6536"/>
                  </a:lnTo>
                  <a:lnTo>
                    <a:pt x="94" y="6574"/>
                  </a:lnTo>
                  <a:lnTo>
                    <a:pt x="170" y="6593"/>
                  </a:lnTo>
                  <a:lnTo>
                    <a:pt x="227" y="6574"/>
                  </a:lnTo>
                  <a:lnTo>
                    <a:pt x="283" y="6536"/>
                  </a:lnTo>
                  <a:lnTo>
                    <a:pt x="321" y="6499"/>
                  </a:lnTo>
                  <a:lnTo>
                    <a:pt x="340" y="6423"/>
                  </a:lnTo>
                  <a:lnTo>
                    <a:pt x="548" y="170"/>
                  </a:lnTo>
                  <a:lnTo>
                    <a:pt x="529" y="114"/>
                  </a:lnTo>
                  <a:lnTo>
                    <a:pt x="491" y="57"/>
                  </a:lnTo>
                  <a:lnTo>
                    <a:pt x="453" y="19"/>
                  </a:lnTo>
                  <a:lnTo>
                    <a:pt x="37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01;p30">
              <a:extLst>
                <a:ext uri="{FF2B5EF4-FFF2-40B4-BE49-F238E27FC236}">
                  <a16:creationId xmlns:a16="http://schemas.microsoft.com/office/drawing/2014/main" id="{6EF4729E-9663-6B41-BA01-7972860D2DA3}"/>
                </a:ext>
              </a:extLst>
            </p:cNvPr>
            <p:cNvSpPr/>
            <p:nvPr/>
          </p:nvSpPr>
          <p:spPr>
            <a:xfrm>
              <a:off x="5642825" y="1443325"/>
              <a:ext cx="13700" cy="350425"/>
            </a:xfrm>
            <a:custGeom>
              <a:avLst/>
              <a:gdLst/>
              <a:ahLst/>
              <a:cxnLst/>
              <a:rect l="l" t="t" r="r" b="b"/>
              <a:pathLst>
                <a:path w="548" h="14017" extrusionOk="0">
                  <a:moveTo>
                    <a:pt x="94" y="0"/>
                  </a:moveTo>
                  <a:lnTo>
                    <a:pt x="38" y="38"/>
                  </a:lnTo>
                  <a:lnTo>
                    <a:pt x="0" y="94"/>
                  </a:lnTo>
                  <a:lnTo>
                    <a:pt x="0" y="170"/>
                  </a:lnTo>
                  <a:lnTo>
                    <a:pt x="189" y="13847"/>
                  </a:lnTo>
                  <a:lnTo>
                    <a:pt x="208" y="13903"/>
                  </a:lnTo>
                  <a:lnTo>
                    <a:pt x="246" y="13960"/>
                  </a:lnTo>
                  <a:lnTo>
                    <a:pt x="302" y="13998"/>
                  </a:lnTo>
                  <a:lnTo>
                    <a:pt x="378" y="14017"/>
                  </a:lnTo>
                  <a:lnTo>
                    <a:pt x="434" y="13998"/>
                  </a:lnTo>
                  <a:lnTo>
                    <a:pt x="491" y="13960"/>
                  </a:lnTo>
                  <a:lnTo>
                    <a:pt x="529" y="13903"/>
                  </a:lnTo>
                  <a:lnTo>
                    <a:pt x="548" y="13828"/>
                  </a:lnTo>
                  <a:lnTo>
                    <a:pt x="340" y="170"/>
                  </a:lnTo>
                  <a:lnTo>
                    <a:pt x="321" y="94"/>
                  </a:lnTo>
                  <a:lnTo>
                    <a:pt x="302" y="38"/>
                  </a:lnTo>
                  <a:lnTo>
                    <a:pt x="2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02;p30">
              <a:extLst>
                <a:ext uri="{FF2B5EF4-FFF2-40B4-BE49-F238E27FC236}">
                  <a16:creationId xmlns:a16="http://schemas.microsoft.com/office/drawing/2014/main" id="{2EEC9693-5000-ECFA-E5EC-3294241AE644}"/>
                </a:ext>
              </a:extLst>
            </p:cNvPr>
            <p:cNvSpPr/>
            <p:nvPr/>
          </p:nvSpPr>
          <p:spPr>
            <a:xfrm>
              <a:off x="5663600" y="1469750"/>
              <a:ext cx="36850" cy="36875"/>
            </a:xfrm>
            <a:custGeom>
              <a:avLst/>
              <a:gdLst/>
              <a:ahLst/>
              <a:cxnLst/>
              <a:rect l="l" t="t" r="r" b="b"/>
              <a:pathLst>
                <a:path w="1474" h="1475" extrusionOk="0">
                  <a:moveTo>
                    <a:pt x="586" y="1"/>
                  </a:moveTo>
                  <a:lnTo>
                    <a:pt x="435" y="58"/>
                  </a:lnTo>
                  <a:lnTo>
                    <a:pt x="321" y="114"/>
                  </a:lnTo>
                  <a:lnTo>
                    <a:pt x="208" y="209"/>
                  </a:lnTo>
                  <a:lnTo>
                    <a:pt x="114" y="322"/>
                  </a:lnTo>
                  <a:lnTo>
                    <a:pt x="57" y="454"/>
                  </a:lnTo>
                  <a:lnTo>
                    <a:pt x="0" y="586"/>
                  </a:lnTo>
                  <a:lnTo>
                    <a:pt x="0" y="738"/>
                  </a:lnTo>
                  <a:lnTo>
                    <a:pt x="0" y="889"/>
                  </a:lnTo>
                  <a:lnTo>
                    <a:pt x="57" y="1021"/>
                  </a:lnTo>
                  <a:lnTo>
                    <a:pt x="114" y="1153"/>
                  </a:lnTo>
                  <a:lnTo>
                    <a:pt x="208" y="1267"/>
                  </a:lnTo>
                  <a:lnTo>
                    <a:pt x="321" y="1342"/>
                  </a:lnTo>
                  <a:lnTo>
                    <a:pt x="435" y="1418"/>
                  </a:lnTo>
                  <a:lnTo>
                    <a:pt x="586" y="1455"/>
                  </a:lnTo>
                  <a:lnTo>
                    <a:pt x="737" y="1474"/>
                  </a:lnTo>
                  <a:lnTo>
                    <a:pt x="888" y="1455"/>
                  </a:lnTo>
                  <a:lnTo>
                    <a:pt x="1020" y="1418"/>
                  </a:lnTo>
                  <a:lnTo>
                    <a:pt x="1152" y="1342"/>
                  </a:lnTo>
                  <a:lnTo>
                    <a:pt x="1247" y="1267"/>
                  </a:lnTo>
                  <a:lnTo>
                    <a:pt x="1341" y="1153"/>
                  </a:lnTo>
                  <a:lnTo>
                    <a:pt x="1417" y="1021"/>
                  </a:lnTo>
                  <a:lnTo>
                    <a:pt x="1455" y="889"/>
                  </a:lnTo>
                  <a:lnTo>
                    <a:pt x="1474" y="738"/>
                  </a:lnTo>
                  <a:lnTo>
                    <a:pt x="1455" y="586"/>
                  </a:lnTo>
                  <a:lnTo>
                    <a:pt x="1417" y="454"/>
                  </a:lnTo>
                  <a:lnTo>
                    <a:pt x="1341" y="322"/>
                  </a:lnTo>
                  <a:lnTo>
                    <a:pt x="1247" y="209"/>
                  </a:lnTo>
                  <a:lnTo>
                    <a:pt x="1152" y="114"/>
                  </a:lnTo>
                  <a:lnTo>
                    <a:pt x="1020" y="58"/>
                  </a:lnTo>
                  <a:lnTo>
                    <a:pt x="888"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03;p30">
              <a:extLst>
                <a:ext uri="{FF2B5EF4-FFF2-40B4-BE49-F238E27FC236}">
                  <a16:creationId xmlns:a16="http://schemas.microsoft.com/office/drawing/2014/main" id="{A0679DD7-3394-9B7A-5F7D-B97B1BB094FA}"/>
                </a:ext>
              </a:extLst>
            </p:cNvPr>
            <p:cNvSpPr/>
            <p:nvPr/>
          </p:nvSpPr>
          <p:spPr>
            <a:xfrm>
              <a:off x="5665950" y="1675675"/>
              <a:ext cx="37325" cy="37325"/>
            </a:xfrm>
            <a:custGeom>
              <a:avLst/>
              <a:gdLst/>
              <a:ahLst/>
              <a:cxnLst/>
              <a:rect l="l" t="t" r="r" b="b"/>
              <a:pathLst>
                <a:path w="1493" h="1493" extrusionOk="0">
                  <a:moveTo>
                    <a:pt x="756" y="0"/>
                  </a:moveTo>
                  <a:lnTo>
                    <a:pt x="605" y="19"/>
                  </a:lnTo>
                  <a:lnTo>
                    <a:pt x="454" y="57"/>
                  </a:lnTo>
                  <a:lnTo>
                    <a:pt x="341" y="132"/>
                  </a:lnTo>
                  <a:lnTo>
                    <a:pt x="227" y="227"/>
                  </a:lnTo>
                  <a:lnTo>
                    <a:pt x="133" y="340"/>
                  </a:lnTo>
                  <a:lnTo>
                    <a:pt x="57" y="453"/>
                  </a:lnTo>
                  <a:lnTo>
                    <a:pt x="20" y="605"/>
                  </a:lnTo>
                  <a:lnTo>
                    <a:pt x="1" y="756"/>
                  </a:lnTo>
                  <a:lnTo>
                    <a:pt x="20" y="888"/>
                  </a:lnTo>
                  <a:lnTo>
                    <a:pt x="57" y="1039"/>
                  </a:lnTo>
                  <a:lnTo>
                    <a:pt x="133" y="1171"/>
                  </a:lnTo>
                  <a:lnTo>
                    <a:pt x="227" y="1266"/>
                  </a:lnTo>
                  <a:lnTo>
                    <a:pt x="341" y="1360"/>
                  </a:lnTo>
                  <a:lnTo>
                    <a:pt x="454" y="1436"/>
                  </a:lnTo>
                  <a:lnTo>
                    <a:pt x="605" y="1473"/>
                  </a:lnTo>
                  <a:lnTo>
                    <a:pt x="756" y="1492"/>
                  </a:lnTo>
                  <a:lnTo>
                    <a:pt x="888" y="1473"/>
                  </a:lnTo>
                  <a:lnTo>
                    <a:pt x="1040" y="1436"/>
                  </a:lnTo>
                  <a:lnTo>
                    <a:pt x="1153" y="1360"/>
                  </a:lnTo>
                  <a:lnTo>
                    <a:pt x="1266" y="1266"/>
                  </a:lnTo>
                  <a:lnTo>
                    <a:pt x="1361" y="1171"/>
                  </a:lnTo>
                  <a:lnTo>
                    <a:pt x="1436" y="1039"/>
                  </a:lnTo>
                  <a:lnTo>
                    <a:pt x="1474" y="888"/>
                  </a:lnTo>
                  <a:lnTo>
                    <a:pt x="1493" y="756"/>
                  </a:lnTo>
                  <a:lnTo>
                    <a:pt x="1474" y="605"/>
                  </a:lnTo>
                  <a:lnTo>
                    <a:pt x="1436" y="453"/>
                  </a:lnTo>
                  <a:lnTo>
                    <a:pt x="1361" y="340"/>
                  </a:lnTo>
                  <a:lnTo>
                    <a:pt x="1266" y="227"/>
                  </a:lnTo>
                  <a:lnTo>
                    <a:pt x="1153" y="132"/>
                  </a:lnTo>
                  <a:lnTo>
                    <a:pt x="1040" y="57"/>
                  </a:lnTo>
                  <a:lnTo>
                    <a:pt x="888" y="19"/>
                  </a:lnTo>
                  <a:lnTo>
                    <a:pt x="756" y="0"/>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04;p30">
              <a:extLst>
                <a:ext uri="{FF2B5EF4-FFF2-40B4-BE49-F238E27FC236}">
                  <a16:creationId xmlns:a16="http://schemas.microsoft.com/office/drawing/2014/main" id="{4DE4BE43-026A-ACA3-6CB8-BB0F502BCB8E}"/>
                </a:ext>
              </a:extLst>
            </p:cNvPr>
            <p:cNvSpPr/>
            <p:nvPr/>
          </p:nvSpPr>
          <p:spPr>
            <a:xfrm>
              <a:off x="5668325" y="1775775"/>
              <a:ext cx="36850" cy="37350"/>
            </a:xfrm>
            <a:custGeom>
              <a:avLst/>
              <a:gdLst/>
              <a:ahLst/>
              <a:cxnLst/>
              <a:rect l="l" t="t" r="r" b="b"/>
              <a:pathLst>
                <a:path w="1474" h="1494" extrusionOk="0">
                  <a:moveTo>
                    <a:pt x="737" y="1"/>
                  </a:moveTo>
                  <a:lnTo>
                    <a:pt x="586" y="20"/>
                  </a:lnTo>
                  <a:lnTo>
                    <a:pt x="435" y="57"/>
                  </a:lnTo>
                  <a:lnTo>
                    <a:pt x="321" y="133"/>
                  </a:lnTo>
                  <a:lnTo>
                    <a:pt x="208" y="227"/>
                  </a:lnTo>
                  <a:lnTo>
                    <a:pt x="113" y="322"/>
                  </a:lnTo>
                  <a:lnTo>
                    <a:pt x="57" y="454"/>
                  </a:lnTo>
                  <a:lnTo>
                    <a:pt x="0" y="586"/>
                  </a:lnTo>
                  <a:lnTo>
                    <a:pt x="0" y="738"/>
                  </a:lnTo>
                  <a:lnTo>
                    <a:pt x="0" y="889"/>
                  </a:lnTo>
                  <a:lnTo>
                    <a:pt x="57" y="1040"/>
                  </a:lnTo>
                  <a:lnTo>
                    <a:pt x="113" y="1153"/>
                  </a:lnTo>
                  <a:lnTo>
                    <a:pt x="208" y="1266"/>
                  </a:lnTo>
                  <a:lnTo>
                    <a:pt x="321" y="1361"/>
                  </a:lnTo>
                  <a:lnTo>
                    <a:pt x="435" y="1418"/>
                  </a:lnTo>
                  <a:lnTo>
                    <a:pt x="586" y="1474"/>
                  </a:lnTo>
                  <a:lnTo>
                    <a:pt x="737" y="1493"/>
                  </a:lnTo>
                  <a:lnTo>
                    <a:pt x="888" y="1474"/>
                  </a:lnTo>
                  <a:lnTo>
                    <a:pt x="1020" y="1418"/>
                  </a:lnTo>
                  <a:lnTo>
                    <a:pt x="1152" y="1361"/>
                  </a:lnTo>
                  <a:lnTo>
                    <a:pt x="1247" y="1266"/>
                  </a:lnTo>
                  <a:lnTo>
                    <a:pt x="1341" y="1153"/>
                  </a:lnTo>
                  <a:lnTo>
                    <a:pt x="1417" y="1040"/>
                  </a:lnTo>
                  <a:lnTo>
                    <a:pt x="1455" y="889"/>
                  </a:lnTo>
                  <a:lnTo>
                    <a:pt x="1474" y="738"/>
                  </a:lnTo>
                  <a:lnTo>
                    <a:pt x="1455" y="586"/>
                  </a:lnTo>
                  <a:lnTo>
                    <a:pt x="1417" y="454"/>
                  </a:lnTo>
                  <a:lnTo>
                    <a:pt x="1341" y="322"/>
                  </a:lnTo>
                  <a:lnTo>
                    <a:pt x="1247" y="227"/>
                  </a:lnTo>
                  <a:lnTo>
                    <a:pt x="1152" y="133"/>
                  </a:lnTo>
                  <a:lnTo>
                    <a:pt x="1020" y="57"/>
                  </a:lnTo>
                  <a:lnTo>
                    <a:pt x="888" y="20"/>
                  </a:lnTo>
                  <a:lnTo>
                    <a:pt x="737"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05;p30">
              <a:extLst>
                <a:ext uri="{FF2B5EF4-FFF2-40B4-BE49-F238E27FC236}">
                  <a16:creationId xmlns:a16="http://schemas.microsoft.com/office/drawing/2014/main" id="{6EFFF716-F5F5-7A70-939B-BD34C3022FC7}"/>
                </a:ext>
              </a:extLst>
            </p:cNvPr>
            <p:cNvSpPr/>
            <p:nvPr/>
          </p:nvSpPr>
          <p:spPr>
            <a:xfrm>
              <a:off x="5663600" y="1574600"/>
              <a:ext cx="36850" cy="36850"/>
            </a:xfrm>
            <a:custGeom>
              <a:avLst/>
              <a:gdLst/>
              <a:ahLst/>
              <a:cxnLst/>
              <a:rect l="l" t="t" r="r" b="b"/>
              <a:pathLst>
                <a:path w="1474" h="1474" extrusionOk="0">
                  <a:moveTo>
                    <a:pt x="737" y="1"/>
                  </a:moveTo>
                  <a:lnTo>
                    <a:pt x="586" y="19"/>
                  </a:lnTo>
                  <a:lnTo>
                    <a:pt x="435" y="57"/>
                  </a:lnTo>
                  <a:lnTo>
                    <a:pt x="321" y="114"/>
                  </a:lnTo>
                  <a:lnTo>
                    <a:pt x="208" y="208"/>
                  </a:lnTo>
                  <a:lnTo>
                    <a:pt x="114" y="322"/>
                  </a:lnTo>
                  <a:lnTo>
                    <a:pt x="57" y="454"/>
                  </a:lnTo>
                  <a:lnTo>
                    <a:pt x="0" y="586"/>
                  </a:lnTo>
                  <a:lnTo>
                    <a:pt x="0" y="737"/>
                  </a:lnTo>
                  <a:lnTo>
                    <a:pt x="0" y="888"/>
                  </a:lnTo>
                  <a:lnTo>
                    <a:pt x="57" y="1021"/>
                  </a:lnTo>
                  <a:lnTo>
                    <a:pt x="114" y="1153"/>
                  </a:lnTo>
                  <a:lnTo>
                    <a:pt x="208" y="1266"/>
                  </a:lnTo>
                  <a:lnTo>
                    <a:pt x="321" y="1361"/>
                  </a:lnTo>
                  <a:lnTo>
                    <a:pt x="435" y="1417"/>
                  </a:lnTo>
                  <a:lnTo>
                    <a:pt x="586" y="1455"/>
                  </a:lnTo>
                  <a:lnTo>
                    <a:pt x="737" y="1474"/>
                  </a:lnTo>
                  <a:lnTo>
                    <a:pt x="888" y="1455"/>
                  </a:lnTo>
                  <a:lnTo>
                    <a:pt x="1020" y="1417"/>
                  </a:lnTo>
                  <a:lnTo>
                    <a:pt x="1152" y="1361"/>
                  </a:lnTo>
                  <a:lnTo>
                    <a:pt x="1247" y="1266"/>
                  </a:lnTo>
                  <a:lnTo>
                    <a:pt x="1341" y="1153"/>
                  </a:lnTo>
                  <a:lnTo>
                    <a:pt x="1417" y="1021"/>
                  </a:lnTo>
                  <a:lnTo>
                    <a:pt x="1455" y="888"/>
                  </a:lnTo>
                  <a:lnTo>
                    <a:pt x="1474" y="737"/>
                  </a:lnTo>
                  <a:lnTo>
                    <a:pt x="1455" y="586"/>
                  </a:lnTo>
                  <a:lnTo>
                    <a:pt x="1417" y="454"/>
                  </a:lnTo>
                  <a:lnTo>
                    <a:pt x="1341" y="322"/>
                  </a:lnTo>
                  <a:lnTo>
                    <a:pt x="1247" y="208"/>
                  </a:lnTo>
                  <a:lnTo>
                    <a:pt x="1152" y="114"/>
                  </a:lnTo>
                  <a:lnTo>
                    <a:pt x="1020" y="57"/>
                  </a:lnTo>
                  <a:lnTo>
                    <a:pt x="888" y="19"/>
                  </a:lnTo>
                  <a:lnTo>
                    <a:pt x="737"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06;p30">
              <a:extLst>
                <a:ext uri="{FF2B5EF4-FFF2-40B4-BE49-F238E27FC236}">
                  <a16:creationId xmlns:a16="http://schemas.microsoft.com/office/drawing/2014/main" id="{0CB4CD83-77D1-BB17-4847-725CC0FAE62A}"/>
                </a:ext>
              </a:extLst>
            </p:cNvPr>
            <p:cNvSpPr/>
            <p:nvPr/>
          </p:nvSpPr>
          <p:spPr>
            <a:xfrm>
              <a:off x="5443050" y="1784750"/>
              <a:ext cx="448675" cy="97775"/>
            </a:xfrm>
            <a:custGeom>
              <a:avLst/>
              <a:gdLst/>
              <a:ahLst/>
              <a:cxnLst/>
              <a:rect l="l" t="t" r="r" b="b"/>
              <a:pathLst>
                <a:path w="17947" h="3911" extrusionOk="0">
                  <a:moveTo>
                    <a:pt x="8369" y="1"/>
                  </a:moveTo>
                  <a:lnTo>
                    <a:pt x="8312" y="20"/>
                  </a:lnTo>
                  <a:lnTo>
                    <a:pt x="8255" y="38"/>
                  </a:lnTo>
                  <a:lnTo>
                    <a:pt x="8218" y="76"/>
                  </a:lnTo>
                  <a:lnTo>
                    <a:pt x="8199" y="133"/>
                  </a:lnTo>
                  <a:lnTo>
                    <a:pt x="7349" y="3344"/>
                  </a:lnTo>
                  <a:lnTo>
                    <a:pt x="189" y="2626"/>
                  </a:lnTo>
                  <a:lnTo>
                    <a:pt x="114" y="2645"/>
                  </a:lnTo>
                  <a:lnTo>
                    <a:pt x="57" y="2664"/>
                  </a:lnTo>
                  <a:lnTo>
                    <a:pt x="19" y="2721"/>
                  </a:lnTo>
                  <a:lnTo>
                    <a:pt x="0" y="2796"/>
                  </a:lnTo>
                  <a:lnTo>
                    <a:pt x="0" y="2853"/>
                  </a:lnTo>
                  <a:lnTo>
                    <a:pt x="38" y="2910"/>
                  </a:lnTo>
                  <a:lnTo>
                    <a:pt x="95" y="2966"/>
                  </a:lnTo>
                  <a:lnTo>
                    <a:pt x="152" y="2985"/>
                  </a:lnTo>
                  <a:lnTo>
                    <a:pt x="7462" y="3703"/>
                  </a:lnTo>
                  <a:lnTo>
                    <a:pt x="7519" y="3703"/>
                  </a:lnTo>
                  <a:lnTo>
                    <a:pt x="7575" y="3665"/>
                  </a:lnTo>
                  <a:lnTo>
                    <a:pt x="7613" y="3628"/>
                  </a:lnTo>
                  <a:lnTo>
                    <a:pt x="7651" y="3571"/>
                  </a:lnTo>
                  <a:lnTo>
                    <a:pt x="8331" y="983"/>
                  </a:lnTo>
                  <a:lnTo>
                    <a:pt x="8822" y="3760"/>
                  </a:lnTo>
                  <a:lnTo>
                    <a:pt x="8841" y="3817"/>
                  </a:lnTo>
                  <a:lnTo>
                    <a:pt x="8879" y="3873"/>
                  </a:lnTo>
                  <a:lnTo>
                    <a:pt x="8936" y="3892"/>
                  </a:lnTo>
                  <a:lnTo>
                    <a:pt x="8992" y="3911"/>
                  </a:lnTo>
                  <a:lnTo>
                    <a:pt x="9011" y="3911"/>
                  </a:lnTo>
                  <a:lnTo>
                    <a:pt x="17795" y="3023"/>
                  </a:lnTo>
                  <a:lnTo>
                    <a:pt x="17852" y="3004"/>
                  </a:lnTo>
                  <a:lnTo>
                    <a:pt x="17908" y="2948"/>
                  </a:lnTo>
                  <a:lnTo>
                    <a:pt x="17927" y="2891"/>
                  </a:lnTo>
                  <a:lnTo>
                    <a:pt x="17946" y="2834"/>
                  </a:lnTo>
                  <a:lnTo>
                    <a:pt x="17927" y="2759"/>
                  </a:lnTo>
                  <a:lnTo>
                    <a:pt x="17889" y="2702"/>
                  </a:lnTo>
                  <a:lnTo>
                    <a:pt x="17814" y="2683"/>
                  </a:lnTo>
                  <a:lnTo>
                    <a:pt x="17757" y="2664"/>
                  </a:lnTo>
                  <a:lnTo>
                    <a:pt x="9124" y="3552"/>
                  </a:lnTo>
                  <a:lnTo>
                    <a:pt x="8539" y="152"/>
                  </a:lnTo>
                  <a:lnTo>
                    <a:pt x="8520" y="95"/>
                  </a:lnTo>
                  <a:lnTo>
                    <a:pt x="8482" y="57"/>
                  </a:lnTo>
                  <a:lnTo>
                    <a:pt x="8425" y="20"/>
                  </a:lnTo>
                  <a:lnTo>
                    <a:pt x="836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07;p30">
              <a:extLst>
                <a:ext uri="{FF2B5EF4-FFF2-40B4-BE49-F238E27FC236}">
                  <a16:creationId xmlns:a16="http://schemas.microsoft.com/office/drawing/2014/main" id="{0595DF69-F75F-1CE3-FB66-43483AD6EBC5}"/>
                </a:ext>
              </a:extLst>
            </p:cNvPr>
            <p:cNvSpPr/>
            <p:nvPr/>
          </p:nvSpPr>
          <p:spPr>
            <a:xfrm>
              <a:off x="5087450" y="1382875"/>
              <a:ext cx="194100" cy="213475"/>
            </a:xfrm>
            <a:custGeom>
              <a:avLst/>
              <a:gdLst/>
              <a:ahLst/>
              <a:cxnLst/>
              <a:rect l="l" t="t" r="r" b="b"/>
              <a:pathLst>
                <a:path w="7764" h="8539" extrusionOk="0">
                  <a:moveTo>
                    <a:pt x="2418" y="0"/>
                  </a:moveTo>
                  <a:lnTo>
                    <a:pt x="0" y="2682"/>
                  </a:lnTo>
                  <a:lnTo>
                    <a:pt x="4534" y="8538"/>
                  </a:lnTo>
                  <a:lnTo>
                    <a:pt x="7764" y="6121"/>
                  </a:lnTo>
                  <a:lnTo>
                    <a:pt x="2418"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08;p30">
              <a:extLst>
                <a:ext uri="{FF2B5EF4-FFF2-40B4-BE49-F238E27FC236}">
                  <a16:creationId xmlns:a16="http://schemas.microsoft.com/office/drawing/2014/main" id="{C0CE6440-5666-B46D-896A-A5FA87CE8841}"/>
                </a:ext>
              </a:extLst>
            </p:cNvPr>
            <p:cNvSpPr/>
            <p:nvPr/>
          </p:nvSpPr>
          <p:spPr>
            <a:xfrm>
              <a:off x="5152150" y="1395150"/>
              <a:ext cx="125150" cy="136025"/>
            </a:xfrm>
            <a:custGeom>
              <a:avLst/>
              <a:gdLst/>
              <a:ahLst/>
              <a:cxnLst/>
              <a:rect l="l" t="t" r="r" b="b"/>
              <a:pathLst>
                <a:path w="5006" h="5441" extrusionOk="0">
                  <a:moveTo>
                    <a:pt x="113" y="0"/>
                  </a:moveTo>
                  <a:lnTo>
                    <a:pt x="57" y="38"/>
                  </a:lnTo>
                  <a:lnTo>
                    <a:pt x="0" y="95"/>
                  </a:lnTo>
                  <a:lnTo>
                    <a:pt x="0" y="151"/>
                  </a:lnTo>
                  <a:lnTo>
                    <a:pt x="0" y="227"/>
                  </a:lnTo>
                  <a:lnTo>
                    <a:pt x="38" y="284"/>
                  </a:lnTo>
                  <a:lnTo>
                    <a:pt x="4704" y="5384"/>
                  </a:lnTo>
                  <a:lnTo>
                    <a:pt x="4760" y="5441"/>
                  </a:lnTo>
                  <a:lnTo>
                    <a:pt x="4893" y="5441"/>
                  </a:lnTo>
                  <a:lnTo>
                    <a:pt x="4949" y="5403"/>
                  </a:lnTo>
                  <a:lnTo>
                    <a:pt x="4987" y="5346"/>
                  </a:lnTo>
                  <a:lnTo>
                    <a:pt x="5006" y="5289"/>
                  </a:lnTo>
                  <a:lnTo>
                    <a:pt x="5006" y="5214"/>
                  </a:lnTo>
                  <a:lnTo>
                    <a:pt x="4968" y="5157"/>
                  </a:lnTo>
                  <a:lnTo>
                    <a:pt x="302" y="57"/>
                  </a:lnTo>
                  <a:lnTo>
                    <a:pt x="2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09;p30">
              <a:extLst>
                <a:ext uri="{FF2B5EF4-FFF2-40B4-BE49-F238E27FC236}">
                  <a16:creationId xmlns:a16="http://schemas.microsoft.com/office/drawing/2014/main" id="{BC91E1BF-8BAA-A03F-B0ED-CA98D3DE355E}"/>
                </a:ext>
              </a:extLst>
            </p:cNvPr>
            <p:cNvSpPr/>
            <p:nvPr/>
          </p:nvSpPr>
          <p:spPr>
            <a:xfrm>
              <a:off x="5884600" y="1293125"/>
              <a:ext cx="29300" cy="208300"/>
            </a:xfrm>
            <a:custGeom>
              <a:avLst/>
              <a:gdLst/>
              <a:ahLst/>
              <a:cxnLst/>
              <a:rect l="l" t="t" r="r" b="b"/>
              <a:pathLst>
                <a:path w="1172" h="8332" extrusionOk="0">
                  <a:moveTo>
                    <a:pt x="945" y="1"/>
                  </a:moveTo>
                  <a:lnTo>
                    <a:pt x="889" y="39"/>
                  </a:lnTo>
                  <a:lnTo>
                    <a:pt x="851" y="95"/>
                  </a:lnTo>
                  <a:lnTo>
                    <a:pt x="832" y="152"/>
                  </a:lnTo>
                  <a:lnTo>
                    <a:pt x="1" y="8143"/>
                  </a:lnTo>
                  <a:lnTo>
                    <a:pt x="1" y="8218"/>
                  </a:lnTo>
                  <a:lnTo>
                    <a:pt x="39" y="8275"/>
                  </a:lnTo>
                  <a:lnTo>
                    <a:pt x="95" y="8313"/>
                  </a:lnTo>
                  <a:lnTo>
                    <a:pt x="152" y="8332"/>
                  </a:lnTo>
                  <a:lnTo>
                    <a:pt x="171" y="8332"/>
                  </a:lnTo>
                  <a:lnTo>
                    <a:pt x="246" y="8313"/>
                  </a:lnTo>
                  <a:lnTo>
                    <a:pt x="284" y="8294"/>
                  </a:lnTo>
                  <a:lnTo>
                    <a:pt x="322" y="8237"/>
                  </a:lnTo>
                  <a:lnTo>
                    <a:pt x="341" y="8180"/>
                  </a:lnTo>
                  <a:lnTo>
                    <a:pt x="1172" y="190"/>
                  </a:lnTo>
                  <a:lnTo>
                    <a:pt x="1172" y="133"/>
                  </a:lnTo>
                  <a:lnTo>
                    <a:pt x="1134" y="58"/>
                  </a:lnTo>
                  <a:lnTo>
                    <a:pt x="1078" y="20"/>
                  </a:lnTo>
                  <a:lnTo>
                    <a:pt x="10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10;p30">
              <a:extLst>
                <a:ext uri="{FF2B5EF4-FFF2-40B4-BE49-F238E27FC236}">
                  <a16:creationId xmlns:a16="http://schemas.microsoft.com/office/drawing/2014/main" id="{78F9E987-8E2D-84AF-DE55-6A0B8E0C8A8F}"/>
                </a:ext>
              </a:extLst>
            </p:cNvPr>
            <p:cNvSpPr/>
            <p:nvPr/>
          </p:nvSpPr>
          <p:spPr>
            <a:xfrm>
              <a:off x="5466650" y="1248750"/>
              <a:ext cx="319275" cy="141225"/>
            </a:xfrm>
            <a:custGeom>
              <a:avLst/>
              <a:gdLst/>
              <a:ahLst/>
              <a:cxnLst/>
              <a:rect l="l" t="t" r="r" b="b"/>
              <a:pathLst>
                <a:path w="12771" h="5649" extrusionOk="0">
                  <a:moveTo>
                    <a:pt x="6405" y="737"/>
                  </a:moveTo>
                  <a:lnTo>
                    <a:pt x="6575" y="756"/>
                  </a:lnTo>
                  <a:lnTo>
                    <a:pt x="6745" y="813"/>
                  </a:lnTo>
                  <a:lnTo>
                    <a:pt x="6877" y="888"/>
                  </a:lnTo>
                  <a:lnTo>
                    <a:pt x="7009" y="1001"/>
                  </a:lnTo>
                  <a:lnTo>
                    <a:pt x="7123" y="1134"/>
                  </a:lnTo>
                  <a:lnTo>
                    <a:pt x="7198" y="1285"/>
                  </a:lnTo>
                  <a:lnTo>
                    <a:pt x="7236" y="1455"/>
                  </a:lnTo>
                  <a:lnTo>
                    <a:pt x="7255" y="1625"/>
                  </a:lnTo>
                  <a:lnTo>
                    <a:pt x="7236" y="1795"/>
                  </a:lnTo>
                  <a:lnTo>
                    <a:pt x="7179" y="1965"/>
                  </a:lnTo>
                  <a:lnTo>
                    <a:pt x="7085" y="2097"/>
                  </a:lnTo>
                  <a:lnTo>
                    <a:pt x="6990" y="2229"/>
                  </a:lnTo>
                  <a:lnTo>
                    <a:pt x="6858" y="2324"/>
                  </a:lnTo>
                  <a:lnTo>
                    <a:pt x="6707" y="2399"/>
                  </a:lnTo>
                  <a:lnTo>
                    <a:pt x="6537" y="2456"/>
                  </a:lnTo>
                  <a:lnTo>
                    <a:pt x="6367" y="2475"/>
                  </a:lnTo>
                  <a:lnTo>
                    <a:pt x="6197" y="2456"/>
                  </a:lnTo>
                  <a:lnTo>
                    <a:pt x="6027" y="2399"/>
                  </a:lnTo>
                  <a:lnTo>
                    <a:pt x="5895" y="2305"/>
                  </a:lnTo>
                  <a:lnTo>
                    <a:pt x="5762" y="2210"/>
                  </a:lnTo>
                  <a:lnTo>
                    <a:pt x="5649" y="2078"/>
                  </a:lnTo>
                  <a:lnTo>
                    <a:pt x="5574" y="1927"/>
                  </a:lnTo>
                  <a:lnTo>
                    <a:pt x="5536" y="1757"/>
                  </a:lnTo>
                  <a:lnTo>
                    <a:pt x="5517" y="1587"/>
                  </a:lnTo>
                  <a:lnTo>
                    <a:pt x="5536" y="1417"/>
                  </a:lnTo>
                  <a:lnTo>
                    <a:pt x="5592" y="1247"/>
                  </a:lnTo>
                  <a:lnTo>
                    <a:pt x="5687" y="1096"/>
                  </a:lnTo>
                  <a:lnTo>
                    <a:pt x="5781" y="983"/>
                  </a:lnTo>
                  <a:lnTo>
                    <a:pt x="5914" y="869"/>
                  </a:lnTo>
                  <a:lnTo>
                    <a:pt x="6065" y="794"/>
                  </a:lnTo>
                  <a:lnTo>
                    <a:pt x="6235" y="756"/>
                  </a:lnTo>
                  <a:lnTo>
                    <a:pt x="6405" y="737"/>
                  </a:lnTo>
                  <a:close/>
                  <a:moveTo>
                    <a:pt x="6140" y="0"/>
                  </a:moveTo>
                  <a:lnTo>
                    <a:pt x="5857" y="38"/>
                  </a:lnTo>
                  <a:lnTo>
                    <a:pt x="5555" y="114"/>
                  </a:lnTo>
                  <a:lnTo>
                    <a:pt x="5404" y="151"/>
                  </a:lnTo>
                  <a:lnTo>
                    <a:pt x="5271" y="227"/>
                  </a:lnTo>
                  <a:lnTo>
                    <a:pt x="5139" y="302"/>
                  </a:lnTo>
                  <a:lnTo>
                    <a:pt x="5007" y="397"/>
                  </a:lnTo>
                  <a:lnTo>
                    <a:pt x="4894" y="510"/>
                  </a:lnTo>
                  <a:lnTo>
                    <a:pt x="4780" y="624"/>
                  </a:lnTo>
                  <a:lnTo>
                    <a:pt x="4705" y="775"/>
                  </a:lnTo>
                  <a:lnTo>
                    <a:pt x="4629" y="926"/>
                  </a:lnTo>
                  <a:lnTo>
                    <a:pt x="4572" y="1115"/>
                  </a:lnTo>
                  <a:lnTo>
                    <a:pt x="4535" y="1304"/>
                  </a:lnTo>
                  <a:lnTo>
                    <a:pt x="4516" y="1511"/>
                  </a:lnTo>
                  <a:lnTo>
                    <a:pt x="4516" y="1719"/>
                  </a:lnTo>
                  <a:lnTo>
                    <a:pt x="4535" y="1908"/>
                  </a:lnTo>
                  <a:lnTo>
                    <a:pt x="4572" y="2097"/>
                  </a:lnTo>
                  <a:lnTo>
                    <a:pt x="4648" y="2437"/>
                  </a:lnTo>
                  <a:lnTo>
                    <a:pt x="4761" y="2739"/>
                  </a:lnTo>
                  <a:lnTo>
                    <a:pt x="4856" y="3004"/>
                  </a:lnTo>
                  <a:lnTo>
                    <a:pt x="4969" y="3230"/>
                  </a:lnTo>
                  <a:lnTo>
                    <a:pt x="5026" y="3400"/>
                  </a:lnTo>
                  <a:lnTo>
                    <a:pt x="5064" y="3514"/>
                  </a:lnTo>
                  <a:lnTo>
                    <a:pt x="5045" y="3533"/>
                  </a:lnTo>
                  <a:lnTo>
                    <a:pt x="5026" y="3552"/>
                  </a:lnTo>
                  <a:lnTo>
                    <a:pt x="4912" y="3570"/>
                  </a:lnTo>
                  <a:lnTo>
                    <a:pt x="4761" y="3589"/>
                  </a:lnTo>
                  <a:lnTo>
                    <a:pt x="4554" y="3589"/>
                  </a:lnTo>
                  <a:lnTo>
                    <a:pt x="3401" y="3533"/>
                  </a:lnTo>
                  <a:lnTo>
                    <a:pt x="2740" y="3533"/>
                  </a:lnTo>
                  <a:lnTo>
                    <a:pt x="2400" y="3552"/>
                  </a:lnTo>
                  <a:lnTo>
                    <a:pt x="2079" y="3570"/>
                  </a:lnTo>
                  <a:lnTo>
                    <a:pt x="1777" y="3608"/>
                  </a:lnTo>
                  <a:lnTo>
                    <a:pt x="1493" y="3684"/>
                  </a:lnTo>
                  <a:lnTo>
                    <a:pt x="1248" y="3759"/>
                  </a:lnTo>
                  <a:lnTo>
                    <a:pt x="1134" y="3816"/>
                  </a:lnTo>
                  <a:lnTo>
                    <a:pt x="1040" y="3873"/>
                  </a:lnTo>
                  <a:lnTo>
                    <a:pt x="870" y="4005"/>
                  </a:lnTo>
                  <a:lnTo>
                    <a:pt x="719" y="4137"/>
                  </a:lnTo>
                  <a:lnTo>
                    <a:pt x="587" y="4269"/>
                  </a:lnTo>
                  <a:lnTo>
                    <a:pt x="473" y="4383"/>
                  </a:lnTo>
                  <a:lnTo>
                    <a:pt x="284" y="4647"/>
                  </a:lnTo>
                  <a:lnTo>
                    <a:pt x="171" y="4874"/>
                  </a:lnTo>
                  <a:lnTo>
                    <a:pt x="77" y="5082"/>
                  </a:lnTo>
                  <a:lnTo>
                    <a:pt x="39" y="5233"/>
                  </a:lnTo>
                  <a:lnTo>
                    <a:pt x="1" y="5384"/>
                  </a:lnTo>
                  <a:lnTo>
                    <a:pt x="6291" y="5497"/>
                  </a:lnTo>
                  <a:lnTo>
                    <a:pt x="12771" y="5648"/>
                  </a:lnTo>
                  <a:lnTo>
                    <a:pt x="12714" y="5497"/>
                  </a:lnTo>
                  <a:lnTo>
                    <a:pt x="12657" y="5346"/>
                  </a:lnTo>
                  <a:lnTo>
                    <a:pt x="12544" y="5138"/>
                  </a:lnTo>
                  <a:lnTo>
                    <a:pt x="12393" y="4893"/>
                  </a:lnTo>
                  <a:lnTo>
                    <a:pt x="12185" y="4628"/>
                  </a:lnTo>
                  <a:lnTo>
                    <a:pt x="11921" y="4364"/>
                  </a:lnTo>
                  <a:lnTo>
                    <a:pt x="11770" y="4232"/>
                  </a:lnTo>
                  <a:lnTo>
                    <a:pt x="11600" y="4099"/>
                  </a:lnTo>
                  <a:lnTo>
                    <a:pt x="11505" y="4024"/>
                  </a:lnTo>
                  <a:lnTo>
                    <a:pt x="11411" y="3986"/>
                  </a:lnTo>
                  <a:lnTo>
                    <a:pt x="11165" y="3892"/>
                  </a:lnTo>
                  <a:lnTo>
                    <a:pt x="10901" y="3816"/>
                  </a:lnTo>
                  <a:lnTo>
                    <a:pt x="10598" y="3778"/>
                  </a:lnTo>
                  <a:lnTo>
                    <a:pt x="10277" y="3759"/>
                  </a:lnTo>
                  <a:lnTo>
                    <a:pt x="9956" y="3741"/>
                  </a:lnTo>
                  <a:lnTo>
                    <a:pt x="9295" y="3741"/>
                  </a:lnTo>
                  <a:lnTo>
                    <a:pt x="8672" y="3759"/>
                  </a:lnTo>
                  <a:lnTo>
                    <a:pt x="8143" y="3759"/>
                  </a:lnTo>
                  <a:lnTo>
                    <a:pt x="7935" y="3741"/>
                  </a:lnTo>
                  <a:lnTo>
                    <a:pt x="7765" y="3703"/>
                  </a:lnTo>
                  <a:lnTo>
                    <a:pt x="7652" y="3646"/>
                  </a:lnTo>
                  <a:lnTo>
                    <a:pt x="7633" y="3608"/>
                  </a:lnTo>
                  <a:lnTo>
                    <a:pt x="7614" y="3570"/>
                  </a:lnTo>
                  <a:lnTo>
                    <a:pt x="7595" y="3476"/>
                  </a:lnTo>
                  <a:lnTo>
                    <a:pt x="7614" y="3400"/>
                  </a:lnTo>
                  <a:lnTo>
                    <a:pt x="7633" y="3306"/>
                  </a:lnTo>
                  <a:lnTo>
                    <a:pt x="7670" y="3193"/>
                  </a:lnTo>
                  <a:lnTo>
                    <a:pt x="7784" y="2985"/>
                  </a:lnTo>
                  <a:lnTo>
                    <a:pt x="7897" y="2739"/>
                  </a:lnTo>
                  <a:lnTo>
                    <a:pt x="8029" y="2456"/>
                  </a:lnTo>
                  <a:lnTo>
                    <a:pt x="8143" y="2135"/>
                  </a:lnTo>
                  <a:lnTo>
                    <a:pt x="8180" y="1965"/>
                  </a:lnTo>
                  <a:lnTo>
                    <a:pt x="8218" y="1795"/>
                  </a:lnTo>
                  <a:lnTo>
                    <a:pt x="8218" y="1587"/>
                  </a:lnTo>
                  <a:lnTo>
                    <a:pt x="8218" y="1379"/>
                  </a:lnTo>
                  <a:lnTo>
                    <a:pt x="8199" y="1190"/>
                  </a:lnTo>
                  <a:lnTo>
                    <a:pt x="8143" y="1001"/>
                  </a:lnTo>
                  <a:lnTo>
                    <a:pt x="8086" y="831"/>
                  </a:lnTo>
                  <a:lnTo>
                    <a:pt x="7992" y="699"/>
                  </a:lnTo>
                  <a:lnTo>
                    <a:pt x="7897" y="567"/>
                  </a:lnTo>
                  <a:lnTo>
                    <a:pt x="7784" y="454"/>
                  </a:lnTo>
                  <a:lnTo>
                    <a:pt x="7670" y="359"/>
                  </a:lnTo>
                  <a:lnTo>
                    <a:pt x="7538" y="265"/>
                  </a:lnTo>
                  <a:lnTo>
                    <a:pt x="7387" y="208"/>
                  </a:lnTo>
                  <a:lnTo>
                    <a:pt x="7255" y="151"/>
                  </a:lnTo>
                  <a:lnTo>
                    <a:pt x="6953" y="57"/>
                  </a:lnTo>
                  <a:lnTo>
                    <a:pt x="6669" y="19"/>
                  </a:lnTo>
                  <a:lnTo>
                    <a:pt x="6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11;p30">
              <a:extLst>
                <a:ext uri="{FF2B5EF4-FFF2-40B4-BE49-F238E27FC236}">
                  <a16:creationId xmlns:a16="http://schemas.microsoft.com/office/drawing/2014/main" id="{A6D7AE8A-BF4E-A28B-B385-736699CB2A66}"/>
                </a:ext>
              </a:extLst>
            </p:cNvPr>
            <p:cNvSpPr/>
            <p:nvPr/>
          </p:nvSpPr>
          <p:spPr>
            <a:xfrm>
              <a:off x="5420850" y="1367275"/>
              <a:ext cx="409950" cy="573825"/>
            </a:xfrm>
            <a:custGeom>
              <a:avLst/>
              <a:gdLst/>
              <a:ahLst/>
              <a:cxnLst/>
              <a:rect l="l" t="t" r="r" b="b"/>
              <a:pathLst>
                <a:path w="16398" h="22953" extrusionOk="0">
                  <a:moveTo>
                    <a:pt x="775" y="1"/>
                  </a:moveTo>
                  <a:lnTo>
                    <a:pt x="624" y="20"/>
                  </a:lnTo>
                  <a:lnTo>
                    <a:pt x="473" y="57"/>
                  </a:lnTo>
                  <a:lnTo>
                    <a:pt x="341" y="133"/>
                  </a:lnTo>
                  <a:lnTo>
                    <a:pt x="227" y="227"/>
                  </a:lnTo>
                  <a:lnTo>
                    <a:pt x="133" y="341"/>
                  </a:lnTo>
                  <a:lnTo>
                    <a:pt x="57" y="473"/>
                  </a:lnTo>
                  <a:lnTo>
                    <a:pt x="19" y="624"/>
                  </a:lnTo>
                  <a:lnTo>
                    <a:pt x="1" y="775"/>
                  </a:lnTo>
                  <a:lnTo>
                    <a:pt x="208" y="21781"/>
                  </a:lnTo>
                  <a:lnTo>
                    <a:pt x="227" y="21932"/>
                  </a:lnTo>
                  <a:lnTo>
                    <a:pt x="265" y="22065"/>
                  </a:lnTo>
                  <a:lnTo>
                    <a:pt x="341" y="22197"/>
                  </a:lnTo>
                  <a:lnTo>
                    <a:pt x="435" y="22310"/>
                  </a:lnTo>
                  <a:lnTo>
                    <a:pt x="548" y="22405"/>
                  </a:lnTo>
                  <a:lnTo>
                    <a:pt x="662" y="22480"/>
                  </a:lnTo>
                  <a:lnTo>
                    <a:pt x="813" y="22518"/>
                  </a:lnTo>
                  <a:lnTo>
                    <a:pt x="964" y="22537"/>
                  </a:lnTo>
                  <a:lnTo>
                    <a:pt x="15547" y="22952"/>
                  </a:lnTo>
                  <a:lnTo>
                    <a:pt x="15698" y="22952"/>
                  </a:lnTo>
                  <a:lnTo>
                    <a:pt x="15850" y="22896"/>
                  </a:lnTo>
                  <a:lnTo>
                    <a:pt x="15982" y="22839"/>
                  </a:lnTo>
                  <a:lnTo>
                    <a:pt x="16095" y="22745"/>
                  </a:lnTo>
                  <a:lnTo>
                    <a:pt x="16190" y="22631"/>
                  </a:lnTo>
                  <a:lnTo>
                    <a:pt x="16265" y="22499"/>
                  </a:lnTo>
                  <a:lnTo>
                    <a:pt x="16322" y="22348"/>
                  </a:lnTo>
                  <a:lnTo>
                    <a:pt x="16322" y="22197"/>
                  </a:lnTo>
                  <a:lnTo>
                    <a:pt x="16397" y="889"/>
                  </a:lnTo>
                  <a:lnTo>
                    <a:pt x="16378" y="719"/>
                  </a:lnTo>
                  <a:lnTo>
                    <a:pt x="16341" y="586"/>
                  </a:lnTo>
                  <a:lnTo>
                    <a:pt x="16265" y="454"/>
                  </a:lnTo>
                  <a:lnTo>
                    <a:pt x="16171" y="341"/>
                  </a:lnTo>
                  <a:lnTo>
                    <a:pt x="16057" y="246"/>
                  </a:lnTo>
                  <a:lnTo>
                    <a:pt x="15925" y="171"/>
                  </a:lnTo>
                  <a:lnTo>
                    <a:pt x="15793" y="133"/>
                  </a:lnTo>
                  <a:lnTo>
                    <a:pt x="15623" y="114"/>
                  </a:lnTo>
                  <a:lnTo>
                    <a:pt x="7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12;p30">
              <a:extLst>
                <a:ext uri="{FF2B5EF4-FFF2-40B4-BE49-F238E27FC236}">
                  <a16:creationId xmlns:a16="http://schemas.microsoft.com/office/drawing/2014/main" id="{6B3ABD45-B8A8-3684-EC11-EEF7BA154C16}"/>
                </a:ext>
              </a:extLst>
            </p:cNvPr>
            <p:cNvSpPr/>
            <p:nvPr/>
          </p:nvSpPr>
          <p:spPr>
            <a:xfrm>
              <a:off x="5560175" y="1643075"/>
              <a:ext cx="536500" cy="153050"/>
            </a:xfrm>
            <a:custGeom>
              <a:avLst/>
              <a:gdLst/>
              <a:ahLst/>
              <a:cxnLst/>
              <a:rect l="l" t="t" r="r" b="b"/>
              <a:pathLst>
                <a:path w="21460" h="6122" extrusionOk="0">
                  <a:moveTo>
                    <a:pt x="15207" y="1"/>
                  </a:moveTo>
                  <a:lnTo>
                    <a:pt x="340" y="870"/>
                  </a:lnTo>
                  <a:lnTo>
                    <a:pt x="0" y="5668"/>
                  </a:lnTo>
                  <a:lnTo>
                    <a:pt x="813" y="5743"/>
                  </a:lnTo>
                  <a:lnTo>
                    <a:pt x="2966" y="5876"/>
                  </a:lnTo>
                  <a:lnTo>
                    <a:pt x="4421" y="5951"/>
                  </a:lnTo>
                  <a:lnTo>
                    <a:pt x="6064" y="6027"/>
                  </a:lnTo>
                  <a:lnTo>
                    <a:pt x="7840" y="6083"/>
                  </a:lnTo>
                  <a:lnTo>
                    <a:pt x="9691" y="6121"/>
                  </a:lnTo>
                  <a:lnTo>
                    <a:pt x="11580" y="6121"/>
                  </a:lnTo>
                  <a:lnTo>
                    <a:pt x="12524" y="6102"/>
                  </a:lnTo>
                  <a:lnTo>
                    <a:pt x="13450" y="6083"/>
                  </a:lnTo>
                  <a:lnTo>
                    <a:pt x="14357" y="6046"/>
                  </a:lnTo>
                  <a:lnTo>
                    <a:pt x="15245" y="5989"/>
                  </a:lnTo>
                  <a:lnTo>
                    <a:pt x="16114" y="5932"/>
                  </a:lnTo>
                  <a:lnTo>
                    <a:pt x="16926" y="5838"/>
                  </a:lnTo>
                  <a:lnTo>
                    <a:pt x="17719" y="5743"/>
                  </a:lnTo>
                  <a:lnTo>
                    <a:pt x="18437" y="5630"/>
                  </a:lnTo>
                  <a:lnTo>
                    <a:pt x="19117" y="5498"/>
                  </a:lnTo>
                  <a:lnTo>
                    <a:pt x="19741" y="5328"/>
                  </a:lnTo>
                  <a:lnTo>
                    <a:pt x="20288" y="5158"/>
                  </a:lnTo>
                  <a:lnTo>
                    <a:pt x="20534" y="5063"/>
                  </a:lnTo>
                  <a:lnTo>
                    <a:pt x="20761" y="4950"/>
                  </a:lnTo>
                  <a:lnTo>
                    <a:pt x="20968" y="4855"/>
                  </a:lnTo>
                  <a:lnTo>
                    <a:pt x="21157" y="4742"/>
                  </a:lnTo>
                  <a:lnTo>
                    <a:pt x="21308" y="4610"/>
                  </a:lnTo>
                  <a:lnTo>
                    <a:pt x="21460" y="4497"/>
                  </a:lnTo>
                  <a:lnTo>
                    <a:pt x="15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13;p30">
              <a:extLst>
                <a:ext uri="{FF2B5EF4-FFF2-40B4-BE49-F238E27FC236}">
                  <a16:creationId xmlns:a16="http://schemas.microsoft.com/office/drawing/2014/main" id="{97D4C462-ADE2-99EC-4CD6-BA190B3D8304}"/>
                </a:ext>
              </a:extLst>
            </p:cNvPr>
            <p:cNvSpPr/>
            <p:nvPr/>
          </p:nvSpPr>
          <p:spPr>
            <a:xfrm>
              <a:off x="5382600" y="1567050"/>
              <a:ext cx="188925" cy="228600"/>
            </a:xfrm>
            <a:custGeom>
              <a:avLst/>
              <a:gdLst/>
              <a:ahLst/>
              <a:cxnLst/>
              <a:rect l="l" t="t" r="r" b="b"/>
              <a:pathLst>
                <a:path w="7557" h="9144" extrusionOk="0">
                  <a:moveTo>
                    <a:pt x="2551" y="0"/>
                  </a:moveTo>
                  <a:lnTo>
                    <a:pt x="2400" y="19"/>
                  </a:lnTo>
                  <a:lnTo>
                    <a:pt x="2267" y="57"/>
                  </a:lnTo>
                  <a:lnTo>
                    <a:pt x="2230" y="76"/>
                  </a:lnTo>
                  <a:lnTo>
                    <a:pt x="2211" y="114"/>
                  </a:lnTo>
                  <a:lnTo>
                    <a:pt x="2211" y="170"/>
                  </a:lnTo>
                  <a:lnTo>
                    <a:pt x="2211" y="227"/>
                  </a:lnTo>
                  <a:lnTo>
                    <a:pt x="2248" y="359"/>
                  </a:lnTo>
                  <a:lnTo>
                    <a:pt x="2324" y="510"/>
                  </a:lnTo>
                  <a:lnTo>
                    <a:pt x="2437" y="680"/>
                  </a:lnTo>
                  <a:lnTo>
                    <a:pt x="2588" y="869"/>
                  </a:lnTo>
                  <a:lnTo>
                    <a:pt x="2740" y="1077"/>
                  </a:lnTo>
                  <a:lnTo>
                    <a:pt x="3117" y="1474"/>
                  </a:lnTo>
                  <a:lnTo>
                    <a:pt x="3495" y="1870"/>
                  </a:lnTo>
                  <a:lnTo>
                    <a:pt x="3816" y="2192"/>
                  </a:lnTo>
                  <a:lnTo>
                    <a:pt x="4137" y="2494"/>
                  </a:lnTo>
                  <a:lnTo>
                    <a:pt x="1946" y="2173"/>
                  </a:lnTo>
                  <a:lnTo>
                    <a:pt x="1927" y="2154"/>
                  </a:lnTo>
                  <a:lnTo>
                    <a:pt x="1908" y="2135"/>
                  </a:lnTo>
                  <a:lnTo>
                    <a:pt x="1852" y="2022"/>
                  </a:lnTo>
                  <a:lnTo>
                    <a:pt x="1738" y="1682"/>
                  </a:lnTo>
                  <a:lnTo>
                    <a:pt x="1625" y="1209"/>
                  </a:lnTo>
                  <a:lnTo>
                    <a:pt x="1549" y="1228"/>
                  </a:lnTo>
                  <a:lnTo>
                    <a:pt x="1455" y="1266"/>
                  </a:lnTo>
                  <a:lnTo>
                    <a:pt x="1342" y="1323"/>
                  </a:lnTo>
                  <a:lnTo>
                    <a:pt x="1228" y="1398"/>
                  </a:lnTo>
                  <a:lnTo>
                    <a:pt x="1115" y="1493"/>
                  </a:lnTo>
                  <a:lnTo>
                    <a:pt x="983" y="1606"/>
                  </a:lnTo>
                  <a:lnTo>
                    <a:pt x="851" y="1738"/>
                  </a:lnTo>
                  <a:lnTo>
                    <a:pt x="718" y="1889"/>
                  </a:lnTo>
                  <a:lnTo>
                    <a:pt x="605" y="2059"/>
                  </a:lnTo>
                  <a:lnTo>
                    <a:pt x="492" y="2229"/>
                  </a:lnTo>
                  <a:lnTo>
                    <a:pt x="416" y="2418"/>
                  </a:lnTo>
                  <a:lnTo>
                    <a:pt x="341" y="2626"/>
                  </a:lnTo>
                  <a:lnTo>
                    <a:pt x="303" y="2834"/>
                  </a:lnTo>
                  <a:lnTo>
                    <a:pt x="284" y="3042"/>
                  </a:lnTo>
                  <a:lnTo>
                    <a:pt x="303" y="3268"/>
                  </a:lnTo>
                  <a:lnTo>
                    <a:pt x="341" y="3514"/>
                  </a:lnTo>
                  <a:lnTo>
                    <a:pt x="246" y="3703"/>
                  </a:lnTo>
                  <a:lnTo>
                    <a:pt x="152" y="3929"/>
                  </a:lnTo>
                  <a:lnTo>
                    <a:pt x="76" y="4213"/>
                  </a:lnTo>
                  <a:lnTo>
                    <a:pt x="38" y="4364"/>
                  </a:lnTo>
                  <a:lnTo>
                    <a:pt x="19" y="4534"/>
                  </a:lnTo>
                  <a:lnTo>
                    <a:pt x="0" y="4704"/>
                  </a:lnTo>
                  <a:lnTo>
                    <a:pt x="0" y="4874"/>
                  </a:lnTo>
                  <a:lnTo>
                    <a:pt x="19" y="5063"/>
                  </a:lnTo>
                  <a:lnTo>
                    <a:pt x="57" y="5233"/>
                  </a:lnTo>
                  <a:lnTo>
                    <a:pt x="133" y="5422"/>
                  </a:lnTo>
                  <a:lnTo>
                    <a:pt x="227" y="5592"/>
                  </a:lnTo>
                  <a:lnTo>
                    <a:pt x="171" y="5781"/>
                  </a:lnTo>
                  <a:lnTo>
                    <a:pt x="133" y="6007"/>
                  </a:lnTo>
                  <a:lnTo>
                    <a:pt x="133" y="6291"/>
                  </a:lnTo>
                  <a:lnTo>
                    <a:pt x="133" y="6442"/>
                  </a:lnTo>
                  <a:lnTo>
                    <a:pt x="152" y="6593"/>
                  </a:lnTo>
                  <a:lnTo>
                    <a:pt x="171" y="6763"/>
                  </a:lnTo>
                  <a:lnTo>
                    <a:pt x="227" y="6952"/>
                  </a:lnTo>
                  <a:lnTo>
                    <a:pt x="284" y="7122"/>
                  </a:lnTo>
                  <a:lnTo>
                    <a:pt x="378" y="7292"/>
                  </a:lnTo>
                  <a:lnTo>
                    <a:pt x="473" y="7462"/>
                  </a:lnTo>
                  <a:lnTo>
                    <a:pt x="605" y="7632"/>
                  </a:lnTo>
                  <a:lnTo>
                    <a:pt x="624" y="7783"/>
                  </a:lnTo>
                  <a:lnTo>
                    <a:pt x="643" y="7934"/>
                  </a:lnTo>
                  <a:lnTo>
                    <a:pt x="681" y="8123"/>
                  </a:lnTo>
                  <a:lnTo>
                    <a:pt x="756" y="8331"/>
                  </a:lnTo>
                  <a:lnTo>
                    <a:pt x="851" y="8558"/>
                  </a:lnTo>
                  <a:lnTo>
                    <a:pt x="926" y="8652"/>
                  </a:lnTo>
                  <a:lnTo>
                    <a:pt x="1021" y="8746"/>
                  </a:lnTo>
                  <a:lnTo>
                    <a:pt x="1115" y="8841"/>
                  </a:lnTo>
                  <a:lnTo>
                    <a:pt x="1228" y="8935"/>
                  </a:lnTo>
                  <a:lnTo>
                    <a:pt x="1379" y="9011"/>
                  </a:lnTo>
                  <a:lnTo>
                    <a:pt x="1606" y="9068"/>
                  </a:lnTo>
                  <a:lnTo>
                    <a:pt x="1871" y="9105"/>
                  </a:lnTo>
                  <a:lnTo>
                    <a:pt x="2192" y="9124"/>
                  </a:lnTo>
                  <a:lnTo>
                    <a:pt x="2570" y="9143"/>
                  </a:lnTo>
                  <a:lnTo>
                    <a:pt x="2966" y="9143"/>
                  </a:lnTo>
                  <a:lnTo>
                    <a:pt x="3816" y="9105"/>
                  </a:lnTo>
                  <a:lnTo>
                    <a:pt x="4742" y="9049"/>
                  </a:lnTo>
                  <a:lnTo>
                    <a:pt x="5630" y="8954"/>
                  </a:lnTo>
                  <a:lnTo>
                    <a:pt x="6442" y="8841"/>
                  </a:lnTo>
                  <a:lnTo>
                    <a:pt x="7122" y="8709"/>
                  </a:lnTo>
                  <a:lnTo>
                    <a:pt x="7557" y="3911"/>
                  </a:lnTo>
                  <a:lnTo>
                    <a:pt x="7122" y="3268"/>
                  </a:lnTo>
                  <a:lnTo>
                    <a:pt x="6631" y="2588"/>
                  </a:lnTo>
                  <a:lnTo>
                    <a:pt x="6008" y="1757"/>
                  </a:lnTo>
                  <a:lnTo>
                    <a:pt x="5838" y="1549"/>
                  </a:lnTo>
                  <a:lnTo>
                    <a:pt x="5611" y="1341"/>
                  </a:lnTo>
                  <a:lnTo>
                    <a:pt x="5346" y="1153"/>
                  </a:lnTo>
                  <a:lnTo>
                    <a:pt x="5063" y="964"/>
                  </a:lnTo>
                  <a:lnTo>
                    <a:pt x="4780" y="794"/>
                  </a:lnTo>
                  <a:lnTo>
                    <a:pt x="4459" y="624"/>
                  </a:lnTo>
                  <a:lnTo>
                    <a:pt x="4156" y="473"/>
                  </a:lnTo>
                  <a:lnTo>
                    <a:pt x="3854" y="340"/>
                  </a:lnTo>
                  <a:lnTo>
                    <a:pt x="3552" y="227"/>
                  </a:lnTo>
                  <a:lnTo>
                    <a:pt x="3250" y="151"/>
                  </a:lnTo>
                  <a:lnTo>
                    <a:pt x="2985" y="76"/>
                  </a:lnTo>
                  <a:lnTo>
                    <a:pt x="2758" y="19"/>
                  </a:lnTo>
                  <a:lnTo>
                    <a:pt x="25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14;p30">
              <a:extLst>
                <a:ext uri="{FF2B5EF4-FFF2-40B4-BE49-F238E27FC236}">
                  <a16:creationId xmlns:a16="http://schemas.microsoft.com/office/drawing/2014/main" id="{DF7E0252-A7D2-6585-F209-7634186D1E93}"/>
                </a:ext>
              </a:extLst>
            </p:cNvPr>
            <p:cNvSpPr/>
            <p:nvPr/>
          </p:nvSpPr>
          <p:spPr>
            <a:xfrm>
              <a:off x="5936075" y="1638350"/>
              <a:ext cx="39700" cy="12300"/>
            </a:xfrm>
            <a:custGeom>
              <a:avLst/>
              <a:gdLst/>
              <a:ahLst/>
              <a:cxnLst/>
              <a:rect l="l" t="t" r="r" b="b"/>
              <a:pathLst>
                <a:path w="1588" h="492" extrusionOk="0">
                  <a:moveTo>
                    <a:pt x="190" y="1"/>
                  </a:moveTo>
                  <a:lnTo>
                    <a:pt x="114" y="20"/>
                  </a:lnTo>
                  <a:lnTo>
                    <a:pt x="58" y="38"/>
                  </a:lnTo>
                  <a:lnTo>
                    <a:pt x="20" y="95"/>
                  </a:lnTo>
                  <a:lnTo>
                    <a:pt x="1" y="171"/>
                  </a:lnTo>
                  <a:lnTo>
                    <a:pt x="1" y="227"/>
                  </a:lnTo>
                  <a:lnTo>
                    <a:pt x="39" y="284"/>
                  </a:lnTo>
                  <a:lnTo>
                    <a:pt x="76" y="341"/>
                  </a:lnTo>
                  <a:lnTo>
                    <a:pt x="152" y="360"/>
                  </a:lnTo>
                  <a:lnTo>
                    <a:pt x="1380" y="492"/>
                  </a:lnTo>
                  <a:lnTo>
                    <a:pt x="1474" y="492"/>
                  </a:lnTo>
                  <a:lnTo>
                    <a:pt x="1531" y="454"/>
                  </a:lnTo>
                  <a:lnTo>
                    <a:pt x="1569" y="416"/>
                  </a:lnTo>
                  <a:lnTo>
                    <a:pt x="1588" y="341"/>
                  </a:lnTo>
                  <a:lnTo>
                    <a:pt x="1569" y="284"/>
                  </a:lnTo>
                  <a:lnTo>
                    <a:pt x="1550" y="227"/>
                  </a:lnTo>
                  <a:lnTo>
                    <a:pt x="1493" y="171"/>
                  </a:lnTo>
                  <a:lnTo>
                    <a:pt x="1418" y="152"/>
                  </a:lnTo>
                  <a:lnTo>
                    <a:pt x="1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15;p30">
              <a:extLst>
                <a:ext uri="{FF2B5EF4-FFF2-40B4-BE49-F238E27FC236}">
                  <a16:creationId xmlns:a16="http://schemas.microsoft.com/office/drawing/2014/main" id="{9A655D20-36DE-DBAE-BAF5-3B3B5DE10DEF}"/>
                </a:ext>
              </a:extLst>
            </p:cNvPr>
            <p:cNvSpPr/>
            <p:nvPr/>
          </p:nvSpPr>
          <p:spPr>
            <a:xfrm>
              <a:off x="4595350" y="879450"/>
              <a:ext cx="289525" cy="309350"/>
            </a:xfrm>
            <a:custGeom>
              <a:avLst/>
              <a:gdLst/>
              <a:ahLst/>
              <a:cxnLst/>
              <a:rect l="l" t="t" r="r" b="b"/>
              <a:pathLst>
                <a:path w="11581" h="12374" extrusionOk="0">
                  <a:moveTo>
                    <a:pt x="3287" y="0"/>
                  </a:moveTo>
                  <a:lnTo>
                    <a:pt x="3193" y="19"/>
                  </a:lnTo>
                  <a:lnTo>
                    <a:pt x="3098" y="38"/>
                  </a:lnTo>
                  <a:lnTo>
                    <a:pt x="2928" y="151"/>
                  </a:lnTo>
                  <a:lnTo>
                    <a:pt x="2721" y="340"/>
                  </a:lnTo>
                  <a:lnTo>
                    <a:pt x="2494" y="586"/>
                  </a:lnTo>
                  <a:lnTo>
                    <a:pt x="2230" y="869"/>
                  </a:lnTo>
                  <a:lnTo>
                    <a:pt x="1965" y="1209"/>
                  </a:lnTo>
                  <a:lnTo>
                    <a:pt x="1682" y="1587"/>
                  </a:lnTo>
                  <a:lnTo>
                    <a:pt x="1398" y="1965"/>
                  </a:lnTo>
                  <a:lnTo>
                    <a:pt x="1134" y="2380"/>
                  </a:lnTo>
                  <a:lnTo>
                    <a:pt x="869" y="2777"/>
                  </a:lnTo>
                  <a:lnTo>
                    <a:pt x="624" y="3174"/>
                  </a:lnTo>
                  <a:lnTo>
                    <a:pt x="416" y="3533"/>
                  </a:lnTo>
                  <a:lnTo>
                    <a:pt x="246" y="3891"/>
                  </a:lnTo>
                  <a:lnTo>
                    <a:pt x="114" y="4194"/>
                  </a:lnTo>
                  <a:lnTo>
                    <a:pt x="19" y="4439"/>
                  </a:lnTo>
                  <a:lnTo>
                    <a:pt x="0" y="4534"/>
                  </a:lnTo>
                  <a:lnTo>
                    <a:pt x="0" y="4628"/>
                  </a:lnTo>
                  <a:lnTo>
                    <a:pt x="19" y="4704"/>
                  </a:lnTo>
                  <a:lnTo>
                    <a:pt x="38" y="4741"/>
                  </a:lnTo>
                  <a:lnTo>
                    <a:pt x="95" y="4779"/>
                  </a:lnTo>
                  <a:lnTo>
                    <a:pt x="227" y="4779"/>
                  </a:lnTo>
                  <a:lnTo>
                    <a:pt x="303" y="4741"/>
                  </a:lnTo>
                  <a:lnTo>
                    <a:pt x="511" y="4647"/>
                  </a:lnTo>
                  <a:lnTo>
                    <a:pt x="756" y="4477"/>
                  </a:lnTo>
                  <a:lnTo>
                    <a:pt x="1021" y="4269"/>
                  </a:lnTo>
                  <a:lnTo>
                    <a:pt x="1323" y="4024"/>
                  </a:lnTo>
                  <a:lnTo>
                    <a:pt x="1927" y="3476"/>
                  </a:lnTo>
                  <a:lnTo>
                    <a:pt x="2532" y="2909"/>
                  </a:lnTo>
                  <a:lnTo>
                    <a:pt x="3042" y="2399"/>
                  </a:lnTo>
                  <a:lnTo>
                    <a:pt x="3533" y="1889"/>
                  </a:lnTo>
                  <a:lnTo>
                    <a:pt x="3930" y="2002"/>
                  </a:lnTo>
                  <a:lnTo>
                    <a:pt x="4345" y="2154"/>
                  </a:lnTo>
                  <a:lnTo>
                    <a:pt x="4836" y="2342"/>
                  </a:lnTo>
                  <a:lnTo>
                    <a:pt x="5365" y="2588"/>
                  </a:lnTo>
                  <a:lnTo>
                    <a:pt x="5611" y="2720"/>
                  </a:lnTo>
                  <a:lnTo>
                    <a:pt x="5838" y="2852"/>
                  </a:lnTo>
                  <a:lnTo>
                    <a:pt x="6045" y="3004"/>
                  </a:lnTo>
                  <a:lnTo>
                    <a:pt x="6234" y="3155"/>
                  </a:lnTo>
                  <a:lnTo>
                    <a:pt x="6385" y="3325"/>
                  </a:lnTo>
                  <a:lnTo>
                    <a:pt x="6480" y="3476"/>
                  </a:lnTo>
                  <a:lnTo>
                    <a:pt x="6555" y="3646"/>
                  </a:lnTo>
                  <a:lnTo>
                    <a:pt x="6612" y="3835"/>
                  </a:lnTo>
                  <a:lnTo>
                    <a:pt x="6669" y="4005"/>
                  </a:lnTo>
                  <a:lnTo>
                    <a:pt x="6707" y="4194"/>
                  </a:lnTo>
                  <a:lnTo>
                    <a:pt x="6725" y="4383"/>
                  </a:lnTo>
                  <a:lnTo>
                    <a:pt x="6725" y="4571"/>
                  </a:lnTo>
                  <a:lnTo>
                    <a:pt x="6725" y="4760"/>
                  </a:lnTo>
                  <a:lnTo>
                    <a:pt x="6707" y="4930"/>
                  </a:lnTo>
                  <a:lnTo>
                    <a:pt x="6688" y="5100"/>
                  </a:lnTo>
                  <a:lnTo>
                    <a:pt x="6650" y="5270"/>
                  </a:lnTo>
                  <a:lnTo>
                    <a:pt x="6593" y="5403"/>
                  </a:lnTo>
                  <a:lnTo>
                    <a:pt x="6536" y="5535"/>
                  </a:lnTo>
                  <a:lnTo>
                    <a:pt x="6480" y="5648"/>
                  </a:lnTo>
                  <a:lnTo>
                    <a:pt x="6404" y="5724"/>
                  </a:lnTo>
                  <a:lnTo>
                    <a:pt x="6310" y="5780"/>
                  </a:lnTo>
                  <a:lnTo>
                    <a:pt x="6215" y="5818"/>
                  </a:lnTo>
                  <a:lnTo>
                    <a:pt x="5460" y="9067"/>
                  </a:lnTo>
                  <a:lnTo>
                    <a:pt x="5611" y="9407"/>
                  </a:lnTo>
                  <a:lnTo>
                    <a:pt x="5781" y="9747"/>
                  </a:lnTo>
                  <a:lnTo>
                    <a:pt x="5951" y="10069"/>
                  </a:lnTo>
                  <a:lnTo>
                    <a:pt x="6121" y="10390"/>
                  </a:lnTo>
                  <a:lnTo>
                    <a:pt x="6499" y="10956"/>
                  </a:lnTo>
                  <a:lnTo>
                    <a:pt x="6839" y="11429"/>
                  </a:lnTo>
                  <a:lnTo>
                    <a:pt x="7160" y="11825"/>
                  </a:lnTo>
                  <a:lnTo>
                    <a:pt x="7424" y="12128"/>
                  </a:lnTo>
                  <a:lnTo>
                    <a:pt x="7651" y="12373"/>
                  </a:lnTo>
                  <a:lnTo>
                    <a:pt x="11580" y="10616"/>
                  </a:lnTo>
                  <a:lnTo>
                    <a:pt x="11335" y="9559"/>
                  </a:lnTo>
                  <a:lnTo>
                    <a:pt x="11070" y="8463"/>
                  </a:lnTo>
                  <a:lnTo>
                    <a:pt x="10711" y="7178"/>
                  </a:lnTo>
                  <a:lnTo>
                    <a:pt x="10333" y="5837"/>
                  </a:lnTo>
                  <a:lnTo>
                    <a:pt x="10126" y="5214"/>
                  </a:lnTo>
                  <a:lnTo>
                    <a:pt x="9918" y="4609"/>
                  </a:lnTo>
                  <a:lnTo>
                    <a:pt x="9710" y="4080"/>
                  </a:lnTo>
                  <a:lnTo>
                    <a:pt x="9502" y="3627"/>
                  </a:lnTo>
                  <a:lnTo>
                    <a:pt x="9408" y="3438"/>
                  </a:lnTo>
                  <a:lnTo>
                    <a:pt x="9313" y="3287"/>
                  </a:lnTo>
                  <a:lnTo>
                    <a:pt x="9219" y="3155"/>
                  </a:lnTo>
                  <a:lnTo>
                    <a:pt x="9124" y="3041"/>
                  </a:lnTo>
                  <a:lnTo>
                    <a:pt x="8898" y="2852"/>
                  </a:lnTo>
                  <a:lnTo>
                    <a:pt x="8614" y="2645"/>
                  </a:lnTo>
                  <a:lnTo>
                    <a:pt x="8274" y="2399"/>
                  </a:lnTo>
                  <a:lnTo>
                    <a:pt x="7878" y="2135"/>
                  </a:lnTo>
                  <a:lnTo>
                    <a:pt x="6990" y="1606"/>
                  </a:lnTo>
                  <a:lnTo>
                    <a:pt x="6518" y="1322"/>
                  </a:lnTo>
                  <a:lnTo>
                    <a:pt x="6045" y="1058"/>
                  </a:lnTo>
                  <a:lnTo>
                    <a:pt x="5573" y="812"/>
                  </a:lnTo>
                  <a:lnTo>
                    <a:pt x="5101" y="586"/>
                  </a:lnTo>
                  <a:lnTo>
                    <a:pt x="4647" y="397"/>
                  </a:lnTo>
                  <a:lnTo>
                    <a:pt x="4251" y="227"/>
                  </a:lnTo>
                  <a:lnTo>
                    <a:pt x="3873" y="113"/>
                  </a:lnTo>
                  <a:lnTo>
                    <a:pt x="3552" y="38"/>
                  </a:lnTo>
                  <a:lnTo>
                    <a:pt x="3420" y="19"/>
                  </a:lnTo>
                  <a:lnTo>
                    <a:pt x="3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16;p30">
              <a:extLst>
                <a:ext uri="{FF2B5EF4-FFF2-40B4-BE49-F238E27FC236}">
                  <a16:creationId xmlns:a16="http://schemas.microsoft.com/office/drawing/2014/main" id="{915315F8-9D0E-87FC-83EF-AAA60588262A}"/>
                </a:ext>
              </a:extLst>
            </p:cNvPr>
            <p:cNvSpPr/>
            <p:nvPr/>
          </p:nvSpPr>
          <p:spPr>
            <a:xfrm>
              <a:off x="4633600" y="941775"/>
              <a:ext cx="123275" cy="70875"/>
            </a:xfrm>
            <a:custGeom>
              <a:avLst/>
              <a:gdLst/>
              <a:ahLst/>
              <a:cxnLst/>
              <a:rect l="l" t="t" r="r" b="b"/>
              <a:pathLst>
                <a:path w="4931" h="2835" extrusionOk="0">
                  <a:moveTo>
                    <a:pt x="2456" y="1"/>
                  </a:moveTo>
                  <a:lnTo>
                    <a:pt x="303" y="832"/>
                  </a:lnTo>
                  <a:lnTo>
                    <a:pt x="19" y="2097"/>
                  </a:lnTo>
                  <a:lnTo>
                    <a:pt x="1" y="2192"/>
                  </a:lnTo>
                  <a:lnTo>
                    <a:pt x="19" y="2381"/>
                  </a:lnTo>
                  <a:lnTo>
                    <a:pt x="38" y="2513"/>
                  </a:lnTo>
                  <a:lnTo>
                    <a:pt x="76" y="2626"/>
                  </a:lnTo>
                  <a:lnTo>
                    <a:pt x="133" y="2740"/>
                  </a:lnTo>
                  <a:lnTo>
                    <a:pt x="227" y="2815"/>
                  </a:lnTo>
                  <a:lnTo>
                    <a:pt x="246" y="2834"/>
                  </a:lnTo>
                  <a:lnTo>
                    <a:pt x="284" y="2834"/>
                  </a:lnTo>
                  <a:lnTo>
                    <a:pt x="378" y="2815"/>
                  </a:lnTo>
                  <a:lnTo>
                    <a:pt x="511" y="2759"/>
                  </a:lnTo>
                  <a:lnTo>
                    <a:pt x="643" y="2683"/>
                  </a:lnTo>
                  <a:lnTo>
                    <a:pt x="964" y="2456"/>
                  </a:lnTo>
                  <a:lnTo>
                    <a:pt x="1323" y="2173"/>
                  </a:lnTo>
                  <a:lnTo>
                    <a:pt x="1946" y="1625"/>
                  </a:lnTo>
                  <a:lnTo>
                    <a:pt x="2230" y="1380"/>
                  </a:lnTo>
                  <a:lnTo>
                    <a:pt x="2456" y="1512"/>
                  </a:lnTo>
                  <a:lnTo>
                    <a:pt x="2702" y="1644"/>
                  </a:lnTo>
                  <a:lnTo>
                    <a:pt x="3023" y="1776"/>
                  </a:lnTo>
                  <a:lnTo>
                    <a:pt x="3382" y="1927"/>
                  </a:lnTo>
                  <a:lnTo>
                    <a:pt x="3760" y="2022"/>
                  </a:lnTo>
                  <a:lnTo>
                    <a:pt x="3949" y="2060"/>
                  </a:lnTo>
                  <a:lnTo>
                    <a:pt x="4156" y="2078"/>
                  </a:lnTo>
                  <a:lnTo>
                    <a:pt x="4326" y="2097"/>
                  </a:lnTo>
                  <a:lnTo>
                    <a:pt x="4515" y="2078"/>
                  </a:lnTo>
                  <a:lnTo>
                    <a:pt x="4666" y="2041"/>
                  </a:lnTo>
                  <a:lnTo>
                    <a:pt x="4780" y="1965"/>
                  </a:lnTo>
                  <a:lnTo>
                    <a:pt x="4855" y="1890"/>
                  </a:lnTo>
                  <a:lnTo>
                    <a:pt x="4912" y="1814"/>
                  </a:lnTo>
                  <a:lnTo>
                    <a:pt x="4931" y="1701"/>
                  </a:lnTo>
                  <a:lnTo>
                    <a:pt x="4931" y="1606"/>
                  </a:lnTo>
                  <a:lnTo>
                    <a:pt x="4931" y="1493"/>
                  </a:lnTo>
                  <a:lnTo>
                    <a:pt x="4893" y="1380"/>
                  </a:lnTo>
                  <a:lnTo>
                    <a:pt x="4799" y="1153"/>
                  </a:lnTo>
                  <a:lnTo>
                    <a:pt x="4704" y="964"/>
                  </a:lnTo>
                  <a:lnTo>
                    <a:pt x="4591" y="794"/>
                  </a:lnTo>
                  <a:lnTo>
                    <a:pt x="24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17;p30">
              <a:extLst>
                <a:ext uri="{FF2B5EF4-FFF2-40B4-BE49-F238E27FC236}">
                  <a16:creationId xmlns:a16="http://schemas.microsoft.com/office/drawing/2014/main" id="{D8BCABAE-33BB-4D54-A6DF-FFBA24AC45E2}"/>
                </a:ext>
              </a:extLst>
            </p:cNvPr>
            <p:cNvSpPr/>
            <p:nvPr/>
          </p:nvSpPr>
          <p:spPr>
            <a:xfrm>
              <a:off x="4629350" y="937525"/>
              <a:ext cx="132250" cy="79375"/>
            </a:xfrm>
            <a:custGeom>
              <a:avLst/>
              <a:gdLst/>
              <a:ahLst/>
              <a:cxnLst/>
              <a:rect l="l" t="t" r="r" b="b"/>
              <a:pathLst>
                <a:path w="5290" h="3175" extrusionOk="0">
                  <a:moveTo>
                    <a:pt x="2626" y="359"/>
                  </a:moveTo>
                  <a:lnTo>
                    <a:pt x="4648" y="1096"/>
                  </a:lnTo>
                  <a:lnTo>
                    <a:pt x="4761" y="1285"/>
                  </a:lnTo>
                  <a:lnTo>
                    <a:pt x="4855" y="1512"/>
                  </a:lnTo>
                  <a:lnTo>
                    <a:pt x="4912" y="1625"/>
                  </a:lnTo>
                  <a:lnTo>
                    <a:pt x="4931" y="1720"/>
                  </a:lnTo>
                  <a:lnTo>
                    <a:pt x="4931" y="1833"/>
                  </a:lnTo>
                  <a:lnTo>
                    <a:pt x="4912" y="1908"/>
                  </a:lnTo>
                  <a:lnTo>
                    <a:pt x="4893" y="1946"/>
                  </a:lnTo>
                  <a:lnTo>
                    <a:pt x="4855" y="1984"/>
                  </a:lnTo>
                  <a:lnTo>
                    <a:pt x="4780" y="2041"/>
                  </a:lnTo>
                  <a:lnTo>
                    <a:pt x="4648" y="2078"/>
                  </a:lnTo>
                  <a:lnTo>
                    <a:pt x="4308" y="2078"/>
                  </a:lnTo>
                  <a:lnTo>
                    <a:pt x="4138" y="2060"/>
                  </a:lnTo>
                  <a:lnTo>
                    <a:pt x="3949" y="2022"/>
                  </a:lnTo>
                  <a:lnTo>
                    <a:pt x="3590" y="1927"/>
                  </a:lnTo>
                  <a:lnTo>
                    <a:pt x="3250" y="1795"/>
                  </a:lnTo>
                  <a:lnTo>
                    <a:pt x="2947" y="1644"/>
                  </a:lnTo>
                  <a:lnTo>
                    <a:pt x="2721" y="1531"/>
                  </a:lnTo>
                  <a:lnTo>
                    <a:pt x="2494" y="1398"/>
                  </a:lnTo>
                  <a:lnTo>
                    <a:pt x="2437" y="1380"/>
                  </a:lnTo>
                  <a:lnTo>
                    <a:pt x="2324" y="1380"/>
                  </a:lnTo>
                  <a:lnTo>
                    <a:pt x="2267" y="1417"/>
                  </a:lnTo>
                  <a:lnTo>
                    <a:pt x="1738" y="1908"/>
                  </a:lnTo>
                  <a:lnTo>
                    <a:pt x="1210" y="2343"/>
                  </a:lnTo>
                  <a:lnTo>
                    <a:pt x="964" y="2532"/>
                  </a:lnTo>
                  <a:lnTo>
                    <a:pt x="756" y="2683"/>
                  </a:lnTo>
                  <a:lnTo>
                    <a:pt x="586" y="2777"/>
                  </a:lnTo>
                  <a:lnTo>
                    <a:pt x="473" y="2834"/>
                  </a:lnTo>
                  <a:lnTo>
                    <a:pt x="435" y="2777"/>
                  </a:lnTo>
                  <a:lnTo>
                    <a:pt x="397" y="2721"/>
                  </a:lnTo>
                  <a:lnTo>
                    <a:pt x="359" y="2570"/>
                  </a:lnTo>
                  <a:lnTo>
                    <a:pt x="359" y="2418"/>
                  </a:lnTo>
                  <a:lnTo>
                    <a:pt x="359" y="2286"/>
                  </a:lnTo>
                  <a:lnTo>
                    <a:pt x="624" y="1115"/>
                  </a:lnTo>
                  <a:lnTo>
                    <a:pt x="2626" y="359"/>
                  </a:lnTo>
                  <a:close/>
                  <a:moveTo>
                    <a:pt x="2626" y="1"/>
                  </a:moveTo>
                  <a:lnTo>
                    <a:pt x="2570" y="19"/>
                  </a:lnTo>
                  <a:lnTo>
                    <a:pt x="416" y="832"/>
                  </a:lnTo>
                  <a:lnTo>
                    <a:pt x="341" y="869"/>
                  </a:lnTo>
                  <a:lnTo>
                    <a:pt x="303" y="945"/>
                  </a:lnTo>
                  <a:lnTo>
                    <a:pt x="19" y="2230"/>
                  </a:lnTo>
                  <a:lnTo>
                    <a:pt x="19" y="2248"/>
                  </a:lnTo>
                  <a:lnTo>
                    <a:pt x="1" y="2381"/>
                  </a:lnTo>
                  <a:lnTo>
                    <a:pt x="1" y="2494"/>
                  </a:lnTo>
                  <a:lnTo>
                    <a:pt x="19" y="2626"/>
                  </a:lnTo>
                  <a:lnTo>
                    <a:pt x="57" y="2759"/>
                  </a:lnTo>
                  <a:lnTo>
                    <a:pt x="114" y="2910"/>
                  </a:lnTo>
                  <a:lnTo>
                    <a:pt x="189" y="3023"/>
                  </a:lnTo>
                  <a:lnTo>
                    <a:pt x="284" y="3136"/>
                  </a:lnTo>
                  <a:lnTo>
                    <a:pt x="341" y="3174"/>
                  </a:lnTo>
                  <a:lnTo>
                    <a:pt x="529" y="3174"/>
                  </a:lnTo>
                  <a:lnTo>
                    <a:pt x="643" y="3136"/>
                  </a:lnTo>
                  <a:lnTo>
                    <a:pt x="813" y="3042"/>
                  </a:lnTo>
                  <a:lnTo>
                    <a:pt x="1021" y="2929"/>
                  </a:lnTo>
                  <a:lnTo>
                    <a:pt x="1285" y="2740"/>
                  </a:lnTo>
                  <a:lnTo>
                    <a:pt x="1587" y="2494"/>
                  </a:lnTo>
                  <a:lnTo>
                    <a:pt x="1965" y="2173"/>
                  </a:lnTo>
                  <a:lnTo>
                    <a:pt x="2419" y="1757"/>
                  </a:lnTo>
                  <a:lnTo>
                    <a:pt x="2815" y="1965"/>
                  </a:lnTo>
                  <a:lnTo>
                    <a:pt x="3080" y="2097"/>
                  </a:lnTo>
                  <a:lnTo>
                    <a:pt x="3382" y="2211"/>
                  </a:lnTo>
                  <a:lnTo>
                    <a:pt x="3722" y="2324"/>
                  </a:lnTo>
                  <a:lnTo>
                    <a:pt x="4062" y="2400"/>
                  </a:lnTo>
                  <a:lnTo>
                    <a:pt x="4232" y="2418"/>
                  </a:lnTo>
                  <a:lnTo>
                    <a:pt x="4383" y="2437"/>
                  </a:lnTo>
                  <a:lnTo>
                    <a:pt x="4553" y="2437"/>
                  </a:lnTo>
                  <a:lnTo>
                    <a:pt x="4704" y="2418"/>
                  </a:lnTo>
                  <a:lnTo>
                    <a:pt x="4818" y="2381"/>
                  </a:lnTo>
                  <a:lnTo>
                    <a:pt x="4931" y="2343"/>
                  </a:lnTo>
                  <a:lnTo>
                    <a:pt x="5006" y="2305"/>
                  </a:lnTo>
                  <a:lnTo>
                    <a:pt x="5082" y="2267"/>
                  </a:lnTo>
                  <a:lnTo>
                    <a:pt x="5176" y="2154"/>
                  </a:lnTo>
                  <a:lnTo>
                    <a:pt x="5233" y="2041"/>
                  </a:lnTo>
                  <a:lnTo>
                    <a:pt x="5271" y="1946"/>
                  </a:lnTo>
                  <a:lnTo>
                    <a:pt x="5290" y="1871"/>
                  </a:lnTo>
                  <a:lnTo>
                    <a:pt x="5271" y="1682"/>
                  </a:lnTo>
                  <a:lnTo>
                    <a:pt x="5233" y="1493"/>
                  </a:lnTo>
                  <a:lnTo>
                    <a:pt x="5158" y="1304"/>
                  </a:lnTo>
                  <a:lnTo>
                    <a:pt x="5082" y="1134"/>
                  </a:lnTo>
                  <a:lnTo>
                    <a:pt x="5006" y="1002"/>
                  </a:lnTo>
                  <a:lnTo>
                    <a:pt x="4893" y="851"/>
                  </a:lnTo>
                  <a:lnTo>
                    <a:pt x="4855" y="813"/>
                  </a:lnTo>
                  <a:lnTo>
                    <a:pt x="4818" y="794"/>
                  </a:lnTo>
                  <a:lnTo>
                    <a:pt x="2683" y="19"/>
                  </a:lnTo>
                  <a:lnTo>
                    <a:pt x="262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18;p30">
              <a:extLst>
                <a:ext uri="{FF2B5EF4-FFF2-40B4-BE49-F238E27FC236}">
                  <a16:creationId xmlns:a16="http://schemas.microsoft.com/office/drawing/2014/main" id="{A1591430-5CEB-E692-61B6-4241ECED58AE}"/>
                </a:ext>
              </a:extLst>
            </p:cNvPr>
            <p:cNvSpPr/>
            <p:nvPr/>
          </p:nvSpPr>
          <p:spPr>
            <a:xfrm>
              <a:off x="4608575" y="923350"/>
              <a:ext cx="154450" cy="85050"/>
            </a:xfrm>
            <a:custGeom>
              <a:avLst/>
              <a:gdLst/>
              <a:ahLst/>
              <a:cxnLst/>
              <a:rect l="l" t="t" r="r" b="b"/>
              <a:pathLst>
                <a:path w="6178" h="3402" extrusionOk="0">
                  <a:moveTo>
                    <a:pt x="2513" y="1"/>
                  </a:moveTo>
                  <a:lnTo>
                    <a:pt x="473" y="1266"/>
                  </a:lnTo>
                  <a:lnTo>
                    <a:pt x="0" y="2627"/>
                  </a:lnTo>
                  <a:lnTo>
                    <a:pt x="492" y="3004"/>
                  </a:lnTo>
                  <a:lnTo>
                    <a:pt x="492" y="3042"/>
                  </a:lnTo>
                  <a:lnTo>
                    <a:pt x="492" y="3155"/>
                  </a:lnTo>
                  <a:lnTo>
                    <a:pt x="529" y="3231"/>
                  </a:lnTo>
                  <a:lnTo>
                    <a:pt x="567" y="3307"/>
                  </a:lnTo>
                  <a:lnTo>
                    <a:pt x="624" y="3363"/>
                  </a:lnTo>
                  <a:lnTo>
                    <a:pt x="718" y="3401"/>
                  </a:lnTo>
                  <a:lnTo>
                    <a:pt x="794" y="3401"/>
                  </a:lnTo>
                  <a:lnTo>
                    <a:pt x="907" y="3344"/>
                  </a:lnTo>
                  <a:lnTo>
                    <a:pt x="1039" y="3269"/>
                  </a:lnTo>
                  <a:lnTo>
                    <a:pt x="1228" y="3137"/>
                  </a:lnTo>
                  <a:lnTo>
                    <a:pt x="1625" y="2834"/>
                  </a:lnTo>
                  <a:lnTo>
                    <a:pt x="2059" y="2475"/>
                  </a:lnTo>
                  <a:lnTo>
                    <a:pt x="2853" y="1795"/>
                  </a:lnTo>
                  <a:lnTo>
                    <a:pt x="3212" y="1474"/>
                  </a:lnTo>
                  <a:lnTo>
                    <a:pt x="4118" y="1833"/>
                  </a:lnTo>
                  <a:lnTo>
                    <a:pt x="4836" y="2098"/>
                  </a:lnTo>
                  <a:lnTo>
                    <a:pt x="5157" y="2192"/>
                  </a:lnTo>
                  <a:lnTo>
                    <a:pt x="5384" y="2249"/>
                  </a:lnTo>
                  <a:lnTo>
                    <a:pt x="5479" y="2249"/>
                  </a:lnTo>
                  <a:lnTo>
                    <a:pt x="5554" y="2211"/>
                  </a:lnTo>
                  <a:lnTo>
                    <a:pt x="5630" y="2154"/>
                  </a:lnTo>
                  <a:lnTo>
                    <a:pt x="5705" y="2079"/>
                  </a:lnTo>
                  <a:lnTo>
                    <a:pt x="5781" y="1965"/>
                  </a:lnTo>
                  <a:lnTo>
                    <a:pt x="5837" y="1852"/>
                  </a:lnTo>
                  <a:lnTo>
                    <a:pt x="5951" y="1606"/>
                  </a:lnTo>
                  <a:lnTo>
                    <a:pt x="6045" y="1361"/>
                  </a:lnTo>
                  <a:lnTo>
                    <a:pt x="6121" y="1134"/>
                  </a:lnTo>
                  <a:lnTo>
                    <a:pt x="6178" y="908"/>
                  </a:lnTo>
                  <a:lnTo>
                    <a:pt x="25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19;p30">
              <a:extLst>
                <a:ext uri="{FF2B5EF4-FFF2-40B4-BE49-F238E27FC236}">
                  <a16:creationId xmlns:a16="http://schemas.microsoft.com/office/drawing/2014/main" id="{BC73232F-E3BA-DD94-928F-83D3654AAEA0}"/>
                </a:ext>
              </a:extLst>
            </p:cNvPr>
            <p:cNvSpPr/>
            <p:nvPr/>
          </p:nvSpPr>
          <p:spPr>
            <a:xfrm>
              <a:off x="4604325" y="915325"/>
              <a:ext cx="180900" cy="110075"/>
            </a:xfrm>
            <a:custGeom>
              <a:avLst/>
              <a:gdLst/>
              <a:ahLst/>
              <a:cxnLst/>
              <a:rect l="l" t="t" r="r" b="b"/>
              <a:pathLst>
                <a:path w="7236" h="4403" extrusionOk="0">
                  <a:moveTo>
                    <a:pt x="3401" y="1"/>
                  </a:moveTo>
                  <a:lnTo>
                    <a:pt x="2003" y="360"/>
                  </a:lnTo>
                  <a:lnTo>
                    <a:pt x="492" y="2079"/>
                  </a:lnTo>
                  <a:lnTo>
                    <a:pt x="170" y="2853"/>
                  </a:lnTo>
                  <a:lnTo>
                    <a:pt x="114" y="2948"/>
                  </a:lnTo>
                  <a:lnTo>
                    <a:pt x="57" y="3042"/>
                  </a:lnTo>
                  <a:lnTo>
                    <a:pt x="19" y="3174"/>
                  </a:lnTo>
                  <a:lnTo>
                    <a:pt x="0" y="3306"/>
                  </a:lnTo>
                  <a:lnTo>
                    <a:pt x="19" y="3439"/>
                  </a:lnTo>
                  <a:lnTo>
                    <a:pt x="57" y="3514"/>
                  </a:lnTo>
                  <a:lnTo>
                    <a:pt x="95" y="3571"/>
                  </a:lnTo>
                  <a:lnTo>
                    <a:pt x="152" y="3628"/>
                  </a:lnTo>
                  <a:lnTo>
                    <a:pt x="227" y="3665"/>
                  </a:lnTo>
                  <a:lnTo>
                    <a:pt x="265" y="3684"/>
                  </a:lnTo>
                  <a:lnTo>
                    <a:pt x="322" y="3684"/>
                  </a:lnTo>
                  <a:lnTo>
                    <a:pt x="473" y="3628"/>
                  </a:lnTo>
                  <a:lnTo>
                    <a:pt x="662" y="3514"/>
                  </a:lnTo>
                  <a:lnTo>
                    <a:pt x="888" y="3363"/>
                  </a:lnTo>
                  <a:lnTo>
                    <a:pt x="1134" y="3174"/>
                  </a:lnTo>
                  <a:lnTo>
                    <a:pt x="1398" y="2948"/>
                  </a:lnTo>
                  <a:lnTo>
                    <a:pt x="1946" y="2456"/>
                  </a:lnTo>
                  <a:lnTo>
                    <a:pt x="2475" y="1965"/>
                  </a:lnTo>
                  <a:lnTo>
                    <a:pt x="2928" y="1512"/>
                  </a:lnTo>
                  <a:lnTo>
                    <a:pt x="3344" y="1077"/>
                  </a:lnTo>
                  <a:lnTo>
                    <a:pt x="5384" y="1927"/>
                  </a:lnTo>
                  <a:lnTo>
                    <a:pt x="5403" y="2192"/>
                  </a:lnTo>
                  <a:lnTo>
                    <a:pt x="5441" y="2456"/>
                  </a:lnTo>
                  <a:lnTo>
                    <a:pt x="5497" y="2796"/>
                  </a:lnTo>
                  <a:lnTo>
                    <a:pt x="5573" y="3155"/>
                  </a:lnTo>
                  <a:lnTo>
                    <a:pt x="5705" y="3533"/>
                  </a:lnTo>
                  <a:lnTo>
                    <a:pt x="5800" y="3722"/>
                  </a:lnTo>
                  <a:lnTo>
                    <a:pt x="5875" y="3911"/>
                  </a:lnTo>
                  <a:lnTo>
                    <a:pt x="5989" y="4062"/>
                  </a:lnTo>
                  <a:lnTo>
                    <a:pt x="6102" y="4213"/>
                  </a:lnTo>
                  <a:lnTo>
                    <a:pt x="6234" y="4327"/>
                  </a:lnTo>
                  <a:lnTo>
                    <a:pt x="6348" y="4383"/>
                  </a:lnTo>
                  <a:lnTo>
                    <a:pt x="6461" y="4402"/>
                  </a:lnTo>
                  <a:lnTo>
                    <a:pt x="6574" y="4364"/>
                  </a:lnTo>
                  <a:lnTo>
                    <a:pt x="6669" y="4308"/>
                  </a:lnTo>
                  <a:lnTo>
                    <a:pt x="6763" y="4213"/>
                  </a:lnTo>
                  <a:lnTo>
                    <a:pt x="6839" y="4081"/>
                  </a:lnTo>
                  <a:lnTo>
                    <a:pt x="6933" y="3949"/>
                  </a:lnTo>
                  <a:lnTo>
                    <a:pt x="7065" y="3665"/>
                  </a:lnTo>
                  <a:lnTo>
                    <a:pt x="7160" y="3401"/>
                  </a:lnTo>
                  <a:lnTo>
                    <a:pt x="7235" y="3136"/>
                  </a:lnTo>
                  <a:lnTo>
                    <a:pt x="6102" y="719"/>
                  </a:lnTo>
                  <a:lnTo>
                    <a:pt x="34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20;p30">
              <a:extLst>
                <a:ext uri="{FF2B5EF4-FFF2-40B4-BE49-F238E27FC236}">
                  <a16:creationId xmlns:a16="http://schemas.microsoft.com/office/drawing/2014/main" id="{B5AF12A3-2D46-A0C4-C7AA-8567F7CB8C17}"/>
                </a:ext>
              </a:extLst>
            </p:cNvPr>
            <p:cNvSpPr/>
            <p:nvPr/>
          </p:nvSpPr>
          <p:spPr>
            <a:xfrm>
              <a:off x="4620375" y="939425"/>
              <a:ext cx="138400" cy="83125"/>
            </a:xfrm>
            <a:custGeom>
              <a:avLst/>
              <a:gdLst/>
              <a:ahLst/>
              <a:cxnLst/>
              <a:rect l="l" t="t" r="r" b="b"/>
              <a:pathLst>
                <a:path w="5536" h="3325" extrusionOk="0">
                  <a:moveTo>
                    <a:pt x="2683" y="0"/>
                  </a:moveTo>
                  <a:lnTo>
                    <a:pt x="2626" y="38"/>
                  </a:lnTo>
                  <a:lnTo>
                    <a:pt x="2343" y="321"/>
                  </a:lnTo>
                  <a:lnTo>
                    <a:pt x="1663" y="1001"/>
                  </a:lnTo>
                  <a:lnTo>
                    <a:pt x="1247" y="1398"/>
                  </a:lnTo>
                  <a:lnTo>
                    <a:pt x="832" y="1776"/>
                  </a:lnTo>
                  <a:lnTo>
                    <a:pt x="416" y="2135"/>
                  </a:lnTo>
                  <a:lnTo>
                    <a:pt x="38" y="2399"/>
                  </a:lnTo>
                  <a:lnTo>
                    <a:pt x="20" y="2437"/>
                  </a:lnTo>
                  <a:lnTo>
                    <a:pt x="1" y="2475"/>
                  </a:lnTo>
                  <a:lnTo>
                    <a:pt x="1" y="2531"/>
                  </a:lnTo>
                  <a:lnTo>
                    <a:pt x="20" y="2569"/>
                  </a:lnTo>
                  <a:lnTo>
                    <a:pt x="38" y="2607"/>
                  </a:lnTo>
                  <a:lnTo>
                    <a:pt x="133" y="2607"/>
                  </a:lnTo>
                  <a:lnTo>
                    <a:pt x="171" y="2588"/>
                  </a:lnTo>
                  <a:lnTo>
                    <a:pt x="511" y="2342"/>
                  </a:lnTo>
                  <a:lnTo>
                    <a:pt x="888" y="2040"/>
                  </a:lnTo>
                  <a:lnTo>
                    <a:pt x="1266" y="1681"/>
                  </a:lnTo>
                  <a:lnTo>
                    <a:pt x="1663" y="1322"/>
                  </a:lnTo>
                  <a:lnTo>
                    <a:pt x="2324" y="661"/>
                  </a:lnTo>
                  <a:lnTo>
                    <a:pt x="2740" y="246"/>
                  </a:lnTo>
                  <a:lnTo>
                    <a:pt x="4629" y="1039"/>
                  </a:lnTo>
                  <a:lnTo>
                    <a:pt x="4685" y="1474"/>
                  </a:lnTo>
                  <a:lnTo>
                    <a:pt x="4742" y="1776"/>
                  </a:lnTo>
                  <a:lnTo>
                    <a:pt x="4818" y="2116"/>
                  </a:lnTo>
                  <a:lnTo>
                    <a:pt x="4912" y="2456"/>
                  </a:lnTo>
                  <a:lnTo>
                    <a:pt x="5025" y="2777"/>
                  </a:lnTo>
                  <a:lnTo>
                    <a:pt x="5101" y="2928"/>
                  </a:lnTo>
                  <a:lnTo>
                    <a:pt x="5177" y="3060"/>
                  </a:lnTo>
                  <a:lnTo>
                    <a:pt x="5252" y="3193"/>
                  </a:lnTo>
                  <a:lnTo>
                    <a:pt x="5347" y="3287"/>
                  </a:lnTo>
                  <a:lnTo>
                    <a:pt x="5384" y="3306"/>
                  </a:lnTo>
                  <a:lnTo>
                    <a:pt x="5422" y="3325"/>
                  </a:lnTo>
                  <a:lnTo>
                    <a:pt x="5460" y="3306"/>
                  </a:lnTo>
                  <a:lnTo>
                    <a:pt x="5498" y="3287"/>
                  </a:lnTo>
                  <a:lnTo>
                    <a:pt x="5535" y="3249"/>
                  </a:lnTo>
                  <a:lnTo>
                    <a:pt x="5535" y="3211"/>
                  </a:lnTo>
                  <a:lnTo>
                    <a:pt x="5535" y="3155"/>
                  </a:lnTo>
                  <a:lnTo>
                    <a:pt x="5498" y="3117"/>
                  </a:lnTo>
                  <a:lnTo>
                    <a:pt x="5422" y="3023"/>
                  </a:lnTo>
                  <a:lnTo>
                    <a:pt x="5347" y="2890"/>
                  </a:lnTo>
                  <a:lnTo>
                    <a:pt x="5271" y="2739"/>
                  </a:lnTo>
                  <a:lnTo>
                    <a:pt x="5195" y="2588"/>
                  </a:lnTo>
                  <a:lnTo>
                    <a:pt x="5082" y="2229"/>
                  </a:lnTo>
                  <a:lnTo>
                    <a:pt x="5007" y="1870"/>
                  </a:lnTo>
                  <a:lnTo>
                    <a:pt x="4931" y="1530"/>
                  </a:lnTo>
                  <a:lnTo>
                    <a:pt x="4893" y="1228"/>
                  </a:lnTo>
                  <a:lnTo>
                    <a:pt x="4855" y="963"/>
                  </a:lnTo>
                  <a:lnTo>
                    <a:pt x="4837" y="907"/>
                  </a:lnTo>
                  <a:lnTo>
                    <a:pt x="4780" y="869"/>
                  </a:lnTo>
                  <a:lnTo>
                    <a:pt x="275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21;p30">
              <a:extLst>
                <a:ext uri="{FF2B5EF4-FFF2-40B4-BE49-F238E27FC236}">
                  <a16:creationId xmlns:a16="http://schemas.microsoft.com/office/drawing/2014/main" id="{417E5227-290F-36BB-41AE-906C6B3D4D64}"/>
                </a:ext>
              </a:extLst>
            </p:cNvPr>
            <p:cNvSpPr/>
            <p:nvPr/>
          </p:nvSpPr>
          <p:spPr>
            <a:xfrm>
              <a:off x="4633600" y="957350"/>
              <a:ext cx="110050" cy="49150"/>
            </a:xfrm>
            <a:custGeom>
              <a:avLst/>
              <a:gdLst/>
              <a:ahLst/>
              <a:cxnLst/>
              <a:rect l="l" t="t" r="r" b="b"/>
              <a:pathLst>
                <a:path w="4402" h="1966" extrusionOk="0">
                  <a:moveTo>
                    <a:pt x="2192" y="1"/>
                  </a:moveTo>
                  <a:lnTo>
                    <a:pt x="2135" y="20"/>
                  </a:lnTo>
                  <a:lnTo>
                    <a:pt x="1342" y="719"/>
                  </a:lnTo>
                  <a:lnTo>
                    <a:pt x="681" y="1285"/>
                  </a:lnTo>
                  <a:lnTo>
                    <a:pt x="341" y="1550"/>
                  </a:lnTo>
                  <a:lnTo>
                    <a:pt x="57" y="1758"/>
                  </a:lnTo>
                  <a:lnTo>
                    <a:pt x="19" y="1795"/>
                  </a:lnTo>
                  <a:lnTo>
                    <a:pt x="1" y="1833"/>
                  </a:lnTo>
                  <a:lnTo>
                    <a:pt x="1" y="1871"/>
                  </a:lnTo>
                  <a:lnTo>
                    <a:pt x="19" y="1928"/>
                  </a:lnTo>
                  <a:lnTo>
                    <a:pt x="57" y="1966"/>
                  </a:lnTo>
                  <a:lnTo>
                    <a:pt x="114" y="1966"/>
                  </a:lnTo>
                  <a:lnTo>
                    <a:pt x="189" y="1947"/>
                  </a:lnTo>
                  <a:lnTo>
                    <a:pt x="454" y="1758"/>
                  </a:lnTo>
                  <a:lnTo>
                    <a:pt x="737" y="1531"/>
                  </a:lnTo>
                  <a:lnTo>
                    <a:pt x="1342" y="1021"/>
                  </a:lnTo>
                  <a:lnTo>
                    <a:pt x="1890" y="549"/>
                  </a:lnTo>
                  <a:lnTo>
                    <a:pt x="2230" y="246"/>
                  </a:lnTo>
                  <a:lnTo>
                    <a:pt x="3155" y="624"/>
                  </a:lnTo>
                  <a:lnTo>
                    <a:pt x="3760" y="832"/>
                  </a:lnTo>
                  <a:lnTo>
                    <a:pt x="4024" y="927"/>
                  </a:lnTo>
                  <a:lnTo>
                    <a:pt x="4251" y="983"/>
                  </a:lnTo>
                  <a:lnTo>
                    <a:pt x="4308" y="983"/>
                  </a:lnTo>
                  <a:lnTo>
                    <a:pt x="4345" y="964"/>
                  </a:lnTo>
                  <a:lnTo>
                    <a:pt x="4364" y="945"/>
                  </a:lnTo>
                  <a:lnTo>
                    <a:pt x="4383" y="889"/>
                  </a:lnTo>
                  <a:lnTo>
                    <a:pt x="4402" y="851"/>
                  </a:lnTo>
                  <a:lnTo>
                    <a:pt x="4383" y="813"/>
                  </a:lnTo>
                  <a:lnTo>
                    <a:pt x="4345" y="775"/>
                  </a:lnTo>
                  <a:lnTo>
                    <a:pt x="4308" y="757"/>
                  </a:lnTo>
                  <a:lnTo>
                    <a:pt x="4062" y="681"/>
                  </a:lnTo>
                  <a:lnTo>
                    <a:pt x="3741" y="587"/>
                  </a:lnTo>
                  <a:lnTo>
                    <a:pt x="3080" y="341"/>
                  </a:lnTo>
                  <a:lnTo>
                    <a:pt x="22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22;p30">
              <a:extLst>
                <a:ext uri="{FF2B5EF4-FFF2-40B4-BE49-F238E27FC236}">
                  <a16:creationId xmlns:a16="http://schemas.microsoft.com/office/drawing/2014/main" id="{65FBA53B-CF90-511B-7DE2-89D623DB93DE}"/>
                </a:ext>
              </a:extLst>
            </p:cNvPr>
            <p:cNvSpPr/>
            <p:nvPr/>
          </p:nvSpPr>
          <p:spPr>
            <a:xfrm>
              <a:off x="4605750" y="923825"/>
              <a:ext cx="160575" cy="97325"/>
            </a:xfrm>
            <a:custGeom>
              <a:avLst/>
              <a:gdLst/>
              <a:ahLst/>
              <a:cxnLst/>
              <a:rect l="l" t="t" r="r" b="b"/>
              <a:pathLst>
                <a:path w="6423" h="3893" extrusionOk="0">
                  <a:moveTo>
                    <a:pt x="3079" y="1"/>
                  </a:moveTo>
                  <a:lnTo>
                    <a:pt x="3022" y="20"/>
                  </a:lnTo>
                  <a:lnTo>
                    <a:pt x="2682" y="379"/>
                  </a:lnTo>
                  <a:lnTo>
                    <a:pt x="1889" y="1191"/>
                  </a:lnTo>
                  <a:lnTo>
                    <a:pt x="1417" y="1644"/>
                  </a:lnTo>
                  <a:lnTo>
                    <a:pt x="907" y="2098"/>
                  </a:lnTo>
                  <a:lnTo>
                    <a:pt x="453" y="2475"/>
                  </a:lnTo>
                  <a:lnTo>
                    <a:pt x="246" y="2626"/>
                  </a:lnTo>
                  <a:lnTo>
                    <a:pt x="57" y="2759"/>
                  </a:lnTo>
                  <a:lnTo>
                    <a:pt x="19" y="2796"/>
                  </a:lnTo>
                  <a:lnTo>
                    <a:pt x="0" y="2834"/>
                  </a:lnTo>
                  <a:lnTo>
                    <a:pt x="0" y="2872"/>
                  </a:lnTo>
                  <a:lnTo>
                    <a:pt x="0" y="2929"/>
                  </a:lnTo>
                  <a:lnTo>
                    <a:pt x="38" y="2948"/>
                  </a:lnTo>
                  <a:lnTo>
                    <a:pt x="76" y="2966"/>
                  </a:lnTo>
                  <a:lnTo>
                    <a:pt x="132" y="2985"/>
                  </a:lnTo>
                  <a:lnTo>
                    <a:pt x="170" y="2966"/>
                  </a:lnTo>
                  <a:lnTo>
                    <a:pt x="340" y="2834"/>
                  </a:lnTo>
                  <a:lnTo>
                    <a:pt x="548" y="2702"/>
                  </a:lnTo>
                  <a:lnTo>
                    <a:pt x="982" y="2343"/>
                  </a:lnTo>
                  <a:lnTo>
                    <a:pt x="1436" y="1946"/>
                  </a:lnTo>
                  <a:lnTo>
                    <a:pt x="1889" y="1512"/>
                  </a:lnTo>
                  <a:lnTo>
                    <a:pt x="2682" y="737"/>
                  </a:lnTo>
                  <a:lnTo>
                    <a:pt x="3155" y="246"/>
                  </a:lnTo>
                  <a:lnTo>
                    <a:pt x="3703" y="416"/>
                  </a:lnTo>
                  <a:lnTo>
                    <a:pt x="4118" y="567"/>
                  </a:lnTo>
                  <a:lnTo>
                    <a:pt x="4571" y="756"/>
                  </a:lnTo>
                  <a:lnTo>
                    <a:pt x="5025" y="983"/>
                  </a:lnTo>
                  <a:lnTo>
                    <a:pt x="5233" y="1096"/>
                  </a:lnTo>
                  <a:lnTo>
                    <a:pt x="5422" y="1229"/>
                  </a:lnTo>
                  <a:lnTo>
                    <a:pt x="5592" y="1342"/>
                  </a:lnTo>
                  <a:lnTo>
                    <a:pt x="5743" y="1474"/>
                  </a:lnTo>
                  <a:lnTo>
                    <a:pt x="5875" y="1625"/>
                  </a:lnTo>
                  <a:lnTo>
                    <a:pt x="5969" y="1758"/>
                  </a:lnTo>
                  <a:lnTo>
                    <a:pt x="6064" y="2003"/>
                  </a:lnTo>
                  <a:lnTo>
                    <a:pt x="6139" y="2286"/>
                  </a:lnTo>
                  <a:lnTo>
                    <a:pt x="6177" y="2551"/>
                  </a:lnTo>
                  <a:lnTo>
                    <a:pt x="6196" y="2815"/>
                  </a:lnTo>
                  <a:lnTo>
                    <a:pt x="6177" y="3080"/>
                  </a:lnTo>
                  <a:lnTo>
                    <a:pt x="6158" y="3325"/>
                  </a:lnTo>
                  <a:lnTo>
                    <a:pt x="6102" y="3533"/>
                  </a:lnTo>
                  <a:lnTo>
                    <a:pt x="6007" y="3722"/>
                  </a:lnTo>
                  <a:lnTo>
                    <a:pt x="6007" y="3760"/>
                  </a:lnTo>
                  <a:lnTo>
                    <a:pt x="6007" y="3817"/>
                  </a:lnTo>
                  <a:lnTo>
                    <a:pt x="6026" y="3854"/>
                  </a:lnTo>
                  <a:lnTo>
                    <a:pt x="6064" y="3873"/>
                  </a:lnTo>
                  <a:lnTo>
                    <a:pt x="6120" y="3892"/>
                  </a:lnTo>
                  <a:lnTo>
                    <a:pt x="6177" y="3873"/>
                  </a:lnTo>
                  <a:lnTo>
                    <a:pt x="6215" y="3835"/>
                  </a:lnTo>
                  <a:lnTo>
                    <a:pt x="6309" y="3628"/>
                  </a:lnTo>
                  <a:lnTo>
                    <a:pt x="6366" y="3401"/>
                  </a:lnTo>
                  <a:lnTo>
                    <a:pt x="6423" y="3136"/>
                  </a:lnTo>
                  <a:lnTo>
                    <a:pt x="6423" y="2853"/>
                  </a:lnTo>
                  <a:lnTo>
                    <a:pt x="6423" y="2551"/>
                  </a:lnTo>
                  <a:lnTo>
                    <a:pt x="6366" y="2249"/>
                  </a:lnTo>
                  <a:lnTo>
                    <a:pt x="6291" y="1946"/>
                  </a:lnTo>
                  <a:lnTo>
                    <a:pt x="6177" y="1644"/>
                  </a:lnTo>
                  <a:lnTo>
                    <a:pt x="6064" y="1474"/>
                  </a:lnTo>
                  <a:lnTo>
                    <a:pt x="5913" y="1323"/>
                  </a:lnTo>
                  <a:lnTo>
                    <a:pt x="5724" y="1153"/>
                  </a:lnTo>
                  <a:lnTo>
                    <a:pt x="5516" y="1021"/>
                  </a:lnTo>
                  <a:lnTo>
                    <a:pt x="5289" y="870"/>
                  </a:lnTo>
                  <a:lnTo>
                    <a:pt x="5044" y="737"/>
                  </a:lnTo>
                  <a:lnTo>
                    <a:pt x="4534" y="492"/>
                  </a:lnTo>
                  <a:lnTo>
                    <a:pt x="4024" y="284"/>
                  </a:lnTo>
                  <a:lnTo>
                    <a:pt x="3608" y="133"/>
                  </a:lnTo>
                  <a:lnTo>
                    <a:pt x="315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23;p30">
              <a:extLst>
                <a:ext uri="{FF2B5EF4-FFF2-40B4-BE49-F238E27FC236}">
                  <a16:creationId xmlns:a16="http://schemas.microsoft.com/office/drawing/2014/main" id="{55D11B5E-4E2C-2E08-8AA3-B62A5DD8646A}"/>
                </a:ext>
              </a:extLst>
            </p:cNvPr>
            <p:cNvSpPr/>
            <p:nvPr/>
          </p:nvSpPr>
          <p:spPr>
            <a:xfrm>
              <a:off x="4591100" y="875200"/>
              <a:ext cx="298025" cy="273925"/>
            </a:xfrm>
            <a:custGeom>
              <a:avLst/>
              <a:gdLst/>
              <a:ahLst/>
              <a:cxnLst/>
              <a:rect l="l" t="t" r="r" b="b"/>
              <a:pathLst>
                <a:path w="11921" h="10957" extrusionOk="0">
                  <a:moveTo>
                    <a:pt x="3420" y="0"/>
                  </a:moveTo>
                  <a:lnTo>
                    <a:pt x="3306" y="19"/>
                  </a:lnTo>
                  <a:lnTo>
                    <a:pt x="3193" y="57"/>
                  </a:lnTo>
                  <a:lnTo>
                    <a:pt x="3042" y="151"/>
                  </a:lnTo>
                  <a:lnTo>
                    <a:pt x="2853" y="321"/>
                  </a:lnTo>
                  <a:lnTo>
                    <a:pt x="2645" y="529"/>
                  </a:lnTo>
                  <a:lnTo>
                    <a:pt x="2418" y="775"/>
                  </a:lnTo>
                  <a:lnTo>
                    <a:pt x="2173" y="1058"/>
                  </a:lnTo>
                  <a:lnTo>
                    <a:pt x="1908" y="1379"/>
                  </a:lnTo>
                  <a:lnTo>
                    <a:pt x="1398" y="2078"/>
                  </a:lnTo>
                  <a:lnTo>
                    <a:pt x="907" y="2815"/>
                  </a:lnTo>
                  <a:lnTo>
                    <a:pt x="699" y="3174"/>
                  </a:lnTo>
                  <a:lnTo>
                    <a:pt x="492" y="3514"/>
                  </a:lnTo>
                  <a:lnTo>
                    <a:pt x="322" y="3835"/>
                  </a:lnTo>
                  <a:lnTo>
                    <a:pt x="189" y="4137"/>
                  </a:lnTo>
                  <a:lnTo>
                    <a:pt x="76" y="4401"/>
                  </a:lnTo>
                  <a:lnTo>
                    <a:pt x="19" y="4628"/>
                  </a:lnTo>
                  <a:lnTo>
                    <a:pt x="0" y="4760"/>
                  </a:lnTo>
                  <a:lnTo>
                    <a:pt x="0" y="4874"/>
                  </a:lnTo>
                  <a:lnTo>
                    <a:pt x="38" y="4968"/>
                  </a:lnTo>
                  <a:lnTo>
                    <a:pt x="76" y="5044"/>
                  </a:lnTo>
                  <a:lnTo>
                    <a:pt x="114" y="5063"/>
                  </a:lnTo>
                  <a:lnTo>
                    <a:pt x="170" y="5100"/>
                  </a:lnTo>
                  <a:lnTo>
                    <a:pt x="227" y="5119"/>
                  </a:lnTo>
                  <a:lnTo>
                    <a:pt x="303" y="5138"/>
                  </a:lnTo>
                  <a:lnTo>
                    <a:pt x="322" y="5138"/>
                  </a:lnTo>
                  <a:lnTo>
                    <a:pt x="454" y="5100"/>
                  </a:lnTo>
                  <a:lnTo>
                    <a:pt x="624" y="5044"/>
                  </a:lnTo>
                  <a:lnTo>
                    <a:pt x="832" y="4911"/>
                  </a:lnTo>
                  <a:lnTo>
                    <a:pt x="1058" y="4779"/>
                  </a:lnTo>
                  <a:lnTo>
                    <a:pt x="1285" y="4590"/>
                  </a:lnTo>
                  <a:lnTo>
                    <a:pt x="1531" y="4383"/>
                  </a:lnTo>
                  <a:lnTo>
                    <a:pt x="2059" y="3929"/>
                  </a:lnTo>
                  <a:lnTo>
                    <a:pt x="2588" y="3438"/>
                  </a:lnTo>
                  <a:lnTo>
                    <a:pt x="3061" y="2966"/>
                  </a:lnTo>
                  <a:lnTo>
                    <a:pt x="3760" y="2248"/>
                  </a:lnTo>
                  <a:lnTo>
                    <a:pt x="4081" y="2342"/>
                  </a:lnTo>
                  <a:lnTo>
                    <a:pt x="4459" y="2494"/>
                  </a:lnTo>
                  <a:lnTo>
                    <a:pt x="4874" y="2645"/>
                  </a:lnTo>
                  <a:lnTo>
                    <a:pt x="5290" y="2834"/>
                  </a:lnTo>
                  <a:lnTo>
                    <a:pt x="5686" y="3041"/>
                  </a:lnTo>
                  <a:lnTo>
                    <a:pt x="6045" y="3268"/>
                  </a:lnTo>
                  <a:lnTo>
                    <a:pt x="6196" y="3381"/>
                  </a:lnTo>
                  <a:lnTo>
                    <a:pt x="6310" y="3495"/>
                  </a:lnTo>
                  <a:lnTo>
                    <a:pt x="6423" y="3608"/>
                  </a:lnTo>
                  <a:lnTo>
                    <a:pt x="6499" y="3721"/>
                  </a:lnTo>
                  <a:lnTo>
                    <a:pt x="6593" y="3967"/>
                  </a:lnTo>
                  <a:lnTo>
                    <a:pt x="6669" y="4213"/>
                  </a:lnTo>
                  <a:lnTo>
                    <a:pt x="6706" y="4477"/>
                  </a:lnTo>
                  <a:lnTo>
                    <a:pt x="6725" y="4741"/>
                  </a:lnTo>
                  <a:lnTo>
                    <a:pt x="6725" y="4987"/>
                  </a:lnTo>
                  <a:lnTo>
                    <a:pt x="6688" y="5214"/>
                  </a:lnTo>
                  <a:lnTo>
                    <a:pt x="6650" y="5422"/>
                  </a:lnTo>
                  <a:lnTo>
                    <a:pt x="6574" y="5592"/>
                  </a:lnTo>
                  <a:lnTo>
                    <a:pt x="6518" y="5686"/>
                  </a:lnTo>
                  <a:lnTo>
                    <a:pt x="6480" y="5762"/>
                  </a:lnTo>
                  <a:lnTo>
                    <a:pt x="6423" y="5799"/>
                  </a:lnTo>
                  <a:lnTo>
                    <a:pt x="6348" y="5818"/>
                  </a:lnTo>
                  <a:lnTo>
                    <a:pt x="6291" y="5856"/>
                  </a:lnTo>
                  <a:lnTo>
                    <a:pt x="6253" y="5894"/>
                  </a:lnTo>
                  <a:lnTo>
                    <a:pt x="6215" y="5969"/>
                  </a:lnTo>
                  <a:lnTo>
                    <a:pt x="6215" y="6026"/>
                  </a:lnTo>
                  <a:lnTo>
                    <a:pt x="6253" y="6102"/>
                  </a:lnTo>
                  <a:lnTo>
                    <a:pt x="6310" y="6139"/>
                  </a:lnTo>
                  <a:lnTo>
                    <a:pt x="6366" y="6158"/>
                  </a:lnTo>
                  <a:lnTo>
                    <a:pt x="6442" y="6158"/>
                  </a:lnTo>
                  <a:lnTo>
                    <a:pt x="6536" y="6120"/>
                  </a:lnTo>
                  <a:lnTo>
                    <a:pt x="6650" y="6045"/>
                  </a:lnTo>
                  <a:lnTo>
                    <a:pt x="6782" y="5932"/>
                  </a:lnTo>
                  <a:lnTo>
                    <a:pt x="6839" y="5837"/>
                  </a:lnTo>
                  <a:lnTo>
                    <a:pt x="6895" y="5743"/>
                  </a:lnTo>
                  <a:lnTo>
                    <a:pt x="6971" y="5535"/>
                  </a:lnTo>
                  <a:lnTo>
                    <a:pt x="7028" y="5289"/>
                  </a:lnTo>
                  <a:lnTo>
                    <a:pt x="7065" y="5025"/>
                  </a:lnTo>
                  <a:lnTo>
                    <a:pt x="7065" y="4741"/>
                  </a:lnTo>
                  <a:lnTo>
                    <a:pt x="7047" y="4439"/>
                  </a:lnTo>
                  <a:lnTo>
                    <a:pt x="7009" y="4137"/>
                  </a:lnTo>
                  <a:lnTo>
                    <a:pt x="6914" y="3854"/>
                  </a:lnTo>
                  <a:lnTo>
                    <a:pt x="6801" y="3570"/>
                  </a:lnTo>
                  <a:lnTo>
                    <a:pt x="6706" y="3400"/>
                  </a:lnTo>
                  <a:lnTo>
                    <a:pt x="6555" y="3230"/>
                  </a:lnTo>
                  <a:lnTo>
                    <a:pt x="6385" y="3079"/>
                  </a:lnTo>
                  <a:lnTo>
                    <a:pt x="6178" y="2928"/>
                  </a:lnTo>
                  <a:lnTo>
                    <a:pt x="5951" y="2796"/>
                  </a:lnTo>
                  <a:lnTo>
                    <a:pt x="5705" y="2645"/>
                  </a:lnTo>
                  <a:lnTo>
                    <a:pt x="5214" y="2418"/>
                  </a:lnTo>
                  <a:lnTo>
                    <a:pt x="4723" y="2210"/>
                  </a:lnTo>
                  <a:lnTo>
                    <a:pt x="4270" y="2059"/>
                  </a:lnTo>
                  <a:lnTo>
                    <a:pt x="3760" y="1889"/>
                  </a:lnTo>
                  <a:lnTo>
                    <a:pt x="3703" y="1870"/>
                  </a:lnTo>
                  <a:lnTo>
                    <a:pt x="3665" y="1889"/>
                  </a:lnTo>
                  <a:lnTo>
                    <a:pt x="3608" y="1908"/>
                  </a:lnTo>
                  <a:lnTo>
                    <a:pt x="3571" y="1927"/>
                  </a:lnTo>
                  <a:lnTo>
                    <a:pt x="3080" y="2437"/>
                  </a:lnTo>
                  <a:lnTo>
                    <a:pt x="2588" y="2947"/>
                  </a:lnTo>
                  <a:lnTo>
                    <a:pt x="2097" y="3419"/>
                  </a:lnTo>
                  <a:lnTo>
                    <a:pt x="1625" y="3854"/>
                  </a:lnTo>
                  <a:lnTo>
                    <a:pt x="1209" y="4213"/>
                  </a:lnTo>
                  <a:lnTo>
                    <a:pt x="832" y="4515"/>
                  </a:lnTo>
                  <a:lnTo>
                    <a:pt x="548" y="4704"/>
                  </a:lnTo>
                  <a:lnTo>
                    <a:pt x="435" y="4760"/>
                  </a:lnTo>
                  <a:lnTo>
                    <a:pt x="340" y="4779"/>
                  </a:lnTo>
                  <a:lnTo>
                    <a:pt x="359" y="4647"/>
                  </a:lnTo>
                  <a:lnTo>
                    <a:pt x="435" y="4458"/>
                  </a:lnTo>
                  <a:lnTo>
                    <a:pt x="529" y="4213"/>
                  </a:lnTo>
                  <a:lnTo>
                    <a:pt x="681" y="3910"/>
                  </a:lnTo>
                  <a:lnTo>
                    <a:pt x="1058" y="3249"/>
                  </a:lnTo>
                  <a:lnTo>
                    <a:pt x="1531" y="2512"/>
                  </a:lnTo>
                  <a:lnTo>
                    <a:pt x="2041" y="1795"/>
                  </a:lnTo>
                  <a:lnTo>
                    <a:pt x="2286" y="1455"/>
                  </a:lnTo>
                  <a:lnTo>
                    <a:pt x="2532" y="1152"/>
                  </a:lnTo>
                  <a:lnTo>
                    <a:pt x="2758" y="869"/>
                  </a:lnTo>
                  <a:lnTo>
                    <a:pt x="2985" y="642"/>
                  </a:lnTo>
                  <a:lnTo>
                    <a:pt x="3174" y="472"/>
                  </a:lnTo>
                  <a:lnTo>
                    <a:pt x="3344" y="378"/>
                  </a:lnTo>
                  <a:lnTo>
                    <a:pt x="3420" y="359"/>
                  </a:lnTo>
                  <a:lnTo>
                    <a:pt x="3514" y="340"/>
                  </a:lnTo>
                  <a:lnTo>
                    <a:pt x="3741" y="378"/>
                  </a:lnTo>
                  <a:lnTo>
                    <a:pt x="4043" y="453"/>
                  </a:lnTo>
                  <a:lnTo>
                    <a:pt x="4383" y="567"/>
                  </a:lnTo>
                  <a:lnTo>
                    <a:pt x="4780" y="718"/>
                  </a:lnTo>
                  <a:lnTo>
                    <a:pt x="5195" y="926"/>
                  </a:lnTo>
                  <a:lnTo>
                    <a:pt x="5649" y="1133"/>
                  </a:lnTo>
                  <a:lnTo>
                    <a:pt x="6102" y="1379"/>
                  </a:lnTo>
                  <a:lnTo>
                    <a:pt x="7028" y="1889"/>
                  </a:lnTo>
                  <a:lnTo>
                    <a:pt x="7897" y="2418"/>
                  </a:lnTo>
                  <a:lnTo>
                    <a:pt x="8293" y="2682"/>
                  </a:lnTo>
                  <a:lnTo>
                    <a:pt x="8633" y="2928"/>
                  </a:lnTo>
                  <a:lnTo>
                    <a:pt x="8936" y="3136"/>
                  </a:lnTo>
                  <a:lnTo>
                    <a:pt x="9162" y="3344"/>
                  </a:lnTo>
                  <a:lnTo>
                    <a:pt x="9238" y="3419"/>
                  </a:lnTo>
                  <a:lnTo>
                    <a:pt x="9313" y="3532"/>
                  </a:lnTo>
                  <a:lnTo>
                    <a:pt x="9483" y="3797"/>
                  </a:lnTo>
                  <a:lnTo>
                    <a:pt x="9634" y="4137"/>
                  </a:lnTo>
                  <a:lnTo>
                    <a:pt x="9804" y="4553"/>
                  </a:lnTo>
                  <a:lnTo>
                    <a:pt x="9993" y="5025"/>
                  </a:lnTo>
                  <a:lnTo>
                    <a:pt x="10163" y="5535"/>
                  </a:lnTo>
                  <a:lnTo>
                    <a:pt x="10503" y="6668"/>
                  </a:lnTo>
                  <a:lnTo>
                    <a:pt x="10843" y="7839"/>
                  </a:lnTo>
                  <a:lnTo>
                    <a:pt x="11146" y="8992"/>
                  </a:lnTo>
                  <a:lnTo>
                    <a:pt x="11391" y="10012"/>
                  </a:lnTo>
                  <a:lnTo>
                    <a:pt x="11580" y="10824"/>
                  </a:lnTo>
                  <a:lnTo>
                    <a:pt x="11618" y="10881"/>
                  </a:lnTo>
                  <a:lnTo>
                    <a:pt x="11656" y="10919"/>
                  </a:lnTo>
                  <a:lnTo>
                    <a:pt x="11694" y="10956"/>
                  </a:lnTo>
                  <a:lnTo>
                    <a:pt x="11788" y="10956"/>
                  </a:lnTo>
                  <a:lnTo>
                    <a:pt x="11864" y="10937"/>
                  </a:lnTo>
                  <a:lnTo>
                    <a:pt x="11901" y="10881"/>
                  </a:lnTo>
                  <a:lnTo>
                    <a:pt x="11920" y="10824"/>
                  </a:lnTo>
                  <a:lnTo>
                    <a:pt x="11920" y="10749"/>
                  </a:lnTo>
                  <a:lnTo>
                    <a:pt x="11656" y="9577"/>
                  </a:lnTo>
                  <a:lnTo>
                    <a:pt x="11372" y="8463"/>
                  </a:lnTo>
                  <a:lnTo>
                    <a:pt x="11013" y="7178"/>
                  </a:lnTo>
                  <a:lnTo>
                    <a:pt x="10825" y="6498"/>
                  </a:lnTo>
                  <a:lnTo>
                    <a:pt x="10636" y="5856"/>
                  </a:lnTo>
                  <a:lnTo>
                    <a:pt x="10428" y="5233"/>
                  </a:lnTo>
                  <a:lnTo>
                    <a:pt x="10220" y="4647"/>
                  </a:lnTo>
                  <a:lnTo>
                    <a:pt x="10012" y="4118"/>
                  </a:lnTo>
                  <a:lnTo>
                    <a:pt x="9804" y="3684"/>
                  </a:lnTo>
                  <a:lnTo>
                    <a:pt x="9691" y="3495"/>
                  </a:lnTo>
                  <a:lnTo>
                    <a:pt x="9597" y="3325"/>
                  </a:lnTo>
                  <a:lnTo>
                    <a:pt x="9502" y="3192"/>
                  </a:lnTo>
                  <a:lnTo>
                    <a:pt x="9408" y="3098"/>
                  </a:lnTo>
                  <a:lnTo>
                    <a:pt x="9200" y="2909"/>
                  </a:lnTo>
                  <a:lnTo>
                    <a:pt x="8936" y="2701"/>
                  </a:lnTo>
                  <a:lnTo>
                    <a:pt x="8596" y="2475"/>
                  </a:lnTo>
                  <a:lnTo>
                    <a:pt x="8199" y="2210"/>
                  </a:lnTo>
                  <a:lnTo>
                    <a:pt x="7311" y="1662"/>
                  </a:lnTo>
                  <a:lnTo>
                    <a:pt x="6820" y="1379"/>
                  </a:lnTo>
                  <a:lnTo>
                    <a:pt x="6329" y="1096"/>
                  </a:lnTo>
                  <a:lnTo>
                    <a:pt x="5838" y="850"/>
                  </a:lnTo>
                  <a:lnTo>
                    <a:pt x="5346" y="604"/>
                  </a:lnTo>
                  <a:lnTo>
                    <a:pt x="4893" y="397"/>
                  </a:lnTo>
                  <a:lnTo>
                    <a:pt x="4440" y="227"/>
                  </a:lnTo>
                  <a:lnTo>
                    <a:pt x="4043" y="94"/>
                  </a:lnTo>
                  <a:lnTo>
                    <a:pt x="3703" y="19"/>
                  </a:lnTo>
                  <a:lnTo>
                    <a:pt x="3552" y="19"/>
                  </a:lnTo>
                  <a:lnTo>
                    <a:pt x="34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24;p30">
              <a:extLst>
                <a:ext uri="{FF2B5EF4-FFF2-40B4-BE49-F238E27FC236}">
                  <a16:creationId xmlns:a16="http://schemas.microsoft.com/office/drawing/2014/main" id="{109D5DDF-B6A9-331C-106D-01E5B818EDD7}"/>
                </a:ext>
              </a:extLst>
            </p:cNvPr>
            <p:cNvSpPr/>
            <p:nvPr/>
          </p:nvSpPr>
          <p:spPr>
            <a:xfrm>
              <a:off x="4727575" y="1101400"/>
              <a:ext cx="63325" cy="91650"/>
            </a:xfrm>
            <a:custGeom>
              <a:avLst/>
              <a:gdLst/>
              <a:ahLst/>
              <a:cxnLst/>
              <a:rect l="l" t="t" r="r" b="b"/>
              <a:pathLst>
                <a:path w="2533" h="3666" extrusionOk="0">
                  <a:moveTo>
                    <a:pt x="190" y="0"/>
                  </a:moveTo>
                  <a:lnTo>
                    <a:pt x="114" y="19"/>
                  </a:lnTo>
                  <a:lnTo>
                    <a:pt x="57" y="57"/>
                  </a:lnTo>
                  <a:lnTo>
                    <a:pt x="20" y="114"/>
                  </a:lnTo>
                  <a:lnTo>
                    <a:pt x="1" y="170"/>
                  </a:lnTo>
                  <a:lnTo>
                    <a:pt x="20" y="246"/>
                  </a:lnTo>
                  <a:lnTo>
                    <a:pt x="171" y="605"/>
                  </a:lnTo>
                  <a:lnTo>
                    <a:pt x="322" y="945"/>
                  </a:lnTo>
                  <a:lnTo>
                    <a:pt x="492" y="1266"/>
                  </a:lnTo>
                  <a:lnTo>
                    <a:pt x="681" y="1587"/>
                  </a:lnTo>
                  <a:lnTo>
                    <a:pt x="1040" y="2154"/>
                  </a:lnTo>
                  <a:lnTo>
                    <a:pt x="1399" y="2626"/>
                  </a:lnTo>
                  <a:lnTo>
                    <a:pt x="1720" y="3042"/>
                  </a:lnTo>
                  <a:lnTo>
                    <a:pt x="1984" y="3344"/>
                  </a:lnTo>
                  <a:lnTo>
                    <a:pt x="2249" y="3627"/>
                  </a:lnTo>
                  <a:lnTo>
                    <a:pt x="2305" y="3665"/>
                  </a:lnTo>
                  <a:lnTo>
                    <a:pt x="2438" y="3665"/>
                  </a:lnTo>
                  <a:lnTo>
                    <a:pt x="2494" y="3627"/>
                  </a:lnTo>
                  <a:lnTo>
                    <a:pt x="2532" y="3571"/>
                  </a:lnTo>
                  <a:lnTo>
                    <a:pt x="2532" y="3495"/>
                  </a:lnTo>
                  <a:lnTo>
                    <a:pt x="2532" y="3438"/>
                  </a:lnTo>
                  <a:lnTo>
                    <a:pt x="2494" y="3382"/>
                  </a:lnTo>
                  <a:lnTo>
                    <a:pt x="2249" y="3117"/>
                  </a:lnTo>
                  <a:lnTo>
                    <a:pt x="2003" y="2834"/>
                  </a:lnTo>
                  <a:lnTo>
                    <a:pt x="1682" y="2437"/>
                  </a:lnTo>
                  <a:lnTo>
                    <a:pt x="1342" y="1965"/>
                  </a:lnTo>
                  <a:lnTo>
                    <a:pt x="983" y="1398"/>
                  </a:lnTo>
                  <a:lnTo>
                    <a:pt x="813" y="1115"/>
                  </a:lnTo>
                  <a:lnTo>
                    <a:pt x="643" y="794"/>
                  </a:lnTo>
                  <a:lnTo>
                    <a:pt x="492" y="454"/>
                  </a:lnTo>
                  <a:lnTo>
                    <a:pt x="341" y="114"/>
                  </a:lnTo>
                  <a:lnTo>
                    <a:pt x="303" y="57"/>
                  </a:lnTo>
                  <a:lnTo>
                    <a:pt x="246" y="19"/>
                  </a:lnTo>
                  <a:lnTo>
                    <a:pt x="1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25;p30">
              <a:extLst>
                <a:ext uri="{FF2B5EF4-FFF2-40B4-BE49-F238E27FC236}">
                  <a16:creationId xmlns:a16="http://schemas.microsoft.com/office/drawing/2014/main" id="{A959419A-FB89-CB9F-844A-2D24CCC7DF14}"/>
                </a:ext>
              </a:extLst>
            </p:cNvPr>
            <p:cNvSpPr/>
            <p:nvPr/>
          </p:nvSpPr>
          <p:spPr>
            <a:xfrm>
              <a:off x="4820150" y="845425"/>
              <a:ext cx="43475" cy="50575"/>
            </a:xfrm>
            <a:custGeom>
              <a:avLst/>
              <a:gdLst/>
              <a:ahLst/>
              <a:cxnLst/>
              <a:rect l="l" t="t" r="r" b="b"/>
              <a:pathLst>
                <a:path w="1739" h="2023" extrusionOk="0">
                  <a:moveTo>
                    <a:pt x="548" y="1"/>
                  </a:moveTo>
                  <a:lnTo>
                    <a:pt x="472" y="20"/>
                  </a:lnTo>
                  <a:lnTo>
                    <a:pt x="397" y="58"/>
                  </a:lnTo>
                  <a:lnTo>
                    <a:pt x="208" y="190"/>
                  </a:lnTo>
                  <a:lnTo>
                    <a:pt x="0" y="360"/>
                  </a:lnTo>
                  <a:lnTo>
                    <a:pt x="1285" y="2022"/>
                  </a:lnTo>
                  <a:lnTo>
                    <a:pt x="1511" y="1814"/>
                  </a:lnTo>
                  <a:lnTo>
                    <a:pt x="1663" y="1644"/>
                  </a:lnTo>
                  <a:lnTo>
                    <a:pt x="1719" y="1569"/>
                  </a:lnTo>
                  <a:lnTo>
                    <a:pt x="1738" y="1512"/>
                  </a:lnTo>
                  <a:lnTo>
                    <a:pt x="1700" y="1418"/>
                  </a:lnTo>
                  <a:lnTo>
                    <a:pt x="1568" y="1229"/>
                  </a:lnTo>
                  <a:lnTo>
                    <a:pt x="1190" y="719"/>
                  </a:lnTo>
                  <a:lnTo>
                    <a:pt x="983" y="454"/>
                  </a:lnTo>
                  <a:lnTo>
                    <a:pt x="794" y="228"/>
                  </a:lnTo>
                  <a:lnTo>
                    <a:pt x="624" y="76"/>
                  </a:lnTo>
                  <a:lnTo>
                    <a:pt x="586" y="20"/>
                  </a:lnTo>
                  <a:lnTo>
                    <a:pt x="5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26;p30">
              <a:extLst>
                <a:ext uri="{FF2B5EF4-FFF2-40B4-BE49-F238E27FC236}">
                  <a16:creationId xmlns:a16="http://schemas.microsoft.com/office/drawing/2014/main" id="{1BBD7BF5-1DEE-46E4-54F2-4F13467C8ECE}"/>
                </a:ext>
              </a:extLst>
            </p:cNvPr>
            <p:cNvSpPr/>
            <p:nvPr/>
          </p:nvSpPr>
          <p:spPr>
            <a:xfrm>
              <a:off x="4572200" y="1039525"/>
              <a:ext cx="27900" cy="33575"/>
            </a:xfrm>
            <a:custGeom>
              <a:avLst/>
              <a:gdLst/>
              <a:ahLst/>
              <a:cxnLst/>
              <a:rect l="l" t="t" r="r" b="b"/>
              <a:pathLst>
                <a:path w="1116" h="1343" extrusionOk="0">
                  <a:moveTo>
                    <a:pt x="624" y="1"/>
                  </a:moveTo>
                  <a:lnTo>
                    <a:pt x="1" y="492"/>
                  </a:lnTo>
                  <a:lnTo>
                    <a:pt x="209" y="1342"/>
                  </a:lnTo>
                  <a:lnTo>
                    <a:pt x="1115" y="681"/>
                  </a:lnTo>
                  <a:lnTo>
                    <a:pt x="62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27;p30">
              <a:extLst>
                <a:ext uri="{FF2B5EF4-FFF2-40B4-BE49-F238E27FC236}">
                  <a16:creationId xmlns:a16="http://schemas.microsoft.com/office/drawing/2014/main" id="{C3DE8956-EF3A-3536-A1D7-8D4031FD15AF}"/>
                </a:ext>
              </a:extLst>
            </p:cNvPr>
            <p:cNvSpPr/>
            <p:nvPr/>
          </p:nvSpPr>
          <p:spPr>
            <a:xfrm>
              <a:off x="4593925" y="853475"/>
              <a:ext cx="259775" cy="206850"/>
            </a:xfrm>
            <a:custGeom>
              <a:avLst/>
              <a:gdLst/>
              <a:ahLst/>
              <a:cxnLst/>
              <a:rect l="l" t="t" r="r" b="b"/>
              <a:pathLst>
                <a:path w="10391" h="8274" extrusionOk="0">
                  <a:moveTo>
                    <a:pt x="9049" y="0"/>
                  </a:moveTo>
                  <a:lnTo>
                    <a:pt x="1" y="5875"/>
                  </a:lnTo>
                  <a:lnTo>
                    <a:pt x="1795" y="8274"/>
                  </a:lnTo>
                  <a:lnTo>
                    <a:pt x="10390" y="1700"/>
                  </a:lnTo>
                  <a:lnTo>
                    <a:pt x="9049" y="0"/>
                  </a:lnTo>
                  <a:close/>
                </a:path>
              </a:pathLst>
            </a:cu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28;p30">
              <a:extLst>
                <a:ext uri="{FF2B5EF4-FFF2-40B4-BE49-F238E27FC236}">
                  <a16:creationId xmlns:a16="http://schemas.microsoft.com/office/drawing/2014/main" id="{4A03CBDD-8594-D3E7-B6D9-E087627FD2F4}"/>
                </a:ext>
              </a:extLst>
            </p:cNvPr>
            <p:cNvSpPr/>
            <p:nvPr/>
          </p:nvSpPr>
          <p:spPr>
            <a:xfrm>
              <a:off x="4583075" y="1000325"/>
              <a:ext cx="55750" cy="61425"/>
            </a:xfrm>
            <a:custGeom>
              <a:avLst/>
              <a:gdLst/>
              <a:ahLst/>
              <a:cxnLst/>
              <a:rect l="l" t="t" r="r" b="b"/>
              <a:pathLst>
                <a:path w="2230" h="2457" extrusionOk="0">
                  <a:moveTo>
                    <a:pt x="435" y="1"/>
                  </a:moveTo>
                  <a:lnTo>
                    <a:pt x="0" y="1644"/>
                  </a:lnTo>
                  <a:lnTo>
                    <a:pt x="586" y="2457"/>
                  </a:lnTo>
                  <a:lnTo>
                    <a:pt x="2229" y="2400"/>
                  </a:lnTo>
                  <a:lnTo>
                    <a:pt x="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29;p30">
              <a:extLst>
                <a:ext uri="{FF2B5EF4-FFF2-40B4-BE49-F238E27FC236}">
                  <a16:creationId xmlns:a16="http://schemas.microsoft.com/office/drawing/2014/main" id="{98D4946F-6DCA-936F-4869-77800AAE29FB}"/>
                </a:ext>
              </a:extLst>
            </p:cNvPr>
            <p:cNvSpPr/>
            <p:nvPr/>
          </p:nvSpPr>
          <p:spPr>
            <a:xfrm>
              <a:off x="4640225" y="975300"/>
              <a:ext cx="110525" cy="135100"/>
            </a:xfrm>
            <a:custGeom>
              <a:avLst/>
              <a:gdLst/>
              <a:ahLst/>
              <a:cxnLst/>
              <a:rect l="l" t="t" r="r" b="b"/>
              <a:pathLst>
                <a:path w="4421" h="5404" extrusionOk="0">
                  <a:moveTo>
                    <a:pt x="359" y="1"/>
                  </a:moveTo>
                  <a:lnTo>
                    <a:pt x="265" y="20"/>
                  </a:lnTo>
                  <a:lnTo>
                    <a:pt x="170" y="39"/>
                  </a:lnTo>
                  <a:lnTo>
                    <a:pt x="94" y="76"/>
                  </a:lnTo>
                  <a:lnTo>
                    <a:pt x="38" y="133"/>
                  </a:lnTo>
                  <a:lnTo>
                    <a:pt x="19" y="227"/>
                  </a:lnTo>
                  <a:lnTo>
                    <a:pt x="0" y="303"/>
                  </a:lnTo>
                  <a:lnTo>
                    <a:pt x="0" y="416"/>
                  </a:lnTo>
                  <a:lnTo>
                    <a:pt x="19" y="530"/>
                  </a:lnTo>
                  <a:lnTo>
                    <a:pt x="76" y="662"/>
                  </a:lnTo>
                  <a:lnTo>
                    <a:pt x="208" y="964"/>
                  </a:lnTo>
                  <a:lnTo>
                    <a:pt x="378" y="1285"/>
                  </a:lnTo>
                  <a:lnTo>
                    <a:pt x="623" y="1644"/>
                  </a:lnTo>
                  <a:lnTo>
                    <a:pt x="907" y="2041"/>
                  </a:lnTo>
                  <a:lnTo>
                    <a:pt x="1209" y="2438"/>
                  </a:lnTo>
                  <a:lnTo>
                    <a:pt x="1889" y="3269"/>
                  </a:lnTo>
                  <a:lnTo>
                    <a:pt x="2569" y="4081"/>
                  </a:lnTo>
                  <a:lnTo>
                    <a:pt x="3740" y="5403"/>
                  </a:lnTo>
                  <a:lnTo>
                    <a:pt x="4420" y="1984"/>
                  </a:lnTo>
                  <a:lnTo>
                    <a:pt x="4383" y="2003"/>
                  </a:lnTo>
                  <a:lnTo>
                    <a:pt x="4307" y="1984"/>
                  </a:lnTo>
                  <a:lnTo>
                    <a:pt x="4118" y="1928"/>
                  </a:lnTo>
                  <a:lnTo>
                    <a:pt x="3891" y="1814"/>
                  </a:lnTo>
                  <a:lnTo>
                    <a:pt x="3627" y="1663"/>
                  </a:lnTo>
                  <a:lnTo>
                    <a:pt x="3022" y="1285"/>
                  </a:lnTo>
                  <a:lnTo>
                    <a:pt x="2342" y="870"/>
                  </a:lnTo>
                  <a:lnTo>
                    <a:pt x="1643" y="473"/>
                  </a:lnTo>
                  <a:lnTo>
                    <a:pt x="1322" y="303"/>
                  </a:lnTo>
                  <a:lnTo>
                    <a:pt x="1001" y="152"/>
                  </a:lnTo>
                  <a:lnTo>
                    <a:pt x="718" y="57"/>
                  </a:lnTo>
                  <a:lnTo>
                    <a:pt x="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30;p30">
              <a:extLst>
                <a:ext uri="{FF2B5EF4-FFF2-40B4-BE49-F238E27FC236}">
                  <a16:creationId xmlns:a16="http://schemas.microsoft.com/office/drawing/2014/main" id="{F6F7A14E-A3B0-D9B1-B231-C5476018F658}"/>
                </a:ext>
              </a:extLst>
            </p:cNvPr>
            <p:cNvSpPr/>
            <p:nvPr/>
          </p:nvSpPr>
          <p:spPr>
            <a:xfrm>
              <a:off x="4635975" y="971050"/>
              <a:ext cx="119500" cy="139825"/>
            </a:xfrm>
            <a:custGeom>
              <a:avLst/>
              <a:gdLst/>
              <a:ahLst/>
              <a:cxnLst/>
              <a:rect l="l" t="t" r="r" b="b"/>
              <a:pathLst>
                <a:path w="4780" h="5593" extrusionOk="0">
                  <a:moveTo>
                    <a:pt x="510" y="1"/>
                  </a:moveTo>
                  <a:lnTo>
                    <a:pt x="378" y="20"/>
                  </a:lnTo>
                  <a:lnTo>
                    <a:pt x="264" y="57"/>
                  </a:lnTo>
                  <a:lnTo>
                    <a:pt x="170" y="114"/>
                  </a:lnTo>
                  <a:lnTo>
                    <a:pt x="94" y="171"/>
                  </a:lnTo>
                  <a:lnTo>
                    <a:pt x="38" y="246"/>
                  </a:lnTo>
                  <a:lnTo>
                    <a:pt x="19" y="341"/>
                  </a:lnTo>
                  <a:lnTo>
                    <a:pt x="0" y="435"/>
                  </a:lnTo>
                  <a:lnTo>
                    <a:pt x="0" y="605"/>
                  </a:lnTo>
                  <a:lnTo>
                    <a:pt x="38" y="775"/>
                  </a:lnTo>
                  <a:lnTo>
                    <a:pt x="94" y="964"/>
                  </a:lnTo>
                  <a:lnTo>
                    <a:pt x="208" y="1172"/>
                  </a:lnTo>
                  <a:lnTo>
                    <a:pt x="321" y="1399"/>
                  </a:lnTo>
                  <a:lnTo>
                    <a:pt x="472" y="1644"/>
                  </a:lnTo>
                  <a:lnTo>
                    <a:pt x="850" y="2173"/>
                  </a:lnTo>
                  <a:lnTo>
                    <a:pt x="1303" y="2759"/>
                  </a:lnTo>
                  <a:lnTo>
                    <a:pt x="1832" y="3382"/>
                  </a:lnTo>
                  <a:lnTo>
                    <a:pt x="2418" y="4062"/>
                  </a:lnTo>
                  <a:lnTo>
                    <a:pt x="3041" y="4761"/>
                  </a:lnTo>
                  <a:lnTo>
                    <a:pt x="3740" y="5536"/>
                  </a:lnTo>
                  <a:lnTo>
                    <a:pt x="3797" y="5573"/>
                  </a:lnTo>
                  <a:lnTo>
                    <a:pt x="3873" y="5592"/>
                  </a:lnTo>
                  <a:lnTo>
                    <a:pt x="3929" y="5592"/>
                  </a:lnTo>
                  <a:lnTo>
                    <a:pt x="3986" y="5554"/>
                  </a:lnTo>
                  <a:lnTo>
                    <a:pt x="4024" y="5498"/>
                  </a:lnTo>
                  <a:lnTo>
                    <a:pt x="4043" y="5441"/>
                  </a:lnTo>
                  <a:lnTo>
                    <a:pt x="4043" y="5366"/>
                  </a:lnTo>
                  <a:lnTo>
                    <a:pt x="4005" y="5309"/>
                  </a:lnTo>
                  <a:lnTo>
                    <a:pt x="3306" y="4516"/>
                  </a:lnTo>
                  <a:lnTo>
                    <a:pt x="2361" y="3458"/>
                  </a:lnTo>
                  <a:lnTo>
                    <a:pt x="1851" y="2872"/>
                  </a:lnTo>
                  <a:lnTo>
                    <a:pt x="1379" y="2286"/>
                  </a:lnTo>
                  <a:lnTo>
                    <a:pt x="945" y="1720"/>
                  </a:lnTo>
                  <a:lnTo>
                    <a:pt x="775" y="1455"/>
                  </a:lnTo>
                  <a:lnTo>
                    <a:pt x="623" y="1210"/>
                  </a:lnTo>
                  <a:lnTo>
                    <a:pt x="491" y="983"/>
                  </a:lnTo>
                  <a:lnTo>
                    <a:pt x="397" y="794"/>
                  </a:lnTo>
                  <a:lnTo>
                    <a:pt x="359" y="624"/>
                  </a:lnTo>
                  <a:lnTo>
                    <a:pt x="340" y="473"/>
                  </a:lnTo>
                  <a:lnTo>
                    <a:pt x="359" y="416"/>
                  </a:lnTo>
                  <a:lnTo>
                    <a:pt x="378" y="379"/>
                  </a:lnTo>
                  <a:lnTo>
                    <a:pt x="453" y="360"/>
                  </a:lnTo>
                  <a:lnTo>
                    <a:pt x="548" y="341"/>
                  </a:lnTo>
                  <a:lnTo>
                    <a:pt x="680" y="360"/>
                  </a:lnTo>
                  <a:lnTo>
                    <a:pt x="812" y="379"/>
                  </a:lnTo>
                  <a:lnTo>
                    <a:pt x="1133" y="492"/>
                  </a:lnTo>
                  <a:lnTo>
                    <a:pt x="1492" y="662"/>
                  </a:lnTo>
                  <a:lnTo>
                    <a:pt x="1870" y="870"/>
                  </a:lnTo>
                  <a:lnTo>
                    <a:pt x="2267" y="1096"/>
                  </a:lnTo>
                  <a:lnTo>
                    <a:pt x="2985" y="1531"/>
                  </a:lnTo>
                  <a:lnTo>
                    <a:pt x="3589" y="1909"/>
                  </a:lnTo>
                  <a:lnTo>
                    <a:pt x="4043" y="2173"/>
                  </a:lnTo>
                  <a:lnTo>
                    <a:pt x="4231" y="2249"/>
                  </a:lnTo>
                  <a:lnTo>
                    <a:pt x="4401" y="2305"/>
                  </a:lnTo>
                  <a:lnTo>
                    <a:pt x="4534" y="2343"/>
                  </a:lnTo>
                  <a:lnTo>
                    <a:pt x="4647" y="2324"/>
                  </a:lnTo>
                  <a:lnTo>
                    <a:pt x="4704" y="2305"/>
                  </a:lnTo>
                  <a:lnTo>
                    <a:pt x="4741" y="2249"/>
                  </a:lnTo>
                  <a:lnTo>
                    <a:pt x="4779" y="2192"/>
                  </a:lnTo>
                  <a:lnTo>
                    <a:pt x="4779" y="2116"/>
                  </a:lnTo>
                  <a:lnTo>
                    <a:pt x="4741" y="2060"/>
                  </a:lnTo>
                  <a:lnTo>
                    <a:pt x="4704" y="2022"/>
                  </a:lnTo>
                  <a:lnTo>
                    <a:pt x="4628" y="1984"/>
                  </a:lnTo>
                  <a:lnTo>
                    <a:pt x="4477" y="1984"/>
                  </a:lnTo>
                  <a:lnTo>
                    <a:pt x="4345" y="1928"/>
                  </a:lnTo>
                  <a:lnTo>
                    <a:pt x="4005" y="1739"/>
                  </a:lnTo>
                  <a:lnTo>
                    <a:pt x="3589" y="1493"/>
                  </a:lnTo>
                  <a:lnTo>
                    <a:pt x="3174" y="1247"/>
                  </a:lnTo>
                  <a:lnTo>
                    <a:pt x="2645" y="907"/>
                  </a:lnTo>
                  <a:lnTo>
                    <a:pt x="2154" y="624"/>
                  </a:lnTo>
                  <a:lnTo>
                    <a:pt x="1719" y="379"/>
                  </a:lnTo>
                  <a:lnTo>
                    <a:pt x="1303" y="190"/>
                  </a:lnTo>
                  <a:lnTo>
                    <a:pt x="1115" y="114"/>
                  </a:lnTo>
                  <a:lnTo>
                    <a:pt x="945" y="57"/>
                  </a:lnTo>
                  <a:lnTo>
                    <a:pt x="793" y="20"/>
                  </a:lnTo>
                  <a:lnTo>
                    <a:pt x="64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31;p30">
              <a:extLst>
                <a:ext uri="{FF2B5EF4-FFF2-40B4-BE49-F238E27FC236}">
                  <a16:creationId xmlns:a16="http://schemas.microsoft.com/office/drawing/2014/main" id="{B83A87DF-1F81-E547-1328-B704F235AE36}"/>
                </a:ext>
              </a:extLst>
            </p:cNvPr>
            <p:cNvSpPr/>
            <p:nvPr/>
          </p:nvSpPr>
          <p:spPr>
            <a:xfrm>
              <a:off x="4781900" y="1137775"/>
              <a:ext cx="132725" cy="89275"/>
            </a:xfrm>
            <a:custGeom>
              <a:avLst/>
              <a:gdLst/>
              <a:ahLst/>
              <a:cxnLst/>
              <a:rect l="l" t="t" r="r" b="b"/>
              <a:pathLst>
                <a:path w="5309" h="3571" extrusionOk="0">
                  <a:moveTo>
                    <a:pt x="4685" y="0"/>
                  </a:moveTo>
                  <a:lnTo>
                    <a:pt x="4553" y="19"/>
                  </a:lnTo>
                  <a:lnTo>
                    <a:pt x="4439" y="57"/>
                  </a:lnTo>
                  <a:lnTo>
                    <a:pt x="4326" y="113"/>
                  </a:lnTo>
                  <a:lnTo>
                    <a:pt x="4232" y="189"/>
                  </a:lnTo>
                  <a:lnTo>
                    <a:pt x="4156" y="283"/>
                  </a:lnTo>
                  <a:lnTo>
                    <a:pt x="4099" y="378"/>
                  </a:lnTo>
                  <a:lnTo>
                    <a:pt x="4062" y="510"/>
                  </a:lnTo>
                  <a:lnTo>
                    <a:pt x="4062" y="623"/>
                  </a:lnTo>
                  <a:lnTo>
                    <a:pt x="4062" y="718"/>
                  </a:lnTo>
                  <a:lnTo>
                    <a:pt x="4080" y="793"/>
                  </a:lnTo>
                  <a:lnTo>
                    <a:pt x="4005" y="718"/>
                  </a:lnTo>
                  <a:lnTo>
                    <a:pt x="3910" y="680"/>
                  </a:lnTo>
                  <a:lnTo>
                    <a:pt x="3797" y="642"/>
                  </a:lnTo>
                  <a:lnTo>
                    <a:pt x="3684" y="623"/>
                  </a:lnTo>
                  <a:lnTo>
                    <a:pt x="3551" y="642"/>
                  </a:lnTo>
                  <a:lnTo>
                    <a:pt x="3438" y="680"/>
                  </a:lnTo>
                  <a:lnTo>
                    <a:pt x="3325" y="737"/>
                  </a:lnTo>
                  <a:lnTo>
                    <a:pt x="3230" y="812"/>
                  </a:lnTo>
                  <a:lnTo>
                    <a:pt x="3155" y="907"/>
                  </a:lnTo>
                  <a:lnTo>
                    <a:pt x="3098" y="1020"/>
                  </a:lnTo>
                  <a:lnTo>
                    <a:pt x="3060" y="1133"/>
                  </a:lnTo>
                  <a:lnTo>
                    <a:pt x="3041" y="1266"/>
                  </a:lnTo>
                  <a:lnTo>
                    <a:pt x="3060" y="1341"/>
                  </a:lnTo>
                  <a:lnTo>
                    <a:pt x="2966" y="1266"/>
                  </a:lnTo>
                  <a:lnTo>
                    <a:pt x="2871" y="1209"/>
                  </a:lnTo>
                  <a:lnTo>
                    <a:pt x="2758" y="1171"/>
                  </a:lnTo>
                  <a:lnTo>
                    <a:pt x="2494" y="1171"/>
                  </a:lnTo>
                  <a:lnTo>
                    <a:pt x="2380" y="1209"/>
                  </a:lnTo>
                  <a:lnTo>
                    <a:pt x="2286" y="1266"/>
                  </a:lnTo>
                  <a:lnTo>
                    <a:pt x="2191" y="1341"/>
                  </a:lnTo>
                  <a:lnTo>
                    <a:pt x="2097" y="1436"/>
                  </a:lnTo>
                  <a:lnTo>
                    <a:pt x="2040" y="1549"/>
                  </a:lnTo>
                  <a:lnTo>
                    <a:pt x="2002" y="1662"/>
                  </a:lnTo>
                  <a:lnTo>
                    <a:pt x="2002" y="1795"/>
                  </a:lnTo>
                  <a:lnTo>
                    <a:pt x="2002" y="1870"/>
                  </a:lnTo>
                  <a:lnTo>
                    <a:pt x="2021" y="1927"/>
                  </a:lnTo>
                  <a:lnTo>
                    <a:pt x="1946" y="1870"/>
                  </a:lnTo>
                  <a:lnTo>
                    <a:pt x="1851" y="1832"/>
                  </a:lnTo>
                  <a:lnTo>
                    <a:pt x="1757" y="1813"/>
                  </a:lnTo>
                  <a:lnTo>
                    <a:pt x="1662" y="1795"/>
                  </a:lnTo>
                  <a:lnTo>
                    <a:pt x="1530" y="1813"/>
                  </a:lnTo>
                  <a:lnTo>
                    <a:pt x="1417" y="1851"/>
                  </a:lnTo>
                  <a:lnTo>
                    <a:pt x="1304" y="1908"/>
                  </a:lnTo>
                  <a:lnTo>
                    <a:pt x="1209" y="1983"/>
                  </a:lnTo>
                  <a:lnTo>
                    <a:pt x="1134" y="2078"/>
                  </a:lnTo>
                  <a:lnTo>
                    <a:pt x="1077" y="2172"/>
                  </a:lnTo>
                  <a:lnTo>
                    <a:pt x="1039" y="2305"/>
                  </a:lnTo>
                  <a:lnTo>
                    <a:pt x="1020" y="2418"/>
                  </a:lnTo>
                  <a:lnTo>
                    <a:pt x="1039" y="2475"/>
                  </a:lnTo>
                  <a:lnTo>
                    <a:pt x="945" y="2399"/>
                  </a:lnTo>
                  <a:lnTo>
                    <a:pt x="850" y="2361"/>
                  </a:lnTo>
                  <a:lnTo>
                    <a:pt x="737" y="2324"/>
                  </a:lnTo>
                  <a:lnTo>
                    <a:pt x="642" y="2305"/>
                  </a:lnTo>
                  <a:lnTo>
                    <a:pt x="510" y="2324"/>
                  </a:lnTo>
                  <a:lnTo>
                    <a:pt x="397" y="2361"/>
                  </a:lnTo>
                  <a:lnTo>
                    <a:pt x="283" y="2418"/>
                  </a:lnTo>
                  <a:lnTo>
                    <a:pt x="189" y="2494"/>
                  </a:lnTo>
                  <a:lnTo>
                    <a:pt x="113" y="2588"/>
                  </a:lnTo>
                  <a:lnTo>
                    <a:pt x="57" y="2701"/>
                  </a:lnTo>
                  <a:lnTo>
                    <a:pt x="19" y="2815"/>
                  </a:lnTo>
                  <a:lnTo>
                    <a:pt x="0" y="2947"/>
                  </a:lnTo>
                  <a:lnTo>
                    <a:pt x="19" y="3079"/>
                  </a:lnTo>
                  <a:lnTo>
                    <a:pt x="57" y="3192"/>
                  </a:lnTo>
                  <a:lnTo>
                    <a:pt x="113" y="3287"/>
                  </a:lnTo>
                  <a:lnTo>
                    <a:pt x="189" y="3381"/>
                  </a:lnTo>
                  <a:lnTo>
                    <a:pt x="283" y="3476"/>
                  </a:lnTo>
                  <a:lnTo>
                    <a:pt x="397" y="3532"/>
                  </a:lnTo>
                  <a:lnTo>
                    <a:pt x="510" y="3570"/>
                  </a:lnTo>
                  <a:lnTo>
                    <a:pt x="756" y="3570"/>
                  </a:lnTo>
                  <a:lnTo>
                    <a:pt x="888" y="3532"/>
                  </a:lnTo>
                  <a:lnTo>
                    <a:pt x="982" y="3476"/>
                  </a:lnTo>
                  <a:lnTo>
                    <a:pt x="1077" y="3381"/>
                  </a:lnTo>
                  <a:lnTo>
                    <a:pt x="1152" y="3287"/>
                  </a:lnTo>
                  <a:lnTo>
                    <a:pt x="1209" y="3192"/>
                  </a:lnTo>
                  <a:lnTo>
                    <a:pt x="1247" y="3079"/>
                  </a:lnTo>
                  <a:lnTo>
                    <a:pt x="1266" y="2947"/>
                  </a:lnTo>
                  <a:lnTo>
                    <a:pt x="1266" y="2909"/>
                  </a:lnTo>
                  <a:lnTo>
                    <a:pt x="1341" y="2966"/>
                  </a:lnTo>
                  <a:lnTo>
                    <a:pt x="1436" y="3022"/>
                  </a:lnTo>
                  <a:lnTo>
                    <a:pt x="1549" y="3041"/>
                  </a:lnTo>
                  <a:lnTo>
                    <a:pt x="1662" y="3060"/>
                  </a:lnTo>
                  <a:lnTo>
                    <a:pt x="1776" y="3041"/>
                  </a:lnTo>
                  <a:lnTo>
                    <a:pt x="1908" y="3004"/>
                  </a:lnTo>
                  <a:lnTo>
                    <a:pt x="2002" y="2947"/>
                  </a:lnTo>
                  <a:lnTo>
                    <a:pt x="2097" y="2871"/>
                  </a:lnTo>
                  <a:lnTo>
                    <a:pt x="2172" y="2777"/>
                  </a:lnTo>
                  <a:lnTo>
                    <a:pt x="2229" y="2664"/>
                  </a:lnTo>
                  <a:lnTo>
                    <a:pt x="2267" y="2550"/>
                  </a:lnTo>
                  <a:lnTo>
                    <a:pt x="2286" y="2418"/>
                  </a:lnTo>
                  <a:lnTo>
                    <a:pt x="2267" y="2361"/>
                  </a:lnTo>
                  <a:lnTo>
                    <a:pt x="2267" y="2286"/>
                  </a:lnTo>
                  <a:lnTo>
                    <a:pt x="2343" y="2342"/>
                  </a:lnTo>
                  <a:lnTo>
                    <a:pt x="2437" y="2380"/>
                  </a:lnTo>
                  <a:lnTo>
                    <a:pt x="2531" y="2418"/>
                  </a:lnTo>
                  <a:lnTo>
                    <a:pt x="2758" y="2418"/>
                  </a:lnTo>
                  <a:lnTo>
                    <a:pt x="2871" y="2380"/>
                  </a:lnTo>
                  <a:lnTo>
                    <a:pt x="2985" y="2324"/>
                  </a:lnTo>
                  <a:lnTo>
                    <a:pt x="3079" y="2248"/>
                  </a:lnTo>
                  <a:lnTo>
                    <a:pt x="3155" y="2153"/>
                  </a:lnTo>
                  <a:lnTo>
                    <a:pt x="3211" y="2040"/>
                  </a:lnTo>
                  <a:lnTo>
                    <a:pt x="3249" y="1927"/>
                  </a:lnTo>
                  <a:lnTo>
                    <a:pt x="3268" y="1795"/>
                  </a:lnTo>
                  <a:lnTo>
                    <a:pt x="3249" y="1719"/>
                  </a:lnTo>
                  <a:lnTo>
                    <a:pt x="3344" y="1795"/>
                  </a:lnTo>
                  <a:lnTo>
                    <a:pt x="3438" y="1851"/>
                  </a:lnTo>
                  <a:lnTo>
                    <a:pt x="3551" y="1870"/>
                  </a:lnTo>
                  <a:lnTo>
                    <a:pt x="3684" y="1889"/>
                  </a:lnTo>
                  <a:lnTo>
                    <a:pt x="3816" y="1870"/>
                  </a:lnTo>
                  <a:lnTo>
                    <a:pt x="3929" y="1851"/>
                  </a:lnTo>
                  <a:lnTo>
                    <a:pt x="4043" y="1776"/>
                  </a:lnTo>
                  <a:lnTo>
                    <a:pt x="4118" y="1700"/>
                  </a:lnTo>
                  <a:lnTo>
                    <a:pt x="4213" y="1606"/>
                  </a:lnTo>
                  <a:lnTo>
                    <a:pt x="4269" y="1511"/>
                  </a:lnTo>
                  <a:lnTo>
                    <a:pt x="4307" y="1379"/>
                  </a:lnTo>
                  <a:lnTo>
                    <a:pt x="4307" y="1266"/>
                  </a:lnTo>
                  <a:lnTo>
                    <a:pt x="4307" y="1171"/>
                  </a:lnTo>
                  <a:lnTo>
                    <a:pt x="4288" y="1096"/>
                  </a:lnTo>
                  <a:lnTo>
                    <a:pt x="4364" y="1171"/>
                  </a:lnTo>
                  <a:lnTo>
                    <a:pt x="4458" y="1209"/>
                  </a:lnTo>
                  <a:lnTo>
                    <a:pt x="4572" y="1247"/>
                  </a:lnTo>
                  <a:lnTo>
                    <a:pt x="4685" y="1266"/>
                  </a:lnTo>
                  <a:lnTo>
                    <a:pt x="4817" y="1247"/>
                  </a:lnTo>
                  <a:lnTo>
                    <a:pt x="4930" y="1209"/>
                  </a:lnTo>
                  <a:lnTo>
                    <a:pt x="5044" y="1152"/>
                  </a:lnTo>
                  <a:lnTo>
                    <a:pt x="5138" y="1077"/>
                  </a:lnTo>
                  <a:lnTo>
                    <a:pt x="5214" y="982"/>
                  </a:lnTo>
                  <a:lnTo>
                    <a:pt x="5270" y="869"/>
                  </a:lnTo>
                  <a:lnTo>
                    <a:pt x="5308" y="756"/>
                  </a:lnTo>
                  <a:lnTo>
                    <a:pt x="5308" y="623"/>
                  </a:lnTo>
                  <a:lnTo>
                    <a:pt x="5308" y="510"/>
                  </a:lnTo>
                  <a:lnTo>
                    <a:pt x="5270" y="378"/>
                  </a:lnTo>
                  <a:lnTo>
                    <a:pt x="5214" y="283"/>
                  </a:lnTo>
                  <a:lnTo>
                    <a:pt x="5138" y="189"/>
                  </a:lnTo>
                  <a:lnTo>
                    <a:pt x="5044" y="113"/>
                  </a:lnTo>
                  <a:lnTo>
                    <a:pt x="4930" y="57"/>
                  </a:lnTo>
                  <a:lnTo>
                    <a:pt x="4817" y="19"/>
                  </a:lnTo>
                  <a:lnTo>
                    <a:pt x="46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32;p30">
              <a:extLst>
                <a:ext uri="{FF2B5EF4-FFF2-40B4-BE49-F238E27FC236}">
                  <a16:creationId xmlns:a16="http://schemas.microsoft.com/office/drawing/2014/main" id="{022B95C0-1337-079B-AC72-7BD688525964}"/>
                </a:ext>
              </a:extLst>
            </p:cNvPr>
            <p:cNvSpPr/>
            <p:nvPr/>
          </p:nvSpPr>
          <p:spPr>
            <a:xfrm>
              <a:off x="4796050" y="1166575"/>
              <a:ext cx="138400" cy="101075"/>
            </a:xfrm>
            <a:custGeom>
              <a:avLst/>
              <a:gdLst/>
              <a:ahLst/>
              <a:cxnLst/>
              <a:rect l="l" t="t" r="r" b="b"/>
              <a:pathLst>
                <a:path w="5536" h="4043" extrusionOk="0">
                  <a:moveTo>
                    <a:pt x="5063" y="0"/>
                  </a:moveTo>
                  <a:lnTo>
                    <a:pt x="4988" y="38"/>
                  </a:lnTo>
                  <a:lnTo>
                    <a:pt x="4912" y="76"/>
                  </a:lnTo>
                  <a:lnTo>
                    <a:pt x="171" y="3306"/>
                  </a:lnTo>
                  <a:lnTo>
                    <a:pt x="114" y="3363"/>
                  </a:lnTo>
                  <a:lnTo>
                    <a:pt x="57" y="3419"/>
                  </a:lnTo>
                  <a:lnTo>
                    <a:pt x="20" y="3495"/>
                  </a:lnTo>
                  <a:lnTo>
                    <a:pt x="1" y="3552"/>
                  </a:lnTo>
                  <a:lnTo>
                    <a:pt x="1" y="3646"/>
                  </a:lnTo>
                  <a:lnTo>
                    <a:pt x="1" y="3722"/>
                  </a:lnTo>
                  <a:lnTo>
                    <a:pt x="20" y="3797"/>
                  </a:lnTo>
                  <a:lnTo>
                    <a:pt x="57" y="3854"/>
                  </a:lnTo>
                  <a:lnTo>
                    <a:pt x="133" y="3929"/>
                  </a:lnTo>
                  <a:lnTo>
                    <a:pt x="209" y="3986"/>
                  </a:lnTo>
                  <a:lnTo>
                    <a:pt x="303" y="4024"/>
                  </a:lnTo>
                  <a:lnTo>
                    <a:pt x="398" y="4043"/>
                  </a:lnTo>
                  <a:lnTo>
                    <a:pt x="511" y="4024"/>
                  </a:lnTo>
                  <a:lnTo>
                    <a:pt x="624" y="3967"/>
                  </a:lnTo>
                  <a:lnTo>
                    <a:pt x="5366" y="737"/>
                  </a:lnTo>
                  <a:lnTo>
                    <a:pt x="5422" y="680"/>
                  </a:lnTo>
                  <a:lnTo>
                    <a:pt x="5479" y="624"/>
                  </a:lnTo>
                  <a:lnTo>
                    <a:pt x="5517" y="548"/>
                  </a:lnTo>
                  <a:lnTo>
                    <a:pt x="5536" y="473"/>
                  </a:lnTo>
                  <a:lnTo>
                    <a:pt x="5536" y="397"/>
                  </a:lnTo>
                  <a:lnTo>
                    <a:pt x="5536" y="321"/>
                  </a:lnTo>
                  <a:lnTo>
                    <a:pt x="5517" y="246"/>
                  </a:lnTo>
                  <a:lnTo>
                    <a:pt x="5460" y="170"/>
                  </a:lnTo>
                  <a:lnTo>
                    <a:pt x="5422" y="114"/>
                  </a:lnTo>
                  <a:lnTo>
                    <a:pt x="5347" y="57"/>
                  </a:lnTo>
                  <a:lnTo>
                    <a:pt x="5290" y="19"/>
                  </a:lnTo>
                  <a:lnTo>
                    <a:pt x="5215"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633;p30">
            <a:extLst>
              <a:ext uri="{FF2B5EF4-FFF2-40B4-BE49-F238E27FC236}">
                <a16:creationId xmlns:a16="http://schemas.microsoft.com/office/drawing/2014/main" id="{11B6BFA0-2C6A-345D-5ECB-DD0D129FB9BA}"/>
              </a:ext>
            </a:extLst>
          </p:cNvPr>
          <p:cNvGrpSpPr/>
          <p:nvPr/>
        </p:nvGrpSpPr>
        <p:grpSpPr>
          <a:xfrm>
            <a:off x="8098160" y="3173165"/>
            <a:ext cx="1027975" cy="1851078"/>
            <a:chOff x="8046725" y="2806125"/>
            <a:chExt cx="1027975" cy="1851078"/>
          </a:xfrm>
        </p:grpSpPr>
        <p:sp>
          <p:nvSpPr>
            <p:cNvPr id="292" name="Google Shape;1634;p30">
              <a:extLst>
                <a:ext uri="{FF2B5EF4-FFF2-40B4-BE49-F238E27FC236}">
                  <a16:creationId xmlns:a16="http://schemas.microsoft.com/office/drawing/2014/main" id="{E6ABD86D-FC5F-A4DB-ACCB-6AFC64036014}"/>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1635;p30">
              <a:extLst>
                <a:ext uri="{FF2B5EF4-FFF2-40B4-BE49-F238E27FC236}">
                  <a16:creationId xmlns:a16="http://schemas.microsoft.com/office/drawing/2014/main" id="{C789814F-DFE6-7B93-6787-EAEA7350C8E0}"/>
                </a:ext>
              </a:extLst>
            </p:cNvPr>
            <p:cNvGrpSpPr/>
            <p:nvPr/>
          </p:nvGrpSpPr>
          <p:grpSpPr>
            <a:xfrm>
              <a:off x="8046725" y="2806125"/>
              <a:ext cx="1027975" cy="1793300"/>
              <a:chOff x="-868675" y="2970500"/>
              <a:chExt cx="1027975" cy="1793300"/>
            </a:xfrm>
          </p:grpSpPr>
          <p:sp>
            <p:nvSpPr>
              <p:cNvPr id="294" name="Google Shape;1636;p30">
                <a:extLst>
                  <a:ext uri="{FF2B5EF4-FFF2-40B4-BE49-F238E27FC236}">
                    <a16:creationId xmlns:a16="http://schemas.microsoft.com/office/drawing/2014/main" id="{B04E4DD0-0D06-6D02-3660-4A0F86DD7F53}"/>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37;p30">
                <a:extLst>
                  <a:ext uri="{FF2B5EF4-FFF2-40B4-BE49-F238E27FC236}">
                    <a16:creationId xmlns:a16="http://schemas.microsoft.com/office/drawing/2014/main" id="{0D942E76-7F22-C534-DC56-DDEB080079F9}"/>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38;p30">
                <a:extLst>
                  <a:ext uri="{FF2B5EF4-FFF2-40B4-BE49-F238E27FC236}">
                    <a16:creationId xmlns:a16="http://schemas.microsoft.com/office/drawing/2014/main" id="{4D5E78FE-938B-E639-9725-437EE05407B8}"/>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39;p30">
                <a:extLst>
                  <a:ext uri="{FF2B5EF4-FFF2-40B4-BE49-F238E27FC236}">
                    <a16:creationId xmlns:a16="http://schemas.microsoft.com/office/drawing/2014/main" id="{8D364325-CD74-33EF-DA0B-012518531928}"/>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40;p30">
                <a:extLst>
                  <a:ext uri="{FF2B5EF4-FFF2-40B4-BE49-F238E27FC236}">
                    <a16:creationId xmlns:a16="http://schemas.microsoft.com/office/drawing/2014/main" id="{2C0E0713-BFB8-4F48-C780-D7EAF0FB869D}"/>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41;p30">
                <a:extLst>
                  <a:ext uri="{FF2B5EF4-FFF2-40B4-BE49-F238E27FC236}">
                    <a16:creationId xmlns:a16="http://schemas.microsoft.com/office/drawing/2014/main" id="{FCD2C512-9849-6BF2-98CD-ED7D6ED17950}"/>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42;p30">
                <a:extLst>
                  <a:ext uri="{FF2B5EF4-FFF2-40B4-BE49-F238E27FC236}">
                    <a16:creationId xmlns:a16="http://schemas.microsoft.com/office/drawing/2014/main" id="{79E2F4CA-C6A5-94C6-5B7C-22A3B285A561}"/>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43;p30">
                <a:extLst>
                  <a:ext uri="{FF2B5EF4-FFF2-40B4-BE49-F238E27FC236}">
                    <a16:creationId xmlns:a16="http://schemas.microsoft.com/office/drawing/2014/main" id="{4301C1E8-B8B0-E64F-1971-CF70D2478F85}"/>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44;p30">
                <a:extLst>
                  <a:ext uri="{FF2B5EF4-FFF2-40B4-BE49-F238E27FC236}">
                    <a16:creationId xmlns:a16="http://schemas.microsoft.com/office/drawing/2014/main" id="{A91D8A8A-893A-EC36-BEA0-66F20807E5FA}"/>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45;p30">
                <a:extLst>
                  <a:ext uri="{FF2B5EF4-FFF2-40B4-BE49-F238E27FC236}">
                    <a16:creationId xmlns:a16="http://schemas.microsoft.com/office/drawing/2014/main" id="{96BF1540-113E-1FB6-CAB1-E9CB3A30FFF9}"/>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46;p30">
                <a:extLst>
                  <a:ext uri="{FF2B5EF4-FFF2-40B4-BE49-F238E27FC236}">
                    <a16:creationId xmlns:a16="http://schemas.microsoft.com/office/drawing/2014/main" id="{94E461E1-CFA9-EDB6-C231-DAD04A9A20C2}"/>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47;p30">
                <a:extLst>
                  <a:ext uri="{FF2B5EF4-FFF2-40B4-BE49-F238E27FC236}">
                    <a16:creationId xmlns:a16="http://schemas.microsoft.com/office/drawing/2014/main" id="{DA9BB0B7-4069-1B73-BAA2-2188D902ED06}"/>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5" name="Rectangle 4">
            <a:extLst>
              <a:ext uri="{FF2B5EF4-FFF2-40B4-BE49-F238E27FC236}">
                <a16:creationId xmlns:a16="http://schemas.microsoft.com/office/drawing/2014/main" id="{C2A5DE9D-BD18-3EA9-BBB8-A349E7B8FCC5}"/>
              </a:ext>
            </a:extLst>
          </p:cNvPr>
          <p:cNvSpPr/>
          <p:nvPr/>
        </p:nvSpPr>
        <p:spPr>
          <a:xfrm>
            <a:off x="858021" y="1387450"/>
            <a:ext cx="7427957" cy="3046988"/>
          </a:xfrm>
          <a:prstGeom prst="rect">
            <a:avLst/>
          </a:prstGeom>
          <a:solidFill>
            <a:schemeClr val="accent2">
              <a:lumMod val="20000"/>
              <a:lumOff val="80000"/>
            </a:schemeClr>
          </a:solidFill>
        </p:spPr>
        <p:txBody>
          <a:bodyPr wrap="square">
            <a:spAutoFit/>
          </a:bodyPr>
          <a:lstStyle/>
          <a:p>
            <a:r>
              <a:rPr lang="en-US" sz="2400" b="1" dirty="0" err="1"/>
              <a:t>Bài</a:t>
            </a:r>
            <a:r>
              <a:rPr lang="en-US" sz="2400" b="1" dirty="0"/>
              <a:t> </a:t>
            </a:r>
            <a:r>
              <a:rPr lang="en-US" sz="2400" b="1" dirty="0" err="1"/>
              <a:t>tập</a:t>
            </a:r>
            <a:r>
              <a:rPr lang="en-US" sz="2400" b="1" dirty="0"/>
              <a:t> </a:t>
            </a:r>
            <a:r>
              <a:rPr lang="en-US" sz="2400" b="1" dirty="0" err="1"/>
              <a:t>số</a:t>
            </a:r>
            <a:r>
              <a:rPr lang="en-US" sz="2400" b="1" dirty="0"/>
              <a:t> 3: </a:t>
            </a:r>
            <a:endParaRPr lang="en-VN" sz="2400" b="1" dirty="0"/>
          </a:p>
          <a:p>
            <a:pPr lvl="0"/>
            <a:r>
              <a:rPr lang="en-US" sz="2400" dirty="0"/>
              <a:t>GV </a:t>
            </a:r>
            <a:r>
              <a:rPr lang="en-US" sz="2400" dirty="0" err="1"/>
              <a:t>ổn</a:t>
            </a:r>
            <a:r>
              <a:rPr lang="en-US" sz="2400" dirty="0"/>
              <a:t> </a:t>
            </a:r>
            <a:r>
              <a:rPr lang="en-US" sz="2400" dirty="0" err="1"/>
              <a:t>định</a:t>
            </a:r>
            <a:r>
              <a:rPr lang="en-US" sz="2400" dirty="0"/>
              <a:t> </a:t>
            </a:r>
            <a:r>
              <a:rPr lang="en-US" sz="2400" dirty="0" err="1"/>
              <a:t>lớp</a:t>
            </a:r>
            <a:r>
              <a:rPr lang="en-US" sz="2400" dirty="0"/>
              <a:t>, </a:t>
            </a:r>
            <a:r>
              <a:rPr lang="en-US" sz="2400" dirty="0" err="1"/>
              <a:t>giữ</a:t>
            </a:r>
            <a:r>
              <a:rPr lang="en-US" sz="2400" dirty="0"/>
              <a:t> </a:t>
            </a:r>
            <a:r>
              <a:rPr lang="en-US" sz="2400" dirty="0" err="1"/>
              <a:t>trật</a:t>
            </a:r>
            <a:r>
              <a:rPr lang="en-US" sz="2400" dirty="0"/>
              <a:t> </a:t>
            </a:r>
            <a:r>
              <a:rPr lang="en-US" sz="2400" dirty="0" err="1"/>
              <a:t>tự</a:t>
            </a:r>
            <a:r>
              <a:rPr lang="en-US" sz="2400" dirty="0"/>
              <a:t> </a:t>
            </a:r>
            <a:r>
              <a:rPr lang="en-US" sz="2400" dirty="0" err="1"/>
              <a:t>và</a:t>
            </a:r>
            <a:r>
              <a:rPr lang="en-US" sz="2400" dirty="0"/>
              <a:t> </a:t>
            </a:r>
            <a:r>
              <a:rPr lang="en-US" sz="2400" dirty="0" err="1"/>
              <a:t>cho</a:t>
            </a:r>
            <a:r>
              <a:rPr lang="en-US" sz="2400" dirty="0"/>
              <a:t> </a:t>
            </a:r>
            <a:r>
              <a:rPr lang="en-US" sz="2400" dirty="0" err="1"/>
              <a:t>cả</a:t>
            </a:r>
            <a:r>
              <a:rPr lang="en-US" sz="2400" dirty="0"/>
              <a:t> </a:t>
            </a:r>
            <a:r>
              <a:rPr lang="en-US" sz="2400" dirty="0" err="1"/>
              <a:t>lớp</a:t>
            </a:r>
            <a:r>
              <a:rPr lang="en-US" sz="2400" dirty="0"/>
              <a:t> </a:t>
            </a:r>
            <a:r>
              <a:rPr lang="en-US" sz="2400" dirty="0" err="1"/>
              <a:t>cùng</a:t>
            </a:r>
            <a:r>
              <a:rPr lang="en-US" sz="2400" dirty="0"/>
              <a:t> </a:t>
            </a:r>
            <a:r>
              <a:rPr lang="en-US" sz="2400" dirty="0" err="1"/>
              <a:t>làm</a:t>
            </a:r>
            <a:r>
              <a:rPr lang="en-US" sz="2400" dirty="0"/>
              <a:t>. </a:t>
            </a:r>
            <a:r>
              <a:rPr lang="en-US" sz="2400" dirty="0" err="1"/>
              <a:t>Mỗi</a:t>
            </a:r>
            <a:r>
              <a:rPr lang="en-US" sz="2400" dirty="0"/>
              <a:t> HS </a:t>
            </a:r>
            <a:r>
              <a:rPr lang="en-US" sz="2400" dirty="0" err="1"/>
              <a:t>sẽ</a:t>
            </a:r>
            <a:r>
              <a:rPr lang="en-US" sz="2400" dirty="0"/>
              <a:t> </a:t>
            </a:r>
            <a:r>
              <a:rPr lang="en-US" sz="2400" dirty="0" err="1"/>
              <a:t>ghi</a:t>
            </a:r>
            <a:r>
              <a:rPr lang="en-US" sz="2400" dirty="0"/>
              <a:t> </a:t>
            </a:r>
            <a:r>
              <a:rPr lang="en-US" sz="2400" dirty="0" err="1"/>
              <a:t>lại</a:t>
            </a:r>
            <a:r>
              <a:rPr lang="en-US" sz="2400" dirty="0"/>
              <a:t> </a:t>
            </a:r>
            <a:r>
              <a:rPr lang="en-US" sz="2400" dirty="0" err="1"/>
              <a:t>cảm</a:t>
            </a:r>
            <a:r>
              <a:rPr lang="en-US" sz="2400" dirty="0"/>
              <a:t> </a:t>
            </a:r>
            <a:r>
              <a:rPr lang="en-US" sz="2400" dirty="0" err="1"/>
              <a:t>xúc</a:t>
            </a:r>
            <a:r>
              <a:rPr lang="en-US" sz="2400" dirty="0"/>
              <a:t>, </a:t>
            </a:r>
            <a:r>
              <a:rPr lang="en-US" sz="2400" dirty="0" err="1"/>
              <a:t>cảm</a:t>
            </a:r>
            <a:r>
              <a:rPr lang="en-US" sz="2400" dirty="0"/>
              <a:t> </a:t>
            </a:r>
            <a:r>
              <a:rPr lang="en-US" sz="2400" dirty="0" err="1"/>
              <a:t>nhận</a:t>
            </a:r>
            <a:r>
              <a:rPr lang="en-US" sz="2400" dirty="0"/>
              <a:t> </a:t>
            </a:r>
            <a:r>
              <a:rPr lang="en-US" sz="2400" dirty="0" err="1"/>
              <a:t>của</a:t>
            </a:r>
            <a:r>
              <a:rPr lang="en-US" sz="2400" dirty="0"/>
              <a:t> </a:t>
            </a:r>
            <a:r>
              <a:rPr lang="en-US" sz="2400" dirty="0" err="1"/>
              <a:t>cơ</a:t>
            </a:r>
            <a:r>
              <a:rPr lang="en-US" sz="2400" dirty="0"/>
              <a:t> </a:t>
            </a:r>
            <a:r>
              <a:rPr lang="en-US" sz="2400" dirty="0" err="1"/>
              <a:t>thể</a:t>
            </a:r>
            <a:r>
              <a:rPr lang="en-US" sz="2400" dirty="0"/>
              <a:t> </a:t>
            </a:r>
            <a:r>
              <a:rPr lang="en-US" sz="2400" dirty="0" err="1"/>
              <a:t>trước</a:t>
            </a:r>
            <a:r>
              <a:rPr lang="en-US" sz="2400" dirty="0"/>
              <a:t> </a:t>
            </a:r>
            <a:r>
              <a:rPr lang="en-US" sz="2400" dirty="0" err="1"/>
              <a:t>và</a:t>
            </a:r>
            <a:r>
              <a:rPr lang="en-US" sz="2400" dirty="0"/>
              <a:t> </a:t>
            </a:r>
            <a:r>
              <a:rPr lang="en-US" sz="2400" dirty="0" err="1"/>
              <a:t>sau</a:t>
            </a:r>
            <a:r>
              <a:rPr lang="en-US" sz="2400" dirty="0"/>
              <a:t> </a:t>
            </a:r>
            <a:r>
              <a:rPr lang="en-US" sz="2400" dirty="0" err="1"/>
              <a:t>khi</a:t>
            </a:r>
            <a:r>
              <a:rPr lang="en-US" sz="2400" dirty="0"/>
              <a:t> </a:t>
            </a:r>
            <a:r>
              <a:rPr lang="en-US" sz="2400" dirty="0" err="1"/>
              <a:t>thực</a:t>
            </a:r>
            <a:r>
              <a:rPr lang="en-US" sz="2400" dirty="0"/>
              <a:t> </a:t>
            </a:r>
            <a:r>
              <a:rPr lang="en-US" sz="2400" dirty="0" err="1"/>
              <a:t>hành</a:t>
            </a:r>
            <a:r>
              <a:rPr lang="en-US" sz="2400" dirty="0"/>
              <a:t> </a:t>
            </a:r>
            <a:r>
              <a:rPr lang="en-US" sz="2400" dirty="0" err="1"/>
              <a:t>thở</a:t>
            </a:r>
            <a:r>
              <a:rPr lang="en-US" sz="2400" dirty="0"/>
              <a:t> </a:t>
            </a:r>
            <a:r>
              <a:rPr lang="en-US" sz="2400" dirty="0" err="1"/>
              <a:t>như</a:t>
            </a:r>
            <a:r>
              <a:rPr lang="en-US" sz="2400" dirty="0"/>
              <a:t> </a:t>
            </a:r>
            <a:r>
              <a:rPr lang="en-US" sz="2400" dirty="0" err="1"/>
              <a:t>hướng</a:t>
            </a:r>
            <a:r>
              <a:rPr lang="en-US" sz="2400" dirty="0"/>
              <a:t> </a:t>
            </a:r>
            <a:r>
              <a:rPr lang="en-US" sz="2400" dirty="0" err="1"/>
              <a:t>dẫn</a:t>
            </a:r>
            <a:r>
              <a:rPr lang="en-US" sz="2400" dirty="0"/>
              <a:t> </a:t>
            </a:r>
            <a:r>
              <a:rPr lang="en-US" sz="2400" dirty="0" err="1"/>
              <a:t>trong</a:t>
            </a:r>
            <a:r>
              <a:rPr lang="en-US" sz="2400" dirty="0"/>
              <a:t> SGK.</a:t>
            </a:r>
            <a:endParaRPr lang="en-VN" sz="2400" dirty="0"/>
          </a:p>
          <a:p>
            <a:pPr lvl="0"/>
            <a:r>
              <a:rPr lang="en-US" sz="2400" dirty="0"/>
              <a:t>GV </a:t>
            </a:r>
            <a:r>
              <a:rPr lang="en-US" sz="2400" dirty="0" err="1"/>
              <a:t>hướng</a:t>
            </a:r>
            <a:r>
              <a:rPr lang="en-US" sz="2400" dirty="0"/>
              <a:t> </a:t>
            </a:r>
            <a:r>
              <a:rPr lang="en-US" sz="2400" dirty="0" err="1"/>
              <a:t>dẫn</a:t>
            </a:r>
            <a:r>
              <a:rPr lang="en-US" sz="2400" dirty="0"/>
              <a:t> HS </a:t>
            </a:r>
            <a:r>
              <a:rPr lang="en-US" sz="2400" dirty="0" err="1"/>
              <a:t>thực</a:t>
            </a:r>
            <a:r>
              <a:rPr lang="en-US" sz="2400" dirty="0"/>
              <a:t> </a:t>
            </a:r>
            <a:r>
              <a:rPr lang="en-US" sz="2400" dirty="0" err="1"/>
              <a:t>hiện</a:t>
            </a:r>
            <a:r>
              <a:rPr lang="en-US" sz="2400" dirty="0"/>
              <a:t> </a:t>
            </a:r>
            <a:r>
              <a:rPr lang="en-US" sz="2400" dirty="0" err="1"/>
              <a:t>trong</a:t>
            </a:r>
            <a:r>
              <a:rPr lang="en-US" sz="2400" dirty="0"/>
              <a:t> </a:t>
            </a:r>
            <a:r>
              <a:rPr lang="en-US" sz="2400" dirty="0" err="1"/>
              <a:t>khoảng</a:t>
            </a:r>
            <a:r>
              <a:rPr lang="en-US" sz="2400" dirty="0"/>
              <a:t> 3 - 5 </a:t>
            </a:r>
            <a:r>
              <a:rPr lang="en-US" sz="2400" dirty="0" err="1"/>
              <a:t>phút</a:t>
            </a:r>
            <a:r>
              <a:rPr lang="en-US" sz="2400" dirty="0"/>
              <a:t>.</a:t>
            </a:r>
            <a:endParaRPr lang="en-VN" sz="2400" dirty="0"/>
          </a:p>
          <a:p>
            <a:pPr lvl="0"/>
            <a:r>
              <a:rPr lang="en-US" sz="2400" dirty="0"/>
              <a:t>Sau </a:t>
            </a:r>
            <a:r>
              <a:rPr lang="en-US" sz="2400" dirty="0" err="1"/>
              <a:t>bài</a:t>
            </a:r>
            <a:r>
              <a:rPr lang="en-US" sz="2400" dirty="0"/>
              <a:t> </a:t>
            </a:r>
            <a:r>
              <a:rPr lang="en-US" sz="2400" dirty="0" err="1"/>
              <a:t>tập</a:t>
            </a:r>
            <a:r>
              <a:rPr lang="en-US" sz="2400" dirty="0"/>
              <a:t> </a:t>
            </a:r>
            <a:r>
              <a:rPr lang="en-US" sz="2400" dirty="0" err="1"/>
              <a:t>thở</a:t>
            </a:r>
            <a:r>
              <a:rPr lang="en-US" sz="2400" dirty="0"/>
              <a:t>, GV </a:t>
            </a:r>
            <a:r>
              <a:rPr lang="en-US" sz="2400" dirty="0" err="1"/>
              <a:t>mời</a:t>
            </a:r>
            <a:r>
              <a:rPr lang="en-US" sz="2400" dirty="0"/>
              <a:t> </a:t>
            </a:r>
            <a:r>
              <a:rPr lang="en-US" sz="2400" dirty="0" err="1"/>
              <a:t>một</a:t>
            </a:r>
            <a:r>
              <a:rPr lang="en-US" sz="2400" dirty="0"/>
              <a:t> </a:t>
            </a:r>
            <a:r>
              <a:rPr lang="en-US" sz="2400" dirty="0" err="1"/>
              <a:t>số</a:t>
            </a:r>
            <a:r>
              <a:rPr lang="en-US" sz="2400" dirty="0"/>
              <a:t> HS chia </a:t>
            </a:r>
            <a:r>
              <a:rPr lang="en-US" sz="2400" dirty="0" err="1"/>
              <a:t>sẻ</a:t>
            </a:r>
            <a:r>
              <a:rPr lang="en-US" sz="2400" dirty="0"/>
              <a:t> </a:t>
            </a:r>
            <a:r>
              <a:rPr lang="en-US" sz="2400" dirty="0" err="1"/>
              <a:t>trải</a:t>
            </a:r>
            <a:r>
              <a:rPr lang="en-US" sz="2400" dirty="0"/>
              <a:t> </a:t>
            </a:r>
            <a:r>
              <a:rPr lang="en-US" sz="2400" dirty="0" err="1"/>
              <a:t>nghiệm</a:t>
            </a:r>
            <a:r>
              <a:rPr lang="en-US" sz="2400" dirty="0"/>
              <a:t> </a:t>
            </a:r>
            <a:r>
              <a:rPr lang="en-US" sz="2400" dirty="0" err="1"/>
              <a:t>của</a:t>
            </a:r>
            <a:r>
              <a:rPr lang="en-US" sz="2400" dirty="0"/>
              <a:t> </a:t>
            </a:r>
            <a:r>
              <a:rPr lang="en-US" sz="2400" dirty="0" err="1"/>
              <a:t>bản</a:t>
            </a:r>
            <a:r>
              <a:rPr lang="en-US" sz="2400" dirty="0"/>
              <a:t> </a:t>
            </a:r>
            <a:r>
              <a:rPr lang="en-US" sz="2400" dirty="0" err="1"/>
              <a:t>thân</a:t>
            </a:r>
            <a:r>
              <a:rPr lang="en-US" sz="2400" dirty="0"/>
              <a:t>.</a:t>
            </a:r>
            <a:endParaRPr lang="en-VN" sz="2400" dirty="0"/>
          </a:p>
        </p:txBody>
      </p:sp>
      <p:sp>
        <p:nvSpPr>
          <p:cNvPr id="6" name="Title 9">
            <a:extLst>
              <a:ext uri="{FF2B5EF4-FFF2-40B4-BE49-F238E27FC236}">
                <a16:creationId xmlns:a16="http://schemas.microsoft.com/office/drawing/2014/main" id="{29294B43-446A-4027-1D16-641F7640E0E0}"/>
              </a:ext>
            </a:extLst>
          </p:cNvPr>
          <p:cNvSpPr txBox="1">
            <a:spLocks/>
          </p:cNvSpPr>
          <p:nvPr/>
        </p:nvSpPr>
        <p:spPr>
          <a:xfrm>
            <a:off x="3495857" y="709062"/>
            <a:ext cx="77040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2">
                    <a:lumMod val="50000"/>
                  </a:schemeClr>
                </a:solidFill>
                <a:latin typeface="+mj-lt"/>
              </a:rPr>
              <a:t>LUYỆN TẬP</a:t>
            </a:r>
          </a:p>
        </p:txBody>
      </p:sp>
    </p:spTree>
    <p:extLst>
      <p:ext uri="{BB962C8B-B14F-4D97-AF65-F5344CB8AC3E}">
        <p14:creationId xmlns:p14="http://schemas.microsoft.com/office/powerpoint/2010/main" val="14498821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5" name="Rectangle 4">
            <a:extLst>
              <a:ext uri="{FF2B5EF4-FFF2-40B4-BE49-F238E27FC236}">
                <a16:creationId xmlns:a16="http://schemas.microsoft.com/office/drawing/2014/main" id="{C2A5DE9D-BD18-3EA9-BBB8-A349E7B8FCC5}"/>
              </a:ext>
            </a:extLst>
          </p:cNvPr>
          <p:cNvSpPr/>
          <p:nvPr/>
        </p:nvSpPr>
        <p:spPr>
          <a:xfrm>
            <a:off x="858021" y="1956197"/>
            <a:ext cx="7427957" cy="1231106"/>
          </a:xfrm>
          <a:prstGeom prst="rect">
            <a:avLst/>
          </a:prstGeom>
          <a:solidFill>
            <a:schemeClr val="accent2">
              <a:lumMod val="20000"/>
              <a:lumOff val="80000"/>
            </a:schemeClr>
          </a:solidFill>
        </p:spPr>
        <p:txBody>
          <a:bodyPr wrap="square">
            <a:spAutoFit/>
          </a:bodyPr>
          <a:lstStyle/>
          <a:p>
            <a:r>
              <a:rPr lang="en-US" sz="2400" b="1" dirty="0" err="1"/>
              <a:t>Bài</a:t>
            </a:r>
            <a:r>
              <a:rPr lang="en-US" sz="2400" b="1" dirty="0"/>
              <a:t> </a:t>
            </a:r>
            <a:r>
              <a:rPr lang="en-US" sz="2400" b="1" dirty="0" err="1"/>
              <a:t>tập</a:t>
            </a:r>
            <a:r>
              <a:rPr lang="en-US" sz="2400" b="1" dirty="0"/>
              <a:t> </a:t>
            </a:r>
            <a:r>
              <a:rPr lang="en-US" sz="2400" b="1" dirty="0" err="1"/>
              <a:t>số</a:t>
            </a:r>
            <a:r>
              <a:rPr lang="en-US" sz="2400" b="1" dirty="0"/>
              <a:t> 4: </a:t>
            </a:r>
            <a:endParaRPr lang="en-VN" sz="2400" b="1" dirty="0"/>
          </a:p>
          <a:p>
            <a:r>
              <a:rPr lang="en-US" sz="2400" i="1" dirty="0"/>
              <a:t>HS </a:t>
            </a:r>
            <a:r>
              <a:rPr lang="en-US" sz="2400" i="1" dirty="0" err="1"/>
              <a:t>làm</a:t>
            </a:r>
            <a:r>
              <a:rPr lang="en-US" sz="2400" i="1" dirty="0"/>
              <a:t> </a:t>
            </a:r>
            <a:r>
              <a:rPr lang="en-US" sz="2400" i="1" dirty="0" err="1"/>
              <a:t>việc</a:t>
            </a:r>
            <a:r>
              <a:rPr lang="en-US" sz="2400" i="1" dirty="0"/>
              <a:t> </a:t>
            </a:r>
            <a:r>
              <a:rPr lang="en-US" sz="2400" i="1" dirty="0" err="1"/>
              <a:t>nhóm</a:t>
            </a:r>
            <a:r>
              <a:rPr lang="en-US" sz="2400" i="1" dirty="0"/>
              <a:t>, </a:t>
            </a:r>
            <a:r>
              <a:rPr lang="en-US" sz="2400" i="1" dirty="0" err="1"/>
              <a:t>mỗi</a:t>
            </a:r>
            <a:r>
              <a:rPr lang="en-US" sz="2400" i="1" dirty="0"/>
              <a:t> </a:t>
            </a:r>
            <a:r>
              <a:rPr lang="en-US" sz="2400" i="1" dirty="0" err="1"/>
              <a:t>nhóm</a:t>
            </a:r>
            <a:r>
              <a:rPr lang="en-US" sz="2400" i="1" dirty="0"/>
              <a:t> </a:t>
            </a:r>
            <a:r>
              <a:rPr lang="en-US" sz="2400" i="1" dirty="0" err="1"/>
              <a:t>thảo</a:t>
            </a:r>
            <a:r>
              <a:rPr lang="en-US" sz="2400" i="1" dirty="0"/>
              <a:t> </a:t>
            </a:r>
            <a:r>
              <a:rPr lang="en-US" sz="2400" i="1" dirty="0" err="1"/>
              <a:t>luận</a:t>
            </a:r>
            <a:r>
              <a:rPr lang="en-US" sz="2400" i="1" dirty="0"/>
              <a:t> </a:t>
            </a:r>
            <a:r>
              <a:rPr lang="en-US" sz="2400" i="1" dirty="0" err="1"/>
              <a:t>về</a:t>
            </a:r>
            <a:r>
              <a:rPr lang="en-US" sz="2400" i="1" dirty="0"/>
              <a:t> </a:t>
            </a:r>
            <a:r>
              <a:rPr lang="en-US" sz="2400" i="1" dirty="0" err="1"/>
              <a:t>một</a:t>
            </a:r>
            <a:r>
              <a:rPr lang="en-US" sz="2400" i="1" dirty="0"/>
              <a:t> </a:t>
            </a:r>
            <a:r>
              <a:rPr lang="en-US" sz="2400" i="1" dirty="0" err="1"/>
              <a:t>tình</a:t>
            </a:r>
            <a:r>
              <a:rPr lang="en-US" sz="2400" i="1" dirty="0"/>
              <a:t> </a:t>
            </a:r>
            <a:r>
              <a:rPr lang="en-US" sz="2400" i="1" dirty="0" err="1"/>
              <a:t>huống</a:t>
            </a:r>
            <a:r>
              <a:rPr lang="en-US" sz="2400" i="1" dirty="0"/>
              <a:t> </a:t>
            </a:r>
            <a:r>
              <a:rPr lang="en-US" sz="2400" i="1" dirty="0" err="1"/>
              <a:t>trong</a:t>
            </a:r>
            <a:r>
              <a:rPr lang="en-US" sz="2400" i="1" dirty="0"/>
              <a:t> SGK.</a:t>
            </a:r>
            <a:endParaRPr lang="en-VN" sz="2400" dirty="0"/>
          </a:p>
        </p:txBody>
      </p:sp>
      <p:sp>
        <p:nvSpPr>
          <p:cNvPr id="6" name="Title 9">
            <a:extLst>
              <a:ext uri="{FF2B5EF4-FFF2-40B4-BE49-F238E27FC236}">
                <a16:creationId xmlns:a16="http://schemas.microsoft.com/office/drawing/2014/main" id="{29294B43-446A-4027-1D16-641F7640E0E0}"/>
              </a:ext>
            </a:extLst>
          </p:cNvPr>
          <p:cNvSpPr txBox="1">
            <a:spLocks/>
          </p:cNvSpPr>
          <p:nvPr/>
        </p:nvSpPr>
        <p:spPr>
          <a:xfrm>
            <a:off x="3495857" y="709062"/>
            <a:ext cx="77040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2">
                    <a:lumMod val="50000"/>
                  </a:schemeClr>
                </a:solidFill>
                <a:latin typeface="+mj-lt"/>
              </a:rPr>
              <a:t>LUYỆN TẬP</a:t>
            </a:r>
          </a:p>
        </p:txBody>
      </p:sp>
    </p:spTree>
    <p:extLst>
      <p:ext uri="{BB962C8B-B14F-4D97-AF65-F5344CB8AC3E}">
        <p14:creationId xmlns:p14="http://schemas.microsoft.com/office/powerpoint/2010/main" val="9918632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82CE1B6-BBEA-B9E4-C341-8180EA943F22}"/>
              </a:ext>
            </a:extLst>
          </p:cNvPr>
          <p:cNvGraphicFramePr>
            <a:graphicFrameLocks noGrp="1"/>
          </p:cNvGraphicFramePr>
          <p:nvPr/>
        </p:nvGraphicFramePr>
        <p:xfrm>
          <a:off x="1084608" y="895350"/>
          <a:ext cx="6661150" cy="3352800"/>
        </p:xfrm>
        <a:graphic>
          <a:graphicData uri="http://schemas.openxmlformats.org/drawingml/2006/table">
            <a:tbl>
              <a:tblPr firstRow="1" firstCol="1" bandRow="1">
                <a:tableStyleId>{68AE0441-D774-403E-80AF-3022C2003F43}</a:tableStyleId>
              </a:tblPr>
              <a:tblGrid>
                <a:gridCol w="1980565">
                  <a:extLst>
                    <a:ext uri="{9D8B030D-6E8A-4147-A177-3AD203B41FA5}">
                      <a16:colId xmlns:a16="http://schemas.microsoft.com/office/drawing/2014/main" val="4198055048"/>
                    </a:ext>
                  </a:extLst>
                </a:gridCol>
                <a:gridCol w="2340610">
                  <a:extLst>
                    <a:ext uri="{9D8B030D-6E8A-4147-A177-3AD203B41FA5}">
                      <a16:colId xmlns:a16="http://schemas.microsoft.com/office/drawing/2014/main" val="2473480531"/>
                    </a:ext>
                  </a:extLst>
                </a:gridCol>
                <a:gridCol w="2339975">
                  <a:extLst>
                    <a:ext uri="{9D8B030D-6E8A-4147-A177-3AD203B41FA5}">
                      <a16:colId xmlns:a16="http://schemas.microsoft.com/office/drawing/2014/main" val="3190550052"/>
                    </a:ext>
                  </a:extLst>
                </a:gridCol>
              </a:tblGrid>
              <a:tr h="0">
                <a:tc>
                  <a:txBody>
                    <a:bodyPr/>
                    <a:lstStyle/>
                    <a:p>
                      <a:pPr algn="ctr">
                        <a:lnSpc>
                          <a:spcPct val="100000"/>
                        </a:lnSpc>
                        <a:spcBef>
                          <a:spcPts val="300"/>
                        </a:spcBef>
                        <a:spcAft>
                          <a:spcPts val="300"/>
                        </a:spcAft>
                      </a:pPr>
                      <a:r>
                        <a:rPr lang="en-US" sz="2000" b="1">
                          <a:effectLst/>
                        </a:rPr>
                        <a:t>Nội dung</a:t>
                      </a:r>
                      <a:endParaRPr lang="en-V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2000" b="1">
                          <a:effectLst/>
                        </a:rPr>
                        <a:t>Đối với N</a:t>
                      </a:r>
                      <a:endParaRPr lang="en-V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2000" b="1" dirty="0" err="1">
                          <a:effectLst/>
                        </a:rPr>
                        <a:t>Đối</a:t>
                      </a:r>
                      <a:r>
                        <a:rPr lang="en-US" sz="2000" b="1" dirty="0">
                          <a:effectLst/>
                        </a:rPr>
                        <a:t> </a:t>
                      </a:r>
                      <a:r>
                        <a:rPr lang="en-US" sz="2000" b="1" dirty="0" err="1">
                          <a:effectLst/>
                        </a:rPr>
                        <a:t>với</a:t>
                      </a:r>
                      <a:r>
                        <a:rPr lang="en-US" sz="2000" b="1" dirty="0">
                          <a:effectLst/>
                        </a:rPr>
                        <a:t> M</a:t>
                      </a:r>
                      <a:endParaRPr lang="en-V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204580090"/>
                  </a:ext>
                </a:extLst>
              </a:tr>
              <a:tr h="0">
                <a:tc>
                  <a:txBody>
                    <a:bodyPr/>
                    <a:lstStyle/>
                    <a:p>
                      <a:pPr>
                        <a:lnSpc>
                          <a:spcPct val="100000"/>
                        </a:lnSpc>
                        <a:spcBef>
                          <a:spcPts val="300"/>
                        </a:spcBef>
                        <a:spcAft>
                          <a:spcPts val="300"/>
                        </a:spcAft>
                      </a:pPr>
                      <a:r>
                        <a:rPr lang="en-US" sz="2000">
                          <a:effectLst/>
                        </a:rPr>
                        <a:t>Biểu hiện căng thẳng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Lo âu, đau đầu, mất ngủ</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Buồn, lo âu, sợ hãi, bất an</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063710814"/>
                  </a:ext>
                </a:extLst>
              </a:tr>
              <a:tr h="0">
                <a:tc>
                  <a:txBody>
                    <a:bodyPr/>
                    <a:lstStyle/>
                    <a:p>
                      <a:pPr>
                        <a:lnSpc>
                          <a:spcPct val="100000"/>
                        </a:lnSpc>
                        <a:spcBef>
                          <a:spcPts val="300"/>
                        </a:spcBef>
                        <a:spcAft>
                          <a:spcPts val="300"/>
                        </a:spcAft>
                      </a:pPr>
                      <a:r>
                        <a:rPr lang="en-US" sz="2000">
                          <a:effectLst/>
                        </a:rPr>
                        <a:t>Nguyên nhân căng thẳng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Quá nhiều bài tập mà không đủ thời gian để hoàn thành</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Bố mẹ thường cãi cã, bất hòa</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066131521"/>
                  </a:ext>
                </a:extLst>
              </a:tr>
              <a:tr h="0">
                <a:tc>
                  <a:txBody>
                    <a:bodyPr/>
                    <a:lstStyle/>
                    <a:p>
                      <a:pPr>
                        <a:lnSpc>
                          <a:spcPct val="100000"/>
                        </a:lnSpc>
                        <a:spcBef>
                          <a:spcPts val="300"/>
                        </a:spcBef>
                        <a:spcAft>
                          <a:spcPts val="300"/>
                        </a:spcAft>
                      </a:pPr>
                      <a:r>
                        <a:rPr lang="en-US" sz="2000">
                          <a:effectLst/>
                        </a:rPr>
                        <a:t>Hậu quả của căng thẳng</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Cơ thể bị suy nhược</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Kết quả học tập sa sút</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636361824"/>
                  </a:ext>
                </a:extLst>
              </a:tr>
              <a:tr h="0">
                <a:tc>
                  <a:txBody>
                    <a:bodyPr/>
                    <a:lstStyle/>
                    <a:p>
                      <a:pPr>
                        <a:lnSpc>
                          <a:spcPct val="100000"/>
                        </a:lnSpc>
                        <a:spcBef>
                          <a:spcPts val="300"/>
                        </a:spcBef>
                        <a:spcAft>
                          <a:spcPts val="300"/>
                        </a:spcAft>
                      </a:pPr>
                      <a:r>
                        <a:rPr lang="en-US" sz="2000">
                          <a:effectLst/>
                        </a:rPr>
                        <a:t>Cách ứng phó</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gridSpan="2">
                  <a:txBody>
                    <a:bodyPr/>
                    <a:lstStyle/>
                    <a:p>
                      <a:pPr algn="just">
                        <a:lnSpc>
                          <a:spcPct val="100000"/>
                        </a:lnSpc>
                        <a:spcBef>
                          <a:spcPts val="300"/>
                        </a:spcBef>
                        <a:spcAft>
                          <a:spcPts val="300"/>
                        </a:spcAft>
                      </a:pPr>
                      <a:r>
                        <a:rPr lang="en-US" sz="2000" dirty="0" err="1">
                          <a:effectLst/>
                        </a:rPr>
                        <a:t>Tập</a:t>
                      </a:r>
                      <a:r>
                        <a:rPr lang="en-US" sz="2000" dirty="0">
                          <a:effectLst/>
                        </a:rPr>
                        <a:t> </a:t>
                      </a:r>
                      <a:r>
                        <a:rPr lang="en-US" sz="2000" dirty="0" err="1">
                          <a:effectLst/>
                        </a:rPr>
                        <a:t>hít</a:t>
                      </a:r>
                      <a:r>
                        <a:rPr lang="en-US" sz="2000" dirty="0">
                          <a:effectLst/>
                        </a:rPr>
                        <a:t> </a:t>
                      </a:r>
                      <a:r>
                        <a:rPr lang="en-US" sz="2000" dirty="0" err="1">
                          <a:effectLst/>
                        </a:rPr>
                        <a:t>thở</a:t>
                      </a:r>
                      <a:r>
                        <a:rPr lang="en-US" sz="2000" dirty="0">
                          <a:effectLst/>
                        </a:rPr>
                        <a:t>, </a:t>
                      </a:r>
                      <a:r>
                        <a:rPr lang="en-US" sz="2000" dirty="0" err="1">
                          <a:effectLst/>
                        </a:rPr>
                        <a:t>vận</a:t>
                      </a:r>
                      <a:r>
                        <a:rPr lang="en-US" sz="2000" dirty="0">
                          <a:effectLst/>
                        </a:rPr>
                        <a:t> </a:t>
                      </a:r>
                      <a:r>
                        <a:rPr lang="en-US" sz="2000" dirty="0" err="1">
                          <a:effectLst/>
                        </a:rPr>
                        <a:t>động</a:t>
                      </a:r>
                      <a:r>
                        <a:rPr lang="en-US" sz="2000" dirty="0">
                          <a:effectLst/>
                        </a:rPr>
                        <a:t> </a:t>
                      </a:r>
                      <a:r>
                        <a:rPr lang="en-US" sz="2000" dirty="0" err="1">
                          <a:effectLst/>
                        </a:rPr>
                        <a:t>cơ</a:t>
                      </a:r>
                      <a:r>
                        <a:rPr lang="en-US" sz="2000" dirty="0">
                          <a:effectLst/>
                        </a:rPr>
                        <a:t> </a:t>
                      </a:r>
                      <a:r>
                        <a:rPr lang="en-US" sz="2000" dirty="0" err="1">
                          <a:effectLst/>
                        </a:rPr>
                        <a:t>thể</a:t>
                      </a:r>
                      <a:r>
                        <a:rPr lang="en-US" sz="2000" dirty="0">
                          <a:effectLst/>
                        </a:rPr>
                        <a:t>, </a:t>
                      </a:r>
                      <a:r>
                        <a:rPr lang="en-US" sz="2000" dirty="0" err="1">
                          <a:effectLst/>
                        </a:rPr>
                        <a:t>suy</a:t>
                      </a:r>
                      <a:r>
                        <a:rPr lang="en-US" sz="2000" dirty="0">
                          <a:effectLst/>
                        </a:rPr>
                        <a:t> </a:t>
                      </a:r>
                      <a:r>
                        <a:rPr lang="en-US" sz="2000" dirty="0" err="1">
                          <a:effectLst/>
                        </a:rPr>
                        <a:t>nghĩ</a:t>
                      </a:r>
                      <a:r>
                        <a:rPr lang="en-US" sz="2000" dirty="0">
                          <a:effectLst/>
                        </a:rPr>
                        <a:t> </a:t>
                      </a:r>
                      <a:r>
                        <a:rPr lang="en-US" sz="2000" dirty="0" err="1">
                          <a:effectLst/>
                        </a:rPr>
                        <a:t>tích</a:t>
                      </a:r>
                      <a:r>
                        <a:rPr lang="en-US" sz="2000" dirty="0">
                          <a:effectLst/>
                        </a:rPr>
                        <a:t> </a:t>
                      </a:r>
                      <a:r>
                        <a:rPr lang="en-US" sz="2000" dirty="0" err="1">
                          <a:effectLst/>
                        </a:rPr>
                        <a:t>cực</a:t>
                      </a:r>
                      <a:r>
                        <a:rPr lang="en-US" sz="2000" dirty="0">
                          <a:effectLst/>
                        </a:rPr>
                        <a:t>, </a:t>
                      </a:r>
                      <a:r>
                        <a:rPr lang="en-US" sz="2000" dirty="0" err="1">
                          <a:effectLst/>
                        </a:rPr>
                        <a:t>tăng</a:t>
                      </a:r>
                      <a:r>
                        <a:rPr lang="en-US" sz="2000" dirty="0">
                          <a:effectLst/>
                        </a:rPr>
                        <a:t> </a:t>
                      </a:r>
                      <a:r>
                        <a:rPr lang="en-US" sz="2000" dirty="0" err="1">
                          <a:effectLst/>
                        </a:rPr>
                        <a:t>cường</a:t>
                      </a:r>
                      <a:r>
                        <a:rPr lang="en-US" sz="2000" dirty="0">
                          <a:effectLst/>
                        </a:rPr>
                        <a:t> </a:t>
                      </a:r>
                      <a:r>
                        <a:rPr lang="en-US" sz="2000" dirty="0" err="1">
                          <a:effectLst/>
                        </a:rPr>
                        <a:t>dinh</a:t>
                      </a:r>
                      <a:r>
                        <a:rPr lang="en-US" sz="2000" dirty="0">
                          <a:effectLst/>
                        </a:rPr>
                        <a:t> </a:t>
                      </a:r>
                      <a:r>
                        <a:rPr lang="en-US" sz="2000" dirty="0" err="1">
                          <a:effectLst/>
                        </a:rPr>
                        <a:t>dưỡng</a:t>
                      </a:r>
                      <a:r>
                        <a:rPr lang="en-US" sz="2000" dirty="0">
                          <a:effectLst/>
                        </a:rPr>
                        <a:t>, </a:t>
                      </a:r>
                      <a:r>
                        <a:rPr lang="en-US" sz="2000" dirty="0" err="1">
                          <a:effectLst/>
                        </a:rPr>
                        <a:t>trao</a:t>
                      </a:r>
                      <a:r>
                        <a:rPr lang="en-US" sz="2000" dirty="0">
                          <a:effectLst/>
                        </a:rPr>
                        <a:t> </a:t>
                      </a:r>
                      <a:r>
                        <a:rPr lang="en-US" sz="2000" dirty="0" err="1">
                          <a:effectLst/>
                        </a:rPr>
                        <a:t>đổi</a:t>
                      </a:r>
                      <a:r>
                        <a:rPr lang="en-US" sz="2000" dirty="0">
                          <a:effectLst/>
                        </a:rPr>
                        <a:t> </a:t>
                      </a:r>
                      <a:r>
                        <a:rPr lang="en-US" sz="2000" dirty="0" err="1">
                          <a:effectLst/>
                        </a:rPr>
                        <a:t>với</a:t>
                      </a:r>
                      <a:r>
                        <a:rPr lang="en-US" sz="2000" dirty="0">
                          <a:effectLst/>
                        </a:rPr>
                        <a:t> </a:t>
                      </a:r>
                      <a:r>
                        <a:rPr lang="en-US" sz="2000" dirty="0" err="1">
                          <a:effectLst/>
                        </a:rPr>
                        <a:t>bố</a:t>
                      </a:r>
                      <a:r>
                        <a:rPr lang="en-US" sz="2000" dirty="0">
                          <a:effectLst/>
                        </a:rPr>
                        <a:t> </a:t>
                      </a:r>
                      <a:r>
                        <a:rPr lang="en-US" sz="2000" dirty="0" err="1">
                          <a:effectLst/>
                        </a:rPr>
                        <a:t>mẹ</a:t>
                      </a:r>
                      <a:r>
                        <a:rPr lang="en-US" sz="2000" dirty="0">
                          <a:effectLst/>
                        </a:rPr>
                        <a:t>, </a:t>
                      </a:r>
                      <a:r>
                        <a:rPr lang="en-US" sz="2000" dirty="0" err="1">
                          <a:effectLst/>
                        </a:rPr>
                        <a:t>thầy</a:t>
                      </a:r>
                      <a:r>
                        <a:rPr lang="en-US" sz="2000" dirty="0">
                          <a:effectLst/>
                        </a:rPr>
                        <a:t> </a:t>
                      </a:r>
                      <a:r>
                        <a:rPr lang="en-US" sz="2000" dirty="0" err="1">
                          <a:effectLst/>
                        </a:rPr>
                        <a:t>cô</a:t>
                      </a:r>
                      <a:r>
                        <a:rPr lang="en-US" sz="2000" dirty="0">
                          <a:effectLst/>
                        </a:rPr>
                        <a:t>.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VN"/>
                    </a:p>
                  </a:txBody>
                  <a:tcPr/>
                </a:tc>
                <a:extLst>
                  <a:ext uri="{0D108BD9-81ED-4DB2-BD59-A6C34878D82A}">
                    <a16:rowId xmlns:a16="http://schemas.microsoft.com/office/drawing/2014/main" val="540467464"/>
                  </a:ext>
                </a:extLst>
              </a:tr>
            </a:tbl>
          </a:graphicData>
        </a:graphic>
      </p:graphicFrame>
    </p:spTree>
    <p:extLst>
      <p:ext uri="{BB962C8B-B14F-4D97-AF65-F5344CB8AC3E}">
        <p14:creationId xmlns:p14="http://schemas.microsoft.com/office/powerpoint/2010/main" val="976802830"/>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15" name="Title 14">
            <a:extLst>
              <a:ext uri="{FF2B5EF4-FFF2-40B4-BE49-F238E27FC236}">
                <a16:creationId xmlns:a16="http://schemas.microsoft.com/office/drawing/2014/main" id="{FC028C15-1ED6-03D1-ADF5-8F602B9D9850}"/>
              </a:ext>
            </a:extLst>
          </p:cNvPr>
          <p:cNvSpPr>
            <a:spLocks noGrp="1"/>
          </p:cNvSpPr>
          <p:nvPr>
            <p:ph type="title" idx="6"/>
          </p:nvPr>
        </p:nvSpPr>
        <p:spPr>
          <a:xfrm>
            <a:off x="720000" y="495417"/>
            <a:ext cx="7704000" cy="457200"/>
          </a:xfrm>
        </p:spPr>
        <p:txBody>
          <a:bodyPr/>
          <a:lstStyle/>
          <a:p>
            <a:r>
              <a:rPr lang="en-US" sz="3200" dirty="0">
                <a:solidFill>
                  <a:schemeClr val="bg1"/>
                </a:solidFill>
                <a:latin typeface="+mj-lt"/>
              </a:rPr>
              <a:t>VẬN DỤNG</a:t>
            </a:r>
          </a:p>
        </p:txBody>
      </p:sp>
      <p:sp>
        <p:nvSpPr>
          <p:cNvPr id="2" name="TextBox 1"/>
          <p:cNvSpPr txBox="1"/>
          <p:nvPr/>
        </p:nvSpPr>
        <p:spPr>
          <a:xfrm>
            <a:off x="706800" y="1110343"/>
            <a:ext cx="7730400" cy="1651158"/>
          </a:xfrm>
          <a:prstGeom prst="rect">
            <a:avLst/>
          </a:prstGeom>
          <a:noFill/>
        </p:spPr>
        <p:txBody>
          <a:bodyPr wrap="square" rtlCol="0">
            <a:spAutoFit/>
          </a:bodyPr>
          <a:lstStyle/>
          <a:p>
            <a:pPr algn="just">
              <a:lnSpc>
                <a:spcPct val="130000"/>
              </a:lnSpc>
            </a:pPr>
            <a:r>
              <a:rPr lang="nl-NL" sz="2000" dirty="0"/>
              <a:t>1. HS </a:t>
            </a:r>
            <a:r>
              <a:rPr lang="nl-NL" sz="2000" dirty="0" err="1"/>
              <a:t>viết</a:t>
            </a:r>
            <a:r>
              <a:rPr lang="nl-NL" sz="2000" dirty="0"/>
              <a:t> </a:t>
            </a:r>
            <a:r>
              <a:rPr lang="nl-NL" sz="2000" dirty="0" err="1"/>
              <a:t>lại</a:t>
            </a:r>
            <a:r>
              <a:rPr lang="nl-NL" sz="2000" dirty="0"/>
              <a:t> </a:t>
            </a:r>
            <a:r>
              <a:rPr lang="nl-NL" sz="2000" dirty="0" err="1"/>
              <a:t>những</a:t>
            </a:r>
            <a:r>
              <a:rPr lang="nl-NL" sz="2000" dirty="0"/>
              <a:t> </a:t>
            </a:r>
            <a:r>
              <a:rPr lang="nl-NL" sz="2000" dirty="0" err="1"/>
              <a:t>tình</a:t>
            </a:r>
            <a:r>
              <a:rPr lang="nl-NL" sz="2000" dirty="0"/>
              <a:t> </a:t>
            </a:r>
            <a:r>
              <a:rPr lang="nl-NL" sz="2000" dirty="0" err="1"/>
              <a:t>huống</a:t>
            </a:r>
            <a:r>
              <a:rPr lang="nl-NL" sz="2000" dirty="0"/>
              <a:t> </a:t>
            </a:r>
            <a:r>
              <a:rPr lang="nl-NL" sz="2000" dirty="0" err="1"/>
              <a:t>thường</a:t>
            </a:r>
            <a:r>
              <a:rPr lang="nl-NL" sz="2000" dirty="0"/>
              <a:t> </a:t>
            </a:r>
            <a:r>
              <a:rPr lang="nl-NL" sz="2000" dirty="0" err="1"/>
              <a:t>gây</a:t>
            </a:r>
            <a:r>
              <a:rPr lang="nl-NL" sz="2000" dirty="0"/>
              <a:t> </a:t>
            </a:r>
            <a:r>
              <a:rPr lang="nl-NL" sz="2000" dirty="0" err="1"/>
              <a:t>căng</a:t>
            </a:r>
            <a:r>
              <a:rPr lang="nl-NL" sz="2000" dirty="0"/>
              <a:t> </a:t>
            </a:r>
            <a:r>
              <a:rPr lang="nl-NL" sz="2000" dirty="0" err="1"/>
              <a:t>thẳng</a:t>
            </a:r>
            <a:r>
              <a:rPr lang="nl-NL" sz="2000" dirty="0"/>
              <a:t> </a:t>
            </a:r>
            <a:r>
              <a:rPr lang="nl-NL" sz="2000" dirty="0" err="1"/>
              <a:t>cho</a:t>
            </a:r>
            <a:r>
              <a:rPr lang="nl-NL" sz="2000" dirty="0"/>
              <a:t> </a:t>
            </a:r>
            <a:r>
              <a:rPr lang="nl-NL" sz="2000" dirty="0" err="1"/>
              <a:t>bản</a:t>
            </a:r>
            <a:r>
              <a:rPr lang="nl-NL" sz="2000" dirty="0"/>
              <a:t> </a:t>
            </a:r>
            <a:r>
              <a:rPr lang="nl-NL" sz="2000" dirty="0" err="1"/>
              <a:t>thân</a:t>
            </a:r>
            <a:r>
              <a:rPr lang="nl-NL" sz="2000" dirty="0"/>
              <a:t>, </a:t>
            </a:r>
            <a:r>
              <a:rPr lang="nl-NL" sz="2000" dirty="0" err="1"/>
              <a:t>từ</a:t>
            </a:r>
            <a:r>
              <a:rPr lang="nl-NL" sz="2000" dirty="0"/>
              <a:t> </a:t>
            </a:r>
            <a:r>
              <a:rPr lang="nl-NL" sz="2000" dirty="0" err="1"/>
              <a:t>đó</a:t>
            </a:r>
            <a:r>
              <a:rPr lang="nl-NL" sz="2000" dirty="0"/>
              <a:t> </a:t>
            </a:r>
            <a:r>
              <a:rPr lang="nl-NL" sz="2000" dirty="0" err="1"/>
              <a:t>tìm</a:t>
            </a:r>
            <a:r>
              <a:rPr lang="nl-NL" sz="2000" dirty="0"/>
              <a:t> ra </a:t>
            </a:r>
            <a:r>
              <a:rPr lang="nl-NL" sz="2000" dirty="0" err="1"/>
              <a:t>nguyên</a:t>
            </a:r>
            <a:r>
              <a:rPr lang="nl-NL" sz="2000" dirty="0"/>
              <a:t> </a:t>
            </a:r>
            <a:r>
              <a:rPr lang="nl-NL" sz="2000" dirty="0" err="1"/>
              <a:t>nhân</a:t>
            </a:r>
            <a:r>
              <a:rPr lang="nl-NL" sz="2000" dirty="0"/>
              <a:t>, </a:t>
            </a:r>
            <a:r>
              <a:rPr lang="nl-NL" sz="2000" dirty="0" err="1"/>
              <a:t>lập</a:t>
            </a:r>
            <a:r>
              <a:rPr lang="nl-NL" sz="2000" dirty="0"/>
              <a:t> </a:t>
            </a:r>
            <a:r>
              <a:rPr lang="nl-NL" sz="2000" dirty="0" err="1"/>
              <a:t>kế</a:t>
            </a:r>
            <a:r>
              <a:rPr lang="nl-NL" sz="2000" dirty="0"/>
              <a:t> </a:t>
            </a:r>
            <a:r>
              <a:rPr lang="nl-NL" sz="2000" dirty="0" err="1"/>
              <a:t>hoạch</a:t>
            </a:r>
            <a:r>
              <a:rPr lang="nl-NL" sz="2000" dirty="0"/>
              <a:t> </a:t>
            </a:r>
            <a:r>
              <a:rPr lang="nl-NL" sz="2000" dirty="0" err="1"/>
              <a:t>phòng</a:t>
            </a:r>
            <a:r>
              <a:rPr lang="nl-NL" sz="2000" dirty="0"/>
              <a:t> </a:t>
            </a:r>
            <a:r>
              <a:rPr lang="nl-NL" sz="2000" dirty="0" err="1"/>
              <a:t>tránh</a:t>
            </a:r>
            <a:r>
              <a:rPr lang="nl-NL" sz="2000" dirty="0"/>
              <a:t> </a:t>
            </a:r>
            <a:r>
              <a:rPr lang="nl-NL" sz="2000" dirty="0" err="1"/>
              <a:t>để</a:t>
            </a:r>
            <a:r>
              <a:rPr lang="nl-NL" sz="2000" dirty="0"/>
              <a:t> </a:t>
            </a:r>
            <a:r>
              <a:rPr lang="nl-NL" sz="2000" dirty="0" err="1"/>
              <a:t>không</a:t>
            </a:r>
            <a:r>
              <a:rPr lang="nl-NL" sz="2000" dirty="0"/>
              <a:t> </a:t>
            </a:r>
            <a:r>
              <a:rPr lang="nl-NL" sz="2000" dirty="0" err="1"/>
              <a:t>bị</a:t>
            </a:r>
            <a:r>
              <a:rPr lang="nl-NL" sz="2000" dirty="0"/>
              <a:t> </a:t>
            </a:r>
            <a:r>
              <a:rPr lang="nl-NL" sz="2000" dirty="0" err="1"/>
              <a:t>rơi</a:t>
            </a:r>
            <a:r>
              <a:rPr lang="nl-NL" sz="2000" dirty="0"/>
              <a:t> </a:t>
            </a:r>
            <a:r>
              <a:rPr lang="nl-NL" sz="2000" dirty="0" err="1"/>
              <a:t>vào</a:t>
            </a:r>
            <a:r>
              <a:rPr lang="nl-NL" sz="2000" dirty="0"/>
              <a:t> </a:t>
            </a:r>
            <a:r>
              <a:rPr lang="nl-NL" sz="2000" dirty="0" err="1"/>
              <a:t>những</a:t>
            </a:r>
            <a:r>
              <a:rPr lang="nl-NL" sz="2000" dirty="0"/>
              <a:t> </a:t>
            </a:r>
            <a:r>
              <a:rPr lang="nl-NL" sz="2000" dirty="0" err="1"/>
              <a:t>tình</a:t>
            </a:r>
            <a:r>
              <a:rPr lang="nl-NL" sz="2000" dirty="0"/>
              <a:t> </a:t>
            </a:r>
            <a:r>
              <a:rPr lang="nl-NL" sz="2000" dirty="0" err="1"/>
              <a:t>huống</a:t>
            </a:r>
            <a:r>
              <a:rPr lang="nl-NL" sz="2000" dirty="0"/>
              <a:t> </a:t>
            </a:r>
            <a:r>
              <a:rPr lang="nl-NL" sz="2000" dirty="0" err="1"/>
              <a:t>này</a:t>
            </a:r>
            <a:r>
              <a:rPr lang="nl-NL" sz="2000" dirty="0"/>
              <a:t> </a:t>
            </a:r>
            <a:r>
              <a:rPr lang="nl-NL" sz="2000" dirty="0" err="1"/>
              <a:t>và</a:t>
            </a:r>
            <a:r>
              <a:rPr lang="nl-NL" sz="2000" dirty="0"/>
              <a:t> </a:t>
            </a:r>
            <a:r>
              <a:rPr lang="nl-NL" sz="2000" dirty="0" err="1"/>
              <a:t>cách</a:t>
            </a:r>
            <a:r>
              <a:rPr lang="nl-NL" sz="2000" dirty="0"/>
              <a:t> </a:t>
            </a:r>
            <a:r>
              <a:rPr lang="nl-NL" sz="2000" dirty="0" err="1"/>
              <a:t>ứng</a:t>
            </a:r>
            <a:r>
              <a:rPr lang="nl-NL" sz="2000" dirty="0"/>
              <a:t> </a:t>
            </a:r>
            <a:r>
              <a:rPr lang="nl-NL" sz="2000" dirty="0" err="1"/>
              <a:t>phó</a:t>
            </a:r>
            <a:r>
              <a:rPr lang="nl-NL" sz="2000" dirty="0"/>
              <a:t> </a:t>
            </a:r>
            <a:r>
              <a:rPr lang="nl-NL" sz="2000" dirty="0" err="1"/>
              <a:t>tích</a:t>
            </a:r>
            <a:r>
              <a:rPr lang="nl-NL" sz="2000" dirty="0"/>
              <a:t> </a:t>
            </a:r>
            <a:r>
              <a:rPr lang="nl-NL" sz="2000" dirty="0" err="1"/>
              <a:t>cực</a:t>
            </a:r>
            <a:r>
              <a:rPr lang="nl-NL" sz="2000" dirty="0"/>
              <a:t> </a:t>
            </a:r>
            <a:r>
              <a:rPr lang="nl-NL" sz="2000" dirty="0" err="1"/>
              <a:t>nêu</a:t>
            </a:r>
            <a:r>
              <a:rPr lang="nl-NL" sz="2000" dirty="0"/>
              <a:t> </a:t>
            </a:r>
            <a:r>
              <a:rPr lang="nl-NL" sz="2000" dirty="0" err="1"/>
              <a:t>vẫn</a:t>
            </a:r>
            <a:r>
              <a:rPr lang="nl-NL" sz="2000" dirty="0"/>
              <a:t> </a:t>
            </a:r>
            <a:r>
              <a:rPr lang="nl-NL" sz="2000" dirty="0" err="1"/>
              <a:t>gặp</a:t>
            </a:r>
            <a:r>
              <a:rPr lang="nl-NL" sz="2000" dirty="0"/>
              <a:t> </a:t>
            </a:r>
            <a:r>
              <a:rPr lang="nl-NL" sz="2000" dirty="0" err="1"/>
              <a:t>những</a:t>
            </a:r>
            <a:r>
              <a:rPr lang="nl-NL" sz="2000" dirty="0"/>
              <a:t> </a:t>
            </a:r>
            <a:r>
              <a:rPr lang="nl-NL" sz="2000" dirty="0" err="1"/>
              <a:t>tình</a:t>
            </a:r>
            <a:r>
              <a:rPr lang="nl-NL" sz="2000" dirty="0"/>
              <a:t> </a:t>
            </a:r>
            <a:r>
              <a:rPr lang="nl-NL" sz="2000" dirty="0" err="1"/>
              <a:t>huống</a:t>
            </a:r>
            <a:r>
              <a:rPr lang="nl-NL" sz="2000" dirty="0"/>
              <a:t> </a:t>
            </a:r>
            <a:r>
              <a:rPr lang="nl-NL" sz="2000" dirty="0" err="1"/>
              <a:t>đó</a:t>
            </a:r>
            <a:r>
              <a:rPr lang="en-VN" sz="2000" dirty="0"/>
              <a:t> </a:t>
            </a:r>
            <a:endParaRPr lang="en-US" sz="2000" dirty="0"/>
          </a:p>
        </p:txBody>
      </p:sp>
      <p:graphicFrame>
        <p:nvGraphicFramePr>
          <p:cNvPr id="4" name="Table 3">
            <a:extLst>
              <a:ext uri="{FF2B5EF4-FFF2-40B4-BE49-F238E27FC236}">
                <a16:creationId xmlns:a16="http://schemas.microsoft.com/office/drawing/2014/main" id="{0349FEB2-A7C2-B1BA-0F6D-47987E949708}"/>
              </a:ext>
            </a:extLst>
          </p:cNvPr>
          <p:cNvGraphicFramePr>
            <a:graphicFrameLocks noGrp="1"/>
          </p:cNvGraphicFramePr>
          <p:nvPr/>
        </p:nvGraphicFramePr>
        <p:xfrm>
          <a:off x="1376362" y="3065616"/>
          <a:ext cx="6391275" cy="1295400"/>
        </p:xfrm>
        <a:graphic>
          <a:graphicData uri="http://schemas.openxmlformats.org/drawingml/2006/table">
            <a:tbl>
              <a:tblPr firstRow="1" firstCol="1" bandRow="1">
                <a:tableStyleId>{68AE0441-D774-403E-80AF-3022C2003F43}</a:tableStyleId>
              </a:tblPr>
              <a:tblGrid>
                <a:gridCol w="1800860">
                  <a:extLst>
                    <a:ext uri="{9D8B030D-6E8A-4147-A177-3AD203B41FA5}">
                      <a16:colId xmlns:a16="http://schemas.microsoft.com/office/drawing/2014/main" val="3393150103"/>
                    </a:ext>
                  </a:extLst>
                </a:gridCol>
                <a:gridCol w="1350645">
                  <a:extLst>
                    <a:ext uri="{9D8B030D-6E8A-4147-A177-3AD203B41FA5}">
                      <a16:colId xmlns:a16="http://schemas.microsoft.com/office/drawing/2014/main" val="1407315442"/>
                    </a:ext>
                  </a:extLst>
                </a:gridCol>
                <a:gridCol w="1484630">
                  <a:extLst>
                    <a:ext uri="{9D8B030D-6E8A-4147-A177-3AD203B41FA5}">
                      <a16:colId xmlns:a16="http://schemas.microsoft.com/office/drawing/2014/main" val="1054040331"/>
                    </a:ext>
                  </a:extLst>
                </a:gridCol>
                <a:gridCol w="1755140">
                  <a:extLst>
                    <a:ext uri="{9D8B030D-6E8A-4147-A177-3AD203B41FA5}">
                      <a16:colId xmlns:a16="http://schemas.microsoft.com/office/drawing/2014/main" val="730554748"/>
                    </a:ext>
                  </a:extLst>
                </a:gridCol>
              </a:tblGrid>
              <a:tr h="0">
                <a:tc>
                  <a:txBody>
                    <a:bodyPr/>
                    <a:lstStyle/>
                    <a:p>
                      <a:pPr algn="ctr">
                        <a:lnSpc>
                          <a:spcPct val="100000"/>
                        </a:lnSpc>
                        <a:spcBef>
                          <a:spcPts val="300"/>
                        </a:spcBef>
                        <a:spcAft>
                          <a:spcPts val="300"/>
                        </a:spcAft>
                      </a:pPr>
                      <a:r>
                        <a:rPr lang="en-US" sz="2000" dirty="0" err="1">
                          <a:effectLst/>
                        </a:rPr>
                        <a:t>Tình</a:t>
                      </a:r>
                      <a:r>
                        <a:rPr lang="en-US" sz="2000" dirty="0">
                          <a:effectLst/>
                        </a:rPr>
                        <a:t> </a:t>
                      </a:r>
                      <a:r>
                        <a:rPr lang="en-US" sz="2000" dirty="0" err="1">
                          <a:effectLst/>
                        </a:rPr>
                        <a:t>huống</a:t>
                      </a:r>
                      <a:r>
                        <a:rPr lang="en-US" sz="2000" dirty="0">
                          <a:effectLst/>
                        </a:rPr>
                        <a:t> </a:t>
                      </a:r>
                      <a:r>
                        <a:rPr lang="en-US" sz="2000" dirty="0" err="1">
                          <a:effectLst/>
                        </a:rPr>
                        <a:t>gây</a:t>
                      </a:r>
                      <a:r>
                        <a:rPr lang="en-US" sz="2000" dirty="0">
                          <a:effectLst/>
                        </a:rPr>
                        <a:t> </a:t>
                      </a:r>
                      <a:endParaRPr lang="en-VN" sz="2000" dirty="0">
                        <a:effectLst/>
                      </a:endParaRPr>
                    </a:p>
                    <a:p>
                      <a:pPr algn="ctr">
                        <a:lnSpc>
                          <a:spcPct val="100000"/>
                        </a:lnSpc>
                        <a:spcBef>
                          <a:spcPts val="300"/>
                        </a:spcBef>
                        <a:spcAft>
                          <a:spcPts val="300"/>
                        </a:spcAft>
                      </a:pPr>
                      <a:r>
                        <a:rPr lang="en-US" sz="2000" dirty="0" err="1">
                          <a:effectLst/>
                        </a:rPr>
                        <a:t>căng</a:t>
                      </a:r>
                      <a:r>
                        <a:rPr lang="en-US" sz="2000" dirty="0">
                          <a:effectLst/>
                        </a:rPr>
                        <a:t> </a:t>
                      </a:r>
                      <a:r>
                        <a:rPr lang="en-US" sz="2000" dirty="0" err="1">
                          <a:effectLst/>
                        </a:rPr>
                        <a:t>thẳng</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2000" dirty="0" err="1">
                          <a:effectLst/>
                        </a:rPr>
                        <a:t>Nguyên</a:t>
                      </a:r>
                      <a:r>
                        <a:rPr lang="en-US" sz="2000" dirty="0">
                          <a:effectLst/>
                        </a:rPr>
                        <a:t> </a:t>
                      </a:r>
                      <a:r>
                        <a:rPr lang="en-US" sz="2000" dirty="0" err="1">
                          <a:effectLst/>
                        </a:rPr>
                        <a:t>nhân</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2000">
                          <a:effectLst/>
                        </a:rPr>
                        <a:t>Cách phòng tránh</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0000"/>
                        </a:lnSpc>
                        <a:spcBef>
                          <a:spcPts val="300"/>
                        </a:spcBef>
                        <a:spcAft>
                          <a:spcPts val="300"/>
                        </a:spcAft>
                      </a:pPr>
                      <a:r>
                        <a:rPr lang="en-US" sz="2000">
                          <a:effectLst/>
                        </a:rPr>
                        <a:t>Cách ứng phó </a:t>
                      </a:r>
                      <a:endParaRPr lang="en-VN" sz="2000">
                        <a:effectLst/>
                      </a:endParaRPr>
                    </a:p>
                    <a:p>
                      <a:pPr algn="ctr">
                        <a:lnSpc>
                          <a:spcPct val="100000"/>
                        </a:lnSpc>
                        <a:spcBef>
                          <a:spcPts val="300"/>
                        </a:spcBef>
                        <a:spcAft>
                          <a:spcPts val="300"/>
                        </a:spcAft>
                      </a:pPr>
                      <a:r>
                        <a:rPr lang="en-US" sz="2000">
                          <a:effectLst/>
                        </a:rPr>
                        <a:t>tích cực</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722740117"/>
                  </a:ext>
                </a:extLst>
              </a:tr>
              <a:tr h="0">
                <a:tc>
                  <a:txBody>
                    <a:bodyPr/>
                    <a:lstStyle/>
                    <a:p>
                      <a:pPr>
                        <a:lnSpc>
                          <a:spcPct val="100000"/>
                        </a:lnSpc>
                        <a:spcBef>
                          <a:spcPts val="300"/>
                        </a:spcBef>
                        <a:spcAft>
                          <a:spcPts val="300"/>
                        </a:spcAft>
                      </a:pPr>
                      <a:r>
                        <a:rPr lang="en-US" sz="2000">
                          <a:effectLst/>
                        </a:rPr>
                        <a:t> </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dirty="0">
                          <a:effectLst/>
                        </a:rPr>
                        <a:t>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a:effectLst/>
                        </a:rPr>
                        <a:t> </a:t>
                      </a:r>
                      <a:endParaRPr lang="en-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0000"/>
                        </a:lnSpc>
                        <a:spcBef>
                          <a:spcPts val="300"/>
                        </a:spcBef>
                        <a:spcAft>
                          <a:spcPts val="300"/>
                        </a:spcAft>
                      </a:pPr>
                      <a:r>
                        <a:rPr lang="en-US" sz="2000" dirty="0">
                          <a:effectLst/>
                        </a:rPr>
                        <a:t> </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195693494"/>
                  </a:ext>
                </a:extLst>
              </a:tr>
            </a:tbl>
          </a:graphicData>
        </a:graphic>
      </p:graphicFrame>
    </p:spTree>
    <p:extLst>
      <p:ext uri="{BB962C8B-B14F-4D97-AF65-F5344CB8AC3E}">
        <p14:creationId xmlns:p14="http://schemas.microsoft.com/office/powerpoint/2010/main" val="35375898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15" name="Title 14">
            <a:extLst>
              <a:ext uri="{FF2B5EF4-FFF2-40B4-BE49-F238E27FC236}">
                <a16:creationId xmlns:a16="http://schemas.microsoft.com/office/drawing/2014/main" id="{FC028C15-1ED6-03D1-ADF5-8F602B9D9850}"/>
              </a:ext>
            </a:extLst>
          </p:cNvPr>
          <p:cNvSpPr>
            <a:spLocks noGrp="1"/>
          </p:cNvSpPr>
          <p:nvPr>
            <p:ph type="title" idx="6"/>
          </p:nvPr>
        </p:nvSpPr>
        <p:spPr>
          <a:xfrm>
            <a:off x="720000" y="495417"/>
            <a:ext cx="7704000" cy="457200"/>
          </a:xfrm>
        </p:spPr>
        <p:txBody>
          <a:bodyPr/>
          <a:lstStyle/>
          <a:p>
            <a:r>
              <a:rPr lang="en-US" sz="3200" dirty="0">
                <a:solidFill>
                  <a:schemeClr val="bg1"/>
                </a:solidFill>
                <a:latin typeface="+mj-lt"/>
              </a:rPr>
              <a:t>VẬN DỤNG</a:t>
            </a:r>
          </a:p>
        </p:txBody>
      </p:sp>
      <p:sp>
        <p:nvSpPr>
          <p:cNvPr id="2" name="TextBox 1"/>
          <p:cNvSpPr txBox="1"/>
          <p:nvPr/>
        </p:nvSpPr>
        <p:spPr>
          <a:xfrm>
            <a:off x="706800" y="1756142"/>
            <a:ext cx="7730400" cy="1631216"/>
          </a:xfrm>
          <a:prstGeom prst="rect">
            <a:avLst/>
          </a:prstGeom>
          <a:solidFill>
            <a:schemeClr val="accent2">
              <a:lumMod val="20000"/>
              <a:lumOff val="80000"/>
            </a:schemeClr>
          </a:solidFill>
        </p:spPr>
        <p:txBody>
          <a:bodyPr wrap="square" rtlCol="0">
            <a:spAutoFit/>
          </a:bodyPr>
          <a:lstStyle/>
          <a:p>
            <a:pPr algn="just"/>
            <a:r>
              <a:rPr lang="en-US" sz="2000" dirty="0"/>
              <a:t>2. HS </a:t>
            </a:r>
            <a:r>
              <a:rPr lang="en-US" sz="2000" dirty="0" err="1"/>
              <a:t>xây</a:t>
            </a:r>
            <a:r>
              <a:rPr lang="en-US" sz="2000" dirty="0"/>
              <a:t> </a:t>
            </a:r>
            <a:r>
              <a:rPr lang="en-US" sz="2000" dirty="0" err="1"/>
              <a:t>dựng</a:t>
            </a:r>
            <a:r>
              <a:rPr lang="en-US" sz="2000" dirty="0"/>
              <a:t> </a:t>
            </a:r>
            <a:r>
              <a:rPr lang="en-US" sz="2000" dirty="0" err="1"/>
              <a:t>một</a:t>
            </a:r>
            <a:r>
              <a:rPr lang="en-US" sz="2000" dirty="0"/>
              <a:t> </a:t>
            </a:r>
            <a:r>
              <a:rPr lang="en-US" sz="2000" dirty="0" err="1"/>
              <a:t>vở</a:t>
            </a:r>
            <a:r>
              <a:rPr lang="en-US" sz="2000" dirty="0"/>
              <a:t> </a:t>
            </a:r>
            <a:r>
              <a:rPr lang="en-US" sz="2000" dirty="0" err="1"/>
              <a:t>kịch</a:t>
            </a:r>
            <a:r>
              <a:rPr lang="en-US" sz="2000" dirty="0"/>
              <a:t> </a:t>
            </a:r>
            <a:r>
              <a:rPr lang="en-US" sz="2000" dirty="0" err="1"/>
              <a:t>ngắn</a:t>
            </a:r>
            <a:r>
              <a:rPr lang="en-US" sz="2000" dirty="0"/>
              <a:t> </a:t>
            </a:r>
            <a:r>
              <a:rPr lang="en-US" sz="2000" dirty="0" err="1"/>
              <a:t>về</a:t>
            </a:r>
            <a:r>
              <a:rPr lang="en-US" sz="2000" dirty="0"/>
              <a:t> </a:t>
            </a:r>
            <a:r>
              <a:rPr lang="en-US" sz="2000" dirty="0" err="1"/>
              <a:t>tâm</a:t>
            </a:r>
            <a:r>
              <a:rPr lang="en-US" sz="2000" dirty="0"/>
              <a:t> </a:t>
            </a:r>
            <a:r>
              <a:rPr lang="en-US" sz="2000" dirty="0" err="1"/>
              <a:t>lí</a:t>
            </a:r>
            <a:r>
              <a:rPr lang="en-US" sz="2000" dirty="0"/>
              <a:t> </a:t>
            </a:r>
            <a:r>
              <a:rPr lang="en-US" sz="2000" dirty="0" err="1"/>
              <a:t>căng</a:t>
            </a:r>
            <a:r>
              <a:rPr lang="en-US" sz="2000" dirty="0"/>
              <a:t> </a:t>
            </a:r>
            <a:r>
              <a:rPr lang="en-US" sz="2000" dirty="0" err="1"/>
              <a:t>thẳng</a:t>
            </a:r>
            <a:r>
              <a:rPr lang="en-US" sz="2000" dirty="0"/>
              <a:t> </a:t>
            </a:r>
            <a:r>
              <a:rPr lang="en-US" sz="2000" dirty="0" err="1"/>
              <a:t>và</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tích</a:t>
            </a:r>
            <a:r>
              <a:rPr lang="en-US" sz="2000" dirty="0"/>
              <a:t> </a:t>
            </a:r>
            <a:r>
              <a:rPr lang="en-US" sz="2000" dirty="0" err="1"/>
              <a:t>cực</a:t>
            </a:r>
            <a:r>
              <a:rPr lang="en-US" sz="2000" dirty="0"/>
              <a:t> </a:t>
            </a:r>
            <a:r>
              <a:rPr lang="en-US" sz="2000" dirty="0" err="1"/>
              <a:t>với</a:t>
            </a:r>
            <a:r>
              <a:rPr lang="en-US" sz="2000" dirty="0"/>
              <a:t> </a:t>
            </a:r>
            <a:r>
              <a:rPr lang="en-US" sz="2000" dirty="0" err="1"/>
              <a:t>tâm</a:t>
            </a:r>
            <a:r>
              <a:rPr lang="en-US" sz="2000" dirty="0"/>
              <a:t> </a:t>
            </a:r>
            <a:r>
              <a:rPr lang="en-US" sz="2000" dirty="0" err="1"/>
              <a:t>lí</a:t>
            </a:r>
            <a:r>
              <a:rPr lang="en-US" sz="2000" dirty="0"/>
              <a:t> </a:t>
            </a:r>
            <a:r>
              <a:rPr lang="en-US" sz="2000" dirty="0" err="1"/>
              <a:t>căng</a:t>
            </a:r>
            <a:r>
              <a:rPr lang="en-US" sz="2000" dirty="0"/>
              <a:t> </a:t>
            </a:r>
            <a:r>
              <a:rPr lang="en-US" sz="2000" dirty="0" err="1"/>
              <a:t>thẳng</a:t>
            </a:r>
            <a:r>
              <a:rPr lang="en-US" sz="2000" dirty="0"/>
              <a:t>. </a:t>
            </a:r>
            <a:r>
              <a:rPr lang="en-US" sz="2000" dirty="0" err="1"/>
              <a:t>Nội</a:t>
            </a:r>
            <a:r>
              <a:rPr lang="en-US" sz="2000" dirty="0"/>
              <a:t> dung </a:t>
            </a:r>
            <a:r>
              <a:rPr lang="en-US" sz="2000" dirty="0" err="1"/>
              <a:t>của</a:t>
            </a:r>
            <a:r>
              <a:rPr lang="en-US" sz="2000" dirty="0"/>
              <a:t> </a:t>
            </a:r>
            <a:r>
              <a:rPr lang="en-US" sz="2000" dirty="0" err="1"/>
              <a:t>vở</a:t>
            </a:r>
            <a:r>
              <a:rPr lang="en-US" sz="2000" dirty="0"/>
              <a:t> </a:t>
            </a:r>
            <a:r>
              <a:rPr lang="en-US" sz="2000" dirty="0" err="1"/>
              <a:t>kịch</a:t>
            </a:r>
            <a:r>
              <a:rPr lang="en-US" sz="2000" dirty="0"/>
              <a:t> </a:t>
            </a:r>
            <a:r>
              <a:rPr lang="en-US" sz="2000" dirty="0" err="1"/>
              <a:t>có</a:t>
            </a:r>
            <a:r>
              <a:rPr lang="en-US" sz="2000" dirty="0"/>
              <a:t> </a:t>
            </a:r>
            <a:r>
              <a:rPr lang="en-US" sz="2000" dirty="0" err="1"/>
              <a:t>thể</a:t>
            </a:r>
            <a:r>
              <a:rPr lang="en-US" sz="2000" dirty="0"/>
              <a:t> </a:t>
            </a:r>
            <a:r>
              <a:rPr lang="en-US" sz="2000" dirty="0" err="1"/>
              <a:t>đến</a:t>
            </a:r>
            <a:r>
              <a:rPr lang="en-US" sz="2000" dirty="0"/>
              <a:t> </a:t>
            </a:r>
            <a:r>
              <a:rPr lang="en-US" sz="2000" dirty="0" err="1"/>
              <a:t>từ</a:t>
            </a:r>
            <a:r>
              <a:rPr lang="en-US" sz="2000" dirty="0"/>
              <a:t> </a:t>
            </a:r>
            <a:r>
              <a:rPr lang="en-US" sz="2000" dirty="0" err="1"/>
              <a:t>tình</a:t>
            </a:r>
            <a:r>
              <a:rPr lang="en-US" sz="2000" dirty="0"/>
              <a:t> </a:t>
            </a:r>
            <a:r>
              <a:rPr lang="en-US" sz="2000" dirty="0" err="1"/>
              <a:t>huống</a:t>
            </a:r>
            <a:r>
              <a:rPr lang="en-US" sz="2000" dirty="0"/>
              <a:t> </a:t>
            </a:r>
            <a:r>
              <a:rPr lang="en-US" sz="2000" dirty="0" err="1"/>
              <a:t>thực</a:t>
            </a:r>
            <a:r>
              <a:rPr lang="en-US" sz="2000" dirty="0"/>
              <a:t> </a:t>
            </a:r>
            <a:r>
              <a:rPr lang="en-US" sz="2000" dirty="0" err="1"/>
              <a:t>tế</a:t>
            </a:r>
            <a:r>
              <a:rPr lang="en-US" sz="2000" dirty="0"/>
              <a:t> </a:t>
            </a:r>
            <a:r>
              <a:rPr lang="en-US" sz="2000" dirty="0" err="1"/>
              <a:t>trong</a:t>
            </a:r>
            <a:r>
              <a:rPr lang="en-US" sz="2000" dirty="0"/>
              <a:t> </a:t>
            </a:r>
            <a:r>
              <a:rPr lang="en-US" sz="2000" dirty="0" err="1"/>
              <a:t>cuộc</a:t>
            </a:r>
            <a:r>
              <a:rPr lang="en-US" sz="2000" dirty="0"/>
              <a:t> </a:t>
            </a:r>
            <a:r>
              <a:rPr lang="en-US" sz="2000" dirty="0" err="1"/>
              <a:t>sống</a:t>
            </a:r>
            <a:r>
              <a:rPr lang="en-US" sz="2000" dirty="0"/>
              <a:t> </a:t>
            </a:r>
            <a:r>
              <a:rPr lang="en-US" sz="2000" dirty="0" err="1"/>
              <a:t>mà</a:t>
            </a:r>
            <a:r>
              <a:rPr lang="en-US" sz="2000" dirty="0"/>
              <a:t> HS </a:t>
            </a:r>
            <a:r>
              <a:rPr lang="en-US" sz="2000" dirty="0" err="1"/>
              <a:t>đã</a:t>
            </a:r>
            <a:r>
              <a:rPr lang="en-US" sz="2000" dirty="0"/>
              <a:t> </a:t>
            </a:r>
            <a:r>
              <a:rPr lang="en-US" sz="2000" dirty="0" err="1"/>
              <a:t>gặp</a:t>
            </a:r>
            <a:r>
              <a:rPr lang="en-US" sz="2000" dirty="0"/>
              <a:t> </a:t>
            </a:r>
            <a:r>
              <a:rPr lang="en-US" sz="2000" dirty="0" err="1"/>
              <a:t>phải</a:t>
            </a:r>
            <a:r>
              <a:rPr lang="en-US" sz="2000" dirty="0"/>
              <a:t>, </a:t>
            </a:r>
            <a:r>
              <a:rPr lang="en-US" sz="2000" dirty="0" err="1"/>
              <a:t>hoặc</a:t>
            </a:r>
            <a:r>
              <a:rPr lang="en-US" sz="2000" dirty="0"/>
              <a:t> HS </a:t>
            </a:r>
            <a:r>
              <a:rPr lang="en-US" sz="2000" dirty="0" err="1"/>
              <a:t>cũng</a:t>
            </a:r>
            <a:r>
              <a:rPr lang="en-US" sz="2000" dirty="0"/>
              <a:t> </a:t>
            </a:r>
            <a:r>
              <a:rPr lang="en-US" sz="2000" dirty="0" err="1"/>
              <a:t>có</a:t>
            </a:r>
            <a:r>
              <a:rPr lang="en-US" sz="2000" dirty="0"/>
              <a:t> </a:t>
            </a:r>
            <a:r>
              <a:rPr lang="en-US" sz="2000" dirty="0" err="1"/>
              <a:t>thể</a:t>
            </a:r>
            <a:r>
              <a:rPr lang="en-US" sz="2000" dirty="0"/>
              <a:t> </a:t>
            </a:r>
            <a:r>
              <a:rPr lang="en-US" sz="2000" dirty="0" err="1"/>
              <a:t>tìm</a:t>
            </a:r>
            <a:r>
              <a:rPr lang="en-US" sz="2000" dirty="0"/>
              <a:t> </a:t>
            </a:r>
            <a:r>
              <a:rPr lang="en-US" sz="2000" dirty="0" err="1"/>
              <a:t>kiếm</a:t>
            </a:r>
            <a:r>
              <a:rPr lang="en-US" sz="2000" dirty="0"/>
              <a:t> </a:t>
            </a:r>
            <a:r>
              <a:rPr lang="en-US" sz="2000" dirty="0" err="1"/>
              <a:t>thông</a:t>
            </a:r>
            <a:r>
              <a:rPr lang="en-US" sz="2000" dirty="0"/>
              <a:t> tin, </a:t>
            </a:r>
            <a:r>
              <a:rPr lang="en-US" sz="2000" dirty="0" err="1"/>
              <a:t>ý</a:t>
            </a:r>
            <a:r>
              <a:rPr lang="en-US" sz="2000" dirty="0"/>
              <a:t> </a:t>
            </a:r>
            <a:r>
              <a:rPr lang="en-US" sz="2000" dirty="0" err="1"/>
              <a:t>tưởng</a:t>
            </a:r>
            <a:r>
              <a:rPr lang="en-US" sz="2000" dirty="0"/>
              <a:t> </a:t>
            </a:r>
            <a:r>
              <a:rPr lang="en-US" sz="2000" dirty="0" err="1"/>
              <a:t>trên</a:t>
            </a:r>
            <a:r>
              <a:rPr lang="en-US" sz="2000" dirty="0"/>
              <a:t> </a:t>
            </a:r>
            <a:r>
              <a:rPr lang="en-US" sz="2000" dirty="0" err="1"/>
              <a:t>mạng</a:t>
            </a:r>
            <a:r>
              <a:rPr lang="en-US" sz="2000" dirty="0"/>
              <a:t>, </a:t>
            </a:r>
            <a:r>
              <a:rPr lang="en-US" sz="2000" dirty="0" err="1"/>
              <a:t>trong</a:t>
            </a:r>
            <a:r>
              <a:rPr lang="en-US" sz="2000" dirty="0"/>
              <a:t> </a:t>
            </a:r>
            <a:r>
              <a:rPr lang="en-US" sz="2000" dirty="0" err="1"/>
              <a:t>sách</a:t>
            </a:r>
            <a:r>
              <a:rPr lang="en-US" sz="2000" dirty="0"/>
              <a:t> </a:t>
            </a:r>
            <a:r>
              <a:rPr lang="en-US" sz="2000" dirty="0" err="1"/>
              <a:t>báo</a:t>
            </a:r>
            <a:r>
              <a:rPr lang="en-US" sz="2000" dirty="0"/>
              <a:t>, </a:t>
            </a:r>
            <a:r>
              <a:rPr lang="en-US" sz="2000" dirty="0" err="1"/>
              <a:t>truyện</a:t>
            </a:r>
            <a:r>
              <a:rPr lang="en-US" sz="2000" dirty="0"/>
              <a:t> </a:t>
            </a:r>
            <a:r>
              <a:rPr lang="en-US" sz="2000" dirty="0" err="1"/>
              <a:t>tranh</a:t>
            </a:r>
            <a:r>
              <a:rPr lang="en-US" sz="2000" dirty="0"/>
              <a:t> </a:t>
            </a:r>
            <a:r>
              <a:rPr lang="en-US" sz="2000" dirty="0" err="1"/>
              <a:t>mà</a:t>
            </a:r>
            <a:r>
              <a:rPr lang="en-US" sz="2000" dirty="0"/>
              <a:t> </a:t>
            </a:r>
            <a:r>
              <a:rPr lang="en-US" sz="2000" dirty="0" err="1"/>
              <a:t>các</a:t>
            </a:r>
            <a:r>
              <a:rPr lang="en-US" sz="2000" dirty="0"/>
              <a:t> </a:t>
            </a:r>
            <a:r>
              <a:rPr lang="en-US" sz="2000" dirty="0" err="1"/>
              <a:t>em</a:t>
            </a:r>
            <a:r>
              <a:rPr lang="en-US" sz="2000" dirty="0"/>
              <a:t> </a:t>
            </a:r>
            <a:r>
              <a:rPr lang="en-US" sz="2000" dirty="0" err="1"/>
              <a:t>thấy</a:t>
            </a:r>
            <a:r>
              <a:rPr lang="en-US" sz="2000" dirty="0"/>
              <a:t> </a:t>
            </a:r>
            <a:r>
              <a:rPr lang="en-US" sz="2000" dirty="0" err="1"/>
              <a:t>phù</a:t>
            </a:r>
            <a:r>
              <a:rPr lang="en-US" sz="2000" dirty="0"/>
              <a:t> </a:t>
            </a:r>
            <a:r>
              <a:rPr lang="en-US" sz="2000" dirty="0" err="1"/>
              <a:t>hợp</a:t>
            </a:r>
            <a:r>
              <a:rPr lang="en-US" sz="2000" dirty="0"/>
              <a:t> </a:t>
            </a:r>
            <a:r>
              <a:rPr lang="en-US" sz="2000" dirty="0" err="1"/>
              <a:t>và</a:t>
            </a:r>
            <a:r>
              <a:rPr lang="en-US" sz="2000" dirty="0"/>
              <a:t> </a:t>
            </a:r>
            <a:r>
              <a:rPr lang="en-US" sz="2000" dirty="0" err="1"/>
              <a:t>yêu</a:t>
            </a:r>
            <a:r>
              <a:rPr lang="en-US" sz="2000" dirty="0"/>
              <a:t> </a:t>
            </a:r>
            <a:r>
              <a:rPr lang="en-US" sz="2000" dirty="0" err="1"/>
              <a:t>thích</a:t>
            </a:r>
            <a:r>
              <a:rPr lang="en-US" sz="2000" dirty="0"/>
              <a:t>.</a:t>
            </a:r>
            <a:endParaRPr lang="en-VN" sz="2000" dirty="0"/>
          </a:p>
        </p:txBody>
      </p:sp>
    </p:spTree>
    <p:extLst>
      <p:ext uri="{BB962C8B-B14F-4D97-AF65-F5344CB8AC3E}">
        <p14:creationId xmlns:p14="http://schemas.microsoft.com/office/powerpoint/2010/main" val="208041465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ED2FAC9-786D-2747-3D85-D67A135CC9EE}"/>
              </a:ext>
            </a:extLst>
          </p:cNvPr>
          <p:cNvSpPr/>
          <p:nvPr/>
        </p:nvSpPr>
        <p:spPr>
          <a:xfrm>
            <a:off x="2057400" y="422031"/>
            <a:ext cx="5029200" cy="762000"/>
          </a:xfrm>
          <a:prstGeom prst="roundRect">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t>HƯỚNG DẪN VỀ NHÀ</a:t>
            </a:r>
          </a:p>
        </p:txBody>
      </p:sp>
      <p:grpSp>
        <p:nvGrpSpPr>
          <p:cNvPr id="175" name="Group 27">
            <a:extLst>
              <a:ext uri="{FF2B5EF4-FFF2-40B4-BE49-F238E27FC236}">
                <a16:creationId xmlns:a16="http://schemas.microsoft.com/office/drawing/2014/main" id="{5D399F6D-45E7-DB2F-2B8F-CBD4B8E63E9F}"/>
              </a:ext>
            </a:extLst>
          </p:cNvPr>
          <p:cNvGrpSpPr/>
          <p:nvPr/>
        </p:nvGrpSpPr>
        <p:grpSpPr>
          <a:xfrm>
            <a:off x="810457" y="1301618"/>
            <a:ext cx="7523086" cy="3645629"/>
            <a:chOff x="-29331158" y="-4844006"/>
            <a:chExt cx="9877539" cy="7817280"/>
          </a:xfrm>
        </p:grpSpPr>
        <p:sp>
          <p:nvSpPr>
            <p:cNvPr id="176" name="Freeform 28">
              <a:extLst>
                <a:ext uri="{FF2B5EF4-FFF2-40B4-BE49-F238E27FC236}">
                  <a16:creationId xmlns:a16="http://schemas.microsoft.com/office/drawing/2014/main" id="{F64C5A08-8AA2-D8AF-C34B-5482325A71D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77" name="Freeform 29">
              <a:extLst>
                <a:ext uri="{FF2B5EF4-FFF2-40B4-BE49-F238E27FC236}">
                  <a16:creationId xmlns:a16="http://schemas.microsoft.com/office/drawing/2014/main" id="{7DC0CEF5-1567-E8B6-98AB-BAF5DEC7080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804" name="Google Shape;2804;p41"/>
          <p:cNvGrpSpPr/>
          <p:nvPr/>
        </p:nvGrpSpPr>
        <p:grpSpPr>
          <a:xfrm>
            <a:off x="265662" y="3512030"/>
            <a:ext cx="1089589" cy="1500368"/>
            <a:chOff x="4112038" y="3686550"/>
            <a:chExt cx="919920" cy="1381854"/>
          </a:xfrm>
        </p:grpSpPr>
        <p:sp>
          <p:nvSpPr>
            <p:cNvPr id="2805" name="Google Shape;2805;p41"/>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1"/>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1"/>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1"/>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1"/>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TextBox 178">
            <a:extLst>
              <a:ext uri="{FF2B5EF4-FFF2-40B4-BE49-F238E27FC236}">
                <a16:creationId xmlns:a16="http://schemas.microsoft.com/office/drawing/2014/main" id="{CF91F0DF-8811-99FC-6491-346C1D181116}"/>
              </a:ext>
            </a:extLst>
          </p:cNvPr>
          <p:cNvSpPr txBox="1"/>
          <p:nvPr/>
        </p:nvSpPr>
        <p:spPr>
          <a:xfrm>
            <a:off x="917680" y="1998554"/>
            <a:ext cx="7308640" cy="1323439"/>
          </a:xfrm>
          <a:prstGeom prst="rect">
            <a:avLst/>
          </a:prstGeom>
          <a:noFill/>
        </p:spPr>
        <p:txBody>
          <a:bodyPr wrap="square">
            <a:spAutoFit/>
          </a:bodyPr>
          <a:lstStyle/>
          <a:p>
            <a:r>
              <a:rPr lang="en-US" sz="2000" dirty="0"/>
              <a:t>- </a:t>
            </a: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a:t>
            </a:r>
            <a:endParaRPr lang="en-VN" sz="2000" dirty="0"/>
          </a:p>
          <a:p>
            <a:r>
              <a:rPr lang="en-US" sz="2000" dirty="0"/>
              <a:t>- </a:t>
            </a:r>
            <a:r>
              <a:rPr lang="en-US" sz="2000" dirty="0" err="1"/>
              <a:t>Làm</a:t>
            </a:r>
            <a:r>
              <a:rPr lang="en-US" sz="2000" dirty="0"/>
              <a:t> </a:t>
            </a:r>
            <a:r>
              <a:rPr lang="en-US" sz="2000" dirty="0" err="1"/>
              <a:t>bài</a:t>
            </a:r>
            <a:r>
              <a:rPr lang="en-US" sz="2000" dirty="0"/>
              <a:t> </a:t>
            </a:r>
            <a:r>
              <a:rPr lang="en-US" sz="2000" dirty="0" err="1"/>
              <a:t>tập</a:t>
            </a:r>
            <a:r>
              <a:rPr lang="en-US" sz="2000" dirty="0"/>
              <a:t> </a:t>
            </a:r>
            <a:r>
              <a:rPr lang="en-US" sz="2000" dirty="0" err="1"/>
              <a:t>của</a:t>
            </a:r>
            <a:r>
              <a:rPr lang="en-US" sz="2000" dirty="0"/>
              <a:t> </a:t>
            </a:r>
            <a:r>
              <a:rPr lang="en-US" sz="2000" dirty="0" err="1"/>
              <a:t>Bài</a:t>
            </a:r>
            <a:r>
              <a:rPr lang="en-US" sz="2000" dirty="0"/>
              <a:t> 6 - </a:t>
            </a:r>
            <a:r>
              <a:rPr lang="en-US" sz="2000" dirty="0" err="1"/>
              <a:t>Sách</a:t>
            </a:r>
            <a:r>
              <a:rPr lang="en-US" sz="2000" dirty="0"/>
              <a:t> </a:t>
            </a:r>
            <a:r>
              <a:rPr lang="en-US" sz="2000" dirty="0" err="1"/>
              <a:t>bài</a:t>
            </a:r>
            <a:r>
              <a:rPr lang="en-US" sz="2000" dirty="0"/>
              <a:t> </a:t>
            </a:r>
            <a:r>
              <a:rPr lang="en-US" sz="2000" dirty="0" err="1"/>
              <a:t>tập</a:t>
            </a:r>
            <a:r>
              <a:rPr lang="en-US" sz="2000" dirty="0"/>
              <a:t> </a:t>
            </a:r>
            <a:r>
              <a:rPr lang="en-US" sz="2000" dirty="0" err="1"/>
              <a:t>Giáo</a:t>
            </a:r>
            <a:r>
              <a:rPr lang="en-US" sz="2000" dirty="0"/>
              <a:t> </a:t>
            </a:r>
            <a:r>
              <a:rPr lang="en-US" sz="2000" dirty="0" err="1"/>
              <a:t>dục</a:t>
            </a:r>
            <a:r>
              <a:rPr lang="en-US" sz="2000" dirty="0"/>
              <a:t> </a:t>
            </a:r>
            <a:r>
              <a:rPr lang="en-US" sz="2000" dirty="0" err="1"/>
              <a:t>công</a:t>
            </a:r>
            <a:r>
              <a:rPr lang="en-US" sz="2000" dirty="0"/>
              <a:t> </a:t>
            </a:r>
            <a:r>
              <a:rPr lang="en-US" sz="2000" dirty="0" err="1"/>
              <a:t>dân</a:t>
            </a:r>
            <a:r>
              <a:rPr lang="en-US" sz="2000" dirty="0"/>
              <a:t> 7.</a:t>
            </a:r>
            <a:endParaRPr lang="en-VN" sz="2000" dirty="0"/>
          </a:p>
          <a:p>
            <a:r>
              <a:rPr lang="en-US" sz="2000" dirty="0"/>
              <a:t>- </a:t>
            </a:r>
            <a:r>
              <a:rPr lang="en-US" sz="2000" dirty="0" err="1"/>
              <a:t>Đọc</a:t>
            </a:r>
            <a:r>
              <a:rPr lang="en-US" sz="2000" dirty="0"/>
              <a:t> </a:t>
            </a:r>
            <a:r>
              <a:rPr lang="en-US" sz="2000" dirty="0" err="1"/>
              <a:t>và</a:t>
            </a:r>
            <a:r>
              <a:rPr lang="en-US" sz="2000" dirty="0"/>
              <a:t> </a:t>
            </a:r>
            <a:r>
              <a:rPr lang="en-US" sz="2000" dirty="0" err="1"/>
              <a:t>tìm</a:t>
            </a:r>
            <a:r>
              <a:rPr lang="en-US" sz="2000" dirty="0"/>
              <a:t> </a:t>
            </a:r>
            <a:r>
              <a:rPr lang="en-US" sz="2000" dirty="0" err="1"/>
              <a:t>hiểu</a:t>
            </a:r>
            <a:r>
              <a:rPr lang="en-US" sz="2000" dirty="0"/>
              <a:t> </a:t>
            </a:r>
            <a:r>
              <a:rPr lang="en-US" sz="2000" dirty="0" err="1"/>
              <a:t>trước</a:t>
            </a:r>
            <a:r>
              <a:rPr lang="en-US" sz="2000" dirty="0"/>
              <a:t> </a:t>
            </a:r>
            <a:r>
              <a:rPr lang="en-US" sz="2000" i="1" dirty="0" err="1"/>
              <a:t>Bài</a:t>
            </a:r>
            <a:r>
              <a:rPr lang="en-US" sz="2000" i="1" dirty="0"/>
              <a:t> 7: </a:t>
            </a:r>
            <a:r>
              <a:rPr lang="en-US" sz="2000" i="1" dirty="0" err="1"/>
              <a:t>Phòng</a:t>
            </a:r>
            <a:r>
              <a:rPr lang="en-US" sz="2000" i="1" dirty="0"/>
              <a:t>, </a:t>
            </a:r>
            <a:r>
              <a:rPr lang="en-US" sz="2000" i="1" dirty="0" err="1"/>
              <a:t>chống</a:t>
            </a:r>
            <a:r>
              <a:rPr lang="en-US" sz="2000" i="1" dirty="0"/>
              <a:t> </a:t>
            </a:r>
            <a:r>
              <a:rPr lang="en-US" sz="2000" i="1" dirty="0" err="1"/>
              <a:t>bạo</a:t>
            </a:r>
            <a:r>
              <a:rPr lang="en-US" sz="2000" i="1" dirty="0"/>
              <a:t> </a:t>
            </a:r>
            <a:r>
              <a:rPr lang="en-US" sz="2000" i="1" dirty="0" err="1"/>
              <a:t>lực</a:t>
            </a:r>
            <a:r>
              <a:rPr lang="en-US" sz="2000" i="1" dirty="0"/>
              <a:t> </a:t>
            </a:r>
            <a:r>
              <a:rPr lang="en-US" sz="2000" i="1" dirty="0" err="1"/>
              <a:t>học</a:t>
            </a:r>
            <a:r>
              <a:rPr lang="en-US" sz="2000" i="1" dirty="0"/>
              <a:t> </a:t>
            </a:r>
            <a:r>
              <a:rPr lang="en-US" sz="2000" i="1" dirty="0" err="1"/>
              <a:t>đường</a:t>
            </a:r>
            <a:r>
              <a:rPr lang="en-US" sz="2000" i="1" dirty="0"/>
              <a:t>. </a:t>
            </a:r>
            <a:endParaRPr lang="en-VN" sz="20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anim calcmode="lin" valueType="num">
                                      <p:cBhvr>
                                        <p:cTn id="13" dur="500" fill="hold"/>
                                        <p:tgtEl>
                                          <p:spTgt spid="175"/>
                                        </p:tgtEl>
                                        <p:attrNameLst>
                                          <p:attrName>ppt_x</p:attrName>
                                        </p:attrNameLst>
                                      </p:cBhvr>
                                      <p:tavLst>
                                        <p:tav tm="0">
                                          <p:val>
                                            <p:strVal val="#ppt_x"/>
                                          </p:val>
                                        </p:tav>
                                        <p:tav tm="100000">
                                          <p:val>
                                            <p:strVal val="#ppt_x"/>
                                          </p:val>
                                        </p:tav>
                                      </p:tavLst>
                                    </p:anim>
                                    <p:anim calcmode="lin" valueType="num">
                                      <p:cBhvr>
                                        <p:cTn id="14" dur="500" fill="hold"/>
                                        <p:tgtEl>
                                          <p:spTgt spid="17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04"/>
                                        </p:tgtEl>
                                        <p:attrNameLst>
                                          <p:attrName>style.visibility</p:attrName>
                                        </p:attrNameLst>
                                      </p:cBhvr>
                                      <p:to>
                                        <p:strVal val="visible"/>
                                      </p:to>
                                    </p:set>
                                    <p:animEffect transition="in" filter="fade">
                                      <p:cBhvr>
                                        <p:cTn id="17" dur="500"/>
                                        <p:tgtEl>
                                          <p:spTgt spid="2804"/>
                                        </p:tgtEl>
                                      </p:cBhvr>
                                    </p:animEffect>
                                    <p:anim calcmode="lin" valueType="num">
                                      <p:cBhvr>
                                        <p:cTn id="18" dur="500" fill="hold"/>
                                        <p:tgtEl>
                                          <p:spTgt spid="2804"/>
                                        </p:tgtEl>
                                        <p:attrNameLst>
                                          <p:attrName>ppt_x</p:attrName>
                                        </p:attrNameLst>
                                      </p:cBhvr>
                                      <p:tavLst>
                                        <p:tav tm="0">
                                          <p:val>
                                            <p:strVal val="#ppt_x"/>
                                          </p:val>
                                        </p:tav>
                                        <p:tav tm="100000">
                                          <p:val>
                                            <p:strVal val="#ppt_x"/>
                                          </p:val>
                                        </p:tav>
                                      </p:tavLst>
                                    </p:anim>
                                    <p:anim calcmode="lin" valueType="num">
                                      <p:cBhvr>
                                        <p:cTn id="19" dur="500" fill="hold"/>
                                        <p:tgtEl>
                                          <p:spTgt spid="280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9">
                                            <p:txEl>
                                              <p:pRg st="0" end="0"/>
                                            </p:txEl>
                                          </p:spTgt>
                                        </p:tgtEl>
                                        <p:attrNameLst>
                                          <p:attrName>style.visibility</p:attrName>
                                        </p:attrNameLst>
                                      </p:cBhvr>
                                      <p:to>
                                        <p:strVal val="visible"/>
                                      </p:to>
                                    </p:set>
                                    <p:animEffect transition="in" filter="wipe(down)">
                                      <p:cBhvr>
                                        <p:cTn id="24" dur="500"/>
                                        <p:tgtEl>
                                          <p:spTgt spid="17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9">
                                            <p:txEl>
                                              <p:pRg st="1" end="1"/>
                                            </p:txEl>
                                          </p:spTgt>
                                        </p:tgtEl>
                                        <p:attrNameLst>
                                          <p:attrName>style.visibility</p:attrName>
                                        </p:attrNameLst>
                                      </p:cBhvr>
                                      <p:to>
                                        <p:strVal val="visible"/>
                                      </p:to>
                                    </p:set>
                                    <p:animEffect transition="in" filter="wipe(down)">
                                      <p:cBhvr>
                                        <p:cTn id="29" dur="500"/>
                                        <p:tgtEl>
                                          <p:spTgt spid="17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9">
                                            <p:txEl>
                                              <p:pRg st="2" end="2"/>
                                            </p:txEl>
                                          </p:spTgt>
                                        </p:tgtEl>
                                        <p:attrNameLst>
                                          <p:attrName>style.visibility</p:attrName>
                                        </p:attrNameLst>
                                      </p:cBhvr>
                                      <p:to>
                                        <p:strVal val="visible"/>
                                      </p:to>
                                    </p:set>
                                    <p:animEffect transition="in" filter="wipe(down)">
                                      <p:cBhvr>
                                        <p:cTn id="34" dur="500"/>
                                        <p:tgtEl>
                                          <p:spTgt spid="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32" name="Google Shape;1967;p29">
            <a:extLst>
              <a:ext uri="{FF2B5EF4-FFF2-40B4-BE49-F238E27FC236}">
                <a16:creationId xmlns:a16="http://schemas.microsoft.com/office/drawing/2014/main" id="{7043D377-C5A5-6429-E5B2-0903A1DF2095}"/>
              </a:ext>
            </a:extLst>
          </p:cNvPr>
          <p:cNvSpPr txBox="1">
            <a:spLocks/>
          </p:cNvSpPr>
          <p:nvPr/>
        </p:nvSpPr>
        <p:spPr>
          <a:xfrm rot="21594080">
            <a:off x="458385" y="2071900"/>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100" dirty="0">
                <a:solidFill>
                  <a:schemeClr val="accent5">
                    <a:lumMod val="75000"/>
                  </a:schemeClr>
                </a:solidFill>
                <a:latin typeface="+mj-lt"/>
                <a:ea typeface="Nanum Pen Script"/>
                <a:cs typeface="Nanum Pen Script"/>
                <a:sym typeface="Nanum Pen Script"/>
              </a:rPr>
              <a:t>CẢM ƠN CÁC EM ĐÃ CHÚ Ý LẮNG NGHE BÀI GIẢNG!</a:t>
            </a:r>
          </a:p>
        </p:txBody>
      </p:sp>
      <p:grpSp>
        <p:nvGrpSpPr>
          <p:cNvPr id="50" name="Google Shape;2323;p37">
            <a:extLst>
              <a:ext uri="{FF2B5EF4-FFF2-40B4-BE49-F238E27FC236}">
                <a16:creationId xmlns:a16="http://schemas.microsoft.com/office/drawing/2014/main" id="{D79BF8A0-D006-F338-4143-1FF8FA190FF6}"/>
              </a:ext>
            </a:extLst>
          </p:cNvPr>
          <p:cNvGrpSpPr/>
          <p:nvPr/>
        </p:nvGrpSpPr>
        <p:grpSpPr>
          <a:xfrm>
            <a:off x="4087281" y="283920"/>
            <a:ext cx="969437" cy="969860"/>
            <a:chOff x="769800" y="2509975"/>
            <a:chExt cx="1145500" cy="1146000"/>
          </a:xfrm>
        </p:grpSpPr>
        <p:sp>
          <p:nvSpPr>
            <p:cNvPr id="51" name="Google Shape;2324;p37">
              <a:extLst>
                <a:ext uri="{FF2B5EF4-FFF2-40B4-BE49-F238E27FC236}">
                  <a16:creationId xmlns:a16="http://schemas.microsoft.com/office/drawing/2014/main" id="{4F9CDAA1-C5DA-CFD2-9581-1816B5C0C1B0}"/>
                </a:ext>
              </a:extLst>
            </p:cNvPr>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25;p37">
              <a:extLst>
                <a:ext uri="{FF2B5EF4-FFF2-40B4-BE49-F238E27FC236}">
                  <a16:creationId xmlns:a16="http://schemas.microsoft.com/office/drawing/2014/main" id="{5BFAFBA4-399E-BB3C-F498-2C592691FA64}"/>
                </a:ext>
              </a:extLst>
            </p:cNvPr>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26;p37">
              <a:extLst>
                <a:ext uri="{FF2B5EF4-FFF2-40B4-BE49-F238E27FC236}">
                  <a16:creationId xmlns:a16="http://schemas.microsoft.com/office/drawing/2014/main" id="{B49B8586-968D-4438-7E43-EFC733BD4B0E}"/>
                </a:ext>
              </a:extLst>
            </p:cNvPr>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27;p37">
              <a:extLst>
                <a:ext uri="{FF2B5EF4-FFF2-40B4-BE49-F238E27FC236}">
                  <a16:creationId xmlns:a16="http://schemas.microsoft.com/office/drawing/2014/main" id="{8F3F2E02-18F8-8019-B9FA-D3EDFAC13877}"/>
                </a:ext>
              </a:extLst>
            </p:cNvPr>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28;p37">
              <a:extLst>
                <a:ext uri="{FF2B5EF4-FFF2-40B4-BE49-F238E27FC236}">
                  <a16:creationId xmlns:a16="http://schemas.microsoft.com/office/drawing/2014/main" id="{E749D427-AFBF-F3F7-3C12-B07DDDE7D111}"/>
                </a:ext>
              </a:extLst>
            </p:cNvPr>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37">
              <a:extLst>
                <a:ext uri="{FF2B5EF4-FFF2-40B4-BE49-F238E27FC236}">
                  <a16:creationId xmlns:a16="http://schemas.microsoft.com/office/drawing/2014/main" id="{2AEF8433-E8CF-E045-9B87-8CE5D076BA10}"/>
                </a:ext>
              </a:extLst>
            </p:cNvPr>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37">
              <a:extLst>
                <a:ext uri="{FF2B5EF4-FFF2-40B4-BE49-F238E27FC236}">
                  <a16:creationId xmlns:a16="http://schemas.microsoft.com/office/drawing/2014/main" id="{3F05C691-8746-A9C6-4F5F-FA6BD367F7DD}"/>
                </a:ext>
              </a:extLst>
            </p:cNvPr>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37">
              <a:extLst>
                <a:ext uri="{FF2B5EF4-FFF2-40B4-BE49-F238E27FC236}">
                  <a16:creationId xmlns:a16="http://schemas.microsoft.com/office/drawing/2014/main" id="{14408736-AC4F-17C4-4767-44719F297709}"/>
                </a:ext>
              </a:extLst>
            </p:cNvPr>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37">
              <a:extLst>
                <a:ext uri="{FF2B5EF4-FFF2-40B4-BE49-F238E27FC236}">
                  <a16:creationId xmlns:a16="http://schemas.microsoft.com/office/drawing/2014/main" id="{3AF6DC5E-BC6D-EC2B-1BD6-3FF7281E2328}"/>
                </a:ext>
              </a:extLst>
            </p:cNvPr>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37">
              <a:extLst>
                <a:ext uri="{FF2B5EF4-FFF2-40B4-BE49-F238E27FC236}">
                  <a16:creationId xmlns:a16="http://schemas.microsoft.com/office/drawing/2014/main" id="{DB17A40C-EC95-45A3-E67B-ED479849C998}"/>
                </a:ext>
              </a:extLst>
            </p:cNvPr>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37">
              <a:extLst>
                <a:ext uri="{FF2B5EF4-FFF2-40B4-BE49-F238E27FC236}">
                  <a16:creationId xmlns:a16="http://schemas.microsoft.com/office/drawing/2014/main" id="{75682373-5ED2-2AE8-A927-E2AF703377BE}"/>
                </a:ext>
              </a:extLst>
            </p:cNvPr>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37">
              <a:extLst>
                <a:ext uri="{FF2B5EF4-FFF2-40B4-BE49-F238E27FC236}">
                  <a16:creationId xmlns:a16="http://schemas.microsoft.com/office/drawing/2014/main" id="{0236F897-9AB3-021F-FEDE-17F8F34FF557}"/>
                </a:ext>
              </a:extLst>
            </p:cNvPr>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37">
              <a:extLst>
                <a:ext uri="{FF2B5EF4-FFF2-40B4-BE49-F238E27FC236}">
                  <a16:creationId xmlns:a16="http://schemas.microsoft.com/office/drawing/2014/main" id="{7A000FE5-E5A1-F0EF-F3A3-4C855E55CBDF}"/>
                </a:ext>
              </a:extLst>
            </p:cNvPr>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37">
              <a:extLst>
                <a:ext uri="{FF2B5EF4-FFF2-40B4-BE49-F238E27FC236}">
                  <a16:creationId xmlns:a16="http://schemas.microsoft.com/office/drawing/2014/main" id="{E73CFEF1-DDAD-695C-4FDC-C73A9653CE6C}"/>
                </a:ext>
              </a:extLst>
            </p:cNvPr>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37">
              <a:extLst>
                <a:ext uri="{FF2B5EF4-FFF2-40B4-BE49-F238E27FC236}">
                  <a16:creationId xmlns:a16="http://schemas.microsoft.com/office/drawing/2014/main" id="{832A28F2-FA0D-2495-46BC-F8637532FFC9}"/>
                </a:ext>
              </a:extLst>
            </p:cNvPr>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37">
              <a:extLst>
                <a:ext uri="{FF2B5EF4-FFF2-40B4-BE49-F238E27FC236}">
                  <a16:creationId xmlns:a16="http://schemas.microsoft.com/office/drawing/2014/main" id="{9550E1DC-56ED-B669-755B-065EA90D0F8F}"/>
                </a:ext>
              </a:extLst>
            </p:cNvPr>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37">
              <a:extLst>
                <a:ext uri="{FF2B5EF4-FFF2-40B4-BE49-F238E27FC236}">
                  <a16:creationId xmlns:a16="http://schemas.microsoft.com/office/drawing/2014/main" id="{5A9EDAAA-1313-BD48-3E9C-757D24F9BAFA}"/>
                </a:ext>
              </a:extLst>
            </p:cNvPr>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662;p31">
            <a:extLst>
              <a:ext uri="{FF2B5EF4-FFF2-40B4-BE49-F238E27FC236}">
                <a16:creationId xmlns:a16="http://schemas.microsoft.com/office/drawing/2014/main" id="{27BF545D-C5CB-43A2-6464-2ECF61874E31}"/>
              </a:ext>
            </a:extLst>
          </p:cNvPr>
          <p:cNvGrpSpPr/>
          <p:nvPr/>
        </p:nvGrpSpPr>
        <p:grpSpPr>
          <a:xfrm>
            <a:off x="-138725" y="3141950"/>
            <a:ext cx="1027975" cy="1851078"/>
            <a:chOff x="8046725" y="2806125"/>
            <a:chExt cx="1027975" cy="1851078"/>
          </a:xfrm>
        </p:grpSpPr>
        <p:sp>
          <p:nvSpPr>
            <p:cNvPr id="49" name="Google Shape;1663;p31">
              <a:extLst>
                <a:ext uri="{FF2B5EF4-FFF2-40B4-BE49-F238E27FC236}">
                  <a16:creationId xmlns:a16="http://schemas.microsoft.com/office/drawing/2014/main" id="{D51847E8-6B1C-C65B-7F45-694DBDF807DD}"/>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1664;p31">
              <a:extLst>
                <a:ext uri="{FF2B5EF4-FFF2-40B4-BE49-F238E27FC236}">
                  <a16:creationId xmlns:a16="http://schemas.microsoft.com/office/drawing/2014/main" id="{8C49AD57-8A7D-3209-6228-3A288B9FFDCD}"/>
                </a:ext>
              </a:extLst>
            </p:cNvPr>
            <p:cNvGrpSpPr/>
            <p:nvPr/>
          </p:nvGrpSpPr>
          <p:grpSpPr>
            <a:xfrm>
              <a:off x="8046725" y="2806125"/>
              <a:ext cx="1027975" cy="1793300"/>
              <a:chOff x="-868675" y="2970500"/>
              <a:chExt cx="1027975" cy="1793300"/>
            </a:xfrm>
          </p:grpSpPr>
          <p:sp>
            <p:nvSpPr>
              <p:cNvPr id="69" name="Google Shape;1665;p31">
                <a:extLst>
                  <a:ext uri="{FF2B5EF4-FFF2-40B4-BE49-F238E27FC236}">
                    <a16:creationId xmlns:a16="http://schemas.microsoft.com/office/drawing/2014/main" id="{EFB96F8D-B85E-A5FE-EE08-AB74B512276F}"/>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66;p31">
                <a:extLst>
                  <a:ext uri="{FF2B5EF4-FFF2-40B4-BE49-F238E27FC236}">
                    <a16:creationId xmlns:a16="http://schemas.microsoft.com/office/drawing/2014/main" id="{689F28F5-D0E7-459D-6819-C124E21B02B5}"/>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67;p31">
                <a:extLst>
                  <a:ext uri="{FF2B5EF4-FFF2-40B4-BE49-F238E27FC236}">
                    <a16:creationId xmlns:a16="http://schemas.microsoft.com/office/drawing/2014/main" id="{F15D4F47-114D-3DC1-88F0-14622A28BB95}"/>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68;p31">
                <a:extLst>
                  <a:ext uri="{FF2B5EF4-FFF2-40B4-BE49-F238E27FC236}">
                    <a16:creationId xmlns:a16="http://schemas.microsoft.com/office/drawing/2014/main" id="{542D8640-A1CB-AD1B-9024-D4C2740E6D21}"/>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69;p31">
                <a:extLst>
                  <a:ext uri="{FF2B5EF4-FFF2-40B4-BE49-F238E27FC236}">
                    <a16:creationId xmlns:a16="http://schemas.microsoft.com/office/drawing/2014/main" id="{61500855-F97B-E618-F312-722795209704}"/>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70;p31">
                <a:extLst>
                  <a:ext uri="{FF2B5EF4-FFF2-40B4-BE49-F238E27FC236}">
                    <a16:creationId xmlns:a16="http://schemas.microsoft.com/office/drawing/2014/main" id="{74128668-6414-8773-CA81-1FEFB779C593}"/>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71;p31">
                <a:extLst>
                  <a:ext uri="{FF2B5EF4-FFF2-40B4-BE49-F238E27FC236}">
                    <a16:creationId xmlns:a16="http://schemas.microsoft.com/office/drawing/2014/main" id="{EA2850F4-168B-3238-86A5-92D0DB5C52BB}"/>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72;p31">
                <a:extLst>
                  <a:ext uri="{FF2B5EF4-FFF2-40B4-BE49-F238E27FC236}">
                    <a16:creationId xmlns:a16="http://schemas.microsoft.com/office/drawing/2014/main" id="{C39C62C5-0270-8875-CFDA-B23AF5D57098}"/>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73;p31">
                <a:extLst>
                  <a:ext uri="{FF2B5EF4-FFF2-40B4-BE49-F238E27FC236}">
                    <a16:creationId xmlns:a16="http://schemas.microsoft.com/office/drawing/2014/main" id="{1530B6EC-2726-1F07-B9DB-867E652C4E7B}"/>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74;p31">
                <a:extLst>
                  <a:ext uri="{FF2B5EF4-FFF2-40B4-BE49-F238E27FC236}">
                    <a16:creationId xmlns:a16="http://schemas.microsoft.com/office/drawing/2014/main" id="{BD3B1F55-7C13-1788-B052-1698116043D4}"/>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75;p31">
                <a:extLst>
                  <a:ext uri="{FF2B5EF4-FFF2-40B4-BE49-F238E27FC236}">
                    <a16:creationId xmlns:a16="http://schemas.microsoft.com/office/drawing/2014/main" id="{648636D3-63D9-4667-E839-07D0514B4CE4}"/>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76;p31">
                <a:extLst>
                  <a:ext uri="{FF2B5EF4-FFF2-40B4-BE49-F238E27FC236}">
                    <a16:creationId xmlns:a16="http://schemas.microsoft.com/office/drawing/2014/main" id="{C2837224-8EBF-6279-D35F-D384651F08C0}"/>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157220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3" name="Google Shape;1683;p32"/>
          <p:cNvSpPr txBox="1">
            <a:spLocks noGrp="1"/>
          </p:cNvSpPr>
          <p:nvPr>
            <p:ph type="title"/>
          </p:nvPr>
        </p:nvSpPr>
        <p:spPr>
          <a:xfrm>
            <a:off x="1691053" y="1461222"/>
            <a:ext cx="6647405" cy="829055"/>
          </a:xfrm>
          <a:prstGeom prst="rect">
            <a:avLst/>
          </a:prstGeom>
        </p:spPr>
        <p:txBody>
          <a:bodyPr spcFirstLastPara="1" wrap="square" lIns="91425" tIns="91425" rIns="91425" bIns="91425" anchor="ctr" anchorCtr="0">
            <a:noAutofit/>
          </a:bodyPr>
          <a:lstStyle/>
          <a:p>
            <a:pPr lvl="0" algn="just">
              <a:lnSpc>
                <a:spcPct val="120000"/>
              </a:lnSpc>
            </a:pPr>
            <a:r>
              <a:rPr lang="en-US" sz="2600" dirty="0">
                <a:latin typeface="+mj-lt"/>
              </a:rPr>
              <a:t>K</a:t>
            </a:r>
            <a:r>
              <a:rPr lang="en" sz="2600" dirty="0" err="1">
                <a:latin typeface="+mj-lt"/>
              </a:rPr>
              <a:t>hái</a:t>
            </a:r>
            <a:r>
              <a:rPr lang="en" sz="2600" dirty="0">
                <a:latin typeface="+mj-lt"/>
              </a:rPr>
              <a:t> </a:t>
            </a:r>
            <a:r>
              <a:rPr lang="en" sz="2600" dirty="0" err="1">
                <a:latin typeface="+mj-lt"/>
              </a:rPr>
              <a:t>niệm</a:t>
            </a:r>
            <a:r>
              <a:rPr lang="en" sz="2600" dirty="0">
                <a:latin typeface="+mj-lt"/>
              </a:rPr>
              <a:t> </a:t>
            </a:r>
            <a:r>
              <a:rPr lang="en" sz="2600" dirty="0" err="1">
                <a:latin typeface="+mj-lt"/>
              </a:rPr>
              <a:t>tâm</a:t>
            </a:r>
            <a:r>
              <a:rPr lang="en" sz="2600" dirty="0">
                <a:latin typeface="+mj-lt"/>
              </a:rPr>
              <a:t> </a:t>
            </a:r>
            <a:r>
              <a:rPr lang="en" sz="2600" dirty="0" err="1">
                <a:latin typeface="+mj-lt"/>
              </a:rPr>
              <a:t>lý</a:t>
            </a:r>
            <a:r>
              <a:rPr lang="en" sz="2600" dirty="0">
                <a:latin typeface="+mj-lt"/>
              </a:rPr>
              <a:t> </a:t>
            </a:r>
            <a:r>
              <a:rPr lang="en" sz="2600" dirty="0" err="1">
                <a:latin typeface="+mj-lt"/>
              </a:rPr>
              <a:t>căng</a:t>
            </a:r>
            <a:r>
              <a:rPr lang="en" sz="2600" dirty="0">
                <a:latin typeface="+mj-lt"/>
              </a:rPr>
              <a:t> </a:t>
            </a:r>
            <a:r>
              <a:rPr lang="en" sz="2600" dirty="0" err="1">
                <a:latin typeface="+mj-lt"/>
              </a:rPr>
              <a:t>thẳng</a:t>
            </a:r>
            <a:endParaRPr sz="2600" dirty="0">
              <a:latin typeface="+mj-lt"/>
            </a:endParaRPr>
          </a:p>
        </p:txBody>
      </p:sp>
      <p:sp>
        <p:nvSpPr>
          <p:cNvPr id="1690" name="Google Shape;1690;p32"/>
          <p:cNvSpPr txBox="1">
            <a:spLocks noGrp="1"/>
          </p:cNvSpPr>
          <p:nvPr>
            <p:ph type="title" idx="8"/>
          </p:nvPr>
        </p:nvSpPr>
        <p:spPr>
          <a:xfrm>
            <a:off x="893679" y="1559157"/>
            <a:ext cx="668215" cy="6331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a:latin typeface="+mj-lt"/>
              </a:rPr>
              <a:t>1</a:t>
            </a:r>
            <a:endParaRPr sz="2700" dirty="0">
              <a:latin typeface="+mj-lt"/>
            </a:endParaRPr>
          </a:p>
        </p:txBody>
      </p:sp>
      <p:grpSp>
        <p:nvGrpSpPr>
          <p:cNvPr id="1713" name="Google Shape;1713;p32"/>
          <p:cNvGrpSpPr/>
          <p:nvPr/>
        </p:nvGrpSpPr>
        <p:grpSpPr>
          <a:xfrm flipH="1">
            <a:off x="-382825" y="3886430"/>
            <a:ext cx="1102825" cy="1470925"/>
            <a:chOff x="8269775" y="3716750"/>
            <a:chExt cx="1102825" cy="1470925"/>
          </a:xfrm>
        </p:grpSpPr>
        <p:sp>
          <p:nvSpPr>
            <p:cNvPr id="1714"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78C090AB-C31F-267D-2C1E-15EB6E0A1E17}"/>
              </a:ext>
            </a:extLst>
          </p:cNvPr>
          <p:cNvSpPr>
            <a:spLocks noGrp="1"/>
          </p:cNvSpPr>
          <p:nvPr>
            <p:ph type="title" idx="15"/>
          </p:nvPr>
        </p:nvSpPr>
        <p:spPr>
          <a:xfrm>
            <a:off x="720000" y="510011"/>
            <a:ext cx="7704000" cy="457200"/>
          </a:xfrm>
        </p:spPr>
        <p:txBody>
          <a:bodyPr/>
          <a:lstStyle/>
          <a:p>
            <a:r>
              <a:rPr lang="en-US" sz="3200" dirty="0">
                <a:latin typeface="+mj-lt"/>
              </a:rPr>
              <a:t>NỘI DUNG BÀI HỌC</a:t>
            </a:r>
          </a:p>
        </p:txBody>
      </p:sp>
      <p:sp>
        <p:nvSpPr>
          <p:cNvPr id="67" name="Google Shape;1690;p32">
            <a:extLst>
              <a:ext uri="{FF2B5EF4-FFF2-40B4-BE49-F238E27FC236}">
                <a16:creationId xmlns:a16="http://schemas.microsoft.com/office/drawing/2014/main" id="{C9F5A93B-A6F2-6345-63F6-4CB84E5CDFB1}"/>
              </a:ext>
            </a:extLst>
          </p:cNvPr>
          <p:cNvSpPr txBox="1">
            <a:spLocks/>
          </p:cNvSpPr>
          <p:nvPr/>
        </p:nvSpPr>
        <p:spPr>
          <a:xfrm>
            <a:off x="893679" y="2870767"/>
            <a:ext cx="668215" cy="633186"/>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idact Gothic"/>
              <a:buNone/>
              <a:defRPr sz="25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700" dirty="0">
                <a:latin typeface="+mj-lt"/>
              </a:rPr>
              <a:t>2</a:t>
            </a:r>
          </a:p>
        </p:txBody>
      </p:sp>
      <p:sp>
        <p:nvSpPr>
          <p:cNvPr id="70" name="TextBox 69">
            <a:extLst>
              <a:ext uri="{FF2B5EF4-FFF2-40B4-BE49-F238E27FC236}">
                <a16:creationId xmlns:a16="http://schemas.microsoft.com/office/drawing/2014/main" id="{250A2C99-CBF6-F5EE-CE1C-F55F8BB8B0FE}"/>
              </a:ext>
            </a:extLst>
          </p:cNvPr>
          <p:cNvSpPr txBox="1"/>
          <p:nvPr/>
        </p:nvSpPr>
        <p:spPr>
          <a:xfrm>
            <a:off x="1561894" y="2906939"/>
            <a:ext cx="7019811" cy="528286"/>
          </a:xfrm>
          <a:prstGeom prst="rect">
            <a:avLst/>
          </a:prstGeom>
          <a:noFill/>
        </p:spPr>
        <p:txBody>
          <a:bodyPr wrap="square">
            <a:spAutoFit/>
          </a:bodyPr>
          <a:lstStyle/>
          <a:p>
            <a:pPr algn="just">
              <a:lnSpc>
                <a:spcPct val="120000"/>
              </a:lnSpc>
            </a:pPr>
            <a:r>
              <a:rPr lang="en" sz="2600" b="1" dirty="0" err="1">
                <a:solidFill>
                  <a:schemeClr val="tx1"/>
                </a:solidFill>
              </a:rPr>
              <a:t>Tình</a:t>
            </a:r>
            <a:r>
              <a:rPr lang="en" sz="2600" b="1" dirty="0">
                <a:solidFill>
                  <a:schemeClr val="tx1"/>
                </a:solidFill>
              </a:rPr>
              <a:t> </a:t>
            </a:r>
            <a:r>
              <a:rPr lang="en" sz="2600" b="1" dirty="0" err="1">
                <a:solidFill>
                  <a:schemeClr val="tx1"/>
                </a:solidFill>
              </a:rPr>
              <a:t>huống</a:t>
            </a:r>
            <a:r>
              <a:rPr lang="en" sz="2600" b="1" dirty="0">
                <a:solidFill>
                  <a:schemeClr val="tx1"/>
                </a:solidFill>
              </a:rPr>
              <a:t> – </a:t>
            </a:r>
            <a:r>
              <a:rPr lang="en" sz="2600" b="1" dirty="0" err="1">
                <a:solidFill>
                  <a:schemeClr val="tx1"/>
                </a:solidFill>
              </a:rPr>
              <a:t>biểu</a:t>
            </a:r>
            <a:r>
              <a:rPr lang="en" sz="2600" b="1" dirty="0">
                <a:solidFill>
                  <a:schemeClr val="tx1"/>
                </a:solidFill>
              </a:rPr>
              <a:t> </a:t>
            </a:r>
            <a:r>
              <a:rPr lang="en" sz="2600" b="1" dirty="0" err="1">
                <a:solidFill>
                  <a:schemeClr val="tx1"/>
                </a:solidFill>
              </a:rPr>
              <a:t>hiện</a:t>
            </a:r>
            <a:r>
              <a:rPr lang="en" sz="2600" b="1" dirty="0">
                <a:solidFill>
                  <a:schemeClr val="tx1"/>
                </a:solidFill>
              </a:rPr>
              <a:t> </a:t>
            </a:r>
            <a:r>
              <a:rPr lang="en" sz="2600" b="1" dirty="0" err="1">
                <a:solidFill>
                  <a:schemeClr val="tx1"/>
                </a:solidFill>
              </a:rPr>
              <a:t>tâm</a:t>
            </a:r>
            <a:r>
              <a:rPr lang="en" sz="2600" b="1" dirty="0">
                <a:solidFill>
                  <a:schemeClr val="tx1"/>
                </a:solidFill>
              </a:rPr>
              <a:t> </a:t>
            </a:r>
            <a:r>
              <a:rPr lang="en" sz="2600" b="1" dirty="0" err="1">
                <a:solidFill>
                  <a:schemeClr val="tx1"/>
                </a:solidFill>
              </a:rPr>
              <a:t>lý</a:t>
            </a:r>
            <a:r>
              <a:rPr lang="en" sz="2600" b="1" dirty="0">
                <a:solidFill>
                  <a:schemeClr val="tx1"/>
                </a:solidFill>
              </a:rPr>
              <a:t> </a:t>
            </a:r>
            <a:r>
              <a:rPr lang="en" sz="2600" b="1" dirty="0" err="1">
                <a:solidFill>
                  <a:schemeClr val="tx1"/>
                </a:solidFill>
              </a:rPr>
              <a:t>căng</a:t>
            </a:r>
            <a:r>
              <a:rPr lang="en" sz="2600" b="1" dirty="0">
                <a:solidFill>
                  <a:schemeClr val="tx1"/>
                </a:solidFill>
              </a:rPr>
              <a:t> </a:t>
            </a:r>
            <a:r>
              <a:rPr lang="en" sz="2600" b="1" dirty="0" err="1">
                <a:solidFill>
                  <a:schemeClr val="tx1"/>
                </a:solidFill>
              </a:rPr>
              <a:t>thẳng</a:t>
            </a:r>
            <a:endParaRPr lang="en-US" sz="2600" b="1" dirty="0">
              <a:solidFill>
                <a:schemeClr val="tx1"/>
              </a:solidFill>
              <a:latin typeface="+mj-lt"/>
            </a:endParaRPr>
          </a:p>
        </p:txBody>
      </p:sp>
      <p:pic>
        <p:nvPicPr>
          <p:cNvPr id="73" name="Picture 15">
            <a:extLst>
              <a:ext uri="{FF2B5EF4-FFF2-40B4-BE49-F238E27FC236}">
                <a16:creationId xmlns:a16="http://schemas.microsoft.com/office/drawing/2014/main" id="{B323B5F1-34A0-852D-E6BD-423BB9B9E7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14701" y="52811"/>
            <a:ext cx="1009299" cy="1022310"/>
          </a:xfrm>
          <a:prstGeom prst="rect">
            <a:avLst/>
          </a:prstGeom>
        </p:spPr>
      </p:pic>
      <p:pic>
        <p:nvPicPr>
          <p:cNvPr id="19"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1216" y="3503953"/>
            <a:ext cx="3186399" cy="1639547"/>
          </a:xfrm>
          <a:prstGeom prst="rect">
            <a:avLst/>
          </a:prstGeom>
        </p:spPr>
      </p:pic>
    </p:spTree>
    <p:extLst>
      <p:ext uri="{BB962C8B-B14F-4D97-AF65-F5344CB8AC3E}">
        <p14:creationId xmlns:p14="http://schemas.microsoft.com/office/powerpoint/2010/main" val="319221646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83"/>
                                        </p:tgtEl>
                                        <p:attrNameLst>
                                          <p:attrName>style.visibility</p:attrName>
                                        </p:attrNameLst>
                                      </p:cBhvr>
                                      <p:to>
                                        <p:strVal val="visible"/>
                                      </p:to>
                                    </p:set>
                                    <p:animEffect transition="in" filter="fade">
                                      <p:cBhvr>
                                        <p:cTn id="12" dur="500"/>
                                        <p:tgtEl>
                                          <p:spTgt spid="1683"/>
                                        </p:tgtEl>
                                      </p:cBhvr>
                                    </p:animEffect>
                                    <p:anim calcmode="lin" valueType="num">
                                      <p:cBhvr>
                                        <p:cTn id="13" dur="500" fill="hold"/>
                                        <p:tgtEl>
                                          <p:spTgt spid="1683"/>
                                        </p:tgtEl>
                                        <p:attrNameLst>
                                          <p:attrName>ppt_x</p:attrName>
                                        </p:attrNameLst>
                                      </p:cBhvr>
                                      <p:tavLst>
                                        <p:tav tm="0">
                                          <p:val>
                                            <p:strVal val="#ppt_x"/>
                                          </p:val>
                                        </p:tav>
                                        <p:tav tm="100000">
                                          <p:val>
                                            <p:strVal val="#ppt_x"/>
                                          </p:val>
                                        </p:tav>
                                      </p:tavLst>
                                    </p:anim>
                                    <p:anim calcmode="lin" valueType="num">
                                      <p:cBhvr>
                                        <p:cTn id="14" dur="500" fill="hold"/>
                                        <p:tgtEl>
                                          <p:spTgt spid="168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90"/>
                                        </p:tgtEl>
                                        <p:attrNameLst>
                                          <p:attrName>style.visibility</p:attrName>
                                        </p:attrNameLst>
                                      </p:cBhvr>
                                      <p:to>
                                        <p:strVal val="visible"/>
                                      </p:to>
                                    </p:set>
                                    <p:animEffect transition="in" filter="fade">
                                      <p:cBhvr>
                                        <p:cTn id="17" dur="500"/>
                                        <p:tgtEl>
                                          <p:spTgt spid="1690"/>
                                        </p:tgtEl>
                                      </p:cBhvr>
                                    </p:animEffect>
                                    <p:anim calcmode="lin" valueType="num">
                                      <p:cBhvr>
                                        <p:cTn id="18" dur="500" fill="hold"/>
                                        <p:tgtEl>
                                          <p:spTgt spid="1690"/>
                                        </p:tgtEl>
                                        <p:attrNameLst>
                                          <p:attrName>ppt_x</p:attrName>
                                        </p:attrNameLst>
                                      </p:cBhvr>
                                      <p:tavLst>
                                        <p:tav tm="0">
                                          <p:val>
                                            <p:strVal val="#ppt_x"/>
                                          </p:val>
                                        </p:tav>
                                        <p:tav tm="100000">
                                          <p:val>
                                            <p:strVal val="#ppt_x"/>
                                          </p:val>
                                        </p:tav>
                                      </p:tavLst>
                                    </p:anim>
                                    <p:anim calcmode="lin" valueType="num">
                                      <p:cBhvr>
                                        <p:cTn id="19" dur="500" fill="hold"/>
                                        <p:tgtEl>
                                          <p:spTgt spid="16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anim calcmode="lin" valueType="num">
                                      <p:cBhvr>
                                        <p:cTn id="25" dur="500" fill="hold"/>
                                        <p:tgtEl>
                                          <p:spTgt spid="67"/>
                                        </p:tgtEl>
                                        <p:attrNameLst>
                                          <p:attrName>ppt_x</p:attrName>
                                        </p:attrNameLst>
                                      </p:cBhvr>
                                      <p:tavLst>
                                        <p:tav tm="0">
                                          <p:val>
                                            <p:strVal val="#ppt_x"/>
                                          </p:val>
                                        </p:tav>
                                        <p:tav tm="100000">
                                          <p:val>
                                            <p:strVal val="#ppt_x"/>
                                          </p:val>
                                        </p:tav>
                                      </p:tavLst>
                                    </p:anim>
                                    <p:anim calcmode="lin" valueType="num">
                                      <p:cBhvr>
                                        <p:cTn id="26" dur="500" fill="hold"/>
                                        <p:tgtEl>
                                          <p:spTgt spid="6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anim calcmode="lin" valueType="num">
                                      <p:cBhvr>
                                        <p:cTn id="30" dur="500" fill="hold"/>
                                        <p:tgtEl>
                                          <p:spTgt spid="70"/>
                                        </p:tgtEl>
                                        <p:attrNameLst>
                                          <p:attrName>ppt_x</p:attrName>
                                        </p:attrNameLst>
                                      </p:cBhvr>
                                      <p:tavLst>
                                        <p:tav tm="0">
                                          <p:val>
                                            <p:strVal val="#ppt_x"/>
                                          </p:val>
                                        </p:tav>
                                        <p:tav tm="100000">
                                          <p:val>
                                            <p:strVal val="#ppt_x"/>
                                          </p:val>
                                        </p:tav>
                                      </p:tavLst>
                                    </p:anim>
                                    <p:anim calcmode="lin" valueType="num">
                                      <p:cBhvr>
                                        <p:cTn id="31"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 grpId="0"/>
      <p:bldP spid="1690" grpId="0" animBg="1"/>
      <p:bldP spid="3" grpId="0"/>
      <p:bldP spid="67" grpId="0" animBg="1"/>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800" dirty="0">
                <a:latin typeface="+mj-lt"/>
              </a:rPr>
              <a:t>I. CÁC TÌNH HUỐNG GÂY CĂNG THẲNG VÀ BIỂU HIỆN CỦA CƠ THỂ BỊ CĂNG THẲNG</a:t>
            </a:r>
            <a:endParaRPr sz="28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600" dirty="0">
                <a:latin typeface="+mj-lt"/>
              </a:rPr>
              <a:t>1. CÁC TÌNH HUỐNG GÂY </a:t>
            </a:r>
            <a:br>
              <a:rPr lang="en" sz="2600" dirty="0">
                <a:latin typeface="+mj-lt"/>
              </a:rPr>
            </a:br>
            <a:r>
              <a:rPr lang="en" sz="2600" dirty="0">
                <a:latin typeface="+mj-lt"/>
              </a:rPr>
              <a:t>CĂNG THẲNG</a:t>
            </a:r>
            <a:endParaRPr sz="26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0233703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HOẠT ĐỘNG NHÓM</a:t>
            </a:r>
          </a:p>
        </p:txBody>
      </p:sp>
      <p:sp>
        <p:nvSpPr>
          <p:cNvPr id="3" name="Rectangle 2"/>
          <p:cNvSpPr/>
          <p:nvPr/>
        </p:nvSpPr>
        <p:spPr>
          <a:xfrm>
            <a:off x="603169" y="1513761"/>
            <a:ext cx="8011442" cy="400110"/>
          </a:xfrm>
          <a:prstGeom prst="rect">
            <a:avLst/>
          </a:prstGeom>
        </p:spPr>
        <p:txBody>
          <a:bodyPr wrap="square">
            <a:spAutoFit/>
          </a:bodyPr>
          <a:lstStyle/>
          <a:p>
            <a:pPr algn="ctr">
              <a:defRPr/>
            </a:pPr>
            <a:r>
              <a:rPr lang="nl-NL" sz="2000" b="1" dirty="0">
                <a:solidFill>
                  <a:schemeClr val="tx1">
                    <a:lumMod val="50000"/>
                  </a:schemeClr>
                </a:solidFill>
                <a:latin typeface="Calibri" panose="020F0502020204030204" pitchFamily="34" charset="0"/>
                <a:cs typeface="Calibri" panose="020F0502020204030204" pitchFamily="34" charset="0"/>
              </a:rPr>
              <a:t>4 </a:t>
            </a:r>
            <a:r>
              <a:rPr lang="nl-NL" sz="2000" b="1" dirty="0" err="1">
                <a:solidFill>
                  <a:schemeClr val="tx1">
                    <a:lumMod val="50000"/>
                  </a:schemeClr>
                </a:solidFill>
                <a:latin typeface="Calibri" panose="020F0502020204030204" pitchFamily="34" charset="0"/>
                <a:cs typeface="Calibri" panose="020F0502020204030204" pitchFamily="34" charset="0"/>
              </a:rPr>
              <a:t>nhóm</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thảo</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luận</a:t>
            </a:r>
            <a:r>
              <a:rPr lang="nl-NL" sz="2000" b="1" dirty="0">
                <a:solidFill>
                  <a:schemeClr val="tx1">
                    <a:lumMod val="50000"/>
                  </a:schemeClr>
                </a:solidFill>
                <a:latin typeface="Calibri" panose="020F0502020204030204" pitchFamily="34" charset="0"/>
                <a:cs typeface="Calibri" panose="020F0502020204030204" pitchFamily="34" charset="0"/>
              </a:rPr>
              <a:t> 4 </a:t>
            </a:r>
            <a:r>
              <a:rPr lang="nl-NL" sz="2000" b="1" dirty="0" err="1">
                <a:solidFill>
                  <a:schemeClr val="tx1">
                    <a:lumMod val="50000"/>
                  </a:schemeClr>
                </a:solidFill>
                <a:latin typeface="Calibri" panose="020F0502020204030204" pitchFamily="34" charset="0"/>
                <a:cs typeface="Calibri" panose="020F0502020204030204" pitchFamily="34" charset="0"/>
              </a:rPr>
              <a:t>nhiệm</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vụ</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được</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chỉ</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định</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điền</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vào</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phiếu</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học</a:t>
            </a:r>
            <a:r>
              <a:rPr lang="nl-NL" sz="2000" b="1" dirty="0">
                <a:solidFill>
                  <a:schemeClr val="tx1">
                    <a:lumMod val="50000"/>
                  </a:schemeClr>
                </a:solidFill>
                <a:latin typeface="Calibri" panose="020F0502020204030204" pitchFamily="34" charset="0"/>
                <a:cs typeface="Calibri" panose="020F0502020204030204" pitchFamily="34" charset="0"/>
              </a:rPr>
              <a:t> </a:t>
            </a:r>
            <a:r>
              <a:rPr lang="nl-NL" sz="2000" b="1" dirty="0" err="1">
                <a:solidFill>
                  <a:schemeClr val="tx1">
                    <a:lumMod val="50000"/>
                  </a:schemeClr>
                </a:solidFill>
                <a:latin typeface="Calibri" panose="020F0502020204030204" pitchFamily="34" charset="0"/>
                <a:cs typeface="Calibri" panose="020F0502020204030204" pitchFamily="34" charset="0"/>
              </a:rPr>
              <a:t>tập</a:t>
            </a:r>
            <a:endParaRPr lang="nl-NL" sz="2000" b="1" dirty="0">
              <a:solidFill>
                <a:schemeClr val="tx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16DB309-43A8-AC75-C0FA-817559D66239}"/>
              </a:ext>
            </a:extLst>
          </p:cNvPr>
          <p:cNvPicPr>
            <a:picLocks noChangeAspect="1"/>
          </p:cNvPicPr>
          <p:nvPr/>
        </p:nvPicPr>
        <p:blipFill>
          <a:blip r:embed="rId3"/>
          <a:stretch>
            <a:fillRect/>
          </a:stretch>
        </p:blipFill>
        <p:spPr>
          <a:xfrm>
            <a:off x="1405078" y="2221647"/>
            <a:ext cx="2876550" cy="2400179"/>
          </a:xfrm>
          <a:prstGeom prst="rect">
            <a:avLst/>
          </a:prstGeom>
        </p:spPr>
      </p:pic>
      <p:pic>
        <p:nvPicPr>
          <p:cNvPr id="5" name="Picture 4">
            <a:extLst>
              <a:ext uri="{FF2B5EF4-FFF2-40B4-BE49-F238E27FC236}">
                <a16:creationId xmlns:a16="http://schemas.microsoft.com/office/drawing/2014/main" id="{038407AB-6A10-1407-3356-D58D50C936C0}"/>
              </a:ext>
            </a:extLst>
          </p:cNvPr>
          <p:cNvPicPr>
            <a:picLocks noChangeAspect="1"/>
          </p:cNvPicPr>
          <p:nvPr/>
        </p:nvPicPr>
        <p:blipFill>
          <a:blip r:embed="rId4"/>
          <a:stretch>
            <a:fillRect/>
          </a:stretch>
        </p:blipFill>
        <p:spPr>
          <a:xfrm>
            <a:off x="4862372" y="2179589"/>
            <a:ext cx="2876550" cy="248429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English for Business &amp; Management Workshop by Slidesgo">
  <a:themeElements>
    <a:clrScheme name="Simple Light">
      <a:dk1>
        <a:srgbClr val="2C3045"/>
      </a:dk1>
      <a:lt1>
        <a:srgbClr val="FFFFFF"/>
      </a:lt1>
      <a:dk2>
        <a:srgbClr val="FFB462"/>
      </a:dk2>
      <a:lt2>
        <a:srgbClr val="2D8CB5"/>
      </a:lt2>
      <a:accent1>
        <a:srgbClr val="F28749"/>
      </a:accent1>
      <a:accent2>
        <a:srgbClr val="FFCD50"/>
      </a:accent2>
      <a:accent3>
        <a:srgbClr val="71BDDA"/>
      </a:accent3>
      <a:accent4>
        <a:srgbClr val="F54F4F"/>
      </a:accent4>
      <a:accent5>
        <a:srgbClr val="5EBEA7"/>
      </a:accent5>
      <a:accent6>
        <a:srgbClr val="FFFFFF"/>
      </a:accent6>
      <a:hlink>
        <a:srgbClr val="2C3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2504</Words>
  <PresentationFormat>On-screen Show (16:9)</PresentationFormat>
  <Paragraphs>230</Paragraphs>
  <Slides>56</Slides>
  <Notes>54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Barlow Medium</vt:lpstr>
      <vt:lpstr>Roboto Condensed Light</vt:lpstr>
      <vt:lpstr>Patrick Hand</vt:lpstr>
      <vt:lpstr>Didact Gothic</vt:lpstr>
      <vt:lpstr>Bebas Neue</vt:lpstr>
      <vt:lpstr>Open Sans</vt:lpstr>
      <vt:lpstr>Calibri</vt:lpstr>
      <vt:lpstr>Arial</vt:lpstr>
      <vt:lpstr>PT Sans</vt:lpstr>
      <vt:lpstr>Nunito Light</vt:lpstr>
      <vt:lpstr>English for Business &amp; Management Workshop by Slidesgo</vt:lpstr>
      <vt:lpstr>PowerPoint Presentation</vt:lpstr>
      <vt:lpstr>KHỞI ĐỘNG</vt:lpstr>
      <vt:lpstr>KHỞI ĐỘNG</vt:lpstr>
      <vt:lpstr>KHỞI ĐỘNG</vt:lpstr>
      <vt:lpstr>PowerPoint Presentation</vt:lpstr>
      <vt:lpstr>Khái niệm tâm lý căng thẳng</vt:lpstr>
      <vt:lpstr>I. CÁC TÌNH HUỐNG GÂY CĂNG THẲNG VÀ BIỂU HIỆN CỦA CƠ THỂ BỊ CĂNG THẲNG</vt:lpstr>
      <vt:lpstr>1. CÁC TÌNH HUỐNG GÂY  CĂNG THẲNG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TIẾP SỨC Đại diện 4 nhóm lên bảng viết thêm các tình huống khác gây tâm lý căng thẳng cho học sinh Nhóm nào viết được nhiều và chính xác nhất sẽ dành chiến thắng. </vt:lpstr>
      <vt:lpstr>PowerPoint Presentation</vt:lpstr>
      <vt:lpstr>2. BIỂU HIỆN CỦA CƠ THỂ KHI BỊ CĂNG THẲNG</vt:lpstr>
      <vt:lpstr>BIỂU HIỆN</vt:lpstr>
      <vt:lpstr>BIỂU HIỆN</vt:lpstr>
      <vt:lpstr>PowerPoint Presentation</vt:lpstr>
      <vt:lpstr>PowerPoint Presentation</vt:lpstr>
      <vt:lpstr>PowerPoint Presentation</vt:lpstr>
      <vt:lpstr>PowerPoint Presentation</vt:lpstr>
      <vt:lpstr>PowerPoint Presentation</vt:lpstr>
      <vt:lpstr>PowerPoint Presentation</vt:lpstr>
      <vt:lpstr>Căng thẳng tâm lý là tình trạng mà con người cảm thấy khi phải chịu áp lực về tinh thần, thể chat. Những người trả qua mức độ căng thẳng tâm lý cao hoặc căng thẳng trong một thời gian dài có thể gặp vấn đề về sức khoẻ, tinh thần và thể chất.</vt:lpstr>
      <vt:lpstr>Các tình huống thường gây căng thẳng như: bj tẩy chay, bị bắt nạt, thay đổi chỗ ở, áp lực học tập, thay đổi cơ thể, sức khoẻ có vấn đề,… Một số biểu hiện của cơ thể khi bị căng thẳng: mệt mỏi, chán ăn, khó ngủ, đau đầu, tim đập nhanh, hoa mắt, chóng mặt, đổ mồ hôi, đau bụng,…</vt:lpstr>
      <vt:lpstr>2. TÌM HIỂU NGUYÊN NHÂN VÀ ẢNH HƯỞNG CỦA TÂM LÝ CĂNG THẲNG</vt:lpstr>
      <vt:lpstr>PowerPoint Presentation</vt:lpstr>
      <vt:lpstr>PowerPoint Presentation</vt:lpstr>
      <vt:lpstr>PowerPoint Presentation</vt:lpstr>
      <vt:lpstr>PowerPoint Presentation</vt:lpstr>
      <vt:lpstr>PowerPoint Presentation</vt:lpstr>
      <vt:lpstr>PowerPoint Presentation</vt:lpstr>
      <vt:lpstr>3. TÌM HIỂU CÁCH ỨNG PHÓ TÍCH CỰC KHI BỊ CĂNG THẲNG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2022-12-19T13:30:03Z</dcterms:modified>
</cp:coreProperties>
</file>