
<file path=[Content_Types].xml><?xml version="1.0" encoding="utf-8"?>
<Types xmlns="http://schemas.openxmlformats.org/package/2006/content-types">
  <Default Extension="png" ContentType="image/png"/>
  <Default Extension="jfif" ContentType="image/jpe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p:sldMasterIdLst>
    <p:sldMasterId id="2147483678" r:id="rId1"/>
  </p:sldMasterIdLst>
  <p:notesMasterIdLst>
    <p:notesMasterId r:id="rId16"/>
  </p:notesMasterIdLst>
  <p:handoutMasterIdLst>
    <p:handoutMasterId r:id="rId17"/>
  </p:handoutMasterIdLst>
  <p:sldIdLst>
    <p:sldId id="258" r:id="rId2"/>
    <p:sldId id="259" r:id="rId3"/>
    <p:sldId id="260" r:id="rId4"/>
    <p:sldId id="262" r:id="rId5"/>
    <p:sldId id="263" r:id="rId6"/>
    <p:sldId id="270" r:id="rId7"/>
    <p:sldId id="271" r:id="rId8"/>
    <p:sldId id="264" r:id="rId9"/>
    <p:sldId id="272" r:id="rId10"/>
    <p:sldId id="273" r:id="rId11"/>
    <p:sldId id="265" r:id="rId12"/>
    <p:sldId id="266" r:id="rId13"/>
    <p:sldId id="268" r:id="rId14"/>
    <p:sldId id="269"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5" autoAdjust="0"/>
    <p:restoredTop sz="94660"/>
  </p:normalViewPr>
  <p:slideViewPr>
    <p:cSldViewPr>
      <p:cViewPr varScale="1">
        <p:scale>
          <a:sx n="69" d="100"/>
          <a:sy n="69" d="100"/>
        </p:scale>
        <p:origin x="448" y="44"/>
      </p:cViewPr>
      <p:guideLst/>
    </p:cSldViewPr>
  </p:slideViewPr>
  <p:notesTextViewPr>
    <p:cViewPr>
      <p:scale>
        <a:sx n="1" d="1"/>
        <a:sy n="1" d="1"/>
      </p:scale>
      <p:origin x="0" y="0"/>
    </p:cViewPr>
  </p:notesTextViewPr>
  <p:sorterViewPr>
    <p:cViewPr>
      <p:scale>
        <a:sx n="100" d="100"/>
        <a:sy n="100" d="100"/>
      </p:scale>
      <p:origin x="0" y="0"/>
    </p:cViewPr>
  </p:sorterViewPr>
  <p:notesViewPr>
    <p:cSldViewPr>
      <p:cViewPr varScale="1">
        <p:scale>
          <a:sx n="95" d="100"/>
          <a:sy n="95" d="100"/>
        </p:scale>
        <p:origin x="3582" y="9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latinLnBrk="0">
              <a:defRPr lang="vi-VN" sz="1200"/>
            </a:lvl1pPr>
          </a:lstStyle>
          <a:p>
            <a:endParaRPr lang="vi-VN" dirty="0">
              <a:latin typeface="Segoe UI" panose="020B0502040204020203" pitchFamily="34" charset="0"/>
            </a:endParaRPr>
          </a:p>
        </p:txBody>
      </p:sp>
      <p:sp>
        <p:nvSpPr>
          <p:cNvPr id="3" name="Chỗ dành sẵn cho Ngày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latinLnBrk="0">
              <a:defRPr lang="vi-VN" sz="1200"/>
            </a:lvl1pPr>
          </a:lstStyle>
          <a:p>
            <a:fld id="{FFBE2AAA-2CC7-4F9C-A8C6-8B9F2A3E9EF0}" type="datetimeFigureOut">
              <a:rPr lang="vi-VN" smtClean="0">
                <a:latin typeface="Segoe UI" panose="020B0502040204020203" pitchFamily="34" charset="0"/>
              </a:rPr>
              <a:t>16/08/2024</a:t>
            </a:fld>
            <a:endParaRPr lang="vi-VN" dirty="0">
              <a:latin typeface="Segoe UI" panose="020B0502040204020203" pitchFamily="34" charset="0"/>
            </a:endParaRPr>
          </a:p>
        </p:txBody>
      </p:sp>
      <p:sp>
        <p:nvSpPr>
          <p:cNvPr id="4" name="Chỗ dành sẵn cho Chân trang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latinLnBrk="0">
              <a:defRPr lang="vi-VN" sz="1200"/>
            </a:lvl1pPr>
          </a:lstStyle>
          <a:p>
            <a:endParaRPr lang="vi-VN" dirty="0">
              <a:latin typeface="Segoe UI" panose="020B0502040204020203" pitchFamily="34" charset="0"/>
            </a:endParaRPr>
          </a:p>
        </p:txBody>
      </p:sp>
      <p:sp>
        <p:nvSpPr>
          <p:cNvPr id="5" name="Chỗ dành sẵn cho Số Trang chiếu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latinLnBrk="0">
              <a:defRPr lang="vi-VN" sz="1200"/>
            </a:lvl1pPr>
          </a:lstStyle>
          <a:p>
            <a:fld id="{950AD62A-9EE1-43E3-A7E5-D268F71DF3EB}" type="slidenum">
              <a:rPr lang="vi-VN" smtClean="0">
                <a:latin typeface="Segoe UI" panose="020B0502040204020203" pitchFamily="34" charset="0"/>
              </a:rPr>
              <a:t>‹#›</a:t>
            </a:fld>
            <a:endParaRPr lang="vi-VN" dirty="0">
              <a:latin typeface="Segoe UI" panose="020B0502040204020203" pitchFamily="34" charset="0"/>
            </a:endParaRPr>
          </a:p>
        </p:txBody>
      </p:sp>
    </p:spTree>
    <p:extLst>
      <p:ext uri="{BB962C8B-B14F-4D97-AF65-F5344CB8AC3E}">
        <p14:creationId xmlns:p14="http://schemas.microsoft.com/office/powerpoint/2010/main" val="203094998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latinLnBrk="0">
              <a:defRPr lang="vi-VN" sz="1200">
                <a:latin typeface="Segoe UI" panose="020B0502040204020203" pitchFamily="34" charset="0"/>
              </a:defRPr>
            </a:lvl1pPr>
          </a:lstStyle>
          <a:p>
            <a:endParaRPr lang="en-US" dirty="0"/>
          </a:p>
        </p:txBody>
      </p:sp>
      <p:sp>
        <p:nvSpPr>
          <p:cNvPr id="3" name="Chỗ dành sẵn cho Ngày 2"/>
          <p:cNvSpPr>
            <a:spLocks noGrp="1"/>
          </p:cNvSpPr>
          <p:nvPr>
            <p:ph type="dt" idx="1"/>
          </p:nvPr>
        </p:nvSpPr>
        <p:spPr>
          <a:xfrm>
            <a:off x="3884613" y="0"/>
            <a:ext cx="2971800" cy="458788"/>
          </a:xfrm>
          <a:prstGeom prst="rect">
            <a:avLst/>
          </a:prstGeom>
        </p:spPr>
        <p:txBody>
          <a:bodyPr vert="horz" lIns="91440" tIns="45720" rIns="91440" bIns="45720" rtlCol="0"/>
          <a:lstStyle>
            <a:lvl1pPr algn="r" latinLnBrk="0">
              <a:defRPr lang="vi-VN" sz="1200">
                <a:latin typeface="Segoe UI" panose="020B0502040204020203" pitchFamily="34" charset="0"/>
              </a:defRPr>
            </a:lvl1pPr>
          </a:lstStyle>
          <a:p>
            <a:fld id="{2B37ADBA-1AC7-4CD6-8AFF-4E8087BA5487}" type="datetimeFigureOut">
              <a:rPr lang="en-US" smtClean="0"/>
              <a:t>8/16/2024</a:t>
            </a:fld>
            <a:endParaRPr lang="en-US" dirty="0"/>
          </a:p>
        </p:txBody>
      </p:sp>
      <p:sp>
        <p:nvSpPr>
          <p:cNvPr id="4" name="Chỗ dành sẵn cho Ảnh Trang chiế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dirty="0"/>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dirty="0"/>
              <a:t>Bấm để sửa kiểu văn bản </a:t>
            </a:r>
            <a:r>
              <a:rPr lang="vi-VN" dirty="0" err="1"/>
              <a:t>Bản</a:t>
            </a:r>
            <a:r>
              <a:rPr lang="vi-VN" dirty="0"/>
              <a:t> cái</a:t>
            </a:r>
          </a:p>
          <a:p>
            <a:pPr lvl="1"/>
            <a:r>
              <a:rPr lang="vi-VN" dirty="0"/>
              <a:t>Mức hai</a:t>
            </a:r>
          </a:p>
          <a:p>
            <a:pPr lvl="2"/>
            <a:r>
              <a:rPr lang="vi-VN" dirty="0"/>
              <a:t>Mức ba</a:t>
            </a:r>
          </a:p>
          <a:p>
            <a:pPr lvl="3"/>
            <a:r>
              <a:rPr lang="vi-VN" dirty="0"/>
              <a:t>Mức bốn</a:t>
            </a:r>
          </a:p>
          <a:p>
            <a:pPr lvl="4"/>
            <a:r>
              <a:rPr lang="vi-VN" dirty="0"/>
              <a:t>Mức năm</a:t>
            </a:r>
          </a:p>
        </p:txBody>
      </p:sp>
      <p:sp>
        <p:nvSpPr>
          <p:cNvPr id="6" name="Chỗ dành sẵ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latinLnBrk="0">
              <a:defRPr lang="vi-VN" sz="1200">
                <a:latin typeface="Segoe UI" panose="020B0502040204020203" pitchFamily="34" charset="0"/>
              </a:defRPr>
            </a:lvl1pPr>
          </a:lstStyle>
          <a:p>
            <a:endParaRPr lang="en-US" dirty="0"/>
          </a:p>
        </p:txBody>
      </p:sp>
      <p:sp>
        <p:nvSpPr>
          <p:cNvPr id="7" name="Chỗ dành sẵn cho Số Trang chiế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latinLnBrk="0">
              <a:defRPr lang="vi-VN" sz="1200">
                <a:latin typeface="Segoe UI" panose="020B0502040204020203" pitchFamily="34" charset="0"/>
              </a:defRPr>
            </a:lvl1pPr>
          </a:lstStyle>
          <a:p>
            <a:fld id="{5534C2EF-8A97-4DAF-B099-E567883644D6}" type="slidenum">
              <a:rPr lang="en-US" smtClean="0"/>
              <a:t>‹#›</a:t>
            </a:fld>
            <a:endParaRPr lang="en-US" dirty="0"/>
          </a:p>
        </p:txBody>
      </p:sp>
    </p:spTree>
    <p:extLst>
      <p:ext uri="{BB962C8B-B14F-4D97-AF65-F5344CB8AC3E}">
        <p14:creationId xmlns:p14="http://schemas.microsoft.com/office/powerpoint/2010/main" val="3086727474"/>
      </p:ext>
    </p:extLst>
  </p:cSld>
  <p:clrMap bg1="lt1" tx1="dk1" bg2="lt2" tx2="dk2" accent1="accent1" accent2="accent2" accent3="accent3" accent4="accent4" accent5="accent5" accent6="accent6" hlink="hlink" folHlink="folHlink"/>
  <p:notesStyle>
    <a:lvl1pPr marL="0" algn="l" defTabSz="914400" rtl="0" eaLnBrk="1" latinLnBrk="0" hangingPunct="1">
      <a:defRPr lang="vi-VN" sz="1200" kern="1200">
        <a:solidFill>
          <a:schemeClr val="tx1"/>
        </a:solidFill>
        <a:latin typeface="Segoe UI" panose="020B0502040204020203" pitchFamily="34" charset="0"/>
        <a:ea typeface="+mn-ea"/>
        <a:cs typeface="+mn-cs"/>
      </a:defRPr>
    </a:lvl1pPr>
    <a:lvl2pPr marL="457200" algn="l" defTabSz="914400" rtl="0" eaLnBrk="1" latinLnBrk="0" hangingPunct="1">
      <a:defRPr lang="vi-VN" sz="1200" kern="1200">
        <a:solidFill>
          <a:schemeClr val="tx1"/>
        </a:solidFill>
        <a:latin typeface="Segoe UI" panose="020B0502040204020203" pitchFamily="34" charset="0"/>
        <a:ea typeface="+mn-ea"/>
        <a:cs typeface="+mn-cs"/>
      </a:defRPr>
    </a:lvl2pPr>
    <a:lvl3pPr marL="914400" algn="l" defTabSz="914400" rtl="0" eaLnBrk="1" latinLnBrk="0" hangingPunct="1">
      <a:defRPr lang="vi-VN" sz="1200" kern="1200">
        <a:solidFill>
          <a:schemeClr val="tx1"/>
        </a:solidFill>
        <a:latin typeface="Segoe UI" panose="020B0502040204020203" pitchFamily="34" charset="0"/>
        <a:ea typeface="+mn-ea"/>
        <a:cs typeface="+mn-cs"/>
      </a:defRPr>
    </a:lvl3pPr>
    <a:lvl4pPr marL="1371600" algn="l" defTabSz="914400" rtl="0" eaLnBrk="1" latinLnBrk="0" hangingPunct="1">
      <a:defRPr lang="vi-VN" sz="1200" kern="1200">
        <a:solidFill>
          <a:schemeClr val="tx1"/>
        </a:solidFill>
        <a:latin typeface="Segoe UI" panose="020B0502040204020203" pitchFamily="34" charset="0"/>
        <a:ea typeface="+mn-ea"/>
        <a:cs typeface="+mn-cs"/>
      </a:defRPr>
    </a:lvl4pPr>
    <a:lvl5pPr marL="1828800" algn="l" defTabSz="914400" rtl="0" eaLnBrk="1" latinLnBrk="0" hangingPunct="1">
      <a:defRPr lang="vi-VN" sz="1200" kern="1200">
        <a:solidFill>
          <a:schemeClr val="tx1"/>
        </a:solidFill>
        <a:latin typeface="Segoe UI" panose="020B0502040204020203" pitchFamily="34" charset="0"/>
        <a:ea typeface="+mn-ea"/>
        <a:cs typeface="+mn-cs"/>
      </a:defRPr>
    </a:lvl5pPr>
    <a:lvl6pPr marL="2286000" algn="l" defTabSz="914400" rtl="0" eaLnBrk="1" latinLnBrk="0" hangingPunct="1">
      <a:defRPr lang="vi-VN" sz="1200" kern="1200">
        <a:solidFill>
          <a:schemeClr val="tx1"/>
        </a:solidFill>
        <a:latin typeface="+mn-lt"/>
        <a:ea typeface="+mn-ea"/>
        <a:cs typeface="+mn-cs"/>
      </a:defRPr>
    </a:lvl6pPr>
    <a:lvl7pPr marL="2743200" algn="l" defTabSz="914400" rtl="0" eaLnBrk="1" latinLnBrk="0" hangingPunct="1">
      <a:defRPr lang="vi-VN" sz="1200" kern="1200">
        <a:solidFill>
          <a:schemeClr val="tx1"/>
        </a:solidFill>
        <a:latin typeface="+mn-lt"/>
        <a:ea typeface="+mn-ea"/>
        <a:cs typeface="+mn-cs"/>
      </a:defRPr>
    </a:lvl7pPr>
    <a:lvl8pPr marL="3200400" algn="l" defTabSz="914400" rtl="0" eaLnBrk="1" latinLnBrk="0" hangingPunct="1">
      <a:defRPr lang="vi-VN" sz="1200" kern="1200">
        <a:solidFill>
          <a:schemeClr val="tx1"/>
        </a:solidFill>
        <a:latin typeface="+mn-lt"/>
        <a:ea typeface="+mn-ea"/>
        <a:cs typeface="+mn-cs"/>
      </a:defRPr>
    </a:lvl8pPr>
    <a:lvl9pPr marL="3657600" algn="l" defTabSz="914400" rtl="0" eaLnBrk="1" latinLnBrk="0" hangingPunct="1">
      <a:defRPr lang="vi-VN"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651254F-DB1A-412F-B68D-4F350F1DF55A}" type="datetime1">
              <a:rPr lang="vi-VN" smtClean="0"/>
              <a:t>16/08/2024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9D71E3-7D81-4C24-B9D8-6B108755C64C}" type="slidenum">
              <a:rPr lang="en-US" smtClean="0"/>
              <a:t>‹#›</a:t>
            </a:fld>
            <a:endParaRPr lang="en-US"/>
          </a:p>
        </p:txBody>
      </p:sp>
    </p:spTree>
    <p:extLst>
      <p:ext uri="{BB962C8B-B14F-4D97-AF65-F5344CB8AC3E}">
        <p14:creationId xmlns:p14="http://schemas.microsoft.com/office/powerpoint/2010/main" val="3085517611"/>
      </p:ext>
    </p:extLst>
  </p:cSld>
  <p:clrMapOvr>
    <a:masterClrMapping/>
  </p:clrMapOvr>
  <p:timing>
    <p:tnLst>
      <p:par>
        <p:cTn id="1" dur="indefinite" restart="never" nodeType="tmRoot"/>
      </p:par>
    </p:tnLst>
  </p:timing>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651254F-DB1A-412F-B68D-4F350F1DF55A}" type="datetime1">
              <a:rPr lang="vi-VN" smtClean="0"/>
              <a:t>16/08/2024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9D71E3-7D81-4C24-B9D8-6B108755C64C}" type="slidenum">
              <a:rPr lang="en-US" smtClean="0"/>
              <a:t>‹#›</a:t>
            </a:fld>
            <a:endParaRPr lang="en-US"/>
          </a:p>
        </p:txBody>
      </p:sp>
    </p:spTree>
    <p:extLst>
      <p:ext uri="{BB962C8B-B14F-4D97-AF65-F5344CB8AC3E}">
        <p14:creationId xmlns:p14="http://schemas.microsoft.com/office/powerpoint/2010/main" val="2531647752"/>
      </p:ext>
    </p:extLst>
  </p:cSld>
  <p:clrMapOvr>
    <a:masterClrMapping/>
  </p:clrMapOvr>
  <p:timing>
    <p:tnLst>
      <p:par>
        <p:cTn id="1" dur="indefinite" restart="never" nodeType="tmRoot"/>
      </p:par>
    </p:tnLst>
  </p:timing>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651254F-DB1A-412F-B68D-4F350F1DF55A}" type="datetime1">
              <a:rPr lang="vi-VN" smtClean="0"/>
              <a:t>16/08/2024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9D71E3-7D81-4C24-B9D8-6B108755C64C}" type="slidenum">
              <a:rPr lang="en-US" smtClean="0"/>
              <a:t>‹#›</a:t>
            </a:fld>
            <a:endParaRPr lang="en-US"/>
          </a:p>
        </p:txBody>
      </p:sp>
    </p:spTree>
    <p:extLst>
      <p:ext uri="{BB962C8B-B14F-4D97-AF65-F5344CB8AC3E}">
        <p14:creationId xmlns:p14="http://schemas.microsoft.com/office/powerpoint/2010/main" val="1925365946"/>
      </p:ext>
    </p:extLst>
  </p:cSld>
  <p:clrMapOvr>
    <a:masterClrMapping/>
  </p:clrMapOvr>
  <p:timing>
    <p:tnLst>
      <p:par>
        <p:cTn id="1" dur="indefinite" restart="never" nodeType="tmRoot"/>
      </p:par>
    </p:tnLst>
  </p:timing>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Ảnh với Chú thích">
    <p:spTree>
      <p:nvGrpSpPr>
        <p:cNvPr id="1" name=""/>
        <p:cNvGrpSpPr/>
        <p:nvPr/>
      </p:nvGrpSpPr>
      <p:grpSpPr>
        <a:xfrm>
          <a:off x="0" y="0"/>
          <a:ext cx="0" cy="0"/>
          <a:chOff x="0" y="0"/>
          <a:chExt cx="0" cy="0"/>
        </a:xfrm>
      </p:grpSpPr>
      <p:sp>
        <p:nvSpPr>
          <p:cNvPr id="2" name="Tiêu đề 1"/>
          <p:cNvSpPr>
            <a:spLocks noGrp="1"/>
          </p:cNvSpPr>
          <p:nvPr>
            <p:ph type="title" hasCustomPrompt="1"/>
          </p:nvPr>
        </p:nvSpPr>
        <p:spPr/>
        <p:txBody>
          <a:bodyPr anchor="b"/>
          <a:lstStyle>
            <a:lvl1pPr latinLnBrk="0">
              <a:defRPr lang="vi-VN" sz="3200">
                <a:latin typeface="Segoe UI" panose="020B0502040204020203" pitchFamily="34" charset="0"/>
                <a:ea typeface="Segoe UI" panose="020B0502040204020203" pitchFamily="34" charset="0"/>
                <a:cs typeface="Segoe UI" panose="020B0502040204020203" pitchFamily="34" charset="0"/>
              </a:defRPr>
            </a:lvl1pPr>
          </a:lstStyle>
          <a:p>
            <a:r>
              <a:rPr lang="vi-VN"/>
              <a:t>Bấm để sửa kiểu tiêu đề Bản cái</a:t>
            </a:r>
          </a:p>
        </p:txBody>
      </p:sp>
      <p:sp>
        <p:nvSpPr>
          <p:cNvPr id="4" name="Chỗ dành sẵn cho Văn bản 3"/>
          <p:cNvSpPr>
            <a:spLocks noGrp="1"/>
          </p:cNvSpPr>
          <p:nvPr>
            <p:ph type="body" sz="half" idx="2" hasCustomPrompt="1"/>
          </p:nvPr>
        </p:nvSpPr>
        <p:spPr>
          <a:xfrm>
            <a:off x="7010400" y="2245995"/>
            <a:ext cx="3657600" cy="2194560"/>
          </a:xfrm>
        </p:spPr>
        <p:txBody>
          <a:bodyPr>
            <a:normAutofit/>
          </a:bodyPr>
          <a:lstStyle>
            <a:lvl1pPr marL="0" indent="0" latinLnBrk="0">
              <a:spcBef>
                <a:spcPts val="1200"/>
              </a:spcBef>
              <a:buNone/>
              <a:defRPr lang="vi-VN" sz="1800">
                <a:latin typeface="Segoe UI" panose="020B0502040204020203" pitchFamily="34" charset="0"/>
                <a:ea typeface="Segoe UI" panose="020B0502040204020203" pitchFamily="34" charset="0"/>
                <a:cs typeface="Segoe UI" panose="020B0502040204020203" pitchFamily="34" charset="0"/>
              </a:defRPr>
            </a:lvl1pPr>
            <a:lvl2pPr marL="457200" indent="0" latinLnBrk="0">
              <a:buNone/>
              <a:defRPr lang="vi-VN" sz="1400"/>
            </a:lvl2pPr>
            <a:lvl3pPr marL="914400" indent="0" latinLnBrk="0">
              <a:buNone/>
              <a:defRPr lang="vi-VN" sz="1200"/>
            </a:lvl3pPr>
            <a:lvl4pPr marL="1371600" indent="0" latinLnBrk="0">
              <a:buNone/>
              <a:defRPr lang="vi-VN" sz="1000"/>
            </a:lvl4pPr>
            <a:lvl5pPr marL="1828800" indent="0" latinLnBrk="0">
              <a:buNone/>
              <a:defRPr lang="vi-VN" sz="1000"/>
            </a:lvl5pPr>
            <a:lvl6pPr marL="2286000" indent="0" latinLnBrk="0">
              <a:buNone/>
              <a:defRPr lang="vi-VN" sz="1000"/>
            </a:lvl6pPr>
            <a:lvl7pPr marL="2743200" indent="0" latinLnBrk="0">
              <a:buNone/>
              <a:defRPr lang="vi-VN" sz="1000"/>
            </a:lvl7pPr>
            <a:lvl8pPr marL="3200400" indent="0" latinLnBrk="0">
              <a:buNone/>
              <a:defRPr lang="vi-VN" sz="1000"/>
            </a:lvl8pPr>
            <a:lvl9pPr marL="3657600" indent="0" latinLnBrk="0">
              <a:buNone/>
              <a:defRPr lang="vi-VN" sz="1000"/>
            </a:lvl9pPr>
          </a:lstStyle>
          <a:p>
            <a:pPr lvl="0"/>
            <a:r>
              <a:rPr lang="vi-VN"/>
              <a:t>Bấm để sửa kiểu văn bản Bản cái</a:t>
            </a:r>
          </a:p>
        </p:txBody>
      </p:sp>
      <p:sp>
        <p:nvSpPr>
          <p:cNvPr id="5" name="Chỗ dành sẵn cho Ngày 4"/>
          <p:cNvSpPr>
            <a:spLocks noGrp="1"/>
          </p:cNvSpPr>
          <p:nvPr>
            <p:ph type="dt" sz="half" idx="10"/>
          </p:nvPr>
        </p:nvSpPr>
        <p:spPr/>
        <p:txBody>
          <a:bodyPr/>
          <a:lstStyle>
            <a:lvl1pPr>
              <a:defRPr>
                <a:latin typeface="Segoe UI" panose="020B0502040204020203" pitchFamily="34" charset="0"/>
                <a:ea typeface="Segoe UI" panose="020B0502040204020203" pitchFamily="34" charset="0"/>
                <a:cs typeface="Segoe UI" panose="020B0502040204020203" pitchFamily="34" charset="0"/>
              </a:defRPr>
            </a:lvl1pPr>
          </a:lstStyle>
          <a:p>
            <a:fld id="{B52B8FF1-2ED6-4537-923F-233B63C57ADF}" type="datetime1">
              <a:rPr lang="en-US" smtClean="0"/>
              <a:t>8/16/2024</a:t>
            </a:fld>
            <a:endParaRPr lang="en-US"/>
          </a:p>
        </p:txBody>
      </p:sp>
      <p:sp>
        <p:nvSpPr>
          <p:cNvPr id="6" name="Chỗ dành sẵn cho Chân trang 5"/>
          <p:cNvSpPr>
            <a:spLocks noGrp="1"/>
          </p:cNvSpPr>
          <p:nvPr>
            <p:ph type="ftr" sz="quarter" idx="11"/>
          </p:nvPr>
        </p:nvSpPr>
        <p:spPr/>
        <p:txBody>
          <a:bodyPr/>
          <a:lstStyle>
            <a:lvl1pPr>
              <a:defRPr>
                <a:latin typeface="Segoe UI" panose="020B0502040204020203" pitchFamily="34" charset="0"/>
                <a:ea typeface="Segoe UI" panose="020B0502040204020203" pitchFamily="34" charset="0"/>
                <a:cs typeface="Segoe UI" panose="020B0502040204020203" pitchFamily="34" charset="0"/>
              </a:defRPr>
            </a:lvl1pPr>
          </a:lstStyle>
          <a:p>
            <a:endParaRPr lang="en-US"/>
          </a:p>
        </p:txBody>
      </p:sp>
      <p:sp>
        <p:nvSpPr>
          <p:cNvPr id="7" name="Chỗ dành sẵn cho Số Trang chiếu 6"/>
          <p:cNvSpPr>
            <a:spLocks noGrp="1"/>
          </p:cNvSpPr>
          <p:nvPr>
            <p:ph type="sldNum" sz="quarter" idx="12"/>
          </p:nvPr>
        </p:nvSpPr>
        <p:spPr/>
        <p:txBody>
          <a:bodyPr/>
          <a:lstStyle>
            <a:lvl1pPr>
              <a:defRPr>
                <a:latin typeface="Segoe UI" panose="020B0502040204020203" pitchFamily="34" charset="0"/>
                <a:ea typeface="Segoe UI" panose="020B0502040204020203" pitchFamily="34" charset="0"/>
                <a:cs typeface="Segoe UI" panose="020B0502040204020203" pitchFamily="34" charset="0"/>
              </a:defRPr>
            </a:lvl1pPr>
          </a:lstStyle>
          <a:p>
            <a:fld id="{289D71E3-7D81-4C24-B9D8-6B108755C64C}" type="slidenum">
              <a:rPr lang="en-US" smtClean="0"/>
              <a:t>‹#›</a:t>
            </a:fld>
            <a:endParaRPr lang="en-US"/>
          </a:p>
        </p:txBody>
      </p:sp>
      <p:sp>
        <p:nvSpPr>
          <p:cNvPr id="12" name="Chỗ dành sẵn cho Ảnh 11"/>
          <p:cNvSpPr>
            <a:spLocks noGrp="1"/>
          </p:cNvSpPr>
          <p:nvPr>
            <p:ph type="pic" idx="1" hasCustomPrompt="1"/>
          </p:nvPr>
        </p:nvSpPr>
        <p:spPr>
          <a:xfrm>
            <a:off x="1006022" y="1874520"/>
            <a:ext cx="5193089" cy="2937510"/>
          </a:xfrm>
          <a:custGeom>
            <a:avLst/>
            <a:gdLst>
              <a:gd name="connsiteX0" fmla="*/ 2531359 w 5066932"/>
              <a:gd name="connsiteY0" fmla="*/ 21 h 2945784"/>
              <a:gd name="connsiteX1" fmla="*/ 4878015 w 5066932"/>
              <a:gd name="connsiteY1" fmla="*/ 145719 h 2945784"/>
              <a:gd name="connsiteX2" fmla="*/ 4878015 w 5066932"/>
              <a:gd name="connsiteY2" fmla="*/ 2803241 h 2945784"/>
              <a:gd name="connsiteX3" fmla="*/ 175988 w 5066932"/>
              <a:gd name="connsiteY3" fmla="*/ 2803241 h 2945784"/>
              <a:gd name="connsiteX4" fmla="*/ 175988 w 5066932"/>
              <a:gd name="connsiteY4" fmla="*/ 145719 h 2945784"/>
              <a:gd name="connsiteX5" fmla="*/ 2531359 w 5066932"/>
              <a:gd name="connsiteY5" fmla="*/ 21 h 2945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66932" h="2945784">
                <a:moveTo>
                  <a:pt x="2531359" y="21"/>
                </a:moveTo>
                <a:cubicBezTo>
                  <a:pt x="3645379" y="1187"/>
                  <a:pt x="4757946" y="50918"/>
                  <a:pt x="4878015" y="145719"/>
                </a:cubicBezTo>
                <a:cubicBezTo>
                  <a:pt x="5118151" y="335320"/>
                  <a:pt x="5141390" y="2594991"/>
                  <a:pt x="4878015" y="2803241"/>
                </a:cubicBezTo>
                <a:cubicBezTo>
                  <a:pt x="4614639" y="3011491"/>
                  <a:pt x="392886" y="2974193"/>
                  <a:pt x="175988" y="2803241"/>
                </a:cubicBezTo>
                <a:cubicBezTo>
                  <a:pt x="-40909" y="2629181"/>
                  <a:pt x="-75768" y="344644"/>
                  <a:pt x="175988" y="145719"/>
                </a:cubicBezTo>
                <a:cubicBezTo>
                  <a:pt x="301866" y="46256"/>
                  <a:pt x="1417339" y="-1144"/>
                  <a:pt x="2531359" y="21"/>
                </a:cubicBezTo>
                <a:close/>
              </a:path>
            </a:pathLst>
          </a:custGeom>
          <a:solidFill>
            <a:schemeClr val="accent2">
              <a:lumMod val="20000"/>
              <a:lumOff val="80000"/>
            </a:schemeClr>
          </a:solidFill>
        </p:spPr>
        <p:txBody>
          <a:bodyPr wrap="square" tIns="365760">
            <a:noAutofit/>
          </a:bodyPr>
          <a:lstStyle>
            <a:lvl1pPr marL="0" indent="0" algn="ctr" latinLnBrk="0">
              <a:buNone/>
              <a:defRPr lang="vi-VN" sz="2000">
                <a:latin typeface="Segoe UI" panose="020B0502040204020203" pitchFamily="34" charset="0"/>
                <a:ea typeface="Segoe UI" panose="020B0502040204020203" pitchFamily="34" charset="0"/>
                <a:cs typeface="Segoe UI" panose="020B0502040204020203" pitchFamily="34" charset="0"/>
              </a:defRPr>
            </a:lvl1pPr>
            <a:lvl2pPr marL="457200" indent="0" latinLnBrk="0">
              <a:buNone/>
              <a:defRPr lang="vi-VN" sz="2800"/>
            </a:lvl2pPr>
            <a:lvl3pPr marL="914400" indent="0" latinLnBrk="0">
              <a:buNone/>
              <a:defRPr lang="vi-VN" sz="2400"/>
            </a:lvl3pPr>
            <a:lvl4pPr marL="1371600" indent="0" latinLnBrk="0">
              <a:buNone/>
              <a:defRPr lang="vi-VN" sz="2000"/>
            </a:lvl4pPr>
            <a:lvl5pPr marL="1828800" indent="0" latinLnBrk="0">
              <a:buNone/>
              <a:defRPr lang="vi-VN" sz="2000"/>
            </a:lvl5pPr>
            <a:lvl6pPr marL="2286000" indent="0" latinLnBrk="0">
              <a:buNone/>
              <a:defRPr lang="vi-VN" sz="2000"/>
            </a:lvl6pPr>
            <a:lvl7pPr marL="2743200" indent="0" latinLnBrk="0">
              <a:buNone/>
              <a:defRPr lang="vi-VN" sz="2000"/>
            </a:lvl7pPr>
            <a:lvl8pPr marL="3200400" indent="0" latinLnBrk="0">
              <a:buNone/>
              <a:defRPr lang="vi-VN" sz="2000"/>
            </a:lvl8pPr>
            <a:lvl9pPr marL="3657600" indent="0" latinLnBrk="0">
              <a:buNone/>
              <a:defRPr lang="vi-VN" sz="2000"/>
            </a:lvl9pPr>
          </a:lstStyle>
          <a:p>
            <a:r>
              <a:rPr lang="vi-VN"/>
              <a:t>Bấm vào biểu tượng để thêm ảnh</a:t>
            </a:r>
          </a:p>
        </p:txBody>
      </p:sp>
    </p:spTree>
    <p:extLst>
      <p:ext uri="{BB962C8B-B14F-4D97-AF65-F5344CB8AC3E}">
        <p14:creationId xmlns:p14="http://schemas.microsoft.com/office/powerpoint/2010/main" val="1598312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cSld name="Hai Ảnh với Chú thích">
    <p:spTree>
      <p:nvGrpSpPr>
        <p:cNvPr id="1" name=""/>
        <p:cNvGrpSpPr/>
        <p:nvPr/>
      </p:nvGrpSpPr>
      <p:grpSpPr>
        <a:xfrm>
          <a:off x="0" y="0"/>
          <a:ext cx="0" cy="0"/>
          <a:chOff x="0" y="0"/>
          <a:chExt cx="0" cy="0"/>
        </a:xfrm>
      </p:grpSpPr>
      <p:sp>
        <p:nvSpPr>
          <p:cNvPr id="15" name="Chỗ dành sẵn cho Ảnh 14"/>
          <p:cNvSpPr>
            <a:spLocks noGrp="1"/>
          </p:cNvSpPr>
          <p:nvPr>
            <p:ph type="pic" sz="quarter" idx="13" hasCustomPrompt="1"/>
          </p:nvPr>
        </p:nvSpPr>
        <p:spPr>
          <a:xfrm>
            <a:off x="992435" y="1113022"/>
            <a:ext cx="3638453" cy="3750319"/>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txBody>
          <a:bodyPr wrap="square" tIns="365760">
            <a:noAutofit/>
          </a:bodyPr>
          <a:lstStyle>
            <a:lvl1pPr marL="0" indent="0" algn="ctr" latinLnBrk="0">
              <a:buNone/>
              <a:defRPr lang="vi-VN">
                <a:latin typeface="Segoe UI" panose="020B0502040204020203" pitchFamily="34" charset="0"/>
                <a:ea typeface="Segoe UI" panose="020B0502040204020203" pitchFamily="34" charset="0"/>
                <a:cs typeface="Segoe UI" panose="020B0502040204020203" pitchFamily="34" charset="0"/>
              </a:defRPr>
            </a:lvl1pPr>
          </a:lstStyle>
          <a:p>
            <a:r>
              <a:rPr lang="vi-VN"/>
              <a:t>Bấm vào biểu tượng để thêm ảnh</a:t>
            </a:r>
          </a:p>
        </p:txBody>
      </p:sp>
      <p:sp>
        <p:nvSpPr>
          <p:cNvPr id="19" name="Chỗ dành sẵn cho Ảnh 18"/>
          <p:cNvSpPr>
            <a:spLocks noGrp="1"/>
          </p:cNvSpPr>
          <p:nvPr>
            <p:ph type="pic" sz="quarter" idx="15" hasCustomPrompt="1"/>
          </p:nvPr>
        </p:nvSpPr>
        <p:spPr>
          <a:xfrm>
            <a:off x="5530568" y="1113022"/>
            <a:ext cx="3638453" cy="3750319"/>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txBody>
          <a:bodyPr wrap="square" tIns="365760">
            <a:noAutofit/>
          </a:bodyPr>
          <a:lstStyle>
            <a:lvl1pPr marL="0" indent="0" algn="ctr" latinLnBrk="0">
              <a:buNone/>
              <a:defRPr lang="vi-VN">
                <a:latin typeface="Segoe UI" panose="020B0502040204020203" pitchFamily="34" charset="0"/>
                <a:ea typeface="Segoe UI" panose="020B0502040204020203" pitchFamily="34" charset="0"/>
                <a:cs typeface="Segoe UI" panose="020B0502040204020203" pitchFamily="34" charset="0"/>
              </a:defRPr>
            </a:lvl1pPr>
          </a:lstStyle>
          <a:p>
            <a:r>
              <a:rPr lang="vi-VN"/>
              <a:t>Bấm vào biểu tượng để thêm ảnh</a:t>
            </a:r>
          </a:p>
        </p:txBody>
      </p:sp>
      <p:sp>
        <p:nvSpPr>
          <p:cNvPr id="17" name="Chỗ dành sẵn cho Văn bản 16"/>
          <p:cNvSpPr>
            <a:spLocks noGrp="1"/>
          </p:cNvSpPr>
          <p:nvPr>
            <p:ph type="body" sz="quarter" idx="14" hasCustomPrompt="1"/>
          </p:nvPr>
        </p:nvSpPr>
        <p:spPr>
          <a:xfrm>
            <a:off x="1028581" y="5305425"/>
            <a:ext cx="3566160" cy="1097280"/>
          </a:xfrm>
        </p:spPr>
        <p:txBody>
          <a:bodyPr>
            <a:normAutofit/>
          </a:bodyPr>
          <a:lstStyle>
            <a:lvl1pPr marL="0" indent="0" latinLnBrk="0">
              <a:buNone/>
              <a:defRPr lang="vi-VN" sz="1800">
                <a:latin typeface="Segoe UI" panose="020B0502040204020203" pitchFamily="34" charset="0"/>
                <a:ea typeface="Segoe UI" panose="020B0502040204020203" pitchFamily="34" charset="0"/>
                <a:cs typeface="Segoe UI" panose="020B0502040204020203" pitchFamily="34" charset="0"/>
              </a:defRPr>
            </a:lvl1pPr>
            <a:lvl2pPr marL="0" indent="0" latinLnBrk="0">
              <a:spcBef>
                <a:spcPts val="1200"/>
              </a:spcBef>
              <a:buNone/>
              <a:defRPr lang="vi-VN" sz="1800"/>
            </a:lvl2pPr>
            <a:lvl3pPr marL="0" indent="0" latinLnBrk="0">
              <a:spcBef>
                <a:spcPts val="1200"/>
              </a:spcBef>
              <a:buNone/>
              <a:defRPr lang="vi-VN" sz="1800"/>
            </a:lvl3pPr>
            <a:lvl4pPr marL="0" indent="0" latinLnBrk="0">
              <a:spcBef>
                <a:spcPts val="1200"/>
              </a:spcBef>
              <a:buNone/>
              <a:defRPr lang="vi-VN" sz="1800"/>
            </a:lvl4pPr>
            <a:lvl5pPr marL="0" indent="0" latinLnBrk="0">
              <a:spcBef>
                <a:spcPts val="1200"/>
              </a:spcBef>
              <a:buNone/>
              <a:defRPr lang="vi-VN" sz="1800"/>
            </a:lvl5pPr>
          </a:lstStyle>
          <a:p>
            <a:pPr lvl="0"/>
            <a:r>
              <a:rPr lang="vi-VN"/>
              <a:t>Bấm để sửa kiểu văn bản Bản cái</a:t>
            </a:r>
          </a:p>
        </p:txBody>
      </p:sp>
      <p:sp>
        <p:nvSpPr>
          <p:cNvPr id="20" name="Chỗ dành sẵn cho Văn bản 16"/>
          <p:cNvSpPr>
            <a:spLocks noGrp="1"/>
          </p:cNvSpPr>
          <p:nvPr>
            <p:ph type="body" sz="quarter" idx="16" hasCustomPrompt="1"/>
          </p:nvPr>
        </p:nvSpPr>
        <p:spPr>
          <a:xfrm>
            <a:off x="5566714" y="5305425"/>
            <a:ext cx="3566160" cy="1097280"/>
          </a:xfrm>
        </p:spPr>
        <p:txBody>
          <a:bodyPr>
            <a:normAutofit/>
          </a:bodyPr>
          <a:lstStyle>
            <a:lvl1pPr marL="0" indent="0" latinLnBrk="0">
              <a:buNone/>
              <a:defRPr lang="vi-VN" sz="1800">
                <a:latin typeface="Segoe UI" panose="020B0502040204020203" pitchFamily="34" charset="0"/>
                <a:ea typeface="Segoe UI" panose="020B0502040204020203" pitchFamily="34" charset="0"/>
                <a:cs typeface="Segoe UI" panose="020B0502040204020203" pitchFamily="34" charset="0"/>
              </a:defRPr>
            </a:lvl1pPr>
            <a:lvl2pPr marL="0" indent="0" latinLnBrk="0">
              <a:spcBef>
                <a:spcPts val="1200"/>
              </a:spcBef>
              <a:buNone/>
              <a:defRPr lang="vi-VN" sz="1800"/>
            </a:lvl2pPr>
            <a:lvl3pPr marL="0" indent="0" latinLnBrk="0">
              <a:spcBef>
                <a:spcPts val="1200"/>
              </a:spcBef>
              <a:buNone/>
              <a:defRPr lang="vi-VN" sz="1800"/>
            </a:lvl3pPr>
            <a:lvl4pPr marL="0" indent="0" latinLnBrk="0">
              <a:spcBef>
                <a:spcPts val="1200"/>
              </a:spcBef>
              <a:buNone/>
              <a:defRPr lang="vi-VN" sz="1800"/>
            </a:lvl4pPr>
            <a:lvl5pPr marL="0" indent="0" latinLnBrk="0">
              <a:spcBef>
                <a:spcPts val="1200"/>
              </a:spcBef>
              <a:buNone/>
              <a:defRPr lang="vi-VN" sz="1800"/>
            </a:lvl5pPr>
          </a:lstStyle>
          <a:p>
            <a:pPr lvl="0"/>
            <a:r>
              <a:rPr lang="vi-VN"/>
              <a:t>Bấm để sửa kiểu văn bản Bản cái</a:t>
            </a:r>
          </a:p>
        </p:txBody>
      </p:sp>
    </p:spTree>
    <p:extLst>
      <p:ext uri="{BB962C8B-B14F-4D97-AF65-F5344CB8AC3E}">
        <p14:creationId xmlns:p14="http://schemas.microsoft.com/office/powerpoint/2010/main" val="4101564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cSld name="Ba Ảnh với Chú thích">
    <p:spTree>
      <p:nvGrpSpPr>
        <p:cNvPr id="1" name=""/>
        <p:cNvGrpSpPr/>
        <p:nvPr/>
      </p:nvGrpSpPr>
      <p:grpSpPr>
        <a:xfrm>
          <a:off x="0" y="0"/>
          <a:ext cx="0" cy="0"/>
          <a:chOff x="0" y="0"/>
          <a:chExt cx="0" cy="0"/>
        </a:xfrm>
      </p:grpSpPr>
      <p:sp>
        <p:nvSpPr>
          <p:cNvPr id="15" name="Chỗ dành sẵn cho Ảnh 14"/>
          <p:cNvSpPr>
            <a:spLocks noGrp="1"/>
          </p:cNvSpPr>
          <p:nvPr>
            <p:ph type="pic" sz="quarter" idx="13" hasCustomPrompt="1"/>
          </p:nvPr>
        </p:nvSpPr>
        <p:spPr>
          <a:xfrm>
            <a:off x="991888" y="1113022"/>
            <a:ext cx="4874224" cy="3750319"/>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txBody>
          <a:bodyPr wrap="square" tIns="365760">
            <a:noAutofit/>
          </a:bodyPr>
          <a:lstStyle>
            <a:lvl1pPr marL="0" indent="0" algn="ctr" latinLnBrk="0">
              <a:buNone/>
              <a:defRPr lang="vi-VN">
                <a:latin typeface="Segoe UI" panose="020B0502040204020203" pitchFamily="34" charset="0"/>
                <a:ea typeface="Segoe UI" panose="020B0502040204020203" pitchFamily="34" charset="0"/>
                <a:cs typeface="Segoe UI" panose="020B0502040204020203" pitchFamily="34" charset="0"/>
              </a:defRPr>
            </a:lvl1pPr>
          </a:lstStyle>
          <a:p>
            <a:r>
              <a:rPr lang="vi-VN"/>
              <a:t>Bấm vào biểu tượng để thêm ảnh</a:t>
            </a:r>
          </a:p>
        </p:txBody>
      </p:sp>
      <p:sp>
        <p:nvSpPr>
          <p:cNvPr id="19" name="Chỗ dành sẵn cho Ảnh 18"/>
          <p:cNvSpPr>
            <a:spLocks noGrp="1"/>
          </p:cNvSpPr>
          <p:nvPr>
            <p:ph type="pic" sz="quarter" idx="15" hasCustomPrompt="1"/>
          </p:nvPr>
        </p:nvSpPr>
        <p:spPr>
          <a:xfrm>
            <a:off x="6506025" y="1109743"/>
            <a:ext cx="2626638" cy="1649530"/>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txBody>
          <a:bodyPr wrap="square" tIns="182880">
            <a:noAutofit/>
          </a:bodyPr>
          <a:lstStyle>
            <a:lvl1pPr marL="0" indent="0" algn="ctr" latinLnBrk="0">
              <a:buNone/>
              <a:defRPr lang="vi-VN">
                <a:latin typeface="Segoe UI" panose="020B0502040204020203" pitchFamily="34" charset="0"/>
                <a:ea typeface="Segoe UI" panose="020B0502040204020203" pitchFamily="34" charset="0"/>
                <a:cs typeface="Segoe UI" panose="020B0502040204020203" pitchFamily="34" charset="0"/>
              </a:defRPr>
            </a:lvl1pPr>
          </a:lstStyle>
          <a:p>
            <a:r>
              <a:rPr lang="vi-VN"/>
              <a:t>Bấm vào biểu tượng để thêm ảnh</a:t>
            </a:r>
          </a:p>
        </p:txBody>
      </p:sp>
      <p:sp>
        <p:nvSpPr>
          <p:cNvPr id="17" name="Chỗ dành sẵn cho Văn bản 16"/>
          <p:cNvSpPr>
            <a:spLocks noGrp="1"/>
          </p:cNvSpPr>
          <p:nvPr>
            <p:ph type="body" sz="quarter" idx="14" hasCustomPrompt="1"/>
          </p:nvPr>
        </p:nvSpPr>
        <p:spPr>
          <a:xfrm>
            <a:off x="1028581" y="5919255"/>
            <a:ext cx="8104082" cy="497420"/>
          </a:xfrm>
        </p:spPr>
        <p:txBody>
          <a:bodyPr>
            <a:normAutofit/>
          </a:bodyPr>
          <a:lstStyle>
            <a:lvl1pPr marL="0" indent="0" latinLnBrk="0">
              <a:spcBef>
                <a:spcPts val="0"/>
              </a:spcBef>
              <a:buNone/>
              <a:defRPr lang="vi-VN" sz="1600">
                <a:latin typeface="Segoe UI" panose="020B0502040204020203" pitchFamily="34" charset="0"/>
                <a:ea typeface="Segoe UI" panose="020B0502040204020203" pitchFamily="34" charset="0"/>
                <a:cs typeface="Segoe UI" panose="020B0502040204020203" pitchFamily="34" charset="0"/>
              </a:defRPr>
            </a:lvl1pPr>
            <a:lvl2pPr marL="0" indent="0" latinLnBrk="0">
              <a:spcBef>
                <a:spcPts val="1200"/>
              </a:spcBef>
              <a:buNone/>
              <a:defRPr lang="vi-VN" sz="1800"/>
            </a:lvl2pPr>
            <a:lvl3pPr marL="0" indent="0" latinLnBrk="0">
              <a:spcBef>
                <a:spcPts val="1200"/>
              </a:spcBef>
              <a:buNone/>
              <a:defRPr lang="vi-VN" sz="1800"/>
            </a:lvl3pPr>
            <a:lvl4pPr marL="0" indent="0" latinLnBrk="0">
              <a:spcBef>
                <a:spcPts val="1200"/>
              </a:spcBef>
              <a:buNone/>
              <a:defRPr lang="vi-VN" sz="1800"/>
            </a:lvl4pPr>
            <a:lvl5pPr marL="0" indent="0" latinLnBrk="0">
              <a:spcBef>
                <a:spcPts val="1200"/>
              </a:spcBef>
              <a:buNone/>
              <a:defRPr lang="vi-VN" sz="1800"/>
            </a:lvl5pPr>
          </a:lstStyle>
          <a:p>
            <a:pPr lvl="0"/>
            <a:r>
              <a:rPr lang="vi-VN"/>
              <a:t>Bấm để sửa kiểu văn bản Bản cái</a:t>
            </a:r>
          </a:p>
        </p:txBody>
      </p:sp>
      <p:sp>
        <p:nvSpPr>
          <p:cNvPr id="13" name="Chỗ dành sẵn cho Ảnh 12"/>
          <p:cNvSpPr>
            <a:spLocks noGrp="1"/>
          </p:cNvSpPr>
          <p:nvPr>
            <p:ph type="pic" sz="quarter" idx="16" hasCustomPrompt="1"/>
          </p:nvPr>
        </p:nvSpPr>
        <p:spPr>
          <a:xfrm>
            <a:off x="6506025" y="3203381"/>
            <a:ext cx="2626638" cy="1649530"/>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txBody>
          <a:bodyPr wrap="square" tIns="182880">
            <a:noAutofit/>
          </a:bodyPr>
          <a:lstStyle>
            <a:lvl1pPr marL="0" indent="0" algn="ctr" latinLnBrk="0">
              <a:buNone/>
              <a:defRPr lang="vi-VN">
                <a:latin typeface="Segoe UI" panose="020B0502040204020203" pitchFamily="34" charset="0"/>
                <a:ea typeface="Segoe UI" panose="020B0502040204020203" pitchFamily="34" charset="0"/>
                <a:cs typeface="Segoe UI" panose="020B0502040204020203" pitchFamily="34" charset="0"/>
              </a:defRPr>
            </a:lvl1pPr>
          </a:lstStyle>
          <a:p>
            <a:r>
              <a:rPr lang="vi-VN"/>
              <a:t>Bấm vào biểu tượng để thêm ảnh</a:t>
            </a:r>
          </a:p>
        </p:txBody>
      </p:sp>
      <p:sp>
        <p:nvSpPr>
          <p:cNvPr id="2" name="Tiêu đề 1"/>
          <p:cNvSpPr>
            <a:spLocks noGrp="1"/>
          </p:cNvSpPr>
          <p:nvPr>
            <p:ph type="title" hasCustomPrompt="1"/>
          </p:nvPr>
        </p:nvSpPr>
        <p:spPr>
          <a:xfrm>
            <a:off x="1028580" y="5305424"/>
            <a:ext cx="8104083" cy="579921"/>
          </a:xfrm>
        </p:spPr>
        <p:txBody>
          <a:bodyPr>
            <a:normAutofit/>
          </a:bodyPr>
          <a:lstStyle>
            <a:lvl1pPr latinLnBrk="0">
              <a:defRPr lang="vi-VN" sz="2400">
                <a:solidFill>
                  <a:schemeClr val="accent1"/>
                </a:solidFill>
                <a:latin typeface="Segoe UI" panose="020B0502040204020203" pitchFamily="34" charset="0"/>
                <a:ea typeface="Segoe UI" panose="020B0502040204020203" pitchFamily="34" charset="0"/>
                <a:cs typeface="Segoe UI" panose="020B0502040204020203" pitchFamily="34" charset="0"/>
              </a:defRPr>
            </a:lvl1pPr>
          </a:lstStyle>
          <a:p>
            <a:r>
              <a:rPr lang="vi-VN"/>
              <a:t>Bấm để sửa kiểu tiêu đề Bản cái</a:t>
            </a:r>
          </a:p>
        </p:txBody>
      </p:sp>
    </p:spTree>
    <p:extLst>
      <p:ext uri="{BB962C8B-B14F-4D97-AF65-F5344CB8AC3E}">
        <p14:creationId xmlns:p14="http://schemas.microsoft.com/office/powerpoint/2010/main" val="54679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651254F-DB1A-412F-B68D-4F350F1DF55A}" type="datetime1">
              <a:rPr lang="vi-VN" smtClean="0"/>
              <a:t>16/08/2024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9D71E3-7D81-4C24-B9D8-6B108755C64C}" type="slidenum">
              <a:rPr lang="en-US" smtClean="0"/>
              <a:t>‹#›</a:t>
            </a:fld>
            <a:endParaRPr lang="en-US"/>
          </a:p>
        </p:txBody>
      </p:sp>
    </p:spTree>
    <p:extLst>
      <p:ext uri="{BB962C8B-B14F-4D97-AF65-F5344CB8AC3E}">
        <p14:creationId xmlns:p14="http://schemas.microsoft.com/office/powerpoint/2010/main" val="4208846889"/>
      </p:ext>
    </p:extLst>
  </p:cSld>
  <p:clrMapOvr>
    <a:masterClrMapping/>
  </p:clrMapOvr>
  <p:timing>
    <p:tnLst>
      <p:par>
        <p:cTn id="1" dur="indefinite" restart="never" nodeType="tmRoot"/>
      </p:par>
    </p:tnLst>
  </p:timing>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C651254F-DB1A-412F-B68D-4F350F1DF55A}" type="datetime1">
              <a:rPr lang="vi-VN" smtClean="0"/>
              <a:t>16/08/2024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9D71E3-7D81-4C24-B9D8-6B108755C64C}" type="slidenum">
              <a:rPr lang="en-US" smtClean="0"/>
              <a:t>‹#›</a:t>
            </a:fld>
            <a:endParaRPr lang="en-US"/>
          </a:p>
        </p:txBody>
      </p:sp>
    </p:spTree>
    <p:extLst>
      <p:ext uri="{BB962C8B-B14F-4D97-AF65-F5344CB8AC3E}">
        <p14:creationId xmlns:p14="http://schemas.microsoft.com/office/powerpoint/2010/main" val="3500663373"/>
      </p:ext>
    </p:extLst>
  </p:cSld>
  <p:clrMapOvr>
    <a:masterClrMapping/>
  </p:clrMapOvr>
  <p:timing>
    <p:tnLst>
      <p:par>
        <p:cTn id="1" dur="indefinite" restart="never" nodeType="tmRoot"/>
      </p:par>
    </p:tnLst>
  </p:timing>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651254F-DB1A-412F-B68D-4F350F1DF55A}" type="datetime1">
              <a:rPr lang="vi-VN" smtClean="0"/>
              <a:t>16/08/2024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89D71E3-7D81-4C24-B9D8-6B108755C64C}" type="slidenum">
              <a:rPr lang="en-US" smtClean="0"/>
              <a:t>‹#›</a:t>
            </a:fld>
            <a:endParaRPr lang="en-US"/>
          </a:p>
        </p:txBody>
      </p:sp>
    </p:spTree>
    <p:extLst>
      <p:ext uri="{BB962C8B-B14F-4D97-AF65-F5344CB8AC3E}">
        <p14:creationId xmlns:p14="http://schemas.microsoft.com/office/powerpoint/2010/main" val="3547581066"/>
      </p:ext>
    </p:extLst>
  </p:cSld>
  <p:clrMapOvr>
    <a:masterClrMapping/>
  </p:clrMapOvr>
  <p:timing>
    <p:tnLst>
      <p:par>
        <p:cTn id="1" dur="indefinite" restart="never" nodeType="tmRoot"/>
      </p:par>
    </p:tnLst>
  </p:timing>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651254F-DB1A-412F-B68D-4F350F1DF55A}" type="datetime1">
              <a:rPr lang="vi-VN" smtClean="0"/>
              <a:t>16/08/2024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89D71E3-7D81-4C24-B9D8-6B108755C64C}" type="slidenum">
              <a:rPr lang="en-US" smtClean="0"/>
              <a:t>‹#›</a:t>
            </a:fld>
            <a:endParaRPr lang="en-US"/>
          </a:p>
        </p:txBody>
      </p:sp>
    </p:spTree>
    <p:extLst>
      <p:ext uri="{BB962C8B-B14F-4D97-AF65-F5344CB8AC3E}">
        <p14:creationId xmlns:p14="http://schemas.microsoft.com/office/powerpoint/2010/main" val="1952498968"/>
      </p:ext>
    </p:extLst>
  </p:cSld>
  <p:clrMapOvr>
    <a:masterClrMapping/>
  </p:clrMapOvr>
  <p:timing>
    <p:tnLst>
      <p:par>
        <p:cTn id="1" dur="indefinite" restart="never" nodeType="tmRoot"/>
      </p:par>
    </p:tnLst>
  </p:timing>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651254F-DB1A-412F-B68D-4F350F1DF55A}" type="datetime1">
              <a:rPr lang="vi-VN" smtClean="0"/>
              <a:t>16/08/2024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89D71E3-7D81-4C24-B9D8-6B108755C64C}" type="slidenum">
              <a:rPr lang="en-US" smtClean="0"/>
              <a:t>‹#›</a:t>
            </a:fld>
            <a:endParaRPr lang="en-US"/>
          </a:p>
        </p:txBody>
      </p:sp>
    </p:spTree>
    <p:extLst>
      <p:ext uri="{BB962C8B-B14F-4D97-AF65-F5344CB8AC3E}">
        <p14:creationId xmlns:p14="http://schemas.microsoft.com/office/powerpoint/2010/main" val="3445811804"/>
      </p:ext>
    </p:extLst>
  </p:cSld>
  <p:clrMapOvr>
    <a:masterClrMapping/>
  </p:clrMapOvr>
  <p:timing>
    <p:tnLst>
      <p:par>
        <p:cTn id="1" dur="indefinite" restart="never" nodeType="tmRoot"/>
      </p:par>
    </p:tnLst>
  </p:timing>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651254F-DB1A-412F-B68D-4F350F1DF55A}" type="datetime1">
              <a:rPr lang="vi-VN" smtClean="0"/>
              <a:t>16/08/2024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89D71E3-7D81-4C24-B9D8-6B108755C64C}" type="slidenum">
              <a:rPr lang="en-US" smtClean="0"/>
              <a:t>‹#›</a:t>
            </a:fld>
            <a:endParaRPr lang="en-US"/>
          </a:p>
        </p:txBody>
      </p:sp>
    </p:spTree>
    <p:extLst>
      <p:ext uri="{BB962C8B-B14F-4D97-AF65-F5344CB8AC3E}">
        <p14:creationId xmlns:p14="http://schemas.microsoft.com/office/powerpoint/2010/main" val="1107771977"/>
      </p:ext>
    </p:extLst>
  </p:cSld>
  <p:clrMapOvr>
    <a:masterClrMapping/>
  </p:clrMapOvr>
  <p:timing>
    <p:tnLst>
      <p:par>
        <p:cTn id="1" dur="indefinite" restart="never" nodeType="tmRoot"/>
      </p:par>
    </p:tnLst>
  </p:timing>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C651254F-DB1A-412F-B68D-4F350F1DF55A}" type="datetime1">
              <a:rPr lang="vi-VN" smtClean="0"/>
              <a:t>16/08/2024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89D71E3-7D81-4C24-B9D8-6B108755C64C}" type="slidenum">
              <a:rPr lang="en-US" smtClean="0"/>
              <a:t>‹#›</a:t>
            </a:fld>
            <a:endParaRPr lang="en-US"/>
          </a:p>
        </p:txBody>
      </p:sp>
    </p:spTree>
    <p:extLst>
      <p:ext uri="{BB962C8B-B14F-4D97-AF65-F5344CB8AC3E}">
        <p14:creationId xmlns:p14="http://schemas.microsoft.com/office/powerpoint/2010/main" val="2952003537"/>
      </p:ext>
    </p:extLst>
  </p:cSld>
  <p:clrMapOvr>
    <a:masterClrMapping/>
  </p:clrMapOvr>
  <p:timing>
    <p:tnLst>
      <p:par>
        <p:cTn id="1" dur="indefinite" restart="never" nodeType="tmRoot"/>
      </p:par>
    </p:tnLst>
  </p:timing>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C651254F-DB1A-412F-B68D-4F350F1DF55A}" type="datetime1">
              <a:rPr lang="vi-VN" smtClean="0"/>
              <a:t>16/08/2024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89D71E3-7D81-4C24-B9D8-6B108755C64C}" type="slidenum">
              <a:rPr lang="en-US" smtClean="0"/>
              <a:t>‹#›</a:t>
            </a:fld>
            <a:endParaRPr lang="en-US"/>
          </a:p>
        </p:txBody>
      </p:sp>
    </p:spTree>
    <p:extLst>
      <p:ext uri="{BB962C8B-B14F-4D97-AF65-F5344CB8AC3E}">
        <p14:creationId xmlns:p14="http://schemas.microsoft.com/office/powerpoint/2010/main" val="549259287"/>
      </p:ext>
    </p:extLst>
  </p:cSld>
  <p:clrMapOvr>
    <a:masterClrMapping/>
  </p:clrMapOvr>
  <p:timing>
    <p:tnLst>
      <p:par>
        <p:cTn id="1" dur="indefinite" restart="never" nodeType="tmRoot"/>
      </p:par>
    </p:tnLst>
  </p:timing>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651254F-DB1A-412F-B68D-4F350F1DF55A}" type="datetime1">
              <a:rPr lang="vi-VN" smtClean="0"/>
              <a:t>16/08/2024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89D71E3-7D81-4C24-B9D8-6B108755C64C}" type="slidenum">
              <a:rPr lang="en-US" smtClean="0"/>
              <a:t>‹#›</a:t>
            </a:fld>
            <a:endParaRPr lang="en-US"/>
          </a:p>
        </p:txBody>
      </p:sp>
      <p:pic>
        <p:nvPicPr>
          <p:cNvPr id="7" name="Ảnh 6"/>
          <p:cNvPicPr>
            <a:picLocks noChangeAspect="1"/>
          </p:cNvPicPr>
          <p:nvPr userDrawn="1"/>
        </p:nvPicPr>
        <p:blipFill rotWithShape="1">
          <a:blip r:embed="rId16" cstate="print">
            <a:extLst>
              <a:ext uri="{28A0092B-C50C-407E-A947-70E740481C1C}">
                <a14:useLocalDpi xmlns:a14="http://schemas.microsoft.com/office/drawing/2010/main" val="0"/>
              </a:ext>
            </a:extLst>
          </a:blip>
          <a:srcRect l="525" t="511" r="525" b="2999"/>
          <a:stretch>
            <a:fillRect/>
          </a:stretch>
        </p:blipFill>
        <p:spPr>
          <a:xfrm>
            <a:off x="0" y="0"/>
            <a:ext cx="12188826" cy="6858000"/>
          </a:xfrm>
          <a:prstGeom prst="rect">
            <a:avLst/>
          </a:prstGeom>
        </p:spPr>
      </p:pic>
    </p:spTree>
    <p:extLst>
      <p:ext uri="{BB962C8B-B14F-4D97-AF65-F5344CB8AC3E}">
        <p14:creationId xmlns:p14="http://schemas.microsoft.com/office/powerpoint/2010/main" val="464184130"/>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fif"/><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slideLayout" Target="../slideLayouts/slideLayout5.xml"/><Relationship Id="rId1" Type="http://schemas.openxmlformats.org/officeDocument/2006/relationships/tags" Target="../tags/tag6.xml"/><Relationship Id="rId6" Type="http://schemas.openxmlformats.org/officeDocument/2006/relationships/image" Target="../media/image16.jpg"/><Relationship Id="rId5" Type="http://schemas.openxmlformats.org/officeDocument/2006/relationships/image" Target="../media/image15.jpg"/><Relationship Id="rId4" Type="http://schemas.openxmlformats.org/officeDocument/2006/relationships/image" Target="../media/image14.jp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7.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Layout" Target="../slideLayouts/slideLayout8.xml"/><Relationship Id="rId1" Type="http://schemas.openxmlformats.org/officeDocument/2006/relationships/tags" Target="../tags/tag8.xml"/><Relationship Id="rId4" Type="http://schemas.openxmlformats.org/officeDocument/2006/relationships/image" Target="../media/image18.jpg"/></Relationships>
</file>

<file path=ppt/slides/_rels/slide14.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slideLayout" Target="../slideLayouts/slideLayout13.xml"/><Relationship Id="rId1" Type="http://schemas.openxmlformats.org/officeDocument/2006/relationships/tags" Target="../tags/tag1.xml"/><Relationship Id="rId4" Type="http://schemas.openxmlformats.org/officeDocument/2006/relationships/image" Target="../media/image5.jpg"/></Relationships>
</file>

<file path=ppt/slides/_rels/slide3.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ags" Target="../tags/tag2.xml"/><Relationship Id="rId5" Type="http://schemas.openxmlformats.org/officeDocument/2006/relationships/image" Target="../media/image6.png"/><Relationship Id="rId4"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3.xml"/><Relationship Id="rId1" Type="http://schemas.openxmlformats.org/officeDocument/2006/relationships/tags" Target="../tags/tag3.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4.xml"/><Relationship Id="rId1" Type="http://schemas.openxmlformats.org/officeDocument/2006/relationships/tags" Target="../tags/tag5.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p:cNvSpPr>
            <a:spLocks noGrp="1"/>
          </p:cNvSpPr>
          <p:nvPr>
            <p:ph type="title"/>
          </p:nvPr>
        </p:nvSpPr>
        <p:spPr>
          <a:xfrm>
            <a:off x="838200" y="0"/>
            <a:ext cx="10668000" cy="1524000"/>
          </a:xfrm>
        </p:spPr>
        <p:txBody>
          <a:bodyPr>
            <a:normAutofit fontScale="90000"/>
          </a:bodyPr>
          <a:lstStyle/>
          <a:p>
            <a:pPr algn="ctr"/>
            <a:r>
              <a:rPr lang="vi-VN" sz="3600" b="1" dirty="0" smtClean="0">
                <a:solidFill>
                  <a:srgbClr val="0070C0"/>
                </a:solidFill>
                <a:latin typeface="Times New Roman" panose="02020603050405020304" pitchFamily="18" charset="0"/>
                <a:cs typeface="Times New Roman" panose="02020603050405020304" pitchFamily="18" charset="0"/>
              </a:rPr>
              <a:t/>
            </a:r>
            <a:br>
              <a:rPr lang="vi-VN" sz="3600" b="1" dirty="0" smtClean="0">
                <a:solidFill>
                  <a:srgbClr val="0070C0"/>
                </a:solidFill>
                <a:latin typeface="Times New Roman" panose="02020603050405020304" pitchFamily="18" charset="0"/>
                <a:cs typeface="Times New Roman" panose="02020603050405020304" pitchFamily="18" charset="0"/>
              </a:rPr>
            </a:br>
            <a:r>
              <a:rPr lang="en-US" sz="3600" b="1" dirty="0" smtClean="0">
                <a:solidFill>
                  <a:srgbClr val="0070C0"/>
                </a:solidFill>
                <a:latin typeface="Times New Roman" panose="02020603050405020304" pitchFamily="18" charset="0"/>
                <a:cs typeface="Times New Roman" panose="02020603050405020304" pitchFamily="18" charset="0"/>
              </a:rPr>
              <a:t>BÀI 9 : </a:t>
            </a:r>
            <a:r>
              <a:rPr lang="en-US" sz="3600" b="1" dirty="0">
                <a:solidFill>
                  <a:srgbClr val="0070C0"/>
                </a:solidFill>
                <a:latin typeface="Times New Roman" panose="02020603050405020304" pitchFamily="18" charset="0"/>
                <a:cs typeface="Times New Roman" panose="02020603050405020304" pitchFamily="18" charset="0"/>
              </a:rPr>
              <a:t>CÔNG DÂN NƯỚC CỘNG HOÀ</a:t>
            </a:r>
            <a:br>
              <a:rPr lang="en-US" sz="3600" b="1" dirty="0">
                <a:solidFill>
                  <a:srgbClr val="0070C0"/>
                </a:solidFill>
                <a:latin typeface="Times New Roman" panose="02020603050405020304" pitchFamily="18" charset="0"/>
                <a:cs typeface="Times New Roman" panose="02020603050405020304" pitchFamily="18" charset="0"/>
              </a:rPr>
            </a:br>
            <a:r>
              <a:rPr lang="en-US" sz="3600" b="1" dirty="0">
                <a:solidFill>
                  <a:srgbClr val="0070C0"/>
                </a:solidFill>
                <a:latin typeface="Times New Roman" panose="02020603050405020304" pitchFamily="18" charset="0"/>
                <a:cs typeface="Times New Roman" panose="02020603050405020304" pitchFamily="18" charset="0"/>
              </a:rPr>
              <a:t> XÃ HỘI CHỦ NGHĨA VIỆT NAM</a:t>
            </a:r>
            <a:endParaRPr lang="en-US" sz="3600" dirty="0">
              <a:latin typeface="Times New Roman" panose="02020603050405020304" pitchFamily="18" charset="0"/>
              <a:cs typeface="Times New Roman" panose="02020603050405020304" pitchFamily="18" charset="0"/>
            </a:endParaRPr>
          </a:p>
        </p:txBody>
      </p:sp>
      <p:sp>
        <p:nvSpPr>
          <p:cNvPr id="3" name="Chỗ dành sẵn cho Văn bản 2"/>
          <p:cNvSpPr>
            <a:spLocks noGrp="1"/>
          </p:cNvSpPr>
          <p:nvPr>
            <p:ph type="body" sz="half" idx="2"/>
          </p:nvPr>
        </p:nvSpPr>
        <p:spPr/>
        <p:txBody>
          <a:bodyPr/>
          <a:lstStyle/>
          <a:p>
            <a:endParaRPr lang="en-US" dirty="0"/>
          </a:p>
        </p:txBody>
      </p:sp>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t="10558" b="10558"/>
          <a:stretch>
            <a:fillRect/>
          </a:stretch>
        </p:blipFill>
        <p:spPr>
          <a:xfrm>
            <a:off x="838200" y="1752600"/>
            <a:ext cx="5360911" cy="3059430"/>
          </a:xfr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0" y="1752600"/>
            <a:ext cx="4876800" cy="3059429"/>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Tm="39256">
        <p:fade/>
      </p:transition>
    </mc:Choice>
    <mc:Fallback xmlns="">
      <p:transition spd="med" advTm="39256">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81000" y="76200"/>
            <a:ext cx="11353800" cy="5257800"/>
          </a:xfrm>
        </p:spPr>
        <p:txBody>
          <a:bodyPr/>
          <a:lstStyle/>
          <a:p>
            <a:pPr marL="0" indent="0">
              <a:buNone/>
            </a:pPr>
            <a:r>
              <a:rPr lang="vi-VN" dirty="0">
                <a:latin typeface="+mj-lt"/>
              </a:rPr>
              <a:t>+ Sinh ra trên lãnh thổ Việt Nam mà khi sinh ra có mẹ là người không quốc tịch, </a:t>
            </a:r>
            <a:r>
              <a:rPr lang="vi-VN" dirty="0" smtClean="0">
                <a:latin typeface="+mj-lt"/>
              </a:rPr>
              <a:t>nhưng </a:t>
            </a:r>
            <a:r>
              <a:rPr lang="vi-VN" dirty="0">
                <a:latin typeface="+mj-lt"/>
              </a:rPr>
              <a:t>có nơi thường trú ở Việt Nam, còn cha không rõ là ai</a:t>
            </a:r>
            <a:r>
              <a:rPr lang="vi-VN" dirty="0" smtClean="0">
                <a:latin typeface="+mj-lt"/>
              </a:rPr>
              <a:t>.</a:t>
            </a:r>
            <a:endParaRPr lang="en-US" dirty="0" smtClean="0">
              <a:latin typeface="+mj-lt"/>
            </a:endParaRPr>
          </a:p>
          <a:p>
            <a:pPr marL="0" indent="0">
              <a:buNone/>
            </a:pPr>
            <a:endParaRPr lang="en-US" dirty="0" smtClean="0">
              <a:latin typeface="+mj-lt"/>
            </a:endParaRPr>
          </a:p>
          <a:p>
            <a:pPr marL="0" indent="0">
              <a:buNone/>
            </a:pPr>
            <a:endParaRPr lang="en-US" dirty="0">
              <a:latin typeface="+mj-lt"/>
            </a:endParaRPr>
          </a:p>
          <a:p>
            <a:pPr marL="0" indent="0">
              <a:buNone/>
            </a:pPr>
            <a:endParaRPr lang="en-US" dirty="0" smtClean="0">
              <a:latin typeface="+mj-lt"/>
            </a:endParaRPr>
          </a:p>
          <a:p>
            <a:pPr marL="0" indent="0">
              <a:buNone/>
            </a:pPr>
            <a:endParaRPr lang="en-US" dirty="0">
              <a:latin typeface="+mj-lt"/>
            </a:endParaRPr>
          </a:p>
          <a:p>
            <a:pPr marL="0" indent="0">
              <a:buNone/>
            </a:pPr>
            <a:endParaRPr lang="en-US" dirty="0" smtClean="0">
              <a:latin typeface="+mj-lt"/>
            </a:endParaRPr>
          </a:p>
          <a:p>
            <a:pPr marL="0" indent="0">
              <a:buNone/>
            </a:pPr>
            <a:r>
              <a:rPr lang="vi-VN" dirty="0" smtClean="0">
                <a:latin typeface="+mj-lt"/>
              </a:rPr>
              <a:t>+ </a:t>
            </a:r>
            <a:r>
              <a:rPr lang="vi-VN" dirty="0">
                <a:latin typeface="+mj-lt"/>
              </a:rPr>
              <a:t>Trẻ sơ sinh bị bỏ rơi, trẻ em được tìm thấy trên lãnh thổ Việt Nam mà không rõ cha mẹ là ai</a:t>
            </a:r>
            <a:r>
              <a:rPr lang="vi-VN" dirty="0" smtClean="0">
                <a:latin typeface="+mj-lt"/>
              </a:rPr>
              <a:t>.</a:t>
            </a:r>
            <a:endParaRPr lang="en-US" dirty="0" smtClean="0">
              <a:latin typeface="+mj-lt"/>
            </a:endParaRPr>
          </a:p>
          <a:p>
            <a:pPr marL="0" indent="0">
              <a:buNone/>
            </a:pPr>
            <a:endParaRPr lang="en-US" dirty="0">
              <a:latin typeface="+mj-lt"/>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914400"/>
            <a:ext cx="11125200" cy="2267651"/>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4400550"/>
            <a:ext cx="11582400" cy="2457450"/>
          </a:xfrm>
          <a:prstGeom prst="rect">
            <a:avLst/>
          </a:prstGeom>
        </p:spPr>
      </p:pic>
    </p:spTree>
    <p:extLst>
      <p:ext uri="{BB962C8B-B14F-4D97-AF65-F5344CB8AC3E}">
        <p14:creationId xmlns:p14="http://schemas.microsoft.com/office/powerpoint/2010/main" val="2501119882"/>
      </p:ext>
    </p:extLst>
  </p:cSld>
  <p:clrMapOvr>
    <a:masterClrMapping/>
  </p:clrMapOvr>
  <p:transition spd="slow">
    <p:push dir="u"/>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p:cNvSpPr>
            <a:spLocks noGrp="1"/>
          </p:cNvSpPr>
          <p:nvPr>
            <p:ph type="title"/>
          </p:nvPr>
        </p:nvSpPr>
        <p:spPr>
          <a:xfrm>
            <a:off x="0" y="28557"/>
            <a:ext cx="12039600" cy="685800"/>
          </a:xfrm>
          <a:solidFill>
            <a:schemeClr val="accent2">
              <a:lumMod val="60000"/>
              <a:lumOff val="40000"/>
            </a:schemeClr>
          </a:solidFill>
        </p:spPr>
        <p:txBody>
          <a:bodyPr>
            <a:normAutofit fontScale="90000"/>
          </a:bodyPr>
          <a:lstStyle/>
          <a:p>
            <a:r>
              <a:rPr lang="en-US" sz="4400" dirty="0" smtClean="0">
                <a:latin typeface="+mj-lt"/>
              </a:rPr>
              <a:t>                                   </a:t>
            </a:r>
            <a:r>
              <a:rPr lang="en-US" sz="4400" dirty="0" smtClean="0">
                <a:latin typeface="Times New Roman" panose="02020603050405020304" pitchFamily="18" charset="0"/>
                <a:cs typeface="Times New Roman" panose="02020603050405020304" pitchFamily="18" charset="0"/>
              </a:rPr>
              <a:t>III. LUYỆN TẬP</a:t>
            </a:r>
            <a:endParaRPr lang="en-US" sz="4400" dirty="0">
              <a:latin typeface="Times New Roman" panose="02020603050405020304" pitchFamily="18" charset="0"/>
              <a:cs typeface="Times New Roman" panose="02020603050405020304" pitchFamily="18" charset="0"/>
            </a:endParaRPr>
          </a:p>
        </p:txBody>
      </p:sp>
      <p:sp>
        <p:nvSpPr>
          <p:cNvPr id="3" name="Chỗ dành sẵn cho Văn bản 2"/>
          <p:cNvSpPr>
            <a:spLocks noGrp="1"/>
          </p:cNvSpPr>
          <p:nvPr>
            <p:ph type="body" idx="1"/>
          </p:nvPr>
        </p:nvSpPr>
        <p:spPr>
          <a:xfrm>
            <a:off x="152400" y="516990"/>
            <a:ext cx="11887200" cy="1447800"/>
          </a:xfrm>
        </p:spPr>
        <p:txBody>
          <a:bodyPr>
            <a:normAutofit/>
          </a:bodyPr>
          <a:lstStyle/>
          <a:p>
            <a:r>
              <a:rPr lang="en-GB" sz="2800" b="0" dirty="0" err="1" smtClean="0">
                <a:solidFill>
                  <a:srgbClr val="FF0000"/>
                </a:solidFill>
                <a:latin typeface="Times New Roman" panose="02020603050405020304" pitchFamily="18" charset="0"/>
                <a:cs typeface="Times New Roman" panose="02020603050405020304" pitchFamily="18" charset="0"/>
              </a:rPr>
              <a:t>Bài</a:t>
            </a:r>
            <a:r>
              <a:rPr lang="en-GB" sz="2800" b="0" dirty="0" smtClean="0">
                <a:solidFill>
                  <a:srgbClr val="FF0000"/>
                </a:solidFill>
                <a:latin typeface="Times New Roman" panose="02020603050405020304" pitchFamily="18" charset="0"/>
                <a:cs typeface="Times New Roman" panose="02020603050405020304" pitchFamily="18" charset="0"/>
              </a:rPr>
              <a:t> </a:t>
            </a:r>
            <a:r>
              <a:rPr lang="en-GB" sz="2800" b="0" dirty="0" err="1" smtClean="0">
                <a:solidFill>
                  <a:srgbClr val="FF0000"/>
                </a:solidFill>
                <a:latin typeface="Times New Roman" panose="02020603050405020304" pitchFamily="18" charset="0"/>
                <a:cs typeface="Times New Roman" panose="02020603050405020304" pitchFamily="18" charset="0"/>
              </a:rPr>
              <a:t>tập</a:t>
            </a:r>
            <a:r>
              <a:rPr lang="en-GB" sz="2800" b="0" dirty="0" smtClean="0">
                <a:solidFill>
                  <a:srgbClr val="FF0000"/>
                </a:solidFill>
                <a:latin typeface="Times New Roman" panose="02020603050405020304" pitchFamily="18" charset="0"/>
                <a:cs typeface="Times New Roman" panose="02020603050405020304" pitchFamily="18" charset="0"/>
              </a:rPr>
              <a:t> 1. </a:t>
            </a:r>
            <a:r>
              <a:rPr lang="en-GB" sz="2800" b="0" dirty="0" err="1" smtClean="0">
                <a:solidFill>
                  <a:srgbClr val="FF0000"/>
                </a:solidFill>
                <a:latin typeface="Times New Roman" panose="02020603050405020304" pitchFamily="18" charset="0"/>
                <a:cs typeface="Times New Roman" panose="02020603050405020304" pitchFamily="18" charset="0"/>
              </a:rPr>
              <a:t>Quan</a:t>
            </a:r>
            <a:r>
              <a:rPr lang="en-GB" sz="2800" b="0" dirty="0" smtClean="0">
                <a:solidFill>
                  <a:srgbClr val="FF0000"/>
                </a:solidFill>
                <a:latin typeface="Times New Roman" panose="02020603050405020304" pitchFamily="18" charset="0"/>
                <a:cs typeface="Times New Roman" panose="02020603050405020304" pitchFamily="18" charset="0"/>
              </a:rPr>
              <a:t> </a:t>
            </a:r>
            <a:r>
              <a:rPr lang="en-GB" sz="2800" b="0" dirty="0" err="1">
                <a:solidFill>
                  <a:srgbClr val="FF0000"/>
                </a:solidFill>
                <a:latin typeface="Times New Roman" panose="02020603050405020304" pitchFamily="18" charset="0"/>
                <a:cs typeface="Times New Roman" panose="02020603050405020304" pitchFamily="18" charset="0"/>
              </a:rPr>
              <a:t>sát</a:t>
            </a:r>
            <a:r>
              <a:rPr lang="en-GB" sz="2800" b="0" dirty="0">
                <a:solidFill>
                  <a:srgbClr val="FF0000"/>
                </a:solidFill>
                <a:latin typeface="Times New Roman" panose="02020603050405020304" pitchFamily="18" charset="0"/>
                <a:cs typeface="Times New Roman" panose="02020603050405020304" pitchFamily="18" charset="0"/>
              </a:rPr>
              <a:t> </a:t>
            </a:r>
            <a:r>
              <a:rPr lang="en-GB" sz="2800" b="0" dirty="0" err="1">
                <a:solidFill>
                  <a:srgbClr val="FF0000"/>
                </a:solidFill>
                <a:latin typeface="Times New Roman" panose="02020603050405020304" pitchFamily="18" charset="0"/>
                <a:cs typeface="Times New Roman" panose="02020603050405020304" pitchFamily="18" charset="0"/>
              </a:rPr>
              <a:t>các</a:t>
            </a:r>
            <a:r>
              <a:rPr lang="en-GB" sz="2800" b="0" dirty="0">
                <a:solidFill>
                  <a:srgbClr val="FF0000"/>
                </a:solidFill>
                <a:latin typeface="Times New Roman" panose="02020603050405020304" pitchFamily="18" charset="0"/>
                <a:cs typeface="Times New Roman" panose="02020603050405020304" pitchFamily="18" charset="0"/>
              </a:rPr>
              <a:t> </a:t>
            </a:r>
            <a:r>
              <a:rPr lang="en-GB" sz="2800" b="0" dirty="0" err="1">
                <a:solidFill>
                  <a:srgbClr val="FF0000"/>
                </a:solidFill>
                <a:latin typeface="Times New Roman" panose="02020603050405020304" pitchFamily="18" charset="0"/>
                <a:cs typeface="Times New Roman" panose="02020603050405020304" pitchFamily="18" charset="0"/>
              </a:rPr>
              <a:t>mẫu</a:t>
            </a:r>
            <a:r>
              <a:rPr lang="en-GB" sz="2800" b="0" dirty="0">
                <a:solidFill>
                  <a:srgbClr val="FF0000"/>
                </a:solidFill>
                <a:latin typeface="Times New Roman" panose="02020603050405020304" pitchFamily="18" charset="0"/>
                <a:cs typeface="Times New Roman" panose="02020603050405020304" pitchFamily="18" charset="0"/>
              </a:rPr>
              <a:t> </a:t>
            </a:r>
            <a:r>
              <a:rPr lang="en-GB" sz="2800" b="0" dirty="0" err="1">
                <a:solidFill>
                  <a:srgbClr val="FF0000"/>
                </a:solidFill>
                <a:latin typeface="Times New Roman" panose="02020603050405020304" pitchFamily="18" charset="0"/>
                <a:cs typeface="Times New Roman" panose="02020603050405020304" pitchFamily="18" charset="0"/>
              </a:rPr>
              <a:t>giấy</a:t>
            </a:r>
            <a:r>
              <a:rPr lang="en-GB" sz="2800" b="0" dirty="0">
                <a:solidFill>
                  <a:srgbClr val="FF0000"/>
                </a:solidFill>
                <a:latin typeface="Times New Roman" panose="02020603050405020304" pitchFamily="18" charset="0"/>
                <a:cs typeface="Times New Roman" panose="02020603050405020304" pitchFamily="18" charset="0"/>
              </a:rPr>
              <a:t> </a:t>
            </a:r>
            <a:r>
              <a:rPr lang="en-GB" sz="2800" b="0" dirty="0" err="1">
                <a:solidFill>
                  <a:srgbClr val="FF0000"/>
                </a:solidFill>
                <a:latin typeface="Times New Roman" panose="02020603050405020304" pitchFamily="18" charset="0"/>
                <a:cs typeface="Times New Roman" panose="02020603050405020304" pitchFamily="18" charset="0"/>
              </a:rPr>
              <a:t>dưới</a:t>
            </a:r>
            <a:r>
              <a:rPr lang="en-GB" sz="2800" b="0" dirty="0">
                <a:solidFill>
                  <a:srgbClr val="FF0000"/>
                </a:solidFill>
                <a:latin typeface="Times New Roman" panose="02020603050405020304" pitchFamily="18" charset="0"/>
                <a:cs typeface="Times New Roman" panose="02020603050405020304" pitchFamily="18" charset="0"/>
              </a:rPr>
              <a:t> </a:t>
            </a:r>
            <a:r>
              <a:rPr lang="en-GB" sz="2800" b="0" dirty="0" err="1">
                <a:solidFill>
                  <a:srgbClr val="FF0000"/>
                </a:solidFill>
                <a:latin typeface="Times New Roman" panose="02020603050405020304" pitchFamily="18" charset="0"/>
                <a:cs typeface="Times New Roman" panose="02020603050405020304" pitchFamily="18" charset="0"/>
              </a:rPr>
              <a:t>đây</a:t>
            </a:r>
            <a:r>
              <a:rPr lang="en-GB" sz="2800" b="0" dirty="0">
                <a:solidFill>
                  <a:srgbClr val="FF0000"/>
                </a:solidFill>
                <a:latin typeface="Times New Roman" panose="02020603050405020304" pitchFamily="18" charset="0"/>
                <a:cs typeface="Times New Roman" panose="02020603050405020304" pitchFamily="18" charset="0"/>
              </a:rPr>
              <a:t> </a:t>
            </a:r>
            <a:r>
              <a:rPr lang="en-GB" sz="2800" b="0" dirty="0" err="1">
                <a:solidFill>
                  <a:srgbClr val="FF0000"/>
                </a:solidFill>
                <a:latin typeface="Times New Roman" panose="02020603050405020304" pitchFamily="18" charset="0"/>
                <a:cs typeface="Times New Roman" panose="02020603050405020304" pitchFamily="18" charset="0"/>
              </a:rPr>
              <a:t>và</a:t>
            </a:r>
            <a:r>
              <a:rPr lang="en-GB" sz="2800" b="0" dirty="0">
                <a:solidFill>
                  <a:srgbClr val="FF0000"/>
                </a:solidFill>
                <a:latin typeface="Times New Roman" panose="02020603050405020304" pitchFamily="18" charset="0"/>
                <a:cs typeface="Times New Roman" panose="02020603050405020304" pitchFamily="18" charset="0"/>
              </a:rPr>
              <a:t> </a:t>
            </a:r>
            <a:r>
              <a:rPr lang="en-GB" sz="2800" b="0" dirty="0" err="1">
                <a:solidFill>
                  <a:srgbClr val="FF0000"/>
                </a:solidFill>
                <a:latin typeface="Times New Roman" panose="02020603050405020304" pitchFamily="18" charset="0"/>
                <a:cs typeface="Times New Roman" panose="02020603050405020304" pitchFamily="18" charset="0"/>
              </a:rPr>
              <a:t>nêu</a:t>
            </a:r>
            <a:r>
              <a:rPr lang="en-GB" sz="2800" b="0" dirty="0">
                <a:solidFill>
                  <a:srgbClr val="FF0000"/>
                </a:solidFill>
                <a:latin typeface="Times New Roman" panose="02020603050405020304" pitchFamily="18" charset="0"/>
                <a:cs typeface="Times New Roman" panose="02020603050405020304" pitchFamily="18" charset="0"/>
              </a:rPr>
              <a:t> </a:t>
            </a:r>
            <a:r>
              <a:rPr lang="en-GB" sz="2800" b="0" dirty="0" err="1">
                <a:solidFill>
                  <a:srgbClr val="FF0000"/>
                </a:solidFill>
                <a:latin typeface="Times New Roman" panose="02020603050405020304" pitchFamily="18" charset="0"/>
                <a:cs typeface="Times New Roman" panose="02020603050405020304" pitchFamily="18" charset="0"/>
              </a:rPr>
              <a:t>quốc</a:t>
            </a:r>
            <a:r>
              <a:rPr lang="en-GB" sz="2800" b="0" dirty="0">
                <a:solidFill>
                  <a:srgbClr val="FF0000"/>
                </a:solidFill>
                <a:latin typeface="Times New Roman" panose="02020603050405020304" pitchFamily="18" charset="0"/>
                <a:cs typeface="Times New Roman" panose="02020603050405020304" pitchFamily="18" charset="0"/>
              </a:rPr>
              <a:t> </a:t>
            </a:r>
            <a:r>
              <a:rPr lang="en-GB" sz="2800" b="0" dirty="0" err="1">
                <a:solidFill>
                  <a:srgbClr val="FF0000"/>
                </a:solidFill>
                <a:latin typeface="Times New Roman" panose="02020603050405020304" pitchFamily="18" charset="0"/>
                <a:cs typeface="Times New Roman" panose="02020603050405020304" pitchFamily="18" charset="0"/>
              </a:rPr>
              <a:t>tịch</a:t>
            </a:r>
            <a:r>
              <a:rPr lang="en-GB" sz="2800" b="0" dirty="0">
                <a:solidFill>
                  <a:srgbClr val="FF0000"/>
                </a:solidFill>
                <a:latin typeface="Times New Roman" panose="02020603050405020304" pitchFamily="18" charset="0"/>
                <a:cs typeface="Times New Roman" panose="02020603050405020304" pitchFamily="18" charset="0"/>
              </a:rPr>
              <a:t> </a:t>
            </a:r>
            <a:r>
              <a:rPr lang="en-GB" sz="2800" b="0" dirty="0" err="1">
                <a:solidFill>
                  <a:srgbClr val="FF0000"/>
                </a:solidFill>
                <a:latin typeface="Times New Roman" panose="02020603050405020304" pitchFamily="18" charset="0"/>
                <a:cs typeface="Times New Roman" panose="02020603050405020304" pitchFamily="18" charset="0"/>
              </a:rPr>
              <a:t>của</a:t>
            </a:r>
            <a:r>
              <a:rPr lang="en-GB" sz="2800" b="0" dirty="0">
                <a:solidFill>
                  <a:srgbClr val="FF0000"/>
                </a:solidFill>
                <a:latin typeface="Times New Roman" panose="02020603050405020304" pitchFamily="18" charset="0"/>
                <a:cs typeface="Times New Roman" panose="02020603050405020304" pitchFamily="18" charset="0"/>
              </a:rPr>
              <a:t> </a:t>
            </a:r>
            <a:r>
              <a:rPr lang="en-GB" sz="2800" b="0" dirty="0" err="1">
                <a:solidFill>
                  <a:srgbClr val="FF0000"/>
                </a:solidFill>
                <a:latin typeface="Times New Roman" panose="02020603050405020304" pitchFamily="18" charset="0"/>
                <a:cs typeface="Times New Roman" panose="02020603050405020304" pitchFamily="18" charset="0"/>
              </a:rPr>
              <a:t>một</a:t>
            </a:r>
            <a:r>
              <a:rPr lang="en-GB" sz="2800" b="0" dirty="0">
                <a:solidFill>
                  <a:srgbClr val="FF0000"/>
                </a:solidFill>
                <a:latin typeface="Times New Roman" panose="02020603050405020304" pitchFamily="18" charset="0"/>
                <a:cs typeface="Times New Roman" panose="02020603050405020304" pitchFamily="18" charset="0"/>
              </a:rPr>
              <a:t> </a:t>
            </a:r>
            <a:r>
              <a:rPr lang="en-GB" sz="2800" b="0" dirty="0" err="1">
                <a:solidFill>
                  <a:srgbClr val="FF0000"/>
                </a:solidFill>
                <a:latin typeface="Times New Roman" panose="02020603050405020304" pitchFamily="18" charset="0"/>
                <a:cs typeface="Times New Roman" panose="02020603050405020304" pitchFamily="18" charset="0"/>
              </a:rPr>
              <a:t>công</a:t>
            </a:r>
            <a:r>
              <a:rPr lang="en-GB" sz="2800" b="0" dirty="0">
                <a:solidFill>
                  <a:srgbClr val="FF0000"/>
                </a:solidFill>
                <a:latin typeface="Times New Roman" panose="02020603050405020304" pitchFamily="18" charset="0"/>
                <a:cs typeface="Times New Roman" panose="02020603050405020304" pitchFamily="18" charset="0"/>
              </a:rPr>
              <a:t> </a:t>
            </a:r>
            <a:r>
              <a:rPr lang="en-GB" sz="2800" b="0" dirty="0" err="1">
                <a:solidFill>
                  <a:srgbClr val="FF0000"/>
                </a:solidFill>
                <a:latin typeface="Times New Roman" panose="02020603050405020304" pitchFamily="18" charset="0"/>
                <a:cs typeface="Times New Roman" panose="02020603050405020304" pitchFamily="18" charset="0"/>
              </a:rPr>
              <a:t>dân</a:t>
            </a:r>
            <a:r>
              <a:rPr lang="en-GB" sz="2800" b="0" dirty="0">
                <a:solidFill>
                  <a:srgbClr val="FF0000"/>
                </a:solidFill>
                <a:latin typeface="Times New Roman" panose="02020603050405020304" pitchFamily="18" charset="0"/>
                <a:cs typeface="Times New Roman" panose="02020603050405020304" pitchFamily="18" charset="0"/>
              </a:rPr>
              <a:t> </a:t>
            </a:r>
            <a:r>
              <a:rPr lang="en-GB" sz="2800" b="0" dirty="0" err="1">
                <a:solidFill>
                  <a:srgbClr val="FF0000"/>
                </a:solidFill>
                <a:latin typeface="Times New Roman" panose="02020603050405020304" pitchFamily="18" charset="0"/>
                <a:cs typeface="Times New Roman" panose="02020603050405020304" pitchFamily="18" charset="0"/>
              </a:rPr>
              <a:t>được</a:t>
            </a:r>
            <a:r>
              <a:rPr lang="en-GB" sz="2800" b="0" dirty="0">
                <a:solidFill>
                  <a:srgbClr val="FF0000"/>
                </a:solidFill>
                <a:latin typeface="Times New Roman" panose="02020603050405020304" pitchFamily="18" charset="0"/>
                <a:cs typeface="Times New Roman" panose="02020603050405020304" pitchFamily="18" charset="0"/>
              </a:rPr>
              <a:t> </a:t>
            </a:r>
            <a:r>
              <a:rPr lang="en-GB" sz="2800" b="0" dirty="0" err="1">
                <a:solidFill>
                  <a:srgbClr val="FF0000"/>
                </a:solidFill>
                <a:latin typeface="Times New Roman" panose="02020603050405020304" pitchFamily="18" charset="0"/>
                <a:cs typeface="Times New Roman" panose="02020603050405020304" pitchFamily="18" charset="0"/>
              </a:rPr>
              <a:t>ghi</a:t>
            </a:r>
            <a:r>
              <a:rPr lang="en-GB" sz="2800" b="0" dirty="0">
                <a:solidFill>
                  <a:srgbClr val="FF0000"/>
                </a:solidFill>
                <a:latin typeface="Times New Roman" panose="02020603050405020304" pitchFamily="18" charset="0"/>
                <a:cs typeface="Times New Roman" panose="02020603050405020304" pitchFamily="18" charset="0"/>
              </a:rPr>
              <a:t> ở </a:t>
            </a:r>
            <a:r>
              <a:rPr lang="en-GB" sz="2800" b="0" dirty="0" err="1">
                <a:solidFill>
                  <a:srgbClr val="FF0000"/>
                </a:solidFill>
                <a:latin typeface="Times New Roman" panose="02020603050405020304" pitchFamily="18" charset="0"/>
                <a:cs typeface="Times New Roman" panose="02020603050405020304" pitchFamily="18" charset="0"/>
              </a:rPr>
              <a:t>tờ</a:t>
            </a:r>
            <a:r>
              <a:rPr lang="en-GB" sz="2800" b="0" dirty="0">
                <a:solidFill>
                  <a:srgbClr val="FF0000"/>
                </a:solidFill>
                <a:latin typeface="Times New Roman" panose="02020603050405020304" pitchFamily="18" charset="0"/>
                <a:cs typeface="Times New Roman" panose="02020603050405020304" pitchFamily="18" charset="0"/>
              </a:rPr>
              <a:t> </a:t>
            </a:r>
            <a:r>
              <a:rPr lang="en-GB" sz="2800" b="0" dirty="0" err="1">
                <a:solidFill>
                  <a:srgbClr val="FF0000"/>
                </a:solidFill>
                <a:latin typeface="Times New Roman" panose="02020603050405020304" pitchFamily="18" charset="0"/>
                <a:cs typeface="Times New Roman" panose="02020603050405020304" pitchFamily="18" charset="0"/>
              </a:rPr>
              <a:t>giấy</a:t>
            </a:r>
            <a:r>
              <a:rPr lang="en-GB" sz="2800" b="0" dirty="0">
                <a:solidFill>
                  <a:srgbClr val="FF0000"/>
                </a:solidFill>
                <a:latin typeface="Times New Roman" panose="02020603050405020304" pitchFamily="18" charset="0"/>
                <a:cs typeface="Times New Roman" panose="02020603050405020304" pitchFamily="18" charset="0"/>
              </a:rPr>
              <a:t> </a:t>
            </a:r>
            <a:r>
              <a:rPr lang="en-GB" sz="2800" b="0" dirty="0" err="1">
                <a:solidFill>
                  <a:srgbClr val="FF0000"/>
                </a:solidFill>
                <a:latin typeface="Times New Roman" panose="02020603050405020304" pitchFamily="18" charset="0"/>
                <a:cs typeface="Times New Roman" panose="02020603050405020304" pitchFamily="18" charset="0"/>
              </a:rPr>
              <a:t>nào</a:t>
            </a:r>
            <a:r>
              <a:rPr lang="en-GB" sz="2800" b="0" dirty="0">
                <a:solidFill>
                  <a:srgbClr val="FF0000"/>
                </a:solidFill>
                <a:latin typeface="Times New Roman" panose="02020603050405020304" pitchFamily="18" charset="0"/>
                <a:cs typeface="Times New Roman" panose="02020603050405020304" pitchFamily="18" charset="0"/>
              </a:rPr>
              <a:t>?</a:t>
            </a:r>
          </a:p>
          <a:p>
            <a:endParaRPr lang="en-US" dirty="0"/>
          </a:p>
        </p:txBody>
      </p:sp>
      <p:pic>
        <p:nvPicPr>
          <p:cNvPr id="9" name="Content Placeholder 8"/>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1073845" y="1567378"/>
            <a:ext cx="4389438" cy="2589768"/>
          </a:xfrm>
          <a:prstGeom prst="rect">
            <a:avLst/>
          </a:prstGeom>
        </p:spPr>
      </p:pic>
      <p:pic>
        <p:nvPicPr>
          <p:cNvPr id="10" name="Content Placeholder 9"/>
          <p:cNvPicPr>
            <a:picLocks noGrp="1" noChangeAspect="1"/>
          </p:cNvPicPr>
          <p:nvPr>
            <p:ph sz="quarter" idx="4"/>
          </p:nvPr>
        </p:nvPicPr>
        <p:blipFill>
          <a:blip r:embed="rId4">
            <a:extLst>
              <a:ext uri="{28A0092B-C50C-407E-A947-70E740481C1C}">
                <a14:useLocalDpi xmlns:a14="http://schemas.microsoft.com/office/drawing/2010/main" val="0"/>
              </a:ext>
            </a:extLst>
          </a:blip>
          <a:stretch>
            <a:fillRect/>
          </a:stretch>
        </p:blipFill>
        <p:spPr>
          <a:xfrm>
            <a:off x="5825674" y="1524000"/>
            <a:ext cx="4533582" cy="2676525"/>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7355" y="4200525"/>
            <a:ext cx="4555928" cy="2712659"/>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25674" y="4315537"/>
            <a:ext cx="4533582" cy="2542463"/>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med" p14:dur="700" advTm="43715">
        <p:fade/>
      </p:transition>
    </mc:Choice>
    <mc:Fallback xmlns="">
      <p:transition spd="med" advTm="43715">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ircle(in)">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p:cNvSpPr>
            <a:spLocks noGrp="1"/>
          </p:cNvSpPr>
          <p:nvPr>
            <p:ph type="title"/>
          </p:nvPr>
        </p:nvSpPr>
        <p:spPr>
          <a:xfrm>
            <a:off x="34880" y="0"/>
            <a:ext cx="9337720" cy="990600"/>
          </a:xfrm>
        </p:spPr>
        <p:txBody>
          <a:bodyPr>
            <a:normAutofit/>
          </a:bodyPr>
          <a:lstStyle/>
          <a:p>
            <a:r>
              <a:rPr lang="en-US"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Bài</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tập</a:t>
            </a:r>
            <a:r>
              <a:rPr lang="en-US" sz="3600" dirty="0" smtClean="0">
                <a:latin typeface="Times New Roman" panose="02020603050405020304" pitchFamily="18" charset="0"/>
                <a:cs typeface="Times New Roman" panose="02020603050405020304" pitchFamily="18" charset="0"/>
              </a:rPr>
              <a:t> 2. </a:t>
            </a:r>
            <a:r>
              <a:rPr lang="en-US" sz="3600" dirty="0" err="1" smtClean="0">
                <a:latin typeface="Times New Roman" panose="02020603050405020304" pitchFamily="18" charset="0"/>
                <a:cs typeface="Times New Roman" panose="02020603050405020304" pitchFamily="18" charset="0"/>
              </a:rPr>
              <a:t>Xử</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lí</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tình</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huống</a:t>
            </a:r>
            <a:endParaRPr lang="en-US" sz="3600" dirty="0">
              <a:latin typeface="Times New Roman" panose="02020603050405020304" pitchFamily="18" charset="0"/>
              <a:cs typeface="Times New Roman" panose="02020603050405020304" pitchFamily="18" charset="0"/>
            </a:endParaRPr>
          </a:p>
        </p:txBody>
      </p:sp>
      <p:sp>
        <p:nvSpPr>
          <p:cNvPr id="3" name="Rounded Rectangle 2"/>
          <p:cNvSpPr/>
          <p:nvPr/>
        </p:nvSpPr>
        <p:spPr>
          <a:xfrm>
            <a:off x="-76200" y="990600"/>
            <a:ext cx="12303080" cy="2392519"/>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GB" sz="3200" b="1" i="1" u="sng" dirty="0">
                <a:latin typeface="Times New Roman" panose="02020603050405020304" pitchFamily="18" charset="0"/>
                <a:cs typeface="Times New Roman" panose="02020603050405020304" pitchFamily="18" charset="0"/>
              </a:rPr>
              <a:t>* </a:t>
            </a:r>
            <a:r>
              <a:rPr lang="en-GB" sz="3200" b="1" i="1" u="sng" dirty="0" err="1">
                <a:latin typeface="Times New Roman" panose="02020603050405020304" pitchFamily="18" charset="0"/>
                <a:cs typeface="Times New Roman" panose="02020603050405020304" pitchFamily="18" charset="0"/>
              </a:rPr>
              <a:t>Tình</a:t>
            </a:r>
            <a:r>
              <a:rPr lang="en-GB" sz="3200" b="1" i="1" u="sng" dirty="0">
                <a:latin typeface="Times New Roman" panose="02020603050405020304" pitchFamily="18" charset="0"/>
                <a:cs typeface="Times New Roman" panose="02020603050405020304" pitchFamily="18" charset="0"/>
              </a:rPr>
              <a:t> </a:t>
            </a:r>
            <a:r>
              <a:rPr lang="en-GB" sz="3200" b="1" i="1" u="sng" dirty="0" err="1">
                <a:latin typeface="Times New Roman" panose="02020603050405020304" pitchFamily="18" charset="0"/>
                <a:cs typeface="Times New Roman" panose="02020603050405020304" pitchFamily="18" charset="0"/>
              </a:rPr>
              <a:t>huống</a:t>
            </a:r>
            <a:r>
              <a:rPr lang="en-GB" sz="3200" b="1" i="1" u="sng" dirty="0">
                <a:latin typeface="Times New Roman" panose="02020603050405020304" pitchFamily="18" charset="0"/>
                <a:cs typeface="Times New Roman" panose="02020603050405020304" pitchFamily="18" charset="0"/>
              </a:rPr>
              <a:t> 1: </a:t>
            </a:r>
            <a:r>
              <a:rPr lang="en-GB" sz="3200" dirty="0" err="1">
                <a:latin typeface="Times New Roman" panose="02020603050405020304" pitchFamily="18" charset="0"/>
                <a:cs typeface="Times New Roman" panose="02020603050405020304" pitchFamily="18" charset="0"/>
              </a:rPr>
              <a:t>Bố</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mẹ</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Hùng</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là</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người</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Nga</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đến</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Việt</a:t>
            </a:r>
            <a:r>
              <a:rPr lang="en-GB" sz="3200" dirty="0">
                <a:latin typeface="Times New Roman" panose="02020603050405020304" pitchFamily="18" charset="0"/>
                <a:cs typeface="Times New Roman" panose="02020603050405020304" pitchFamily="18" charset="0"/>
              </a:rPr>
              <a:t> Nam </a:t>
            </a:r>
            <a:r>
              <a:rPr lang="en-GB" sz="3200" dirty="0" err="1">
                <a:latin typeface="Times New Roman" panose="02020603050405020304" pitchFamily="18" charset="0"/>
                <a:cs typeface="Times New Roman" panose="02020603050405020304" pitchFamily="18" charset="0"/>
              </a:rPr>
              <a:t>sinh</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sống</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Hùng</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sinh</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ra</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và</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lớn</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lên</a:t>
            </a:r>
            <a:r>
              <a:rPr lang="en-GB" sz="3200" dirty="0">
                <a:latin typeface="Times New Roman" panose="02020603050405020304" pitchFamily="18" charset="0"/>
                <a:cs typeface="Times New Roman" panose="02020603050405020304" pitchFamily="18" charset="0"/>
              </a:rPr>
              <a:t> ở </a:t>
            </a:r>
            <a:r>
              <a:rPr lang="en-GB" sz="3200" dirty="0" err="1">
                <a:latin typeface="Times New Roman" panose="02020603050405020304" pitchFamily="18" charset="0"/>
                <a:cs typeface="Times New Roman" panose="02020603050405020304" pitchFamily="18" charset="0"/>
              </a:rPr>
              <a:t>Việt</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nam</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Có</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người</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nói</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Hùng</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là</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người</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Việt</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gốc</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Hoa</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không</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phải</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công</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dân</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Việt</a:t>
            </a:r>
            <a:r>
              <a:rPr lang="en-GB" sz="3200" dirty="0">
                <a:latin typeface="Times New Roman" panose="02020603050405020304" pitchFamily="18" charset="0"/>
                <a:cs typeface="Times New Roman" panose="02020603050405020304" pitchFamily="18" charset="0"/>
              </a:rPr>
              <a:t> </a:t>
            </a:r>
            <a:r>
              <a:rPr lang="en-GB" sz="3200" dirty="0" smtClean="0">
                <a:latin typeface="Times New Roman" panose="02020603050405020304" pitchFamily="18" charset="0"/>
                <a:cs typeface="Times New Roman" panose="02020603050405020304" pitchFamily="18" charset="0"/>
              </a:rPr>
              <a:t>Nam.</a:t>
            </a:r>
          </a:p>
          <a:p>
            <a:r>
              <a:rPr lang="en-GB" sz="3200" i="1" dirty="0" smtClean="0">
                <a:solidFill>
                  <a:srgbClr val="FF0000"/>
                </a:solidFill>
                <a:latin typeface="Times New Roman" panose="02020603050405020304" pitchFamily="18" charset="0"/>
                <a:cs typeface="Times New Roman" panose="02020603050405020304" pitchFamily="18" charset="0"/>
              </a:rPr>
              <a:t>?Theo </a:t>
            </a:r>
            <a:r>
              <a:rPr lang="en-GB" sz="3200" i="1" dirty="0" err="1" smtClean="0">
                <a:solidFill>
                  <a:srgbClr val="FF0000"/>
                </a:solidFill>
                <a:latin typeface="Times New Roman" panose="02020603050405020304" pitchFamily="18" charset="0"/>
                <a:cs typeface="Times New Roman" panose="02020603050405020304" pitchFamily="18" charset="0"/>
              </a:rPr>
              <a:t>em</a:t>
            </a:r>
            <a:r>
              <a:rPr lang="en-GB" sz="3200" i="1" dirty="0" smtClean="0">
                <a:solidFill>
                  <a:srgbClr val="FF0000"/>
                </a:solidFill>
                <a:latin typeface="Times New Roman" panose="02020603050405020304" pitchFamily="18" charset="0"/>
                <a:cs typeface="Times New Roman" panose="02020603050405020304" pitchFamily="18" charset="0"/>
              </a:rPr>
              <a:t>, </a:t>
            </a:r>
            <a:r>
              <a:rPr lang="en-GB" sz="3200" i="1" dirty="0" err="1" smtClean="0">
                <a:solidFill>
                  <a:srgbClr val="FF0000"/>
                </a:solidFill>
                <a:latin typeface="Times New Roman" panose="02020603050405020304" pitchFamily="18" charset="0"/>
                <a:cs typeface="Times New Roman" panose="02020603050405020304" pitchFamily="18" charset="0"/>
              </a:rPr>
              <a:t>Hùng</a:t>
            </a:r>
            <a:r>
              <a:rPr lang="en-GB" sz="3200" i="1" dirty="0" smtClean="0">
                <a:solidFill>
                  <a:srgbClr val="FF0000"/>
                </a:solidFill>
                <a:latin typeface="Times New Roman" panose="02020603050405020304" pitchFamily="18" charset="0"/>
                <a:cs typeface="Times New Roman" panose="02020603050405020304" pitchFamily="18" charset="0"/>
              </a:rPr>
              <a:t> </a:t>
            </a:r>
            <a:r>
              <a:rPr lang="en-GB" sz="3200" i="1" dirty="0" err="1" smtClean="0">
                <a:solidFill>
                  <a:srgbClr val="FF0000"/>
                </a:solidFill>
                <a:latin typeface="Times New Roman" panose="02020603050405020304" pitchFamily="18" charset="0"/>
                <a:cs typeface="Times New Roman" panose="02020603050405020304" pitchFamily="18" charset="0"/>
              </a:rPr>
              <a:t>có</a:t>
            </a:r>
            <a:r>
              <a:rPr lang="en-GB" sz="3200" i="1" dirty="0" smtClean="0">
                <a:solidFill>
                  <a:srgbClr val="FF0000"/>
                </a:solidFill>
                <a:latin typeface="Times New Roman" panose="02020603050405020304" pitchFamily="18" charset="0"/>
                <a:cs typeface="Times New Roman" panose="02020603050405020304" pitchFamily="18" charset="0"/>
              </a:rPr>
              <a:t> </a:t>
            </a:r>
            <a:r>
              <a:rPr lang="en-GB" sz="3200" i="1" dirty="0" err="1" smtClean="0">
                <a:solidFill>
                  <a:srgbClr val="FF0000"/>
                </a:solidFill>
                <a:latin typeface="Times New Roman" panose="02020603050405020304" pitchFamily="18" charset="0"/>
                <a:cs typeface="Times New Roman" panose="02020603050405020304" pitchFamily="18" charset="0"/>
              </a:rPr>
              <a:t>phải</a:t>
            </a:r>
            <a:r>
              <a:rPr lang="en-GB" sz="3200" i="1" dirty="0" smtClean="0">
                <a:solidFill>
                  <a:srgbClr val="FF0000"/>
                </a:solidFill>
                <a:latin typeface="Times New Roman" panose="02020603050405020304" pitchFamily="18" charset="0"/>
                <a:cs typeface="Times New Roman" panose="02020603050405020304" pitchFamily="18" charset="0"/>
              </a:rPr>
              <a:t> </a:t>
            </a:r>
            <a:r>
              <a:rPr lang="en-GB" sz="3200" i="1" dirty="0" err="1" smtClean="0">
                <a:solidFill>
                  <a:srgbClr val="FF0000"/>
                </a:solidFill>
                <a:latin typeface="Times New Roman" panose="02020603050405020304" pitchFamily="18" charset="0"/>
                <a:cs typeface="Times New Roman" panose="02020603050405020304" pitchFamily="18" charset="0"/>
              </a:rPr>
              <a:t>là</a:t>
            </a:r>
            <a:r>
              <a:rPr lang="en-GB" sz="3200" i="1" dirty="0" smtClean="0">
                <a:solidFill>
                  <a:srgbClr val="FF0000"/>
                </a:solidFill>
                <a:latin typeface="Times New Roman" panose="02020603050405020304" pitchFamily="18" charset="0"/>
                <a:cs typeface="Times New Roman" panose="02020603050405020304" pitchFamily="18" charset="0"/>
              </a:rPr>
              <a:t> </a:t>
            </a:r>
            <a:r>
              <a:rPr lang="en-GB" sz="3200" i="1" dirty="0" err="1" smtClean="0">
                <a:solidFill>
                  <a:srgbClr val="FF0000"/>
                </a:solidFill>
                <a:latin typeface="Times New Roman" panose="02020603050405020304" pitchFamily="18" charset="0"/>
                <a:cs typeface="Times New Roman" panose="02020603050405020304" pitchFamily="18" charset="0"/>
              </a:rPr>
              <a:t>công</a:t>
            </a:r>
            <a:r>
              <a:rPr lang="en-GB" sz="3200" i="1" dirty="0" smtClean="0">
                <a:solidFill>
                  <a:srgbClr val="FF0000"/>
                </a:solidFill>
                <a:latin typeface="Times New Roman" panose="02020603050405020304" pitchFamily="18" charset="0"/>
                <a:cs typeface="Times New Roman" panose="02020603050405020304" pitchFamily="18" charset="0"/>
              </a:rPr>
              <a:t> </a:t>
            </a:r>
            <a:r>
              <a:rPr lang="en-GB" sz="3200" i="1" dirty="0" err="1" smtClean="0">
                <a:solidFill>
                  <a:srgbClr val="FF0000"/>
                </a:solidFill>
                <a:latin typeface="Times New Roman" panose="02020603050405020304" pitchFamily="18" charset="0"/>
                <a:cs typeface="Times New Roman" panose="02020603050405020304" pitchFamily="18" charset="0"/>
              </a:rPr>
              <a:t>dân</a:t>
            </a:r>
            <a:r>
              <a:rPr lang="en-GB" sz="3200" i="1" dirty="0" smtClean="0">
                <a:solidFill>
                  <a:srgbClr val="FF0000"/>
                </a:solidFill>
                <a:latin typeface="Times New Roman" panose="02020603050405020304" pitchFamily="18" charset="0"/>
                <a:cs typeface="Times New Roman" panose="02020603050405020304" pitchFamily="18" charset="0"/>
              </a:rPr>
              <a:t> </a:t>
            </a:r>
            <a:r>
              <a:rPr lang="en-GB" sz="3200" i="1" dirty="0" err="1" smtClean="0">
                <a:solidFill>
                  <a:srgbClr val="FF0000"/>
                </a:solidFill>
                <a:latin typeface="Times New Roman" panose="02020603050405020304" pitchFamily="18" charset="0"/>
                <a:cs typeface="Times New Roman" panose="02020603050405020304" pitchFamily="18" charset="0"/>
              </a:rPr>
              <a:t>Việt</a:t>
            </a:r>
            <a:r>
              <a:rPr lang="en-GB" sz="3200" i="1" dirty="0" smtClean="0">
                <a:solidFill>
                  <a:srgbClr val="FF0000"/>
                </a:solidFill>
                <a:latin typeface="Times New Roman" panose="02020603050405020304" pitchFamily="18" charset="0"/>
                <a:cs typeface="Times New Roman" panose="02020603050405020304" pitchFamily="18" charset="0"/>
              </a:rPr>
              <a:t> Nam </a:t>
            </a:r>
            <a:r>
              <a:rPr lang="en-GB" sz="3200" i="1" dirty="0" err="1" smtClean="0">
                <a:solidFill>
                  <a:srgbClr val="FF0000"/>
                </a:solidFill>
                <a:latin typeface="Times New Roman" panose="02020603050405020304" pitchFamily="18" charset="0"/>
                <a:cs typeface="Times New Roman" panose="02020603050405020304" pitchFamily="18" charset="0"/>
              </a:rPr>
              <a:t>không</a:t>
            </a:r>
            <a:r>
              <a:rPr lang="en-GB" sz="3200" i="1" dirty="0" smtClean="0">
                <a:solidFill>
                  <a:srgbClr val="FF0000"/>
                </a:solidFill>
                <a:latin typeface="Times New Roman" panose="02020603050405020304" pitchFamily="18" charset="0"/>
                <a:cs typeface="Times New Roman" panose="02020603050405020304" pitchFamily="18" charset="0"/>
              </a:rPr>
              <a:t>? </a:t>
            </a:r>
            <a:r>
              <a:rPr lang="en-GB" sz="3200" i="1" dirty="0" err="1" smtClean="0">
                <a:solidFill>
                  <a:srgbClr val="FF0000"/>
                </a:solidFill>
                <a:latin typeface="Times New Roman" panose="02020603050405020304" pitchFamily="18" charset="0"/>
                <a:cs typeface="Times New Roman" panose="02020603050405020304" pitchFamily="18" charset="0"/>
              </a:rPr>
              <a:t>Giải</a:t>
            </a:r>
            <a:r>
              <a:rPr lang="en-GB" sz="3200" i="1" dirty="0" smtClean="0">
                <a:solidFill>
                  <a:srgbClr val="FF0000"/>
                </a:solidFill>
                <a:latin typeface="Times New Roman" panose="02020603050405020304" pitchFamily="18" charset="0"/>
                <a:cs typeface="Times New Roman" panose="02020603050405020304" pitchFamily="18" charset="0"/>
              </a:rPr>
              <a:t> </a:t>
            </a:r>
            <a:r>
              <a:rPr lang="en-GB" sz="3200" i="1" dirty="0" err="1" smtClean="0">
                <a:solidFill>
                  <a:srgbClr val="FF0000"/>
                </a:solidFill>
                <a:latin typeface="Times New Roman" panose="02020603050405020304" pitchFamily="18" charset="0"/>
                <a:cs typeface="Times New Roman" panose="02020603050405020304" pitchFamily="18" charset="0"/>
              </a:rPr>
              <a:t>thích</a:t>
            </a:r>
            <a:r>
              <a:rPr lang="en-GB" sz="3200" i="1" dirty="0" smtClean="0">
                <a:solidFill>
                  <a:srgbClr val="FF0000"/>
                </a:solidFill>
                <a:latin typeface="Times New Roman" panose="02020603050405020304" pitchFamily="18" charset="0"/>
                <a:cs typeface="Times New Roman" panose="02020603050405020304" pitchFamily="18" charset="0"/>
              </a:rPr>
              <a:t> </a:t>
            </a:r>
            <a:r>
              <a:rPr lang="en-GB" sz="3200" i="1" dirty="0" err="1" smtClean="0">
                <a:solidFill>
                  <a:srgbClr val="FF0000"/>
                </a:solidFill>
                <a:latin typeface="Times New Roman" panose="02020603050405020304" pitchFamily="18" charset="0"/>
                <a:cs typeface="Times New Roman" panose="02020603050405020304" pitchFamily="18" charset="0"/>
              </a:rPr>
              <a:t>vì</a:t>
            </a:r>
            <a:r>
              <a:rPr lang="en-GB" sz="3200" i="1" dirty="0" smtClean="0">
                <a:solidFill>
                  <a:srgbClr val="FF0000"/>
                </a:solidFill>
                <a:latin typeface="Times New Roman" panose="02020603050405020304" pitchFamily="18" charset="0"/>
                <a:cs typeface="Times New Roman" panose="02020603050405020304" pitchFamily="18" charset="0"/>
              </a:rPr>
              <a:t> </a:t>
            </a:r>
            <a:r>
              <a:rPr lang="en-GB" sz="3200" i="1" dirty="0" err="1" smtClean="0">
                <a:solidFill>
                  <a:srgbClr val="FF0000"/>
                </a:solidFill>
                <a:latin typeface="Times New Roman" panose="02020603050405020304" pitchFamily="18" charset="0"/>
                <a:cs typeface="Times New Roman" panose="02020603050405020304" pitchFamily="18" charset="0"/>
              </a:rPr>
              <a:t>sao</a:t>
            </a:r>
            <a:r>
              <a:rPr lang="en-GB" sz="3200" i="1" dirty="0">
                <a:solidFill>
                  <a:srgbClr val="FF0000"/>
                </a:solidFill>
                <a:latin typeface="Times New Roman" panose="02020603050405020304" pitchFamily="18" charset="0"/>
                <a:cs typeface="Times New Roman" panose="02020603050405020304" pitchFamily="18" charset="0"/>
              </a:rPr>
              <a:t>.</a:t>
            </a:r>
          </a:p>
        </p:txBody>
      </p:sp>
      <p:sp>
        <p:nvSpPr>
          <p:cNvPr id="4" name="Rounded Rectangle 3"/>
          <p:cNvSpPr/>
          <p:nvPr/>
        </p:nvSpPr>
        <p:spPr>
          <a:xfrm>
            <a:off x="-20660" y="3383119"/>
            <a:ext cx="12192000" cy="2438400"/>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r>
              <a:rPr lang="en-GB" sz="2900" b="1" i="1" u="sng" dirty="0" err="1" smtClean="0">
                <a:latin typeface="Times New Roman" panose="02020603050405020304" pitchFamily="18" charset="0"/>
                <a:cs typeface="Times New Roman" panose="02020603050405020304" pitchFamily="18" charset="0"/>
              </a:rPr>
              <a:t>Tình</a:t>
            </a:r>
            <a:r>
              <a:rPr lang="en-GB" sz="2900" b="1" i="1" u="sng" dirty="0" smtClean="0">
                <a:latin typeface="Times New Roman" panose="02020603050405020304" pitchFamily="18" charset="0"/>
                <a:cs typeface="Times New Roman" panose="02020603050405020304" pitchFamily="18" charset="0"/>
              </a:rPr>
              <a:t> </a:t>
            </a:r>
            <a:r>
              <a:rPr lang="en-GB" sz="2900" b="1" i="1" u="sng" dirty="0" err="1">
                <a:latin typeface="Times New Roman" panose="02020603050405020304" pitchFamily="18" charset="0"/>
                <a:cs typeface="Times New Roman" panose="02020603050405020304" pitchFamily="18" charset="0"/>
              </a:rPr>
              <a:t>huống</a:t>
            </a:r>
            <a:r>
              <a:rPr lang="en-GB" sz="2900" b="1" i="1" u="sng" dirty="0">
                <a:latin typeface="Times New Roman" panose="02020603050405020304" pitchFamily="18" charset="0"/>
                <a:cs typeface="Times New Roman" panose="02020603050405020304" pitchFamily="18" charset="0"/>
              </a:rPr>
              <a:t> 2</a:t>
            </a:r>
            <a:r>
              <a:rPr lang="en-GB" sz="2900" b="1" i="1" u="sng" dirty="0" smtClean="0">
                <a:latin typeface="Times New Roman" panose="02020603050405020304" pitchFamily="18" charset="0"/>
                <a:cs typeface="Times New Roman" panose="02020603050405020304" pitchFamily="18" charset="0"/>
              </a:rPr>
              <a:t>: </a:t>
            </a:r>
            <a:r>
              <a:rPr lang="en-GB" sz="2900" dirty="0" err="1" smtClean="0">
                <a:latin typeface="Times New Roman" panose="02020603050405020304" pitchFamily="18" charset="0"/>
                <a:cs typeface="Times New Roman" panose="02020603050405020304" pitchFamily="18" charset="0"/>
              </a:rPr>
              <a:t>Bố</a:t>
            </a:r>
            <a:r>
              <a:rPr lang="en-GB" sz="2900" dirty="0" smtClean="0">
                <a:latin typeface="Times New Roman" panose="02020603050405020304" pitchFamily="18" charset="0"/>
                <a:cs typeface="Times New Roman" panose="02020603050405020304" pitchFamily="18" charset="0"/>
              </a:rPr>
              <a:t> </a:t>
            </a:r>
            <a:r>
              <a:rPr lang="en-GB" sz="2900" dirty="0" err="1">
                <a:latin typeface="Times New Roman" panose="02020603050405020304" pitchFamily="18" charset="0"/>
                <a:cs typeface="Times New Roman" panose="02020603050405020304" pitchFamily="18" charset="0"/>
              </a:rPr>
              <a:t>của</a:t>
            </a:r>
            <a:r>
              <a:rPr lang="en-GB" sz="2900" dirty="0">
                <a:latin typeface="Times New Roman" panose="02020603050405020304" pitchFamily="18" charset="0"/>
                <a:cs typeface="Times New Roman" panose="02020603050405020304" pitchFamily="18" charset="0"/>
              </a:rPr>
              <a:t> </a:t>
            </a:r>
            <a:r>
              <a:rPr lang="en-GB" sz="2900" dirty="0" err="1" smtClean="0">
                <a:latin typeface="Times New Roman" panose="02020603050405020304" pitchFamily="18" charset="0"/>
                <a:cs typeface="Times New Roman" panose="02020603050405020304" pitchFamily="18" charset="0"/>
              </a:rPr>
              <a:t>Lân</a:t>
            </a:r>
            <a:r>
              <a:rPr lang="en-GB" sz="2900" dirty="0" smtClean="0">
                <a:latin typeface="Times New Roman" panose="02020603050405020304" pitchFamily="18" charset="0"/>
                <a:cs typeface="Times New Roman" panose="02020603050405020304" pitchFamily="18" charset="0"/>
              </a:rPr>
              <a:t> </a:t>
            </a:r>
            <a:r>
              <a:rPr lang="en-GB" sz="2900" dirty="0" err="1">
                <a:latin typeface="Times New Roman" panose="02020603050405020304" pitchFamily="18" charset="0"/>
                <a:cs typeface="Times New Roman" panose="02020603050405020304" pitchFamily="18" charset="0"/>
              </a:rPr>
              <a:t>là</a:t>
            </a:r>
            <a:r>
              <a:rPr lang="en-GB" sz="2900" dirty="0">
                <a:latin typeface="Times New Roman" panose="02020603050405020304" pitchFamily="18" charset="0"/>
                <a:cs typeface="Times New Roman" panose="02020603050405020304" pitchFamily="18" charset="0"/>
              </a:rPr>
              <a:t> </a:t>
            </a:r>
            <a:r>
              <a:rPr lang="en-GB" sz="2900" dirty="0" err="1">
                <a:latin typeface="Times New Roman" panose="02020603050405020304" pitchFamily="18" charset="0"/>
                <a:cs typeface="Times New Roman" panose="02020603050405020304" pitchFamily="18" charset="0"/>
              </a:rPr>
              <a:t>người</a:t>
            </a:r>
            <a:r>
              <a:rPr lang="en-GB" sz="2900" dirty="0">
                <a:latin typeface="Times New Roman" panose="02020603050405020304" pitchFamily="18" charset="0"/>
                <a:cs typeface="Times New Roman" panose="02020603050405020304" pitchFamily="18" charset="0"/>
              </a:rPr>
              <a:t> </a:t>
            </a:r>
            <a:r>
              <a:rPr lang="en-GB" sz="2900" dirty="0" err="1">
                <a:latin typeface="Times New Roman" panose="02020603050405020304" pitchFamily="18" charset="0"/>
                <a:cs typeface="Times New Roman" panose="02020603050405020304" pitchFamily="18" charset="0"/>
              </a:rPr>
              <a:t>Việt</a:t>
            </a:r>
            <a:r>
              <a:rPr lang="en-GB" sz="2900" dirty="0">
                <a:latin typeface="Times New Roman" panose="02020603050405020304" pitchFamily="18" charset="0"/>
                <a:cs typeface="Times New Roman" panose="02020603050405020304" pitchFamily="18" charset="0"/>
              </a:rPr>
              <a:t> Nam, </a:t>
            </a:r>
            <a:r>
              <a:rPr lang="en-GB" sz="2900" dirty="0" err="1">
                <a:latin typeface="Times New Roman" panose="02020603050405020304" pitchFamily="18" charset="0"/>
                <a:cs typeface="Times New Roman" panose="02020603050405020304" pitchFamily="18" charset="0"/>
              </a:rPr>
              <a:t>mẹ</a:t>
            </a:r>
            <a:r>
              <a:rPr lang="en-GB" sz="2900" dirty="0">
                <a:latin typeface="Times New Roman" panose="02020603050405020304" pitchFamily="18" charset="0"/>
                <a:cs typeface="Times New Roman" panose="02020603050405020304" pitchFamily="18" charset="0"/>
              </a:rPr>
              <a:t> </a:t>
            </a:r>
            <a:r>
              <a:rPr lang="en-GB" sz="2900" dirty="0" err="1" smtClean="0">
                <a:latin typeface="Times New Roman" panose="02020603050405020304" pitchFamily="18" charset="0"/>
                <a:cs typeface="Times New Roman" panose="02020603050405020304" pitchFamily="18" charset="0"/>
              </a:rPr>
              <a:t>Lân</a:t>
            </a:r>
            <a:r>
              <a:rPr lang="en-GB" sz="2900" dirty="0" smtClean="0">
                <a:latin typeface="Times New Roman" panose="02020603050405020304" pitchFamily="18" charset="0"/>
                <a:cs typeface="Times New Roman" panose="02020603050405020304" pitchFamily="18" charset="0"/>
              </a:rPr>
              <a:t> </a:t>
            </a:r>
            <a:r>
              <a:rPr lang="en-GB" sz="2900" dirty="0" err="1">
                <a:latin typeface="Times New Roman" panose="02020603050405020304" pitchFamily="18" charset="0"/>
                <a:cs typeface="Times New Roman" panose="02020603050405020304" pitchFamily="18" charset="0"/>
              </a:rPr>
              <a:t>là</a:t>
            </a:r>
            <a:r>
              <a:rPr lang="en-GB" sz="2900" dirty="0">
                <a:latin typeface="Times New Roman" panose="02020603050405020304" pitchFamily="18" charset="0"/>
                <a:cs typeface="Times New Roman" panose="02020603050405020304" pitchFamily="18" charset="0"/>
              </a:rPr>
              <a:t> </a:t>
            </a:r>
            <a:r>
              <a:rPr lang="en-GB" sz="2900" dirty="0" err="1">
                <a:latin typeface="Times New Roman" panose="02020603050405020304" pitchFamily="18" charset="0"/>
                <a:cs typeface="Times New Roman" panose="02020603050405020304" pitchFamily="18" charset="0"/>
              </a:rPr>
              <a:t>người</a:t>
            </a:r>
            <a:r>
              <a:rPr lang="en-GB" sz="2900" dirty="0">
                <a:latin typeface="Times New Roman" panose="02020603050405020304" pitchFamily="18" charset="0"/>
                <a:cs typeface="Times New Roman" panose="02020603050405020304" pitchFamily="18" charset="0"/>
              </a:rPr>
              <a:t> </a:t>
            </a:r>
            <a:r>
              <a:rPr lang="en-GB" sz="2900" dirty="0" err="1">
                <a:latin typeface="Times New Roman" panose="02020603050405020304" pitchFamily="18" charset="0"/>
                <a:cs typeface="Times New Roman" panose="02020603050405020304" pitchFamily="18" charset="0"/>
              </a:rPr>
              <a:t>Đức</a:t>
            </a:r>
            <a:r>
              <a:rPr lang="en-GB" sz="2900" dirty="0">
                <a:latin typeface="Times New Roman" panose="02020603050405020304" pitchFamily="18" charset="0"/>
                <a:cs typeface="Times New Roman" panose="02020603050405020304" pitchFamily="18" charset="0"/>
              </a:rPr>
              <a:t> , </a:t>
            </a:r>
            <a:r>
              <a:rPr lang="en-GB" sz="2900" dirty="0" err="1" smtClean="0">
                <a:latin typeface="Times New Roman" panose="02020603050405020304" pitchFamily="18" charset="0"/>
                <a:cs typeface="Times New Roman" panose="02020603050405020304" pitchFamily="18" charset="0"/>
              </a:rPr>
              <a:t>Lân</a:t>
            </a:r>
            <a:r>
              <a:rPr lang="en-GB" sz="2900" dirty="0" smtClean="0">
                <a:latin typeface="Times New Roman" panose="02020603050405020304" pitchFamily="18" charset="0"/>
                <a:cs typeface="Times New Roman" panose="02020603050405020304" pitchFamily="18" charset="0"/>
              </a:rPr>
              <a:t> </a:t>
            </a:r>
            <a:r>
              <a:rPr lang="en-GB" sz="2900" dirty="0" err="1">
                <a:latin typeface="Times New Roman" panose="02020603050405020304" pitchFamily="18" charset="0"/>
                <a:cs typeface="Times New Roman" panose="02020603050405020304" pitchFamily="18" charset="0"/>
              </a:rPr>
              <a:t>sinh</a:t>
            </a:r>
            <a:r>
              <a:rPr lang="en-GB" sz="2900" dirty="0">
                <a:latin typeface="Times New Roman" panose="02020603050405020304" pitchFamily="18" charset="0"/>
                <a:cs typeface="Times New Roman" panose="02020603050405020304" pitchFamily="18" charset="0"/>
              </a:rPr>
              <a:t> </a:t>
            </a:r>
            <a:r>
              <a:rPr lang="en-GB" sz="2900" dirty="0" err="1">
                <a:latin typeface="Times New Roman" panose="02020603050405020304" pitchFamily="18" charset="0"/>
                <a:cs typeface="Times New Roman" panose="02020603050405020304" pitchFamily="18" charset="0"/>
              </a:rPr>
              <a:t>ra</a:t>
            </a:r>
            <a:r>
              <a:rPr lang="en-GB" sz="2900" dirty="0">
                <a:latin typeface="Times New Roman" panose="02020603050405020304" pitchFamily="18" charset="0"/>
                <a:cs typeface="Times New Roman" panose="02020603050405020304" pitchFamily="18" charset="0"/>
              </a:rPr>
              <a:t> </a:t>
            </a:r>
            <a:r>
              <a:rPr lang="en-GB" sz="2900" dirty="0" err="1">
                <a:latin typeface="Times New Roman" panose="02020603050405020304" pitchFamily="18" charset="0"/>
                <a:cs typeface="Times New Roman" panose="02020603050405020304" pitchFamily="18" charset="0"/>
              </a:rPr>
              <a:t>và</a:t>
            </a:r>
            <a:r>
              <a:rPr lang="en-GB" sz="2900" dirty="0">
                <a:latin typeface="Times New Roman" panose="02020603050405020304" pitchFamily="18" charset="0"/>
                <a:cs typeface="Times New Roman" panose="02020603050405020304" pitchFamily="18" charset="0"/>
              </a:rPr>
              <a:t> </a:t>
            </a:r>
            <a:r>
              <a:rPr lang="en-GB" sz="2900" dirty="0" err="1">
                <a:latin typeface="Times New Roman" panose="02020603050405020304" pitchFamily="18" charset="0"/>
                <a:cs typeface="Times New Roman" panose="02020603050405020304" pitchFamily="18" charset="0"/>
              </a:rPr>
              <a:t>lớn</a:t>
            </a:r>
            <a:r>
              <a:rPr lang="en-GB" sz="2900" dirty="0">
                <a:latin typeface="Times New Roman" panose="02020603050405020304" pitchFamily="18" charset="0"/>
                <a:cs typeface="Times New Roman" panose="02020603050405020304" pitchFamily="18" charset="0"/>
              </a:rPr>
              <a:t> </a:t>
            </a:r>
            <a:r>
              <a:rPr lang="en-GB" sz="2900" dirty="0" err="1">
                <a:latin typeface="Times New Roman" panose="02020603050405020304" pitchFamily="18" charset="0"/>
                <a:cs typeface="Times New Roman" panose="02020603050405020304" pitchFamily="18" charset="0"/>
              </a:rPr>
              <a:t>lên</a:t>
            </a:r>
            <a:r>
              <a:rPr lang="en-GB" sz="2900" dirty="0">
                <a:latin typeface="Times New Roman" panose="02020603050405020304" pitchFamily="18" charset="0"/>
                <a:cs typeface="Times New Roman" panose="02020603050405020304" pitchFamily="18" charset="0"/>
              </a:rPr>
              <a:t> ở </a:t>
            </a:r>
            <a:r>
              <a:rPr lang="en-GB" sz="2900" dirty="0" err="1">
                <a:latin typeface="Times New Roman" panose="02020603050405020304" pitchFamily="18" charset="0"/>
                <a:cs typeface="Times New Roman" panose="02020603050405020304" pitchFamily="18" charset="0"/>
              </a:rPr>
              <a:t>Việt</a:t>
            </a:r>
            <a:r>
              <a:rPr lang="en-GB" sz="2900" dirty="0">
                <a:latin typeface="Times New Roman" panose="02020603050405020304" pitchFamily="18" charset="0"/>
                <a:cs typeface="Times New Roman" panose="02020603050405020304" pitchFamily="18" charset="0"/>
              </a:rPr>
              <a:t> </a:t>
            </a:r>
            <a:r>
              <a:rPr lang="en-GB" sz="2900" dirty="0" err="1">
                <a:latin typeface="Times New Roman" panose="02020603050405020304" pitchFamily="18" charset="0"/>
                <a:cs typeface="Times New Roman" panose="02020603050405020304" pitchFamily="18" charset="0"/>
              </a:rPr>
              <a:t>nam</a:t>
            </a:r>
            <a:r>
              <a:rPr lang="en-GB" sz="2900" dirty="0">
                <a:latin typeface="Times New Roman" panose="02020603050405020304" pitchFamily="18" charset="0"/>
                <a:cs typeface="Times New Roman" panose="02020603050405020304" pitchFamily="18" charset="0"/>
              </a:rPr>
              <a:t> </a:t>
            </a:r>
            <a:r>
              <a:rPr lang="en-GB" sz="2900" dirty="0" err="1">
                <a:latin typeface="Times New Roman" panose="02020603050405020304" pitchFamily="18" charset="0"/>
                <a:cs typeface="Times New Roman" panose="02020603050405020304" pitchFamily="18" charset="0"/>
              </a:rPr>
              <a:t>nhìn</a:t>
            </a:r>
            <a:r>
              <a:rPr lang="en-GB" sz="2900" dirty="0">
                <a:latin typeface="Times New Roman" panose="02020603050405020304" pitchFamily="18" charset="0"/>
                <a:cs typeface="Times New Roman" panose="02020603050405020304" pitchFamily="18" charset="0"/>
              </a:rPr>
              <a:t> </a:t>
            </a:r>
            <a:r>
              <a:rPr lang="en-GB" sz="2900" dirty="0" err="1">
                <a:latin typeface="Times New Roman" panose="02020603050405020304" pitchFamily="18" charset="0"/>
                <a:cs typeface="Times New Roman" panose="02020603050405020304" pitchFamily="18" charset="0"/>
              </a:rPr>
              <a:t>khuôn</a:t>
            </a:r>
            <a:r>
              <a:rPr lang="en-GB" sz="2900" dirty="0">
                <a:latin typeface="Times New Roman" panose="02020603050405020304" pitchFamily="18" charset="0"/>
                <a:cs typeface="Times New Roman" panose="02020603050405020304" pitchFamily="18" charset="0"/>
              </a:rPr>
              <a:t> </a:t>
            </a:r>
            <a:r>
              <a:rPr lang="en-GB" sz="2900" dirty="0" err="1">
                <a:latin typeface="Times New Roman" panose="02020603050405020304" pitchFamily="18" charset="0"/>
                <a:cs typeface="Times New Roman" panose="02020603050405020304" pitchFamily="18" charset="0"/>
              </a:rPr>
              <a:t>mặt</a:t>
            </a:r>
            <a:r>
              <a:rPr lang="en-GB" sz="2900" dirty="0">
                <a:latin typeface="Times New Roman" panose="02020603050405020304" pitchFamily="18" charset="0"/>
                <a:cs typeface="Times New Roman" panose="02020603050405020304" pitchFamily="18" charset="0"/>
              </a:rPr>
              <a:t> </a:t>
            </a:r>
            <a:r>
              <a:rPr lang="en-GB" sz="2900" dirty="0" err="1" smtClean="0">
                <a:latin typeface="Times New Roman" panose="02020603050405020304" pitchFamily="18" charset="0"/>
                <a:cs typeface="Times New Roman" panose="02020603050405020304" pitchFamily="18" charset="0"/>
              </a:rPr>
              <a:t>Lân</a:t>
            </a:r>
            <a:r>
              <a:rPr lang="en-GB" sz="2900" dirty="0" smtClean="0">
                <a:latin typeface="Times New Roman" panose="02020603050405020304" pitchFamily="18" charset="0"/>
                <a:cs typeface="Times New Roman" panose="02020603050405020304" pitchFamily="18" charset="0"/>
              </a:rPr>
              <a:t> </a:t>
            </a:r>
            <a:r>
              <a:rPr lang="en-GB" sz="2900" dirty="0" err="1">
                <a:latin typeface="Times New Roman" panose="02020603050405020304" pitchFamily="18" charset="0"/>
                <a:cs typeface="Times New Roman" panose="02020603050405020304" pitchFamily="18" charset="0"/>
              </a:rPr>
              <a:t>có</a:t>
            </a:r>
            <a:r>
              <a:rPr lang="en-GB" sz="2900" dirty="0">
                <a:latin typeface="Times New Roman" panose="02020603050405020304" pitchFamily="18" charset="0"/>
                <a:cs typeface="Times New Roman" panose="02020603050405020304" pitchFamily="18" charset="0"/>
              </a:rPr>
              <a:t> </a:t>
            </a:r>
            <a:r>
              <a:rPr lang="en-GB" sz="2900" dirty="0" err="1">
                <a:latin typeface="Times New Roman" panose="02020603050405020304" pitchFamily="18" charset="0"/>
                <a:cs typeface="Times New Roman" panose="02020603050405020304" pitchFamily="18" charset="0"/>
              </a:rPr>
              <a:t>nhiều</a:t>
            </a:r>
            <a:r>
              <a:rPr lang="en-GB" sz="2900" dirty="0">
                <a:latin typeface="Times New Roman" panose="02020603050405020304" pitchFamily="18" charset="0"/>
                <a:cs typeface="Times New Roman" panose="02020603050405020304" pitchFamily="18" charset="0"/>
              </a:rPr>
              <a:t> </a:t>
            </a:r>
            <a:r>
              <a:rPr lang="en-GB" sz="2900" dirty="0" err="1">
                <a:latin typeface="Times New Roman" panose="02020603050405020304" pitchFamily="18" charset="0"/>
                <a:cs typeface="Times New Roman" panose="02020603050405020304" pitchFamily="18" charset="0"/>
              </a:rPr>
              <a:t>nét</a:t>
            </a:r>
            <a:r>
              <a:rPr lang="en-GB" sz="2900" dirty="0">
                <a:latin typeface="Times New Roman" panose="02020603050405020304" pitchFamily="18" charset="0"/>
                <a:cs typeface="Times New Roman" panose="02020603050405020304" pitchFamily="18" charset="0"/>
              </a:rPr>
              <a:t> </a:t>
            </a:r>
            <a:r>
              <a:rPr lang="en-GB" sz="2900" dirty="0" err="1">
                <a:latin typeface="Times New Roman" panose="02020603050405020304" pitchFamily="18" charset="0"/>
                <a:cs typeface="Times New Roman" panose="02020603050405020304" pitchFamily="18" charset="0"/>
              </a:rPr>
              <a:t>giống</a:t>
            </a:r>
            <a:r>
              <a:rPr lang="en-GB" sz="2900" dirty="0">
                <a:latin typeface="Times New Roman" panose="02020603050405020304" pitchFamily="18" charset="0"/>
                <a:cs typeface="Times New Roman" panose="02020603050405020304" pitchFamily="18" charset="0"/>
              </a:rPr>
              <a:t> </a:t>
            </a:r>
            <a:r>
              <a:rPr lang="en-GB" sz="2900" dirty="0" err="1">
                <a:latin typeface="Times New Roman" panose="02020603050405020304" pitchFamily="18" charset="0"/>
                <a:cs typeface="Times New Roman" panose="02020603050405020304" pitchFamily="18" charset="0"/>
              </a:rPr>
              <a:t>người</a:t>
            </a:r>
            <a:r>
              <a:rPr lang="en-GB" sz="2900" dirty="0">
                <a:latin typeface="Times New Roman" panose="02020603050405020304" pitchFamily="18" charset="0"/>
                <a:cs typeface="Times New Roman" panose="02020603050405020304" pitchFamily="18" charset="0"/>
              </a:rPr>
              <a:t> </a:t>
            </a:r>
            <a:r>
              <a:rPr lang="en-GB" sz="2900" dirty="0" err="1">
                <a:latin typeface="Times New Roman" panose="02020603050405020304" pitchFamily="18" charset="0"/>
                <a:cs typeface="Times New Roman" panose="02020603050405020304" pitchFamily="18" charset="0"/>
              </a:rPr>
              <a:t>Châu</a:t>
            </a:r>
            <a:r>
              <a:rPr lang="en-GB" sz="2900" dirty="0">
                <a:latin typeface="Times New Roman" panose="02020603050405020304" pitchFamily="18" charset="0"/>
                <a:cs typeface="Times New Roman" panose="02020603050405020304" pitchFamily="18" charset="0"/>
              </a:rPr>
              <a:t> </a:t>
            </a:r>
            <a:r>
              <a:rPr lang="en-GB" sz="2900" dirty="0" err="1" smtClean="0">
                <a:latin typeface="Times New Roman" panose="02020603050405020304" pitchFamily="18" charset="0"/>
                <a:cs typeface="Times New Roman" panose="02020603050405020304" pitchFamily="18" charset="0"/>
              </a:rPr>
              <a:t>Âu</a:t>
            </a:r>
            <a:r>
              <a:rPr lang="en-GB" sz="2900" dirty="0" smtClean="0">
                <a:latin typeface="Times New Roman" panose="02020603050405020304" pitchFamily="18" charset="0"/>
                <a:cs typeface="Times New Roman" panose="02020603050405020304" pitchFamily="18" charset="0"/>
              </a:rPr>
              <a:t>. </a:t>
            </a:r>
            <a:r>
              <a:rPr lang="en-GB" sz="2900" dirty="0" err="1">
                <a:latin typeface="Times New Roman" panose="02020603050405020304" pitchFamily="18" charset="0"/>
                <a:cs typeface="Times New Roman" panose="02020603050405020304" pitchFamily="18" charset="0"/>
              </a:rPr>
              <a:t>Các</a:t>
            </a:r>
            <a:r>
              <a:rPr lang="en-GB" sz="2900" dirty="0">
                <a:latin typeface="Times New Roman" panose="02020603050405020304" pitchFamily="18" charset="0"/>
                <a:cs typeface="Times New Roman" panose="02020603050405020304" pitchFamily="18" charset="0"/>
              </a:rPr>
              <a:t> </a:t>
            </a:r>
            <a:r>
              <a:rPr lang="en-GB" sz="2900" dirty="0" err="1">
                <a:latin typeface="Times New Roman" panose="02020603050405020304" pitchFamily="18" charset="0"/>
                <a:cs typeface="Times New Roman" panose="02020603050405020304" pitchFamily="18" charset="0"/>
              </a:rPr>
              <a:t>bạn</a:t>
            </a:r>
            <a:r>
              <a:rPr lang="en-GB" sz="2900" dirty="0">
                <a:latin typeface="Times New Roman" panose="02020603050405020304" pitchFamily="18" charset="0"/>
                <a:cs typeface="Times New Roman" panose="02020603050405020304" pitchFamily="18" charset="0"/>
              </a:rPr>
              <a:t> </a:t>
            </a:r>
            <a:r>
              <a:rPr lang="en-GB" sz="2900" dirty="0" err="1">
                <a:latin typeface="Times New Roman" panose="02020603050405020304" pitchFamily="18" charset="0"/>
                <a:cs typeface="Times New Roman" panose="02020603050405020304" pitchFamily="18" charset="0"/>
              </a:rPr>
              <a:t>trong</a:t>
            </a:r>
            <a:r>
              <a:rPr lang="en-GB" sz="2900" dirty="0">
                <a:latin typeface="Times New Roman" panose="02020603050405020304" pitchFamily="18" charset="0"/>
                <a:cs typeface="Times New Roman" panose="02020603050405020304" pitchFamily="18" charset="0"/>
              </a:rPr>
              <a:t> </a:t>
            </a:r>
            <a:r>
              <a:rPr lang="en-GB" sz="2900" dirty="0" err="1">
                <a:latin typeface="Times New Roman" panose="02020603050405020304" pitchFamily="18" charset="0"/>
                <a:cs typeface="Times New Roman" panose="02020603050405020304" pitchFamily="18" charset="0"/>
              </a:rPr>
              <a:t>lớp</a:t>
            </a:r>
            <a:r>
              <a:rPr lang="en-GB" sz="2900" dirty="0">
                <a:latin typeface="Times New Roman" panose="02020603050405020304" pitchFamily="18" charset="0"/>
                <a:cs typeface="Times New Roman" panose="02020603050405020304" pitchFamily="18" charset="0"/>
              </a:rPr>
              <a:t> </a:t>
            </a:r>
            <a:r>
              <a:rPr lang="en-GB" sz="2900" dirty="0" err="1">
                <a:latin typeface="Times New Roman" panose="02020603050405020304" pitchFamily="18" charset="0"/>
                <a:cs typeface="Times New Roman" panose="02020603050405020304" pitchFamily="18" charset="0"/>
              </a:rPr>
              <a:t>băn</a:t>
            </a:r>
            <a:r>
              <a:rPr lang="en-GB" sz="2900" dirty="0">
                <a:latin typeface="Times New Roman" panose="02020603050405020304" pitchFamily="18" charset="0"/>
                <a:cs typeface="Times New Roman" panose="02020603050405020304" pitchFamily="18" charset="0"/>
              </a:rPr>
              <a:t> </a:t>
            </a:r>
            <a:r>
              <a:rPr lang="en-GB" sz="2900" dirty="0" err="1">
                <a:latin typeface="Times New Roman" panose="02020603050405020304" pitchFamily="18" charset="0"/>
                <a:cs typeface="Times New Roman" panose="02020603050405020304" pitchFamily="18" charset="0"/>
              </a:rPr>
              <a:t>khoăn</a:t>
            </a:r>
            <a:r>
              <a:rPr lang="en-GB" sz="2900" dirty="0">
                <a:latin typeface="Times New Roman" panose="02020603050405020304" pitchFamily="18" charset="0"/>
                <a:cs typeface="Times New Roman" panose="02020603050405020304" pitchFamily="18" charset="0"/>
              </a:rPr>
              <a:t> </a:t>
            </a:r>
            <a:r>
              <a:rPr lang="en-GB" sz="2900" dirty="0" err="1">
                <a:latin typeface="Times New Roman" panose="02020603050405020304" pitchFamily="18" charset="0"/>
                <a:cs typeface="Times New Roman" panose="02020603050405020304" pitchFamily="18" charset="0"/>
              </a:rPr>
              <a:t>không</a:t>
            </a:r>
            <a:r>
              <a:rPr lang="en-GB" sz="2900" dirty="0">
                <a:latin typeface="Times New Roman" panose="02020603050405020304" pitchFamily="18" charset="0"/>
                <a:cs typeface="Times New Roman" panose="02020603050405020304" pitchFamily="18" charset="0"/>
              </a:rPr>
              <a:t> </a:t>
            </a:r>
            <a:r>
              <a:rPr lang="en-GB" sz="2900" dirty="0" err="1">
                <a:latin typeface="Times New Roman" panose="02020603050405020304" pitchFamily="18" charset="0"/>
                <a:cs typeface="Times New Roman" panose="02020603050405020304" pitchFamily="18" charset="0"/>
              </a:rPr>
              <a:t>biết</a:t>
            </a:r>
            <a:r>
              <a:rPr lang="en-GB" sz="2900" dirty="0">
                <a:latin typeface="Times New Roman" panose="02020603050405020304" pitchFamily="18" charset="0"/>
                <a:cs typeface="Times New Roman" panose="02020603050405020304" pitchFamily="18" charset="0"/>
              </a:rPr>
              <a:t> </a:t>
            </a:r>
            <a:r>
              <a:rPr lang="en-GB" sz="2900" dirty="0" err="1" smtClean="0">
                <a:latin typeface="Times New Roman" panose="02020603050405020304" pitchFamily="18" charset="0"/>
                <a:cs typeface="Times New Roman" panose="02020603050405020304" pitchFamily="18" charset="0"/>
              </a:rPr>
              <a:t>Lân</a:t>
            </a:r>
            <a:r>
              <a:rPr lang="en-GB" sz="2900" dirty="0" smtClean="0">
                <a:latin typeface="Times New Roman" panose="02020603050405020304" pitchFamily="18" charset="0"/>
                <a:cs typeface="Times New Roman" panose="02020603050405020304" pitchFamily="18" charset="0"/>
              </a:rPr>
              <a:t> </a:t>
            </a:r>
            <a:r>
              <a:rPr lang="en-GB" sz="2900" dirty="0" err="1">
                <a:latin typeface="Times New Roman" panose="02020603050405020304" pitchFamily="18" charset="0"/>
                <a:cs typeface="Times New Roman" panose="02020603050405020304" pitchFamily="18" charset="0"/>
              </a:rPr>
              <a:t>là</a:t>
            </a:r>
            <a:r>
              <a:rPr lang="en-GB" sz="2900" dirty="0">
                <a:latin typeface="Times New Roman" panose="02020603050405020304" pitchFamily="18" charset="0"/>
                <a:cs typeface="Times New Roman" panose="02020603050405020304" pitchFamily="18" charset="0"/>
              </a:rPr>
              <a:t> </a:t>
            </a:r>
            <a:r>
              <a:rPr lang="en-GB" sz="2900" dirty="0" err="1">
                <a:latin typeface="Times New Roman" panose="02020603050405020304" pitchFamily="18" charset="0"/>
                <a:cs typeface="Times New Roman" panose="02020603050405020304" pitchFamily="18" charset="0"/>
              </a:rPr>
              <a:t>người</a:t>
            </a:r>
            <a:r>
              <a:rPr lang="en-GB" sz="2900" dirty="0">
                <a:latin typeface="Times New Roman" panose="02020603050405020304" pitchFamily="18" charset="0"/>
                <a:cs typeface="Times New Roman" panose="02020603050405020304" pitchFamily="18" charset="0"/>
              </a:rPr>
              <a:t> </a:t>
            </a:r>
            <a:r>
              <a:rPr lang="en-GB" sz="2900" dirty="0" err="1">
                <a:latin typeface="Times New Roman" panose="02020603050405020304" pitchFamily="18" charset="0"/>
                <a:cs typeface="Times New Roman" panose="02020603050405020304" pitchFamily="18" charset="0"/>
              </a:rPr>
              <a:t>nước</a:t>
            </a:r>
            <a:r>
              <a:rPr lang="en-GB" sz="2900" dirty="0">
                <a:latin typeface="Times New Roman" panose="02020603050405020304" pitchFamily="18" charset="0"/>
                <a:cs typeface="Times New Roman" panose="02020603050405020304" pitchFamily="18" charset="0"/>
              </a:rPr>
              <a:t> </a:t>
            </a:r>
            <a:r>
              <a:rPr lang="en-GB" sz="2900" dirty="0" err="1">
                <a:latin typeface="Times New Roman" panose="02020603050405020304" pitchFamily="18" charset="0"/>
                <a:cs typeface="Times New Roman" panose="02020603050405020304" pitchFamily="18" charset="0"/>
              </a:rPr>
              <a:t>nào</a:t>
            </a:r>
            <a:r>
              <a:rPr lang="en-GB" sz="2900" dirty="0" smtClean="0">
                <a:latin typeface="Times New Roman" panose="02020603050405020304" pitchFamily="18" charset="0"/>
                <a:cs typeface="Times New Roman" panose="02020603050405020304" pitchFamily="18" charset="0"/>
              </a:rPr>
              <a:t>?</a:t>
            </a:r>
          </a:p>
          <a:p>
            <a:r>
              <a:rPr lang="en-GB" sz="2900" i="1" dirty="0" smtClean="0">
                <a:solidFill>
                  <a:srgbClr val="FF0000"/>
                </a:solidFill>
                <a:latin typeface="Times New Roman" panose="02020603050405020304" pitchFamily="18" charset="0"/>
                <a:cs typeface="Times New Roman" panose="02020603050405020304" pitchFamily="18" charset="0"/>
              </a:rPr>
              <a:t>?Theo </a:t>
            </a:r>
            <a:r>
              <a:rPr lang="en-GB" sz="2900" i="1" dirty="0" err="1" smtClean="0">
                <a:solidFill>
                  <a:srgbClr val="FF0000"/>
                </a:solidFill>
                <a:latin typeface="Times New Roman" panose="02020603050405020304" pitchFamily="18" charset="0"/>
                <a:cs typeface="Times New Roman" panose="02020603050405020304" pitchFamily="18" charset="0"/>
              </a:rPr>
              <a:t>em</a:t>
            </a:r>
            <a:r>
              <a:rPr lang="en-GB" sz="2900" i="1" dirty="0" smtClean="0">
                <a:solidFill>
                  <a:srgbClr val="FF0000"/>
                </a:solidFill>
                <a:latin typeface="Times New Roman" panose="02020603050405020304" pitchFamily="18" charset="0"/>
                <a:cs typeface="Times New Roman" panose="02020603050405020304" pitchFamily="18" charset="0"/>
              </a:rPr>
              <a:t>, </a:t>
            </a:r>
            <a:r>
              <a:rPr lang="en-GB" sz="2900" i="1" dirty="0" err="1" smtClean="0">
                <a:solidFill>
                  <a:srgbClr val="FF0000"/>
                </a:solidFill>
                <a:latin typeface="Times New Roman" panose="02020603050405020304" pitchFamily="18" charset="0"/>
                <a:cs typeface="Times New Roman" panose="02020603050405020304" pitchFamily="18" charset="0"/>
              </a:rPr>
              <a:t>Lân</a:t>
            </a:r>
            <a:r>
              <a:rPr lang="en-GB" sz="2900" i="1" dirty="0" smtClean="0">
                <a:solidFill>
                  <a:srgbClr val="FF0000"/>
                </a:solidFill>
                <a:latin typeface="Times New Roman" panose="02020603050405020304" pitchFamily="18" charset="0"/>
                <a:cs typeface="Times New Roman" panose="02020603050405020304" pitchFamily="18" charset="0"/>
              </a:rPr>
              <a:t> </a:t>
            </a:r>
            <a:r>
              <a:rPr lang="en-GB" sz="2900" i="1" dirty="0" err="1" smtClean="0">
                <a:solidFill>
                  <a:srgbClr val="FF0000"/>
                </a:solidFill>
                <a:latin typeface="Times New Roman" panose="02020603050405020304" pitchFamily="18" charset="0"/>
                <a:cs typeface="Times New Roman" panose="02020603050405020304" pitchFamily="18" charset="0"/>
              </a:rPr>
              <a:t>có</a:t>
            </a:r>
            <a:r>
              <a:rPr lang="en-GB" sz="2900" i="1" dirty="0" smtClean="0">
                <a:solidFill>
                  <a:srgbClr val="FF0000"/>
                </a:solidFill>
                <a:latin typeface="Times New Roman" panose="02020603050405020304" pitchFamily="18" charset="0"/>
                <a:cs typeface="Times New Roman" panose="02020603050405020304" pitchFamily="18" charset="0"/>
              </a:rPr>
              <a:t> </a:t>
            </a:r>
            <a:r>
              <a:rPr lang="en-GB" sz="2900" i="1" dirty="0" err="1" smtClean="0">
                <a:solidFill>
                  <a:srgbClr val="FF0000"/>
                </a:solidFill>
                <a:latin typeface="Times New Roman" panose="02020603050405020304" pitchFamily="18" charset="0"/>
                <a:cs typeface="Times New Roman" panose="02020603050405020304" pitchFamily="18" charset="0"/>
              </a:rPr>
              <a:t>phải</a:t>
            </a:r>
            <a:r>
              <a:rPr lang="en-GB" sz="2900" i="1" dirty="0" smtClean="0">
                <a:solidFill>
                  <a:srgbClr val="FF0000"/>
                </a:solidFill>
                <a:latin typeface="Times New Roman" panose="02020603050405020304" pitchFamily="18" charset="0"/>
                <a:cs typeface="Times New Roman" panose="02020603050405020304" pitchFamily="18" charset="0"/>
              </a:rPr>
              <a:t> </a:t>
            </a:r>
            <a:r>
              <a:rPr lang="en-GB" sz="2900" i="1" dirty="0" err="1" smtClean="0">
                <a:solidFill>
                  <a:srgbClr val="FF0000"/>
                </a:solidFill>
                <a:latin typeface="Times New Roman" panose="02020603050405020304" pitchFamily="18" charset="0"/>
                <a:cs typeface="Times New Roman" panose="02020603050405020304" pitchFamily="18" charset="0"/>
              </a:rPr>
              <a:t>công</a:t>
            </a:r>
            <a:r>
              <a:rPr lang="en-GB" sz="2900" i="1" dirty="0" smtClean="0">
                <a:solidFill>
                  <a:srgbClr val="FF0000"/>
                </a:solidFill>
                <a:latin typeface="Times New Roman" panose="02020603050405020304" pitchFamily="18" charset="0"/>
                <a:cs typeface="Times New Roman" panose="02020603050405020304" pitchFamily="18" charset="0"/>
              </a:rPr>
              <a:t> </a:t>
            </a:r>
            <a:r>
              <a:rPr lang="en-GB" sz="2900" i="1" dirty="0" err="1" smtClean="0">
                <a:solidFill>
                  <a:srgbClr val="FF0000"/>
                </a:solidFill>
                <a:latin typeface="Times New Roman" panose="02020603050405020304" pitchFamily="18" charset="0"/>
                <a:cs typeface="Times New Roman" panose="02020603050405020304" pitchFamily="18" charset="0"/>
              </a:rPr>
              <a:t>dân</a:t>
            </a:r>
            <a:r>
              <a:rPr lang="en-GB" sz="2900" i="1" dirty="0" smtClean="0">
                <a:solidFill>
                  <a:srgbClr val="FF0000"/>
                </a:solidFill>
                <a:latin typeface="Times New Roman" panose="02020603050405020304" pitchFamily="18" charset="0"/>
                <a:cs typeface="Times New Roman" panose="02020603050405020304" pitchFamily="18" charset="0"/>
              </a:rPr>
              <a:t> </a:t>
            </a:r>
            <a:r>
              <a:rPr lang="en-GB" sz="2900" i="1" dirty="0" err="1" smtClean="0">
                <a:solidFill>
                  <a:srgbClr val="FF0000"/>
                </a:solidFill>
                <a:latin typeface="Times New Roman" panose="02020603050405020304" pitchFamily="18" charset="0"/>
                <a:cs typeface="Times New Roman" panose="02020603050405020304" pitchFamily="18" charset="0"/>
              </a:rPr>
              <a:t>Việt</a:t>
            </a:r>
            <a:r>
              <a:rPr lang="en-GB" sz="2900" i="1" dirty="0" smtClean="0">
                <a:solidFill>
                  <a:srgbClr val="FF0000"/>
                </a:solidFill>
                <a:latin typeface="Times New Roman" panose="02020603050405020304" pitchFamily="18" charset="0"/>
                <a:cs typeface="Times New Roman" panose="02020603050405020304" pitchFamily="18" charset="0"/>
              </a:rPr>
              <a:t> Nam </a:t>
            </a:r>
            <a:r>
              <a:rPr lang="en-GB" sz="2900" i="1" dirty="0" err="1" smtClean="0">
                <a:solidFill>
                  <a:srgbClr val="FF0000"/>
                </a:solidFill>
                <a:latin typeface="Times New Roman" panose="02020603050405020304" pitchFamily="18" charset="0"/>
                <a:cs typeface="Times New Roman" panose="02020603050405020304" pitchFamily="18" charset="0"/>
              </a:rPr>
              <a:t>không</a:t>
            </a:r>
            <a:r>
              <a:rPr lang="en-GB" sz="2900" i="1" dirty="0" smtClean="0">
                <a:solidFill>
                  <a:srgbClr val="FF0000"/>
                </a:solidFill>
                <a:latin typeface="Times New Roman" panose="02020603050405020304" pitchFamily="18" charset="0"/>
                <a:cs typeface="Times New Roman" panose="02020603050405020304" pitchFamily="18" charset="0"/>
              </a:rPr>
              <a:t>? </a:t>
            </a:r>
            <a:r>
              <a:rPr lang="en-GB" sz="2900" i="1" dirty="0" err="1" smtClean="0">
                <a:solidFill>
                  <a:srgbClr val="FF0000"/>
                </a:solidFill>
                <a:latin typeface="Times New Roman" panose="02020603050405020304" pitchFamily="18" charset="0"/>
                <a:cs typeface="Times New Roman" panose="02020603050405020304" pitchFamily="18" charset="0"/>
              </a:rPr>
              <a:t>Giải</a:t>
            </a:r>
            <a:r>
              <a:rPr lang="en-GB" sz="2900" i="1" dirty="0" smtClean="0">
                <a:solidFill>
                  <a:srgbClr val="FF0000"/>
                </a:solidFill>
                <a:latin typeface="Times New Roman" panose="02020603050405020304" pitchFamily="18" charset="0"/>
                <a:cs typeface="Times New Roman" panose="02020603050405020304" pitchFamily="18" charset="0"/>
              </a:rPr>
              <a:t> </a:t>
            </a:r>
            <a:r>
              <a:rPr lang="en-GB" sz="2900" i="1" dirty="0" err="1" smtClean="0">
                <a:solidFill>
                  <a:srgbClr val="FF0000"/>
                </a:solidFill>
                <a:latin typeface="Times New Roman" panose="02020603050405020304" pitchFamily="18" charset="0"/>
                <a:cs typeface="Times New Roman" panose="02020603050405020304" pitchFamily="18" charset="0"/>
              </a:rPr>
              <a:t>thích</a:t>
            </a:r>
            <a:r>
              <a:rPr lang="en-GB" sz="2900" i="1" dirty="0" smtClean="0">
                <a:solidFill>
                  <a:srgbClr val="FF0000"/>
                </a:solidFill>
                <a:latin typeface="Times New Roman" panose="02020603050405020304" pitchFamily="18" charset="0"/>
                <a:cs typeface="Times New Roman" panose="02020603050405020304" pitchFamily="18" charset="0"/>
              </a:rPr>
              <a:t> </a:t>
            </a:r>
            <a:r>
              <a:rPr lang="en-GB" sz="2900" i="1" dirty="0" err="1" smtClean="0">
                <a:solidFill>
                  <a:srgbClr val="FF0000"/>
                </a:solidFill>
                <a:latin typeface="Times New Roman" panose="02020603050405020304" pitchFamily="18" charset="0"/>
                <a:cs typeface="Times New Roman" panose="02020603050405020304" pitchFamily="18" charset="0"/>
              </a:rPr>
              <a:t>vì</a:t>
            </a:r>
            <a:r>
              <a:rPr lang="en-GB" sz="2900" i="1" dirty="0" smtClean="0">
                <a:solidFill>
                  <a:srgbClr val="FF0000"/>
                </a:solidFill>
                <a:latin typeface="Times New Roman" panose="02020603050405020304" pitchFamily="18" charset="0"/>
                <a:cs typeface="Times New Roman" panose="02020603050405020304" pitchFamily="18" charset="0"/>
              </a:rPr>
              <a:t> </a:t>
            </a:r>
            <a:r>
              <a:rPr lang="en-GB" sz="2900" i="1" dirty="0" err="1" smtClean="0">
                <a:solidFill>
                  <a:srgbClr val="FF0000"/>
                </a:solidFill>
                <a:latin typeface="Times New Roman" panose="02020603050405020304" pitchFamily="18" charset="0"/>
                <a:cs typeface="Times New Roman" panose="02020603050405020304" pitchFamily="18" charset="0"/>
              </a:rPr>
              <a:t>sao</a:t>
            </a:r>
            <a:r>
              <a:rPr lang="en-GB" sz="2900" i="1" dirty="0" smtClean="0">
                <a:solidFill>
                  <a:srgbClr val="FF0000"/>
                </a:solidFill>
                <a:latin typeface="Times New Roman" panose="02020603050405020304" pitchFamily="18" charset="0"/>
                <a:cs typeface="Times New Roman" panose="02020603050405020304" pitchFamily="18" charset="0"/>
              </a:rPr>
              <a:t>.</a:t>
            </a:r>
          </a:p>
          <a:p>
            <a:endParaRPr lang="en-GB" sz="2800" i="1" dirty="0">
              <a:solidFill>
                <a:srgbClr val="FF0000"/>
              </a:solidFill>
              <a:latin typeface="Times New Roman" panose="02020603050405020304" pitchFamily="18" charset="0"/>
              <a:cs typeface="Times New Roman" panose="02020603050405020304" pitchFamily="18" charset="0"/>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med" p14:dur="700" advTm="123784">
        <p:fade/>
      </p:transition>
    </mc:Choice>
    <mc:Fallback xmlns="">
      <p:transition spd="med" advTm="123784">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p:cNvSpPr>
            <a:spLocks noGrp="1"/>
          </p:cNvSpPr>
          <p:nvPr>
            <p:ph type="title"/>
          </p:nvPr>
        </p:nvSpPr>
        <p:spPr>
          <a:xfrm>
            <a:off x="838200" y="-762000"/>
            <a:ext cx="9829800" cy="1447800"/>
          </a:xfrm>
        </p:spPr>
        <p:txBody>
          <a:bodyPr/>
          <a:lstStyle/>
          <a:p>
            <a:r>
              <a:rPr lang="en-US" dirty="0" smtClean="0">
                <a:latin typeface="Times New Roman" panose="02020603050405020304" pitchFamily="18" charset="0"/>
                <a:cs typeface="Times New Roman" panose="02020603050405020304" pitchFamily="18" charset="0"/>
              </a:rPr>
              <a:t>                                IV. VẬN DỤNG</a:t>
            </a:r>
            <a:endParaRPr lang="en-US" dirty="0">
              <a:latin typeface="Times New Roman" panose="02020603050405020304" pitchFamily="18" charset="0"/>
              <a:cs typeface="Times New Roman" panose="02020603050405020304" pitchFamily="18" charset="0"/>
            </a:endParaRPr>
          </a:p>
        </p:txBody>
      </p:sp>
      <p:sp>
        <p:nvSpPr>
          <p:cNvPr id="11" name="Rounded Rectangle 10"/>
          <p:cNvSpPr/>
          <p:nvPr/>
        </p:nvSpPr>
        <p:spPr>
          <a:xfrm>
            <a:off x="2" y="685800"/>
            <a:ext cx="5791198" cy="1143000"/>
          </a:xfrm>
          <a:prstGeom prst="round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GB" sz="2800" dirty="0" err="1" smtClean="0">
                <a:latin typeface="Times New Roman" panose="02020603050405020304" pitchFamily="18" charset="0"/>
                <a:cs typeface="Times New Roman" panose="02020603050405020304" pitchFamily="18" charset="0"/>
              </a:rPr>
              <a:t>Bài</a:t>
            </a:r>
            <a:r>
              <a:rPr lang="en-GB" sz="2800" dirty="0" smtClean="0">
                <a:latin typeface="Times New Roman" panose="02020603050405020304" pitchFamily="18" charset="0"/>
                <a:cs typeface="Times New Roman" panose="02020603050405020304" pitchFamily="18" charset="0"/>
              </a:rPr>
              <a:t> </a:t>
            </a:r>
            <a:r>
              <a:rPr lang="en-GB" sz="2800" dirty="0" err="1" smtClean="0">
                <a:latin typeface="Times New Roman" panose="02020603050405020304" pitchFamily="18" charset="0"/>
                <a:cs typeface="Times New Roman" panose="02020603050405020304" pitchFamily="18" charset="0"/>
              </a:rPr>
              <a:t>tập</a:t>
            </a:r>
            <a:r>
              <a:rPr lang="en-GB" sz="2800" dirty="0" smtClean="0">
                <a:latin typeface="Times New Roman" panose="02020603050405020304" pitchFamily="18" charset="0"/>
                <a:cs typeface="Times New Roman" panose="02020603050405020304" pitchFamily="18" charset="0"/>
              </a:rPr>
              <a:t> 1:  </a:t>
            </a:r>
            <a:r>
              <a:rPr lang="en-GB" sz="2800" dirty="0" err="1" smtClean="0">
                <a:latin typeface="Times New Roman" panose="02020603050405020304" pitchFamily="18" charset="0"/>
                <a:cs typeface="Times New Roman" panose="02020603050405020304" pitchFamily="18" charset="0"/>
              </a:rPr>
              <a:t>Em</a:t>
            </a:r>
            <a:r>
              <a:rPr lang="en-GB" sz="2800" dirty="0" smtClean="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hãy</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vẽ</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một</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bức</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tranh</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thể</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hiện</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lòng</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tự</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hào</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dân</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tộc</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Việt</a:t>
            </a:r>
            <a:r>
              <a:rPr lang="en-GB" sz="2800" dirty="0">
                <a:latin typeface="Times New Roman" panose="02020603050405020304" pitchFamily="18" charset="0"/>
                <a:cs typeface="Times New Roman" panose="02020603050405020304" pitchFamily="18" charset="0"/>
              </a:rPr>
              <a:t> Nam</a:t>
            </a:r>
          </a:p>
        </p:txBody>
      </p:sp>
      <p:sp>
        <p:nvSpPr>
          <p:cNvPr id="13" name="Rounded Rectangle 12"/>
          <p:cNvSpPr/>
          <p:nvPr/>
        </p:nvSpPr>
        <p:spPr>
          <a:xfrm>
            <a:off x="6019800" y="609600"/>
            <a:ext cx="6172200" cy="1195589"/>
          </a:xfrm>
          <a:prstGeom prst="roundRect">
            <a:avLst/>
          </a:prstGeom>
        </p:spPr>
        <p:style>
          <a:lnRef idx="3">
            <a:schemeClr val="lt1"/>
          </a:lnRef>
          <a:fillRef idx="1">
            <a:schemeClr val="accent4"/>
          </a:fillRef>
          <a:effectRef idx="1">
            <a:schemeClr val="accent4"/>
          </a:effectRef>
          <a:fontRef idx="minor">
            <a:schemeClr val="lt1"/>
          </a:fontRef>
        </p:style>
        <p:txBody>
          <a:bodyPr rtlCol="0" anchor="ctr"/>
          <a:lstStyle/>
          <a:p>
            <a:pPr algn="just"/>
            <a:endParaRPr lang="en-GB" sz="2200" dirty="0" smtClean="0">
              <a:latin typeface="+mj-lt"/>
            </a:endParaRPr>
          </a:p>
          <a:p>
            <a:pPr algn="just"/>
            <a:r>
              <a:rPr lang="en-GB" sz="2200" dirty="0" err="1" smtClean="0">
                <a:latin typeface="Times New Roman" panose="02020603050405020304" pitchFamily="18" charset="0"/>
                <a:cs typeface="Times New Roman" panose="02020603050405020304" pitchFamily="18" charset="0"/>
              </a:rPr>
              <a:t>Bài</a:t>
            </a:r>
            <a:r>
              <a:rPr lang="en-GB" sz="2200" dirty="0" smtClean="0">
                <a:latin typeface="Times New Roman" panose="02020603050405020304" pitchFamily="18" charset="0"/>
                <a:cs typeface="Times New Roman" panose="02020603050405020304" pitchFamily="18" charset="0"/>
              </a:rPr>
              <a:t> </a:t>
            </a:r>
            <a:r>
              <a:rPr lang="en-GB" sz="2200" dirty="0" err="1" smtClean="0">
                <a:latin typeface="Times New Roman" panose="02020603050405020304" pitchFamily="18" charset="0"/>
                <a:cs typeface="Times New Roman" panose="02020603050405020304" pitchFamily="18" charset="0"/>
              </a:rPr>
              <a:t>tập</a:t>
            </a:r>
            <a:r>
              <a:rPr lang="en-GB" sz="2200" dirty="0" smtClean="0">
                <a:latin typeface="Times New Roman" panose="02020603050405020304" pitchFamily="18" charset="0"/>
                <a:cs typeface="Times New Roman" panose="02020603050405020304" pitchFamily="18" charset="0"/>
              </a:rPr>
              <a:t> 2:  </a:t>
            </a:r>
            <a:r>
              <a:rPr lang="en-GB" sz="2200" dirty="0" err="1">
                <a:latin typeface="Times New Roman" panose="02020603050405020304" pitchFamily="18" charset="0"/>
                <a:cs typeface="Times New Roman" panose="02020603050405020304" pitchFamily="18" charset="0"/>
              </a:rPr>
              <a:t>Hãy</a:t>
            </a:r>
            <a:r>
              <a:rPr lang="en-GB" sz="2200" dirty="0">
                <a:latin typeface="Times New Roman" panose="02020603050405020304" pitchFamily="18" charset="0"/>
                <a:cs typeface="Times New Roman" panose="02020603050405020304" pitchFamily="18" charset="0"/>
              </a:rPr>
              <a:t> </a:t>
            </a:r>
            <a:r>
              <a:rPr lang="en-GB" sz="2200" dirty="0" err="1">
                <a:latin typeface="Times New Roman" panose="02020603050405020304" pitchFamily="18" charset="0"/>
                <a:cs typeface="Times New Roman" panose="02020603050405020304" pitchFamily="18" charset="0"/>
              </a:rPr>
              <a:t>viết</a:t>
            </a:r>
            <a:r>
              <a:rPr lang="en-GB" sz="2200" dirty="0">
                <a:latin typeface="Times New Roman" panose="02020603050405020304" pitchFamily="18" charset="0"/>
                <a:cs typeface="Times New Roman" panose="02020603050405020304" pitchFamily="18" charset="0"/>
              </a:rPr>
              <a:t> </a:t>
            </a:r>
            <a:r>
              <a:rPr lang="en-GB" sz="2200" dirty="0" err="1">
                <a:latin typeface="Times New Roman" panose="02020603050405020304" pitchFamily="18" charset="0"/>
                <a:cs typeface="Times New Roman" panose="02020603050405020304" pitchFamily="18" charset="0"/>
              </a:rPr>
              <a:t>nửa</a:t>
            </a:r>
            <a:r>
              <a:rPr lang="en-GB" sz="2200" dirty="0">
                <a:latin typeface="Times New Roman" panose="02020603050405020304" pitchFamily="18" charset="0"/>
                <a:cs typeface="Times New Roman" panose="02020603050405020304" pitchFamily="18" charset="0"/>
              </a:rPr>
              <a:t> </a:t>
            </a:r>
            <a:r>
              <a:rPr lang="en-GB" sz="2200" dirty="0" err="1">
                <a:latin typeface="Times New Roman" panose="02020603050405020304" pitchFamily="18" charset="0"/>
                <a:cs typeface="Times New Roman" panose="02020603050405020304" pitchFamily="18" charset="0"/>
              </a:rPr>
              <a:t>trang</a:t>
            </a:r>
            <a:r>
              <a:rPr lang="en-GB" sz="2200" dirty="0">
                <a:latin typeface="Times New Roman" panose="02020603050405020304" pitchFamily="18" charset="0"/>
                <a:cs typeface="Times New Roman" panose="02020603050405020304" pitchFamily="18" charset="0"/>
              </a:rPr>
              <a:t> </a:t>
            </a:r>
            <a:r>
              <a:rPr lang="en-GB" sz="2200" dirty="0" err="1">
                <a:latin typeface="Times New Roman" panose="02020603050405020304" pitchFamily="18" charset="0"/>
                <a:cs typeface="Times New Roman" panose="02020603050405020304" pitchFamily="18" charset="0"/>
              </a:rPr>
              <a:t>giấy</a:t>
            </a:r>
            <a:r>
              <a:rPr lang="en-GB" sz="2200" dirty="0">
                <a:latin typeface="Times New Roman" panose="02020603050405020304" pitchFamily="18" charset="0"/>
                <a:cs typeface="Times New Roman" panose="02020603050405020304" pitchFamily="18" charset="0"/>
              </a:rPr>
              <a:t> </a:t>
            </a:r>
            <a:r>
              <a:rPr lang="en-GB" sz="2200" dirty="0" err="1">
                <a:latin typeface="Times New Roman" panose="02020603050405020304" pitchFamily="18" charset="0"/>
                <a:cs typeface="Times New Roman" panose="02020603050405020304" pitchFamily="18" charset="0"/>
              </a:rPr>
              <a:t>về</a:t>
            </a:r>
            <a:r>
              <a:rPr lang="en-GB" sz="2200" dirty="0">
                <a:latin typeface="Times New Roman" panose="02020603050405020304" pitchFamily="18" charset="0"/>
                <a:cs typeface="Times New Roman" panose="02020603050405020304" pitchFamily="18" charset="0"/>
              </a:rPr>
              <a:t> </a:t>
            </a:r>
            <a:r>
              <a:rPr lang="en-GB" sz="2200" dirty="0" err="1">
                <a:latin typeface="Times New Roman" panose="02020603050405020304" pitchFamily="18" charset="0"/>
                <a:cs typeface="Times New Roman" panose="02020603050405020304" pitchFamily="18" charset="0"/>
              </a:rPr>
              <a:t>một</a:t>
            </a:r>
            <a:r>
              <a:rPr lang="en-GB" sz="2200" dirty="0">
                <a:latin typeface="Times New Roman" panose="02020603050405020304" pitchFamily="18" charset="0"/>
                <a:cs typeface="Times New Roman" panose="02020603050405020304" pitchFamily="18" charset="0"/>
              </a:rPr>
              <a:t> </a:t>
            </a:r>
            <a:r>
              <a:rPr lang="en-GB" sz="2200" dirty="0" err="1">
                <a:latin typeface="Times New Roman" panose="02020603050405020304" pitchFamily="18" charset="0"/>
                <a:cs typeface="Times New Roman" panose="02020603050405020304" pitchFamily="18" charset="0"/>
              </a:rPr>
              <a:t>tấm</a:t>
            </a:r>
            <a:r>
              <a:rPr lang="en-GB" sz="2200" dirty="0">
                <a:latin typeface="Times New Roman" panose="02020603050405020304" pitchFamily="18" charset="0"/>
                <a:cs typeface="Times New Roman" panose="02020603050405020304" pitchFamily="18" charset="0"/>
              </a:rPr>
              <a:t> </a:t>
            </a:r>
            <a:r>
              <a:rPr lang="en-GB" sz="2200" dirty="0" err="1">
                <a:latin typeface="Times New Roman" panose="02020603050405020304" pitchFamily="18" charset="0"/>
                <a:cs typeface="Times New Roman" panose="02020603050405020304" pitchFamily="18" charset="0"/>
              </a:rPr>
              <a:t>gương</a:t>
            </a:r>
            <a:r>
              <a:rPr lang="en-GB" sz="2200" dirty="0">
                <a:latin typeface="Times New Roman" panose="02020603050405020304" pitchFamily="18" charset="0"/>
                <a:cs typeface="Times New Roman" panose="02020603050405020304" pitchFamily="18" charset="0"/>
              </a:rPr>
              <a:t> </a:t>
            </a:r>
            <a:r>
              <a:rPr lang="en-GB" sz="2200" dirty="0" err="1">
                <a:latin typeface="Times New Roman" panose="02020603050405020304" pitchFamily="18" charset="0"/>
                <a:cs typeface="Times New Roman" panose="02020603050405020304" pitchFamily="18" charset="0"/>
              </a:rPr>
              <a:t>đạt</a:t>
            </a:r>
            <a:r>
              <a:rPr lang="en-GB" sz="2200" dirty="0">
                <a:latin typeface="Times New Roman" panose="02020603050405020304" pitchFamily="18" charset="0"/>
                <a:cs typeface="Times New Roman" panose="02020603050405020304" pitchFamily="18" charset="0"/>
              </a:rPr>
              <a:t> </a:t>
            </a:r>
            <a:r>
              <a:rPr lang="en-GB" sz="2200" dirty="0" err="1">
                <a:latin typeface="Times New Roman" panose="02020603050405020304" pitchFamily="18" charset="0"/>
                <a:cs typeface="Times New Roman" panose="02020603050405020304" pitchFamily="18" charset="0"/>
              </a:rPr>
              <a:t>giải</a:t>
            </a:r>
            <a:r>
              <a:rPr lang="en-GB" sz="2200" dirty="0">
                <a:latin typeface="Times New Roman" panose="02020603050405020304" pitchFamily="18" charset="0"/>
                <a:cs typeface="Times New Roman" panose="02020603050405020304" pitchFamily="18" charset="0"/>
              </a:rPr>
              <a:t> </a:t>
            </a:r>
            <a:r>
              <a:rPr lang="en-GB" sz="2200" dirty="0" err="1">
                <a:latin typeface="Times New Roman" panose="02020603050405020304" pitchFamily="18" charset="0"/>
                <a:cs typeface="Times New Roman" panose="02020603050405020304" pitchFamily="18" charset="0"/>
              </a:rPr>
              <a:t>quốc</a:t>
            </a:r>
            <a:r>
              <a:rPr lang="en-GB" sz="2200" dirty="0">
                <a:latin typeface="Times New Roman" panose="02020603050405020304" pitchFamily="18" charset="0"/>
                <a:cs typeface="Times New Roman" panose="02020603050405020304" pitchFamily="18" charset="0"/>
              </a:rPr>
              <a:t> </a:t>
            </a:r>
            <a:r>
              <a:rPr lang="en-GB" sz="2200" dirty="0" err="1">
                <a:latin typeface="Times New Roman" panose="02020603050405020304" pitchFamily="18" charset="0"/>
                <a:cs typeface="Times New Roman" panose="02020603050405020304" pitchFamily="18" charset="0"/>
              </a:rPr>
              <a:t>tế</a:t>
            </a:r>
            <a:r>
              <a:rPr lang="en-GB" sz="2200" dirty="0">
                <a:latin typeface="Times New Roman" panose="02020603050405020304" pitchFamily="18" charset="0"/>
                <a:cs typeface="Times New Roman" panose="02020603050405020304" pitchFamily="18" charset="0"/>
              </a:rPr>
              <a:t> </a:t>
            </a:r>
            <a:r>
              <a:rPr lang="en-GB" sz="2200" dirty="0" err="1">
                <a:latin typeface="Times New Roman" panose="02020603050405020304" pitchFamily="18" charset="0"/>
                <a:cs typeface="Times New Roman" panose="02020603050405020304" pitchFamily="18" charset="0"/>
              </a:rPr>
              <a:t>và</a:t>
            </a:r>
            <a:r>
              <a:rPr lang="en-GB" sz="2200" dirty="0">
                <a:latin typeface="Times New Roman" panose="02020603050405020304" pitchFamily="18" charset="0"/>
                <a:cs typeface="Times New Roman" panose="02020603050405020304" pitchFamily="18" charset="0"/>
              </a:rPr>
              <a:t> </a:t>
            </a:r>
            <a:r>
              <a:rPr lang="en-GB" sz="2200" dirty="0" err="1">
                <a:latin typeface="Times New Roman" panose="02020603050405020304" pitchFamily="18" charset="0"/>
                <a:cs typeface="Times New Roman" panose="02020603050405020304" pitchFamily="18" charset="0"/>
              </a:rPr>
              <a:t>cho</a:t>
            </a:r>
            <a:r>
              <a:rPr lang="en-GB" sz="2200" dirty="0">
                <a:latin typeface="Times New Roman" panose="02020603050405020304" pitchFamily="18" charset="0"/>
                <a:cs typeface="Times New Roman" panose="02020603050405020304" pitchFamily="18" charset="0"/>
              </a:rPr>
              <a:t> </a:t>
            </a:r>
            <a:r>
              <a:rPr lang="en-GB" sz="2200" dirty="0" err="1">
                <a:latin typeface="Times New Roman" panose="02020603050405020304" pitchFamily="18" charset="0"/>
                <a:cs typeface="Times New Roman" panose="02020603050405020304" pitchFamily="18" charset="0"/>
              </a:rPr>
              <a:t>biết</a:t>
            </a:r>
            <a:r>
              <a:rPr lang="en-GB" sz="2200" dirty="0">
                <a:latin typeface="Times New Roman" panose="02020603050405020304" pitchFamily="18" charset="0"/>
                <a:cs typeface="Times New Roman" panose="02020603050405020304" pitchFamily="18" charset="0"/>
              </a:rPr>
              <a:t> </a:t>
            </a:r>
            <a:r>
              <a:rPr lang="en-GB" sz="2200" dirty="0" err="1">
                <a:latin typeface="Times New Roman" panose="02020603050405020304" pitchFamily="18" charset="0"/>
                <a:cs typeface="Times New Roman" panose="02020603050405020304" pitchFamily="18" charset="0"/>
              </a:rPr>
              <a:t>những</a:t>
            </a:r>
            <a:r>
              <a:rPr lang="en-GB" sz="2200" dirty="0">
                <a:latin typeface="Times New Roman" panose="02020603050405020304" pitchFamily="18" charset="0"/>
                <a:cs typeface="Times New Roman" panose="02020603050405020304" pitchFamily="18" charset="0"/>
              </a:rPr>
              <a:t> </a:t>
            </a:r>
            <a:r>
              <a:rPr lang="en-GB" sz="2200" dirty="0" err="1">
                <a:latin typeface="Times New Roman" panose="02020603050405020304" pitchFamily="18" charset="0"/>
                <a:cs typeface="Times New Roman" panose="02020603050405020304" pitchFamily="18" charset="0"/>
              </a:rPr>
              <a:t>điều</a:t>
            </a:r>
            <a:r>
              <a:rPr lang="en-GB" sz="2200" dirty="0">
                <a:latin typeface="Times New Roman" panose="02020603050405020304" pitchFamily="18" charset="0"/>
                <a:cs typeface="Times New Roman" panose="02020603050405020304" pitchFamily="18" charset="0"/>
              </a:rPr>
              <a:t> </a:t>
            </a:r>
            <a:r>
              <a:rPr lang="en-GB" sz="2200" dirty="0" err="1">
                <a:latin typeface="Times New Roman" panose="02020603050405020304" pitchFamily="18" charset="0"/>
                <a:cs typeface="Times New Roman" panose="02020603050405020304" pitchFamily="18" charset="0"/>
              </a:rPr>
              <a:t>mình</a:t>
            </a:r>
            <a:r>
              <a:rPr lang="en-GB" sz="2200" dirty="0">
                <a:latin typeface="Times New Roman" panose="02020603050405020304" pitchFamily="18" charset="0"/>
                <a:cs typeface="Times New Roman" panose="02020603050405020304" pitchFamily="18" charset="0"/>
              </a:rPr>
              <a:t> </a:t>
            </a:r>
            <a:r>
              <a:rPr lang="en-GB" sz="2200" dirty="0" err="1">
                <a:latin typeface="Times New Roman" panose="02020603050405020304" pitchFamily="18" charset="0"/>
                <a:cs typeface="Times New Roman" panose="02020603050405020304" pitchFamily="18" charset="0"/>
              </a:rPr>
              <a:t>học</a:t>
            </a:r>
            <a:r>
              <a:rPr lang="en-GB" sz="2200" dirty="0">
                <a:latin typeface="Times New Roman" panose="02020603050405020304" pitchFamily="18" charset="0"/>
                <a:cs typeface="Times New Roman" panose="02020603050405020304" pitchFamily="18" charset="0"/>
              </a:rPr>
              <a:t> </a:t>
            </a:r>
            <a:r>
              <a:rPr lang="en-GB" sz="2200" dirty="0" err="1">
                <a:latin typeface="Times New Roman" panose="02020603050405020304" pitchFamily="18" charset="0"/>
                <a:cs typeface="Times New Roman" panose="02020603050405020304" pitchFamily="18" charset="0"/>
              </a:rPr>
              <a:t>hỏi</a:t>
            </a:r>
            <a:r>
              <a:rPr lang="en-GB" sz="2200" dirty="0">
                <a:latin typeface="Times New Roman" panose="02020603050405020304" pitchFamily="18" charset="0"/>
                <a:cs typeface="Times New Roman" panose="02020603050405020304" pitchFamily="18" charset="0"/>
              </a:rPr>
              <a:t> </a:t>
            </a:r>
            <a:r>
              <a:rPr lang="en-GB" sz="2200" dirty="0" err="1">
                <a:latin typeface="Times New Roman" panose="02020603050405020304" pitchFamily="18" charset="0"/>
                <a:cs typeface="Times New Roman" panose="02020603050405020304" pitchFamily="18" charset="0"/>
              </a:rPr>
              <a:t>được</a:t>
            </a:r>
            <a:r>
              <a:rPr lang="en-GB" sz="2200" dirty="0">
                <a:latin typeface="Times New Roman" panose="02020603050405020304" pitchFamily="18" charset="0"/>
                <a:cs typeface="Times New Roman" panose="02020603050405020304" pitchFamily="18" charset="0"/>
              </a:rPr>
              <a:t> </a:t>
            </a:r>
            <a:r>
              <a:rPr lang="en-GB" sz="2200" dirty="0" err="1">
                <a:latin typeface="Times New Roman" panose="02020603050405020304" pitchFamily="18" charset="0"/>
                <a:cs typeface="Times New Roman" panose="02020603050405020304" pitchFamily="18" charset="0"/>
              </a:rPr>
              <a:t>từ</a:t>
            </a:r>
            <a:r>
              <a:rPr lang="en-GB" sz="2200" dirty="0">
                <a:latin typeface="Times New Roman" panose="02020603050405020304" pitchFamily="18" charset="0"/>
                <a:cs typeface="Times New Roman" panose="02020603050405020304" pitchFamily="18" charset="0"/>
              </a:rPr>
              <a:t> </a:t>
            </a:r>
            <a:r>
              <a:rPr lang="en-GB" sz="2200" dirty="0" err="1">
                <a:latin typeface="Times New Roman" panose="02020603050405020304" pitchFamily="18" charset="0"/>
                <a:cs typeface="Times New Roman" panose="02020603050405020304" pitchFamily="18" charset="0"/>
              </a:rPr>
              <a:t>tâm</a:t>
            </a:r>
            <a:r>
              <a:rPr lang="en-GB" sz="2200" dirty="0">
                <a:latin typeface="Times New Roman" panose="02020603050405020304" pitchFamily="18" charset="0"/>
                <a:cs typeface="Times New Roman" panose="02020603050405020304" pitchFamily="18" charset="0"/>
              </a:rPr>
              <a:t> </a:t>
            </a:r>
            <a:r>
              <a:rPr lang="en-GB" sz="2200" dirty="0" err="1">
                <a:latin typeface="Times New Roman" panose="02020603050405020304" pitchFamily="18" charset="0"/>
                <a:cs typeface="Times New Roman" panose="02020603050405020304" pitchFamily="18" charset="0"/>
              </a:rPr>
              <a:t>gương</a:t>
            </a:r>
            <a:r>
              <a:rPr lang="en-GB" sz="2200" dirty="0">
                <a:latin typeface="Times New Roman" panose="02020603050405020304" pitchFamily="18" charset="0"/>
                <a:cs typeface="Times New Roman" panose="02020603050405020304" pitchFamily="18" charset="0"/>
              </a:rPr>
              <a:t> </a:t>
            </a:r>
            <a:r>
              <a:rPr lang="en-GB" sz="2200" dirty="0" err="1">
                <a:latin typeface="Times New Roman" panose="02020603050405020304" pitchFamily="18" charset="0"/>
                <a:cs typeface="Times New Roman" panose="02020603050405020304" pitchFamily="18" charset="0"/>
              </a:rPr>
              <a:t>đó</a:t>
            </a:r>
            <a:r>
              <a:rPr lang="en-GB" sz="2200" dirty="0">
                <a:latin typeface="Times New Roman" panose="02020603050405020304" pitchFamily="18" charset="0"/>
                <a:cs typeface="Times New Roman" panose="02020603050405020304" pitchFamily="18" charset="0"/>
              </a:rPr>
              <a:t> </a:t>
            </a:r>
          </a:p>
          <a:p>
            <a:pPr algn="just"/>
            <a:endParaRPr lang="en-GB" sz="2200" dirty="0">
              <a:latin typeface="+mj-lt"/>
            </a:endParaRPr>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1828800"/>
            <a:ext cx="6096000" cy="5029200"/>
          </a:xfrm>
          <a:prstGeom prst="rect">
            <a:avLst/>
          </a:prstGeom>
        </p:spPr>
      </p:pic>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76200" y="1828800"/>
            <a:ext cx="5715000" cy="5029200"/>
          </a:xfrm>
        </p:spPr>
      </p:pic>
    </p:spTree>
    <p:custDataLst>
      <p:tags r:id="rId1"/>
    </p:custDataLst>
  </p:cSld>
  <p:clrMapOvr>
    <a:masterClrMapping/>
  </p:clrMapOvr>
  <mc:AlternateContent xmlns:mc="http://schemas.openxmlformats.org/markup-compatibility/2006" xmlns:p14="http://schemas.microsoft.com/office/powerpoint/2010/main">
    <mc:Choice Requires="p14">
      <p:transition spd="med" p14:dur="700" advTm="10699">
        <p:fade/>
      </p:transition>
    </mc:Choice>
    <mc:Fallback xmlns="">
      <p:transition spd="med" advTm="10699">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circle(in)">
                                      <p:cBhvr>
                                        <p:cTn id="14" dur="20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down)">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3" name="Content Placeholder 2"/>
          <p:cNvSpPr>
            <a:spLocks noGrp="1"/>
          </p:cNvSpPr>
          <p:nvPr>
            <p:ph idx="1"/>
          </p:nvPr>
        </p:nvSpPr>
        <p:spPr/>
        <p:txBody>
          <a:bodyPr/>
          <a:lstStyle/>
          <a:p>
            <a:endParaRPr lang="en-GB"/>
          </a:p>
        </p:txBody>
      </p:sp>
      <p:sp>
        <p:nvSpPr>
          <p:cNvPr id="4" name="Text Placeholder 3"/>
          <p:cNvSpPr>
            <a:spLocks noGrp="1"/>
          </p:cNvSpPr>
          <p:nvPr>
            <p:ph type="body" sz="half" idx="2"/>
          </p:nvPr>
        </p:nvSpPr>
        <p:spPr/>
        <p:txBody>
          <a:bodyPr/>
          <a:lstStyle/>
          <a:p>
            <a:endParaRPr lang="en-GB" dirty="0"/>
          </a:p>
        </p:txBody>
      </p:sp>
      <p:pic>
        <p:nvPicPr>
          <p:cNvPr id="5" name="Content Placeholder 4"/>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0" y="1600200"/>
            <a:ext cx="12192000" cy="5257800"/>
          </a:xfrm>
        </p:spPr>
      </p:pic>
      <p:pic>
        <p:nvPicPr>
          <p:cNvPr id="6"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172" y="0"/>
            <a:ext cx="12192000" cy="6858000"/>
          </a:xfrm>
          <a:prstGeom prst="rect">
            <a:avLst/>
          </a:prstGeom>
        </p:spPr>
      </p:pic>
    </p:spTree>
    <p:extLst>
      <p:ext uri="{BB962C8B-B14F-4D97-AF65-F5344CB8AC3E}">
        <p14:creationId xmlns:p14="http://schemas.microsoft.com/office/powerpoint/2010/main" val="2674060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1502" r="1502"/>
          <a:stretch>
            <a:fillRect/>
          </a:stretch>
        </p:blipFill>
        <p:spPr>
          <a:xfrm>
            <a:off x="992435" y="990600"/>
            <a:ext cx="3638453" cy="3872741"/>
          </a:xfrm>
        </p:spPr>
      </p:pic>
      <p:pic>
        <p:nvPicPr>
          <p:cNvPr id="7" name="Picture Placeholder 6"/>
          <p:cNvPicPr>
            <a:picLocks noGrp="1" noChangeAspect="1"/>
          </p:cNvPicPr>
          <p:nvPr>
            <p:ph type="pic" sz="quarter" idx="15"/>
          </p:nvPr>
        </p:nvPicPr>
        <p:blipFill>
          <a:blip r:embed="rId4" cstate="print">
            <a:extLst>
              <a:ext uri="{28A0092B-C50C-407E-A947-70E740481C1C}">
                <a14:useLocalDpi xmlns:a14="http://schemas.microsoft.com/office/drawing/2010/main" val="0"/>
              </a:ext>
            </a:extLst>
          </a:blip>
          <a:srcRect t="114" b="114"/>
          <a:stretch>
            <a:fillRect/>
          </a:stretch>
        </p:blipFill>
        <p:spPr/>
      </p:pic>
      <p:sp>
        <p:nvSpPr>
          <p:cNvPr id="4" name="Chỗ dành sẵn cho Văn bản 3"/>
          <p:cNvSpPr>
            <a:spLocks noGrp="1"/>
          </p:cNvSpPr>
          <p:nvPr>
            <p:ph type="body" sz="quarter" idx="14"/>
          </p:nvPr>
        </p:nvSpPr>
        <p:spPr>
          <a:xfrm>
            <a:off x="1028580" y="5305425"/>
            <a:ext cx="10325220" cy="1097280"/>
          </a:xfrm>
        </p:spPr>
        <p:txBody>
          <a:bodyPr>
            <a:normAutofit/>
          </a:bodyPr>
          <a:lstStyle/>
          <a:p>
            <a:r>
              <a:rPr lang="en-US" sz="2800" b="1" dirty="0" smtClean="0">
                <a:solidFill>
                  <a:srgbClr val="0070C0"/>
                </a:solidFill>
                <a:latin typeface="+mj-lt"/>
              </a:rPr>
              <a:t>    </a:t>
            </a:r>
            <a:r>
              <a:rPr lang="en-US" sz="3200" b="1" dirty="0" err="1" smtClean="0">
                <a:solidFill>
                  <a:srgbClr val="0070C0"/>
                </a:solidFill>
                <a:latin typeface="Times New Roman" panose="02020603050405020304" pitchFamily="18" charset="0"/>
                <a:cs typeface="Times New Roman" panose="02020603050405020304" pitchFamily="18" charset="0"/>
              </a:rPr>
              <a:t>Đây</a:t>
            </a:r>
            <a:r>
              <a:rPr lang="en-US" sz="3200" b="1" dirty="0" smtClean="0">
                <a:solidFill>
                  <a:srgbClr val="0070C0"/>
                </a:solidFill>
                <a:latin typeface="Times New Roman" panose="02020603050405020304" pitchFamily="18" charset="0"/>
                <a:cs typeface="Times New Roman" panose="02020603050405020304" pitchFamily="18" charset="0"/>
              </a:rPr>
              <a:t> </a:t>
            </a:r>
            <a:r>
              <a:rPr lang="en-US" sz="3200" b="1" dirty="0" err="1" smtClean="0">
                <a:solidFill>
                  <a:srgbClr val="0070C0"/>
                </a:solidFill>
                <a:latin typeface="Times New Roman" panose="02020603050405020304" pitchFamily="18" charset="0"/>
                <a:cs typeface="Times New Roman" panose="02020603050405020304" pitchFamily="18" charset="0"/>
              </a:rPr>
              <a:t>là</a:t>
            </a:r>
            <a:r>
              <a:rPr lang="en-US" sz="3200" b="1" dirty="0" smtClean="0">
                <a:solidFill>
                  <a:srgbClr val="0070C0"/>
                </a:solidFill>
                <a:latin typeface="Times New Roman" panose="02020603050405020304" pitchFamily="18" charset="0"/>
                <a:cs typeface="Times New Roman" panose="02020603050405020304" pitchFamily="18" charset="0"/>
              </a:rPr>
              <a:t> </a:t>
            </a:r>
            <a:r>
              <a:rPr lang="en-US" sz="3200" b="1" dirty="0" err="1" smtClean="0">
                <a:solidFill>
                  <a:srgbClr val="0070C0"/>
                </a:solidFill>
                <a:latin typeface="Times New Roman" panose="02020603050405020304" pitchFamily="18" charset="0"/>
                <a:cs typeface="Times New Roman" panose="02020603050405020304" pitchFamily="18" charset="0"/>
              </a:rPr>
              <a:t>trang</a:t>
            </a:r>
            <a:r>
              <a:rPr lang="en-US" sz="3200" b="1" dirty="0" smtClean="0">
                <a:solidFill>
                  <a:srgbClr val="0070C0"/>
                </a:solidFill>
                <a:latin typeface="Times New Roman" panose="02020603050405020304" pitchFamily="18" charset="0"/>
                <a:cs typeface="Times New Roman" panose="02020603050405020304" pitchFamily="18" charset="0"/>
              </a:rPr>
              <a:t> </a:t>
            </a:r>
            <a:r>
              <a:rPr lang="en-US" sz="3200" b="1" dirty="0" err="1" smtClean="0">
                <a:solidFill>
                  <a:srgbClr val="0070C0"/>
                </a:solidFill>
                <a:latin typeface="Times New Roman" panose="02020603050405020304" pitchFamily="18" charset="0"/>
                <a:cs typeface="Times New Roman" panose="02020603050405020304" pitchFamily="18" charset="0"/>
              </a:rPr>
              <a:t>phục</a:t>
            </a:r>
            <a:r>
              <a:rPr lang="en-US" sz="3200" b="1" dirty="0" smtClean="0">
                <a:solidFill>
                  <a:srgbClr val="0070C0"/>
                </a:solidFill>
                <a:latin typeface="Times New Roman" panose="02020603050405020304" pitchFamily="18" charset="0"/>
                <a:cs typeface="Times New Roman" panose="02020603050405020304" pitchFamily="18" charset="0"/>
              </a:rPr>
              <a:t> </a:t>
            </a:r>
            <a:r>
              <a:rPr lang="en-US" sz="3200" b="1" dirty="0" err="1" smtClean="0">
                <a:solidFill>
                  <a:srgbClr val="0070C0"/>
                </a:solidFill>
                <a:latin typeface="Times New Roman" panose="02020603050405020304" pitchFamily="18" charset="0"/>
                <a:cs typeface="Times New Roman" panose="02020603050405020304" pitchFamily="18" charset="0"/>
              </a:rPr>
              <a:t>của</a:t>
            </a:r>
            <a:r>
              <a:rPr lang="en-US" sz="3200" b="1" dirty="0" smtClean="0">
                <a:solidFill>
                  <a:srgbClr val="0070C0"/>
                </a:solidFill>
                <a:latin typeface="Times New Roman" panose="02020603050405020304" pitchFamily="18" charset="0"/>
                <a:cs typeface="Times New Roman" panose="02020603050405020304" pitchFamily="18" charset="0"/>
              </a:rPr>
              <a:t> </a:t>
            </a:r>
            <a:r>
              <a:rPr lang="en-US" sz="3200" b="1" dirty="0" err="1" smtClean="0">
                <a:solidFill>
                  <a:srgbClr val="0070C0"/>
                </a:solidFill>
                <a:latin typeface="Times New Roman" panose="02020603050405020304" pitchFamily="18" charset="0"/>
                <a:cs typeface="Times New Roman" panose="02020603050405020304" pitchFamily="18" charset="0"/>
              </a:rPr>
              <a:t>công</a:t>
            </a:r>
            <a:r>
              <a:rPr lang="en-US" sz="3200" b="1" dirty="0" smtClean="0">
                <a:solidFill>
                  <a:srgbClr val="0070C0"/>
                </a:solidFill>
                <a:latin typeface="Times New Roman" panose="02020603050405020304" pitchFamily="18" charset="0"/>
                <a:cs typeface="Times New Roman" panose="02020603050405020304" pitchFamily="18" charset="0"/>
              </a:rPr>
              <a:t> </a:t>
            </a:r>
            <a:r>
              <a:rPr lang="en-US" sz="3200" b="1" dirty="0" err="1" smtClean="0">
                <a:solidFill>
                  <a:srgbClr val="0070C0"/>
                </a:solidFill>
                <a:latin typeface="Times New Roman" panose="02020603050405020304" pitchFamily="18" charset="0"/>
                <a:cs typeface="Times New Roman" panose="02020603050405020304" pitchFamily="18" charset="0"/>
              </a:rPr>
              <a:t>dân</a:t>
            </a:r>
            <a:r>
              <a:rPr lang="en-US" sz="3200" b="1" dirty="0" smtClean="0">
                <a:solidFill>
                  <a:srgbClr val="0070C0"/>
                </a:solidFill>
                <a:latin typeface="Times New Roman" panose="02020603050405020304" pitchFamily="18" charset="0"/>
                <a:cs typeface="Times New Roman" panose="02020603050405020304" pitchFamily="18" charset="0"/>
              </a:rPr>
              <a:t> </a:t>
            </a:r>
            <a:r>
              <a:rPr lang="en-US" sz="3200" b="1" dirty="0" err="1" smtClean="0">
                <a:solidFill>
                  <a:srgbClr val="0070C0"/>
                </a:solidFill>
                <a:latin typeface="Times New Roman" panose="02020603050405020304" pitchFamily="18" charset="0"/>
                <a:cs typeface="Times New Roman" panose="02020603050405020304" pitchFamily="18" charset="0"/>
              </a:rPr>
              <a:t>nước</a:t>
            </a:r>
            <a:r>
              <a:rPr lang="en-US" sz="3200" b="1" dirty="0" smtClean="0">
                <a:solidFill>
                  <a:srgbClr val="0070C0"/>
                </a:solidFill>
                <a:latin typeface="Times New Roman" panose="02020603050405020304" pitchFamily="18" charset="0"/>
                <a:cs typeface="Times New Roman" panose="02020603050405020304" pitchFamily="18" charset="0"/>
              </a:rPr>
              <a:t> </a:t>
            </a:r>
            <a:r>
              <a:rPr lang="en-US" sz="3200" b="1" dirty="0" err="1" smtClean="0">
                <a:solidFill>
                  <a:srgbClr val="0070C0"/>
                </a:solidFill>
                <a:latin typeface="Times New Roman" panose="02020603050405020304" pitchFamily="18" charset="0"/>
                <a:cs typeface="Times New Roman" panose="02020603050405020304" pitchFamily="18" charset="0"/>
              </a:rPr>
              <a:t>nào</a:t>
            </a:r>
            <a:r>
              <a:rPr lang="en-US" sz="3200" b="1" dirty="0" smtClean="0">
                <a:solidFill>
                  <a:srgbClr val="0070C0"/>
                </a:solidFill>
                <a:latin typeface="Times New Roman" panose="02020603050405020304" pitchFamily="18" charset="0"/>
                <a:cs typeface="Times New Roman" panose="02020603050405020304" pitchFamily="18" charset="0"/>
              </a:rPr>
              <a:t>?</a:t>
            </a:r>
            <a:r>
              <a:rPr lang="en-US" sz="3200" b="1" dirty="0">
                <a:solidFill>
                  <a:srgbClr val="0070C0"/>
                </a:solidFill>
                <a:latin typeface="Times New Roman" panose="02020603050405020304" pitchFamily="18" charset="0"/>
                <a:cs typeface="Times New Roman" panose="02020603050405020304" pitchFamily="18" charset="0"/>
              </a:rPr>
              <a:t> </a:t>
            </a:r>
            <a:endParaRPr lang="en-US" sz="3200" b="1" dirty="0" smtClean="0">
              <a:solidFill>
                <a:srgbClr val="0070C0"/>
              </a:solidFill>
              <a:latin typeface="Times New Roman" panose="02020603050405020304" pitchFamily="18" charset="0"/>
              <a:cs typeface="Times New Roman" panose="02020603050405020304" pitchFamily="18" charset="0"/>
            </a:endParaRPr>
          </a:p>
          <a:p>
            <a:r>
              <a:rPr lang="en-US" sz="3200" b="1" dirty="0" smtClean="0">
                <a:solidFill>
                  <a:srgbClr val="0070C0"/>
                </a:solidFill>
                <a:latin typeface="Times New Roman" panose="02020603050405020304" pitchFamily="18" charset="0"/>
                <a:cs typeface="Times New Roman" panose="02020603050405020304" pitchFamily="18" charset="0"/>
              </a:rPr>
              <a:t>    </a:t>
            </a:r>
          </a:p>
        </p:txBody>
      </p:sp>
      <p:sp>
        <p:nvSpPr>
          <p:cNvPr id="9" name="Rounded Rectangle 8"/>
          <p:cNvSpPr/>
          <p:nvPr/>
        </p:nvSpPr>
        <p:spPr>
          <a:xfrm>
            <a:off x="2209800" y="-122422"/>
            <a:ext cx="7492621" cy="1113022"/>
          </a:xfrm>
          <a:prstGeom prst="round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4400" dirty="0" smtClean="0">
                <a:latin typeface="Times New Roman" panose="02020603050405020304" pitchFamily="18" charset="0"/>
                <a:cs typeface="Times New Roman" panose="02020603050405020304" pitchFamily="18" charset="0"/>
              </a:rPr>
              <a:t>I- KHỞI ĐỘNG</a:t>
            </a:r>
            <a:endParaRPr lang="en-GB" sz="4400" dirty="0">
              <a:latin typeface="Times New Roman" panose="02020603050405020304" pitchFamily="18" charset="0"/>
              <a:cs typeface="Times New Roman" panose="02020603050405020304" pitchFamily="18" charset="0"/>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med" p14:dur="700" advTm="23229">
        <p:fade/>
      </p:transition>
    </mc:Choice>
    <mc:Fallback xmlns="">
      <p:transition spd="med" advTm="23229">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 calcmode="lin" valueType="num">
                                      <p:cBhvr additive="base">
                                        <p:cTn id="1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4">
                                            <p:txEl>
                                              <p:pRg st="1" end="1"/>
                                            </p:txEl>
                                          </p:spTgt>
                                        </p:tgtEl>
                                        <p:attrNameLst>
                                          <p:attrName>style.visibility</p:attrName>
                                        </p:attrNameLst>
                                      </p:cBhvr>
                                      <p:to>
                                        <p:strVal val="visible"/>
                                      </p:to>
                                    </p:set>
                                    <p:anim calcmode="lin" valueType="num">
                                      <p:cBhvr additive="base">
                                        <p:cTn id="2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1"/>
          <p:cNvSpPr>
            <a:spLocks noGrp="1"/>
          </p:cNvSpPr>
          <p:nvPr>
            <p:ph type="pic" sz="quarter" idx="13"/>
          </p:nvPr>
        </p:nvSpPr>
        <p:spPr/>
      </p:sp>
      <p:sp>
        <p:nvSpPr>
          <p:cNvPr id="4" name="Chỗ dành sẵn cho Văn bản 3"/>
          <p:cNvSpPr>
            <a:spLocks noGrp="1"/>
          </p:cNvSpPr>
          <p:nvPr>
            <p:ph type="body" sz="quarter" idx="14"/>
          </p:nvPr>
        </p:nvSpPr>
        <p:spPr>
          <a:xfrm>
            <a:off x="684512" y="5494948"/>
            <a:ext cx="10363200" cy="1117071"/>
          </a:xfrm>
        </p:spPr>
        <p:txBody>
          <a:bodyPr>
            <a:noAutofit/>
          </a:bodyPr>
          <a:lstStyle/>
          <a:p>
            <a:r>
              <a:rPr lang="en-US" sz="2800" dirty="0">
                <a:latin typeface="Times New Roman" panose="02020603050405020304" pitchFamily="18" charset="0"/>
                <a:cs typeface="Times New Roman" panose="02020603050405020304" pitchFamily="18" charset="0"/>
              </a:rPr>
              <a:t>Theo </a:t>
            </a:r>
            <a:r>
              <a:rPr lang="en-US" sz="2800" dirty="0" err="1" smtClean="0">
                <a:latin typeface="Times New Roman" panose="02020603050405020304" pitchFamily="18" charset="0"/>
                <a:cs typeface="Times New Roman" panose="02020603050405020304" pitchFamily="18" charset="0"/>
              </a:rPr>
              <a:t>em</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phủ</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Việt</a:t>
            </a:r>
            <a:r>
              <a:rPr lang="en-US" sz="2800" dirty="0">
                <a:latin typeface="Times New Roman" panose="02020603050405020304" pitchFamily="18" charset="0"/>
                <a:cs typeface="Times New Roman" panose="02020603050405020304" pitchFamily="18" charset="0"/>
              </a:rPr>
              <a:t> Nam </a:t>
            </a:r>
            <a:r>
              <a:rPr lang="en-US" sz="2800" dirty="0" err="1">
                <a:latin typeface="Times New Roman" panose="02020603050405020304" pitchFamily="18" charset="0"/>
                <a:cs typeface="Times New Roman" panose="02020603050405020304" pitchFamily="18" charset="0"/>
              </a:rPr>
              <a:t>quan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tâm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việc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nước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Hãy</a:t>
            </a:r>
            <a:r>
              <a:rPr lang="en-US" sz="2800" dirty="0" smtClean="0">
                <a:latin typeface="Times New Roman" panose="02020603050405020304" pitchFamily="18" charset="0"/>
                <a:cs typeface="Times New Roman" panose="02020603050405020304" pitchFamily="18" charset="0"/>
              </a:rPr>
              <a:t> chia </a:t>
            </a:r>
            <a:r>
              <a:rPr lang="en-US" sz="2800" dirty="0" err="1" smtClean="0">
                <a:latin typeface="Times New Roman" panose="02020603050405020304" pitchFamily="18" charset="0"/>
                <a:cs typeface="Times New Roman" panose="02020603050405020304" pitchFamily="18" charset="0"/>
              </a:rPr>
              <a:t>sẻ</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cảm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xúc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của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em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khi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được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là</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công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dân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Việt</a:t>
            </a:r>
            <a:r>
              <a:rPr lang="en-US" sz="2800" dirty="0" smtClean="0">
                <a:latin typeface="Times New Roman" panose="02020603050405020304" pitchFamily="18" charset="0"/>
                <a:cs typeface="Times New Roman" panose="02020603050405020304" pitchFamily="18" charset="0"/>
              </a:rPr>
              <a:t> Nam.</a:t>
            </a:r>
            <a:r>
              <a:rPr lang="en-US" sz="2800" dirty="0">
                <a:latin typeface="Times New Roman" panose="02020603050405020304" pitchFamily="18" charset="0"/>
                <a:cs typeface="Times New Roman" panose="02020603050405020304" pitchFamily="18" charset="0"/>
              </a:rPr>
              <a:t/>
            </a:r>
            <a:br>
              <a:rPr lang="en-US" sz="2800" dirty="0">
                <a:latin typeface="Times New Roman" panose="02020603050405020304" pitchFamily="18" charset="0"/>
                <a:cs typeface="Times New Roman" panose="02020603050405020304" pitchFamily="18" charset="0"/>
              </a:rPr>
            </a:br>
            <a:endParaRPr lang="en-US" sz="2800" dirty="0"/>
          </a:p>
        </p:txBody>
      </p:sp>
      <p:sp>
        <p:nvSpPr>
          <p:cNvPr id="6" name="Tiêu đề 5"/>
          <p:cNvSpPr>
            <a:spLocks noGrp="1"/>
          </p:cNvSpPr>
          <p:nvPr>
            <p:ph type="title"/>
          </p:nvPr>
        </p:nvSpPr>
        <p:spPr>
          <a:xfrm rot="10800000" flipV="1">
            <a:off x="1028580" y="4985763"/>
            <a:ext cx="8104083" cy="945298"/>
          </a:xfrm>
        </p:spPr>
        <p:txBody>
          <a:bodyPr>
            <a:normAutofit/>
          </a:bodyPr>
          <a:lstStyle/>
          <a:p>
            <a:r>
              <a:rPr lang="en-US" dirty="0">
                <a:latin typeface="Times New Roman" panose="02020603050405020304" pitchFamily="18" charset="0"/>
                <a:cs typeface="Times New Roman" panose="02020603050405020304" pitchFamily="18" charset="0"/>
              </a:rPr>
              <a:t/>
            </a:r>
            <a:br>
              <a:rPr lang="en-US" dirty="0">
                <a:latin typeface="Times New Roman" panose="02020603050405020304" pitchFamily="18" charset="0"/>
                <a:cs typeface="Times New Roman" panose="02020603050405020304" pitchFamily="18" charset="0"/>
              </a:rPr>
            </a:br>
            <a:endParaRPr lang="en-US" dirty="0"/>
          </a:p>
        </p:txBody>
      </p:sp>
      <p:pic>
        <p:nvPicPr>
          <p:cNvPr id="7" name="Việt Nam thực hiện gần 300 chuyến bay đưa công dân về nước (VOA)">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5"/>
          <a:stretch>
            <a:fillRect/>
          </a:stretch>
        </p:blipFill>
        <p:spPr>
          <a:xfrm>
            <a:off x="1905000" y="1036588"/>
            <a:ext cx="8380713" cy="4038599"/>
          </a:xfrm>
          <a:prstGeom prst="rect">
            <a:avLst/>
          </a:prstGeom>
        </p:spPr>
      </p:pic>
      <p:sp>
        <p:nvSpPr>
          <p:cNvPr id="8" name="Rounded Rectangle 7"/>
          <p:cNvSpPr/>
          <p:nvPr/>
        </p:nvSpPr>
        <p:spPr>
          <a:xfrm>
            <a:off x="1295400" y="14944"/>
            <a:ext cx="8380714" cy="99060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4000" dirty="0" smtClean="0">
                <a:latin typeface="Times New Roman" panose="02020603050405020304" pitchFamily="18" charset="0"/>
                <a:cs typeface="Times New Roman" panose="02020603050405020304" pitchFamily="18" charset="0"/>
              </a:rPr>
              <a:t>BÀY TỎ Ý KIẾN CÁ NHÂN</a:t>
            </a:r>
            <a:endParaRPr lang="en-GB" sz="4000" dirty="0">
              <a:latin typeface="Times New Roman" panose="02020603050405020304" pitchFamily="18" charset="0"/>
              <a:cs typeface="Times New Roman" panose="02020603050405020304" pitchFamily="18" charset="0"/>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med" p14:dur="700" advTm="182667">
        <p:fade/>
      </p:transition>
    </mc:Choice>
    <mc:Fallback xmlns="">
      <p:transition spd="med" advTm="182667">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7"/>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7"/>
                                        </p:tgtEl>
                                      </p:cBhvr>
                                    </p:cmd>
                                  </p:childTnLst>
                                </p:cTn>
                              </p:par>
                            </p:childTnLst>
                          </p:cTn>
                        </p:par>
                      </p:childTnLst>
                    </p:cTn>
                  </p:par>
                </p:childTnLst>
              </p:cTn>
              <p:nextCondLst>
                <p:cond evt="onClick" delay="0">
                  <p:tgtEl>
                    <p:spTgt spid="7"/>
                  </p:tgtEl>
                </p:cond>
              </p:nextCondLst>
            </p:seq>
            <p:video>
              <p:cMediaNode vol="80000">
                <p:cTn id="15" fill="hold" display="0">
                  <p:stCondLst>
                    <p:cond delay="indefinite"/>
                  </p:stCondLst>
                </p:cTn>
                <p:tgtEl>
                  <p:spTgt spid="7"/>
                </p:tgtEl>
              </p:cMediaNode>
            </p:video>
          </p:childTnLst>
        </p:cTn>
      </p:par>
    </p:tnLst>
  </p:timing>
  <p:extLst mod="1">
    <p:ext uri="{E180D4A7-C9FB-4DFB-919C-405C955672EB}">
      <p14:showEvtLst xmlns:p14="http://schemas.microsoft.com/office/powerpoint/2010/main">
        <p14:playEvt time="28704" objId="7"/>
        <p14:stopEvt time="97832" objId="7"/>
      </p14:showEvt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p:cNvSpPr>
            <a:spLocks noGrp="1"/>
          </p:cNvSpPr>
          <p:nvPr>
            <p:ph type="title"/>
          </p:nvPr>
        </p:nvSpPr>
        <p:spPr>
          <a:xfrm>
            <a:off x="1219200" y="7883"/>
            <a:ext cx="9448800" cy="872359"/>
          </a:xfrm>
        </p:spPr>
        <p:style>
          <a:lnRef idx="1">
            <a:schemeClr val="accent2"/>
          </a:lnRef>
          <a:fillRef idx="2">
            <a:schemeClr val="accent2"/>
          </a:fillRef>
          <a:effectRef idx="1">
            <a:schemeClr val="accent2"/>
          </a:effectRef>
          <a:fontRef idx="minor">
            <a:schemeClr val="dk1"/>
          </a:fontRef>
        </p:style>
        <p:txBody>
          <a:bodyPr>
            <a:normAutofit fontScale="90000"/>
          </a:bodyPr>
          <a:lstStyle/>
          <a:p>
            <a:pPr algn="ctr"/>
            <a:r>
              <a:rPr lang="en-US" b="1" dirty="0" smtClean="0">
                <a:latin typeface="Times New Roman" panose="02020603050405020304" pitchFamily="18" charset="0"/>
                <a:cs typeface="Times New Roman" panose="02020603050405020304" pitchFamily="18" charset="0"/>
              </a:rPr>
              <a:t>II- KHÁM PHÁ</a:t>
            </a:r>
            <a:endParaRPr lang="en-US" b="1" dirty="0">
              <a:latin typeface="Times New Roman" panose="02020603050405020304" pitchFamily="18" charset="0"/>
              <a:cs typeface="Times New Roman" panose="02020603050405020304" pitchFamily="18" charset="0"/>
            </a:endParaRPr>
          </a:p>
        </p:txBody>
      </p:sp>
      <p:sp>
        <p:nvSpPr>
          <p:cNvPr id="7" name="TextBox 6"/>
          <p:cNvSpPr txBox="1"/>
          <p:nvPr/>
        </p:nvSpPr>
        <p:spPr>
          <a:xfrm>
            <a:off x="479208" y="762000"/>
            <a:ext cx="7445592" cy="584775"/>
          </a:xfrm>
          <a:prstGeom prst="rect">
            <a:avLst/>
          </a:prstGeom>
          <a:noFill/>
        </p:spPr>
        <p:txBody>
          <a:bodyPr wrap="square" rtlCol="0">
            <a:spAutoFit/>
          </a:bodyPr>
          <a:lstStyle/>
          <a:p>
            <a:r>
              <a:rPr lang="en-US" sz="3200" b="1" u="sng" dirty="0" smtClean="0">
                <a:solidFill>
                  <a:srgbClr val="FF0000"/>
                </a:solidFill>
                <a:latin typeface="Times New Roman" panose="02020603050405020304" pitchFamily="18" charset="0"/>
                <a:cs typeface="Times New Roman" panose="02020603050405020304" pitchFamily="18" charset="0"/>
              </a:rPr>
              <a:t>1. </a:t>
            </a:r>
            <a:r>
              <a:rPr lang="en-US" sz="3200" b="1" u="sng" dirty="0" err="1" smtClean="0">
                <a:solidFill>
                  <a:srgbClr val="FF0000"/>
                </a:solidFill>
                <a:latin typeface="Times New Roman" panose="02020603050405020304" pitchFamily="18" charset="0"/>
                <a:cs typeface="Times New Roman" panose="02020603050405020304" pitchFamily="18" charset="0"/>
              </a:rPr>
              <a:t>Tìm</a:t>
            </a:r>
            <a:r>
              <a:rPr lang="en-US" sz="3200" b="1" u="sng" dirty="0" smtClean="0">
                <a:solidFill>
                  <a:srgbClr val="FF0000"/>
                </a:solidFill>
                <a:latin typeface="Times New Roman" panose="02020603050405020304" pitchFamily="18" charset="0"/>
                <a:cs typeface="Times New Roman" panose="02020603050405020304" pitchFamily="18" charset="0"/>
              </a:rPr>
              <a:t> </a:t>
            </a:r>
            <a:r>
              <a:rPr lang="en-US" sz="3200" b="1" u="sng" dirty="0" err="1" smtClean="0">
                <a:solidFill>
                  <a:srgbClr val="FF0000"/>
                </a:solidFill>
                <a:latin typeface="Times New Roman" panose="02020603050405020304" pitchFamily="18" charset="0"/>
                <a:cs typeface="Times New Roman" panose="02020603050405020304" pitchFamily="18" charset="0"/>
              </a:rPr>
              <a:t>hiểu</a:t>
            </a:r>
            <a:r>
              <a:rPr lang="en-US" sz="3200" b="1" u="sng" dirty="0" smtClean="0">
                <a:solidFill>
                  <a:srgbClr val="FF0000"/>
                </a:solidFill>
                <a:latin typeface="Times New Roman" panose="02020603050405020304" pitchFamily="18" charset="0"/>
                <a:cs typeface="Times New Roman" panose="02020603050405020304" pitchFamily="18" charset="0"/>
              </a:rPr>
              <a:t> </a:t>
            </a:r>
            <a:r>
              <a:rPr lang="en-US" sz="3200" b="1" u="sng" dirty="0" err="1" smtClean="0">
                <a:solidFill>
                  <a:srgbClr val="FF0000"/>
                </a:solidFill>
                <a:latin typeface="Times New Roman" panose="02020603050405020304" pitchFamily="18" charset="0"/>
                <a:cs typeface="Times New Roman" panose="02020603050405020304" pitchFamily="18" charset="0"/>
              </a:rPr>
              <a:t>khái</a:t>
            </a:r>
            <a:r>
              <a:rPr lang="en-US" sz="3200" b="1" u="sng" dirty="0" smtClean="0">
                <a:solidFill>
                  <a:srgbClr val="FF0000"/>
                </a:solidFill>
                <a:latin typeface="Times New Roman" panose="02020603050405020304" pitchFamily="18" charset="0"/>
                <a:cs typeface="Times New Roman" panose="02020603050405020304" pitchFamily="18" charset="0"/>
              </a:rPr>
              <a:t> </a:t>
            </a:r>
            <a:r>
              <a:rPr lang="en-US" sz="3200" b="1" u="sng" dirty="0" err="1" smtClean="0">
                <a:solidFill>
                  <a:srgbClr val="FF0000"/>
                </a:solidFill>
                <a:latin typeface="Times New Roman" panose="02020603050405020304" pitchFamily="18" charset="0"/>
                <a:cs typeface="Times New Roman" panose="02020603050405020304" pitchFamily="18" charset="0"/>
              </a:rPr>
              <a:t>niệm</a:t>
            </a:r>
            <a:r>
              <a:rPr lang="en-US" sz="3200" b="1" u="sng" dirty="0" smtClean="0">
                <a:solidFill>
                  <a:srgbClr val="FF0000"/>
                </a:solidFill>
                <a:latin typeface="Times New Roman" panose="02020603050405020304" pitchFamily="18" charset="0"/>
                <a:cs typeface="Times New Roman" panose="02020603050405020304" pitchFamily="18" charset="0"/>
              </a:rPr>
              <a:t> </a:t>
            </a:r>
            <a:r>
              <a:rPr lang="en-US" sz="3200" b="1" u="sng" dirty="0" err="1" smtClean="0">
                <a:solidFill>
                  <a:srgbClr val="FF0000"/>
                </a:solidFill>
                <a:latin typeface="Times New Roman" panose="02020603050405020304" pitchFamily="18" charset="0"/>
                <a:cs typeface="Times New Roman" panose="02020603050405020304" pitchFamily="18" charset="0"/>
              </a:rPr>
              <a:t>công</a:t>
            </a:r>
            <a:r>
              <a:rPr lang="en-US" sz="3200" b="1" u="sng" dirty="0" smtClean="0">
                <a:solidFill>
                  <a:srgbClr val="FF0000"/>
                </a:solidFill>
                <a:latin typeface="Times New Roman" panose="02020603050405020304" pitchFamily="18" charset="0"/>
                <a:cs typeface="Times New Roman" panose="02020603050405020304" pitchFamily="18" charset="0"/>
              </a:rPr>
              <a:t> </a:t>
            </a:r>
            <a:r>
              <a:rPr lang="en-US" sz="3200" b="1" u="sng" dirty="0" err="1" smtClean="0">
                <a:solidFill>
                  <a:srgbClr val="FF0000"/>
                </a:solidFill>
                <a:latin typeface="Times New Roman" panose="02020603050405020304" pitchFamily="18" charset="0"/>
                <a:cs typeface="Times New Roman" panose="02020603050405020304" pitchFamily="18" charset="0"/>
              </a:rPr>
              <a:t>dân</a:t>
            </a:r>
            <a:r>
              <a:rPr lang="en-US" sz="3200" b="1" u="sng" dirty="0" smtClean="0">
                <a:solidFill>
                  <a:srgbClr val="FF0000"/>
                </a:solidFill>
                <a:latin typeface="Times New Roman" panose="02020603050405020304" pitchFamily="18" charset="0"/>
                <a:cs typeface="Times New Roman" panose="02020603050405020304" pitchFamily="18" charset="0"/>
              </a:rPr>
              <a:t> </a:t>
            </a:r>
            <a:endParaRPr lang="en-US" sz="3200" b="1" u="sng" dirty="0">
              <a:solidFill>
                <a:srgbClr val="FF0000"/>
              </a:solidFill>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1200" y="2278692"/>
            <a:ext cx="8153400" cy="4604708"/>
          </a:xfrm>
          <a:prstGeom prst="rect">
            <a:avLst/>
          </a:prstGeom>
        </p:spPr>
      </p:pic>
      <p:sp>
        <p:nvSpPr>
          <p:cNvPr id="9" name="TextBox 8"/>
          <p:cNvSpPr txBox="1"/>
          <p:nvPr/>
        </p:nvSpPr>
        <p:spPr>
          <a:xfrm>
            <a:off x="381000" y="1346775"/>
            <a:ext cx="11734800" cy="800219"/>
          </a:xfrm>
          <a:prstGeom prst="rect">
            <a:avLst/>
          </a:prstGeom>
          <a:noFill/>
        </p:spPr>
        <p:txBody>
          <a:bodyPr wrap="square" rtlCol="0">
            <a:spAutoFit/>
          </a:bodyPr>
          <a:lstStyle/>
          <a:p>
            <a:r>
              <a:rPr lang="en-US" sz="2300" b="1" i="1" dirty="0" err="1" smtClean="0">
                <a:latin typeface="Times New Roman" panose="02020603050405020304" pitchFamily="18" charset="0"/>
                <a:cs typeface="Times New Roman" panose="02020603050405020304" pitchFamily="18" charset="0"/>
              </a:rPr>
              <a:t>Em</a:t>
            </a:r>
            <a:r>
              <a:rPr lang="en-US" sz="2300" b="1" i="1" dirty="0" smtClean="0">
                <a:latin typeface="Times New Roman" panose="02020603050405020304" pitchFamily="18" charset="0"/>
                <a:cs typeface="Times New Roman" panose="02020603050405020304" pitchFamily="18" charset="0"/>
              </a:rPr>
              <a:t> </a:t>
            </a:r>
            <a:r>
              <a:rPr lang="en-US" sz="2300" b="1" i="1" dirty="0" err="1" smtClean="0">
                <a:latin typeface="Times New Roman" panose="02020603050405020304" pitchFamily="18" charset="0"/>
                <a:cs typeface="Times New Roman" panose="02020603050405020304" pitchFamily="18" charset="0"/>
              </a:rPr>
              <a:t>hãy</a:t>
            </a:r>
            <a:r>
              <a:rPr lang="en-US" sz="2300" b="1" i="1" dirty="0" smtClean="0">
                <a:latin typeface="Times New Roman" panose="02020603050405020304" pitchFamily="18" charset="0"/>
                <a:cs typeface="Times New Roman" panose="02020603050405020304" pitchFamily="18" charset="0"/>
              </a:rPr>
              <a:t> </a:t>
            </a:r>
            <a:r>
              <a:rPr lang="en-US" sz="2300" b="1" i="1" dirty="0" err="1" smtClean="0">
                <a:latin typeface="Times New Roman" panose="02020603050405020304" pitchFamily="18" charset="0"/>
                <a:cs typeface="Times New Roman" panose="02020603050405020304" pitchFamily="18" charset="0"/>
              </a:rPr>
              <a:t>quan</a:t>
            </a:r>
            <a:r>
              <a:rPr lang="en-US" sz="2300" b="1" i="1" dirty="0" smtClean="0">
                <a:latin typeface="Times New Roman" panose="02020603050405020304" pitchFamily="18" charset="0"/>
                <a:cs typeface="Times New Roman" panose="02020603050405020304" pitchFamily="18" charset="0"/>
              </a:rPr>
              <a:t> </a:t>
            </a:r>
            <a:r>
              <a:rPr lang="en-US" sz="2300" b="1" i="1" dirty="0" err="1" smtClean="0">
                <a:latin typeface="Times New Roman" panose="02020603050405020304" pitchFamily="18" charset="0"/>
                <a:cs typeface="Times New Roman" panose="02020603050405020304" pitchFamily="18" charset="0"/>
              </a:rPr>
              <a:t>sát</a:t>
            </a:r>
            <a:r>
              <a:rPr lang="en-US" sz="2300" b="1" i="1" dirty="0" smtClean="0">
                <a:latin typeface="Times New Roman" panose="02020603050405020304" pitchFamily="18" charset="0"/>
                <a:cs typeface="Times New Roman" panose="02020603050405020304" pitchFamily="18" charset="0"/>
              </a:rPr>
              <a:t> </a:t>
            </a:r>
            <a:r>
              <a:rPr lang="en-US" sz="2300" b="1" i="1" dirty="0" err="1" smtClean="0">
                <a:latin typeface="Times New Roman" panose="02020603050405020304" pitchFamily="18" charset="0"/>
                <a:cs typeface="Times New Roman" panose="02020603050405020304" pitchFamily="18" charset="0"/>
              </a:rPr>
              <a:t>các</a:t>
            </a:r>
            <a:r>
              <a:rPr lang="en-US" sz="2300" b="1" i="1" dirty="0" smtClean="0">
                <a:latin typeface="Times New Roman" panose="02020603050405020304" pitchFamily="18" charset="0"/>
                <a:cs typeface="Times New Roman" panose="02020603050405020304" pitchFamily="18" charset="0"/>
              </a:rPr>
              <a:t> </a:t>
            </a:r>
            <a:r>
              <a:rPr lang="en-US" sz="2300" b="1" i="1" dirty="0" err="1" smtClean="0">
                <a:latin typeface="Times New Roman" panose="02020603050405020304" pitchFamily="18" charset="0"/>
                <a:cs typeface="Times New Roman" panose="02020603050405020304" pitchFamily="18" charset="0"/>
              </a:rPr>
              <a:t>cuốn</a:t>
            </a:r>
            <a:r>
              <a:rPr lang="en-US" sz="2300" b="1" i="1" dirty="0" smtClean="0">
                <a:latin typeface="Times New Roman" panose="02020603050405020304" pitchFamily="18" charset="0"/>
                <a:cs typeface="Times New Roman" panose="02020603050405020304" pitchFamily="18" charset="0"/>
              </a:rPr>
              <a:t> </a:t>
            </a:r>
            <a:r>
              <a:rPr lang="en-US" sz="2300" b="1" i="1" dirty="0" err="1" smtClean="0">
                <a:latin typeface="Times New Roman" panose="02020603050405020304" pitchFamily="18" charset="0"/>
                <a:cs typeface="Times New Roman" panose="02020603050405020304" pitchFamily="18" charset="0"/>
              </a:rPr>
              <a:t>hộ</a:t>
            </a:r>
            <a:r>
              <a:rPr lang="en-US" sz="2300" b="1" i="1" dirty="0" smtClean="0">
                <a:latin typeface="Times New Roman" panose="02020603050405020304" pitchFamily="18" charset="0"/>
                <a:cs typeface="Times New Roman" panose="02020603050405020304" pitchFamily="18" charset="0"/>
              </a:rPr>
              <a:t> </a:t>
            </a:r>
            <a:r>
              <a:rPr lang="en-US" sz="2300" b="1" i="1" dirty="0" err="1" smtClean="0">
                <a:latin typeface="Times New Roman" panose="02020603050405020304" pitchFamily="18" charset="0"/>
                <a:cs typeface="Times New Roman" panose="02020603050405020304" pitchFamily="18" charset="0"/>
              </a:rPr>
              <a:t>chiếu</a:t>
            </a:r>
            <a:r>
              <a:rPr lang="en-US" sz="2300" b="1" i="1" dirty="0" smtClean="0">
                <a:latin typeface="Times New Roman" panose="02020603050405020304" pitchFamily="18" charset="0"/>
                <a:cs typeface="Times New Roman" panose="02020603050405020304" pitchFamily="18" charset="0"/>
              </a:rPr>
              <a:t> </a:t>
            </a:r>
            <a:r>
              <a:rPr lang="en-US" sz="2300" b="1" i="1" dirty="0" err="1" smtClean="0">
                <a:latin typeface="Times New Roman" panose="02020603050405020304" pitchFamily="18" charset="0"/>
                <a:cs typeface="Times New Roman" panose="02020603050405020304" pitchFamily="18" charset="0"/>
              </a:rPr>
              <a:t>dưới</a:t>
            </a:r>
            <a:r>
              <a:rPr lang="en-US" sz="2300" b="1" i="1" dirty="0" smtClean="0">
                <a:latin typeface="Times New Roman" panose="02020603050405020304" pitchFamily="18" charset="0"/>
                <a:cs typeface="Times New Roman" panose="02020603050405020304" pitchFamily="18" charset="0"/>
              </a:rPr>
              <a:t> </a:t>
            </a:r>
            <a:r>
              <a:rPr lang="en-US" sz="2300" b="1" i="1" dirty="0" err="1" smtClean="0">
                <a:latin typeface="Times New Roman" panose="02020603050405020304" pitchFamily="18" charset="0"/>
                <a:cs typeface="Times New Roman" panose="02020603050405020304" pitchFamily="18" charset="0"/>
              </a:rPr>
              <a:t>đây</a:t>
            </a:r>
            <a:r>
              <a:rPr lang="en-US" sz="2300" b="1" i="1" dirty="0" smtClean="0">
                <a:latin typeface="Times New Roman" panose="02020603050405020304" pitchFamily="18" charset="0"/>
                <a:cs typeface="Times New Roman" panose="02020603050405020304" pitchFamily="18" charset="0"/>
              </a:rPr>
              <a:t> </a:t>
            </a:r>
            <a:r>
              <a:rPr lang="en-US" sz="2300" b="1" i="1" dirty="0" err="1" smtClean="0">
                <a:latin typeface="Times New Roman" panose="02020603050405020304" pitchFamily="18" charset="0"/>
                <a:cs typeface="Times New Roman" panose="02020603050405020304" pitchFamily="18" charset="0"/>
              </a:rPr>
              <a:t>và</a:t>
            </a:r>
            <a:r>
              <a:rPr lang="en-US" sz="2300" b="1" i="1" dirty="0" smtClean="0">
                <a:latin typeface="Times New Roman" panose="02020603050405020304" pitchFamily="18" charset="0"/>
                <a:cs typeface="Times New Roman" panose="02020603050405020304" pitchFamily="18" charset="0"/>
              </a:rPr>
              <a:t> </a:t>
            </a:r>
            <a:r>
              <a:rPr lang="en-US" sz="2300" b="1" i="1" dirty="0" err="1" smtClean="0">
                <a:latin typeface="Times New Roman" panose="02020603050405020304" pitchFamily="18" charset="0"/>
                <a:cs typeface="Times New Roman" panose="02020603050405020304" pitchFamily="18" charset="0"/>
              </a:rPr>
              <a:t>cho</a:t>
            </a:r>
            <a:r>
              <a:rPr lang="en-US" sz="2300" b="1" i="1" dirty="0" smtClean="0">
                <a:latin typeface="Times New Roman" panose="02020603050405020304" pitchFamily="18" charset="0"/>
                <a:cs typeface="Times New Roman" panose="02020603050405020304" pitchFamily="18" charset="0"/>
              </a:rPr>
              <a:t> </a:t>
            </a:r>
            <a:r>
              <a:rPr lang="en-US" sz="2300" b="1" i="1" dirty="0" err="1" smtClean="0">
                <a:latin typeface="Times New Roman" panose="02020603050405020304" pitchFamily="18" charset="0"/>
                <a:cs typeface="Times New Roman" panose="02020603050405020304" pitchFamily="18" charset="0"/>
              </a:rPr>
              <a:t>biết</a:t>
            </a:r>
            <a:r>
              <a:rPr lang="en-US" sz="2300" b="1" i="1" dirty="0" smtClean="0">
                <a:latin typeface="Times New Roman" panose="02020603050405020304" pitchFamily="18" charset="0"/>
                <a:cs typeface="Times New Roman" panose="02020603050405020304" pitchFamily="18" charset="0"/>
              </a:rPr>
              <a:t> </a:t>
            </a:r>
            <a:r>
              <a:rPr lang="en-US" sz="2300" b="1" i="1" dirty="0" err="1" smtClean="0">
                <a:latin typeface="Times New Roman" panose="02020603050405020304" pitchFamily="18" charset="0"/>
                <a:cs typeface="Times New Roman" panose="02020603050405020304" pitchFamily="18" charset="0"/>
              </a:rPr>
              <a:t>đó</a:t>
            </a:r>
            <a:r>
              <a:rPr lang="en-US" sz="2300" b="1" i="1" dirty="0" smtClean="0">
                <a:latin typeface="Times New Roman" panose="02020603050405020304" pitchFamily="18" charset="0"/>
                <a:cs typeface="Times New Roman" panose="02020603050405020304" pitchFamily="18" charset="0"/>
              </a:rPr>
              <a:t> </a:t>
            </a:r>
            <a:r>
              <a:rPr lang="en-US" sz="2300" b="1" i="1" dirty="0" err="1" smtClean="0">
                <a:latin typeface="Times New Roman" panose="02020603050405020304" pitchFamily="18" charset="0"/>
                <a:cs typeface="Times New Roman" panose="02020603050405020304" pitchFamily="18" charset="0"/>
              </a:rPr>
              <a:t>là</a:t>
            </a:r>
            <a:r>
              <a:rPr lang="en-US" sz="2300" b="1" i="1" dirty="0" smtClean="0">
                <a:latin typeface="Times New Roman" panose="02020603050405020304" pitchFamily="18" charset="0"/>
                <a:cs typeface="Times New Roman" panose="02020603050405020304" pitchFamily="18" charset="0"/>
              </a:rPr>
              <a:t> </a:t>
            </a:r>
            <a:r>
              <a:rPr lang="en-US" sz="2300" b="1" i="1" dirty="0" err="1" smtClean="0">
                <a:latin typeface="Times New Roman" panose="02020603050405020304" pitchFamily="18" charset="0"/>
                <a:cs typeface="Times New Roman" panose="02020603050405020304" pitchFamily="18" charset="0"/>
              </a:rPr>
              <a:t>hộ</a:t>
            </a:r>
            <a:r>
              <a:rPr lang="en-US" sz="2300" b="1" i="1" dirty="0" smtClean="0">
                <a:latin typeface="Times New Roman" panose="02020603050405020304" pitchFamily="18" charset="0"/>
                <a:cs typeface="Times New Roman" panose="02020603050405020304" pitchFamily="18" charset="0"/>
              </a:rPr>
              <a:t> </a:t>
            </a:r>
            <a:r>
              <a:rPr lang="en-US" sz="2300" b="1" i="1" dirty="0" err="1" smtClean="0">
                <a:latin typeface="Times New Roman" panose="02020603050405020304" pitchFamily="18" charset="0"/>
                <a:cs typeface="Times New Roman" panose="02020603050405020304" pitchFamily="18" charset="0"/>
              </a:rPr>
              <a:t>chiếu</a:t>
            </a:r>
            <a:r>
              <a:rPr lang="en-US" sz="2300" b="1" i="1" dirty="0" smtClean="0">
                <a:latin typeface="Times New Roman" panose="02020603050405020304" pitchFamily="18" charset="0"/>
                <a:cs typeface="Times New Roman" panose="02020603050405020304" pitchFamily="18" charset="0"/>
              </a:rPr>
              <a:t> </a:t>
            </a:r>
            <a:r>
              <a:rPr lang="en-US" sz="2300" b="1" i="1" dirty="0" err="1" smtClean="0">
                <a:latin typeface="Times New Roman" panose="02020603050405020304" pitchFamily="18" charset="0"/>
                <a:cs typeface="Times New Roman" panose="02020603050405020304" pitchFamily="18" charset="0"/>
              </a:rPr>
              <a:t>của</a:t>
            </a:r>
            <a:r>
              <a:rPr lang="en-US" sz="2300" b="1" i="1" dirty="0" smtClean="0">
                <a:latin typeface="Times New Roman" panose="02020603050405020304" pitchFamily="18" charset="0"/>
                <a:cs typeface="Times New Roman" panose="02020603050405020304" pitchFamily="18" charset="0"/>
              </a:rPr>
              <a:t> </a:t>
            </a:r>
            <a:r>
              <a:rPr lang="en-US" sz="2300" b="1" i="1" dirty="0" err="1" smtClean="0">
                <a:latin typeface="Times New Roman" panose="02020603050405020304" pitchFamily="18" charset="0"/>
                <a:cs typeface="Times New Roman" panose="02020603050405020304" pitchFamily="18" charset="0"/>
              </a:rPr>
              <a:t>quốc</a:t>
            </a:r>
            <a:r>
              <a:rPr lang="en-US" sz="2300" b="1" i="1" dirty="0" smtClean="0">
                <a:latin typeface="Times New Roman" panose="02020603050405020304" pitchFamily="18" charset="0"/>
                <a:cs typeface="Times New Roman" panose="02020603050405020304" pitchFamily="18" charset="0"/>
              </a:rPr>
              <a:t> </a:t>
            </a:r>
            <a:r>
              <a:rPr lang="en-US" sz="2300" b="1" i="1" dirty="0" err="1" smtClean="0">
                <a:latin typeface="Times New Roman" panose="02020603050405020304" pitchFamily="18" charset="0"/>
                <a:cs typeface="Times New Roman" panose="02020603050405020304" pitchFamily="18" charset="0"/>
              </a:rPr>
              <a:t>gia</a:t>
            </a:r>
            <a:r>
              <a:rPr lang="en-US" sz="2300" b="1" i="1" dirty="0" smtClean="0">
                <a:latin typeface="Times New Roman" panose="02020603050405020304" pitchFamily="18" charset="0"/>
                <a:cs typeface="Times New Roman" panose="02020603050405020304" pitchFamily="18" charset="0"/>
              </a:rPr>
              <a:t> </a:t>
            </a:r>
            <a:r>
              <a:rPr lang="en-US" sz="2300" b="1" i="1" dirty="0" err="1" smtClean="0">
                <a:latin typeface="Times New Roman" panose="02020603050405020304" pitchFamily="18" charset="0"/>
                <a:cs typeface="Times New Roman" panose="02020603050405020304" pitchFamily="18" charset="0"/>
              </a:rPr>
              <a:t>nào</a:t>
            </a:r>
            <a:r>
              <a:rPr lang="en-US" sz="2300" b="1" i="1" dirty="0" smtClean="0">
                <a:latin typeface="Times New Roman" panose="02020603050405020304" pitchFamily="18" charset="0"/>
                <a:cs typeface="Times New Roman" panose="02020603050405020304" pitchFamily="18" charset="0"/>
              </a:rPr>
              <a:t>. </a:t>
            </a:r>
          </a:p>
          <a:p>
            <a:r>
              <a:rPr lang="en-US" sz="2300" b="1" i="1" dirty="0" smtClean="0">
                <a:latin typeface="Times New Roman" panose="02020603050405020304" pitchFamily="18" charset="0"/>
                <a:cs typeface="Times New Roman" panose="02020603050405020304" pitchFamily="18" charset="0"/>
              </a:rPr>
              <a:t>Ý </a:t>
            </a:r>
            <a:r>
              <a:rPr lang="en-US" sz="2300" b="1" i="1" dirty="0" err="1" smtClean="0">
                <a:latin typeface="Times New Roman" panose="02020603050405020304" pitchFamily="18" charset="0"/>
                <a:cs typeface="Times New Roman" panose="02020603050405020304" pitchFamily="18" charset="0"/>
              </a:rPr>
              <a:t>nghĩa</a:t>
            </a:r>
            <a:r>
              <a:rPr lang="en-US" sz="2300" b="1" i="1" dirty="0" smtClean="0">
                <a:latin typeface="Times New Roman" panose="02020603050405020304" pitchFamily="18" charset="0"/>
                <a:cs typeface="Times New Roman" panose="02020603050405020304" pitchFamily="18" charset="0"/>
              </a:rPr>
              <a:t> </a:t>
            </a:r>
            <a:r>
              <a:rPr lang="en-US" sz="2300" b="1" i="1" dirty="0" err="1" smtClean="0">
                <a:latin typeface="Times New Roman" panose="02020603050405020304" pitchFamily="18" charset="0"/>
                <a:cs typeface="Times New Roman" panose="02020603050405020304" pitchFamily="18" charset="0"/>
              </a:rPr>
              <a:t>của</a:t>
            </a:r>
            <a:r>
              <a:rPr lang="en-US" sz="2300" b="1" i="1" dirty="0" smtClean="0">
                <a:latin typeface="Times New Roman" panose="02020603050405020304" pitchFamily="18" charset="0"/>
                <a:cs typeface="Times New Roman" panose="02020603050405020304" pitchFamily="18" charset="0"/>
              </a:rPr>
              <a:t> </a:t>
            </a:r>
            <a:r>
              <a:rPr lang="en-US" sz="2300" b="1" i="1" dirty="0" err="1" smtClean="0">
                <a:latin typeface="Times New Roman" panose="02020603050405020304" pitchFamily="18" charset="0"/>
                <a:cs typeface="Times New Roman" panose="02020603050405020304" pitchFamily="18" charset="0"/>
              </a:rPr>
              <a:t>những</a:t>
            </a:r>
            <a:r>
              <a:rPr lang="en-US" sz="2300" b="1" i="1" dirty="0" smtClean="0">
                <a:latin typeface="Times New Roman" panose="02020603050405020304" pitchFamily="18" charset="0"/>
                <a:cs typeface="Times New Roman" panose="02020603050405020304" pitchFamily="18" charset="0"/>
              </a:rPr>
              <a:t> </a:t>
            </a:r>
            <a:r>
              <a:rPr lang="en-US" sz="2300" b="1" i="1" dirty="0" err="1" smtClean="0">
                <a:latin typeface="Times New Roman" panose="02020603050405020304" pitchFamily="18" charset="0"/>
                <a:cs typeface="Times New Roman" panose="02020603050405020304" pitchFamily="18" charset="0"/>
              </a:rPr>
              <a:t>cuốn</a:t>
            </a:r>
            <a:r>
              <a:rPr lang="en-US" sz="2300" b="1" i="1" dirty="0" smtClean="0">
                <a:latin typeface="Times New Roman" panose="02020603050405020304" pitchFamily="18" charset="0"/>
                <a:cs typeface="Times New Roman" panose="02020603050405020304" pitchFamily="18" charset="0"/>
              </a:rPr>
              <a:t> </a:t>
            </a:r>
            <a:r>
              <a:rPr lang="en-US" sz="2300" b="1" i="1" dirty="0" err="1" smtClean="0">
                <a:latin typeface="Times New Roman" panose="02020603050405020304" pitchFamily="18" charset="0"/>
                <a:cs typeface="Times New Roman" panose="02020603050405020304" pitchFamily="18" charset="0"/>
              </a:rPr>
              <a:t>hộ</a:t>
            </a:r>
            <a:r>
              <a:rPr lang="en-US" sz="2300" b="1" i="1" dirty="0" smtClean="0">
                <a:latin typeface="Times New Roman" panose="02020603050405020304" pitchFamily="18" charset="0"/>
                <a:cs typeface="Times New Roman" panose="02020603050405020304" pitchFamily="18" charset="0"/>
              </a:rPr>
              <a:t> </a:t>
            </a:r>
            <a:r>
              <a:rPr lang="en-US" sz="2300" b="1" i="1" dirty="0" err="1" smtClean="0">
                <a:latin typeface="Times New Roman" panose="02020603050405020304" pitchFamily="18" charset="0"/>
                <a:cs typeface="Times New Roman" panose="02020603050405020304" pitchFamily="18" charset="0"/>
              </a:rPr>
              <a:t>chiếu</a:t>
            </a:r>
            <a:r>
              <a:rPr lang="en-US" sz="2300" b="1" i="1" dirty="0" smtClean="0">
                <a:latin typeface="Times New Roman" panose="02020603050405020304" pitchFamily="18" charset="0"/>
                <a:cs typeface="Times New Roman" panose="02020603050405020304" pitchFamily="18" charset="0"/>
              </a:rPr>
              <a:t> </a:t>
            </a:r>
            <a:r>
              <a:rPr lang="en-US" sz="2300" b="1" i="1" dirty="0" err="1" smtClean="0">
                <a:latin typeface="Times New Roman" panose="02020603050405020304" pitchFamily="18" charset="0"/>
                <a:cs typeface="Times New Roman" panose="02020603050405020304" pitchFamily="18" charset="0"/>
              </a:rPr>
              <a:t>đó</a:t>
            </a:r>
            <a:r>
              <a:rPr lang="en-US" sz="2300" b="1" i="1" dirty="0" smtClean="0">
                <a:latin typeface="Times New Roman" panose="02020603050405020304" pitchFamily="18" charset="0"/>
                <a:cs typeface="Times New Roman" panose="02020603050405020304" pitchFamily="18" charset="0"/>
              </a:rPr>
              <a:t>.</a:t>
            </a:r>
            <a:endParaRPr lang="en-US" sz="2300" b="1" i="1" dirty="0">
              <a:latin typeface="Times New Roman" panose="02020603050405020304" pitchFamily="18" charset="0"/>
              <a:cs typeface="Times New Roman" panose="02020603050405020304" pitchFamily="18" charset="0"/>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med" p14:dur="700" advTm="96948">
        <p:fade/>
      </p:transition>
    </mc:Choice>
    <mc:Fallback xmlns="">
      <p:transition spd="med" advTm="96948">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p:cNvSpPr>
            <a:spLocks noGrp="1"/>
          </p:cNvSpPr>
          <p:nvPr>
            <p:ph type="title"/>
          </p:nvPr>
        </p:nvSpPr>
        <p:spPr>
          <a:xfrm>
            <a:off x="-1600200" y="0"/>
            <a:ext cx="10896600" cy="762000"/>
          </a:xfrm>
        </p:spPr>
        <p:txBody>
          <a:bodyPr/>
          <a:lstStyle/>
          <a:p>
            <a:r>
              <a:rPr lang="en-US" dirty="0" smtClean="0"/>
              <a:t>                       </a:t>
            </a:r>
            <a:r>
              <a:rPr lang="en-US" sz="2800" dirty="0" err="1" smtClean="0">
                <a:solidFill>
                  <a:srgbClr val="0070C0"/>
                </a:solidFill>
                <a:latin typeface="Times New Roman" panose="02020603050405020304" pitchFamily="18" charset="0"/>
                <a:cs typeface="Times New Roman" panose="02020603050405020304" pitchFamily="18" charset="0"/>
              </a:rPr>
              <a:t>Em</a:t>
            </a:r>
            <a:r>
              <a:rPr lang="en-US" sz="2800" dirty="0" smtClean="0">
                <a:solidFill>
                  <a:srgbClr val="0070C0"/>
                </a:solidFill>
                <a:latin typeface="Times New Roman" panose="02020603050405020304" pitchFamily="18" charset="0"/>
                <a:cs typeface="Times New Roman" panose="02020603050405020304" pitchFamily="18" charset="0"/>
              </a:rPr>
              <a:t> </a:t>
            </a:r>
            <a:r>
              <a:rPr lang="en-US" sz="2800" dirty="0" err="1" smtClean="0">
                <a:solidFill>
                  <a:srgbClr val="0070C0"/>
                </a:solidFill>
                <a:latin typeface="Times New Roman" panose="02020603050405020304" pitchFamily="18" charset="0"/>
                <a:cs typeface="Times New Roman" panose="02020603050405020304" pitchFamily="18" charset="0"/>
              </a:rPr>
              <a:t>hãy</a:t>
            </a:r>
            <a:r>
              <a:rPr lang="en-US" sz="2800" dirty="0" smtClean="0">
                <a:solidFill>
                  <a:srgbClr val="0070C0"/>
                </a:solidFill>
                <a:latin typeface="Times New Roman" panose="02020603050405020304" pitchFamily="18" charset="0"/>
                <a:cs typeface="Times New Roman" panose="02020603050405020304" pitchFamily="18" charset="0"/>
              </a:rPr>
              <a:t> </a:t>
            </a:r>
            <a:r>
              <a:rPr lang="en-US" sz="2800" dirty="0" err="1" smtClean="0">
                <a:solidFill>
                  <a:srgbClr val="0070C0"/>
                </a:solidFill>
                <a:latin typeface="Times New Roman" panose="02020603050405020304" pitchFamily="18" charset="0"/>
                <a:cs typeface="Times New Roman" panose="02020603050405020304" pitchFamily="18" charset="0"/>
              </a:rPr>
              <a:t>đọc</a:t>
            </a:r>
            <a:r>
              <a:rPr lang="en-US" sz="2800" dirty="0" smtClean="0">
                <a:solidFill>
                  <a:srgbClr val="0070C0"/>
                </a:solidFill>
                <a:latin typeface="Times New Roman" panose="02020603050405020304" pitchFamily="18" charset="0"/>
                <a:cs typeface="Times New Roman" panose="02020603050405020304" pitchFamily="18" charset="0"/>
              </a:rPr>
              <a:t> </a:t>
            </a:r>
            <a:r>
              <a:rPr lang="en-US" sz="2800" dirty="0" err="1" smtClean="0">
                <a:solidFill>
                  <a:srgbClr val="0070C0"/>
                </a:solidFill>
                <a:latin typeface="Times New Roman" panose="02020603050405020304" pitchFamily="18" charset="0"/>
                <a:cs typeface="Times New Roman" panose="02020603050405020304" pitchFamily="18" charset="0"/>
              </a:rPr>
              <a:t>tình</a:t>
            </a:r>
            <a:r>
              <a:rPr lang="en-US" sz="2800" dirty="0" smtClean="0">
                <a:solidFill>
                  <a:srgbClr val="0070C0"/>
                </a:solidFill>
                <a:latin typeface="Times New Roman" panose="02020603050405020304" pitchFamily="18" charset="0"/>
                <a:cs typeface="Times New Roman" panose="02020603050405020304" pitchFamily="18" charset="0"/>
              </a:rPr>
              <a:t> </a:t>
            </a:r>
            <a:r>
              <a:rPr lang="en-US" sz="2800" dirty="0" err="1" smtClean="0">
                <a:solidFill>
                  <a:srgbClr val="0070C0"/>
                </a:solidFill>
                <a:latin typeface="Times New Roman" panose="02020603050405020304" pitchFamily="18" charset="0"/>
                <a:cs typeface="Times New Roman" panose="02020603050405020304" pitchFamily="18" charset="0"/>
              </a:rPr>
              <a:t>huống</a:t>
            </a:r>
            <a:r>
              <a:rPr lang="en-US" sz="2800" dirty="0" smtClean="0">
                <a:solidFill>
                  <a:srgbClr val="0070C0"/>
                </a:solidFill>
                <a:latin typeface="Times New Roman" panose="02020603050405020304" pitchFamily="18" charset="0"/>
                <a:cs typeface="Times New Roman" panose="02020603050405020304" pitchFamily="18" charset="0"/>
              </a:rPr>
              <a:t> </a:t>
            </a:r>
            <a:r>
              <a:rPr lang="en-US" sz="2800" dirty="0" err="1" smtClean="0">
                <a:solidFill>
                  <a:srgbClr val="0070C0"/>
                </a:solidFill>
                <a:latin typeface="Times New Roman" panose="02020603050405020304" pitchFamily="18" charset="0"/>
                <a:cs typeface="Times New Roman" panose="02020603050405020304" pitchFamily="18" charset="0"/>
              </a:rPr>
              <a:t>sau</a:t>
            </a:r>
            <a:r>
              <a:rPr lang="en-US" sz="2800" dirty="0" smtClean="0">
                <a:solidFill>
                  <a:srgbClr val="0070C0"/>
                </a:solidFill>
                <a:latin typeface="Times New Roman" panose="02020603050405020304" pitchFamily="18" charset="0"/>
                <a:cs typeface="Times New Roman" panose="02020603050405020304" pitchFamily="18" charset="0"/>
              </a:rPr>
              <a:t> </a:t>
            </a:r>
            <a:r>
              <a:rPr lang="en-US" sz="2800" dirty="0" err="1" smtClean="0">
                <a:solidFill>
                  <a:srgbClr val="0070C0"/>
                </a:solidFill>
                <a:latin typeface="Times New Roman" panose="02020603050405020304" pitchFamily="18" charset="0"/>
                <a:cs typeface="Times New Roman" panose="02020603050405020304" pitchFamily="18" charset="0"/>
              </a:rPr>
              <a:t>và</a:t>
            </a:r>
            <a:r>
              <a:rPr lang="en-US" sz="2800" dirty="0" smtClean="0">
                <a:solidFill>
                  <a:srgbClr val="0070C0"/>
                </a:solidFill>
                <a:latin typeface="Times New Roman" panose="02020603050405020304" pitchFamily="18" charset="0"/>
                <a:cs typeface="Times New Roman" panose="02020603050405020304" pitchFamily="18" charset="0"/>
              </a:rPr>
              <a:t> </a:t>
            </a:r>
            <a:r>
              <a:rPr lang="en-US" sz="2800" dirty="0" err="1" smtClean="0">
                <a:solidFill>
                  <a:srgbClr val="0070C0"/>
                </a:solidFill>
                <a:latin typeface="Times New Roman" panose="02020603050405020304" pitchFamily="18" charset="0"/>
                <a:cs typeface="Times New Roman" panose="02020603050405020304" pitchFamily="18" charset="0"/>
              </a:rPr>
              <a:t>trả</a:t>
            </a:r>
            <a:r>
              <a:rPr lang="en-US" sz="2800" dirty="0" smtClean="0">
                <a:solidFill>
                  <a:srgbClr val="0070C0"/>
                </a:solidFill>
                <a:latin typeface="Times New Roman" panose="02020603050405020304" pitchFamily="18" charset="0"/>
                <a:cs typeface="Times New Roman" panose="02020603050405020304" pitchFamily="18" charset="0"/>
              </a:rPr>
              <a:t> </a:t>
            </a:r>
            <a:r>
              <a:rPr lang="en-US" sz="2800" dirty="0" err="1" smtClean="0">
                <a:solidFill>
                  <a:srgbClr val="0070C0"/>
                </a:solidFill>
                <a:latin typeface="Times New Roman" panose="02020603050405020304" pitchFamily="18" charset="0"/>
                <a:cs typeface="Times New Roman" panose="02020603050405020304" pitchFamily="18" charset="0"/>
              </a:rPr>
              <a:t>lời</a:t>
            </a:r>
            <a:r>
              <a:rPr lang="en-US" sz="2800" dirty="0" smtClean="0">
                <a:solidFill>
                  <a:srgbClr val="0070C0"/>
                </a:solidFill>
                <a:latin typeface="Times New Roman" panose="02020603050405020304" pitchFamily="18" charset="0"/>
                <a:cs typeface="Times New Roman" panose="02020603050405020304" pitchFamily="18" charset="0"/>
              </a:rPr>
              <a:t> </a:t>
            </a:r>
            <a:r>
              <a:rPr lang="en-US" sz="2800" dirty="0" err="1" smtClean="0">
                <a:solidFill>
                  <a:srgbClr val="0070C0"/>
                </a:solidFill>
                <a:latin typeface="Times New Roman" panose="02020603050405020304" pitchFamily="18" charset="0"/>
                <a:cs typeface="Times New Roman" panose="02020603050405020304" pitchFamily="18" charset="0"/>
              </a:rPr>
              <a:t>câu</a:t>
            </a:r>
            <a:r>
              <a:rPr lang="en-US" sz="2800" dirty="0" smtClean="0">
                <a:solidFill>
                  <a:srgbClr val="0070C0"/>
                </a:solidFill>
                <a:latin typeface="Times New Roman" panose="02020603050405020304" pitchFamily="18" charset="0"/>
                <a:cs typeface="Times New Roman" panose="02020603050405020304" pitchFamily="18" charset="0"/>
              </a:rPr>
              <a:t> </a:t>
            </a:r>
            <a:r>
              <a:rPr lang="en-US" sz="2800" dirty="0" err="1" smtClean="0">
                <a:solidFill>
                  <a:srgbClr val="0070C0"/>
                </a:solidFill>
                <a:latin typeface="Times New Roman" panose="02020603050405020304" pitchFamily="18" charset="0"/>
                <a:cs typeface="Times New Roman" panose="02020603050405020304" pitchFamily="18" charset="0"/>
              </a:rPr>
              <a:t>hỏi</a:t>
            </a:r>
            <a:endParaRPr lang="en-US" dirty="0">
              <a:solidFill>
                <a:srgbClr val="0070C0"/>
              </a:solidFill>
              <a:latin typeface="Times New Roman" panose="02020603050405020304" pitchFamily="18" charset="0"/>
              <a:cs typeface="Times New Roman" panose="02020603050405020304" pitchFamily="18" charset="0"/>
            </a:endParaRPr>
          </a:p>
        </p:txBody>
      </p:sp>
      <p:sp>
        <p:nvSpPr>
          <p:cNvPr id="4" name="Rounded Rectangle 3"/>
          <p:cNvSpPr/>
          <p:nvPr/>
        </p:nvSpPr>
        <p:spPr>
          <a:xfrm>
            <a:off x="1219200" y="838200"/>
            <a:ext cx="9448800" cy="365760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400" b="1" dirty="0" err="1">
                <a:solidFill>
                  <a:srgbClr val="FF0000"/>
                </a:solidFill>
                <a:latin typeface="Times New Roman" panose="02020603050405020304" pitchFamily="18" charset="0"/>
                <a:cs typeface="Times New Roman" panose="02020603050405020304" pitchFamily="18" charset="0"/>
              </a:rPr>
              <a:t>Tình</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huống</a:t>
            </a:r>
            <a:r>
              <a:rPr lang="en-US" sz="2400" b="1" dirty="0">
                <a:solidFill>
                  <a:srgbClr val="FF0000"/>
                </a:solidFill>
                <a:latin typeface="Times New Roman" panose="02020603050405020304" pitchFamily="18" charset="0"/>
                <a:cs typeface="Times New Roman" panose="02020603050405020304" pitchFamily="18" charset="0"/>
              </a:rPr>
              <a:t>:</a:t>
            </a:r>
          </a:p>
          <a:p>
            <a:pPr algn="ctr"/>
            <a:r>
              <a:rPr lang="vi-VN" sz="2400" i="1" dirty="0">
                <a:solidFill>
                  <a:srgbClr val="FF0000"/>
                </a:solidFill>
                <a:latin typeface="Times New Roman" panose="02020603050405020304" pitchFamily="18" charset="0"/>
                <a:cs typeface="Times New Roman" panose="02020603050405020304" pitchFamily="18" charset="0"/>
              </a:rPr>
              <a:t>Nhóm của Toàn đang thảo l</a:t>
            </a:r>
            <a:r>
              <a:rPr lang="en-US" sz="2400" i="1" dirty="0" err="1">
                <a:solidFill>
                  <a:srgbClr val="FF0000"/>
                </a:solidFill>
                <a:latin typeface="Times New Roman" panose="02020603050405020304" pitchFamily="18" charset="0"/>
                <a:cs typeface="Times New Roman" panose="02020603050405020304" pitchFamily="18" charset="0"/>
              </a:rPr>
              <a:t>uậ</a:t>
            </a:r>
            <a:r>
              <a:rPr lang="vi-VN" sz="2400" i="1" dirty="0">
                <a:solidFill>
                  <a:srgbClr val="FF0000"/>
                </a:solidFill>
                <a:latin typeface="Times New Roman" panose="02020603050405020304" pitchFamily="18" charset="0"/>
                <a:cs typeface="Times New Roman" panose="02020603050405020304" pitchFamily="18" charset="0"/>
              </a:rPr>
              <a:t>n về khái niệm công d</a:t>
            </a:r>
            <a:r>
              <a:rPr lang="en-US" sz="2400" i="1" dirty="0" err="1">
                <a:solidFill>
                  <a:srgbClr val="FF0000"/>
                </a:solidFill>
                <a:latin typeface="Times New Roman" panose="02020603050405020304" pitchFamily="18" charset="0"/>
                <a:cs typeface="Times New Roman" panose="02020603050405020304" pitchFamily="18" charset="0"/>
              </a:rPr>
              <a:t>ân</a:t>
            </a:r>
            <a:r>
              <a:rPr lang="vi-VN" sz="2400" i="1" dirty="0">
                <a:solidFill>
                  <a:srgbClr val="FF0000"/>
                </a:solidFill>
                <a:latin typeface="Times New Roman" panose="02020603050405020304" pitchFamily="18" charset="0"/>
                <a:cs typeface="Times New Roman" panose="02020603050405020304" pitchFamily="18" charset="0"/>
              </a:rPr>
              <a:t>, một số ý kiến được nêu ra:</a:t>
            </a:r>
            <a:endParaRPr lang="en-GB" sz="2400" i="1" dirty="0">
              <a:solidFill>
                <a:srgbClr val="FF0000"/>
              </a:solidFill>
              <a:latin typeface="Times New Roman" panose="02020603050405020304" pitchFamily="18" charset="0"/>
              <a:cs typeface="Times New Roman" panose="02020603050405020304" pitchFamily="18" charset="0"/>
            </a:endParaRPr>
          </a:p>
          <a:p>
            <a:pPr lvl="0"/>
            <a:r>
              <a:rPr lang="vi-VN" sz="2400" b="1" i="1" dirty="0">
                <a:solidFill>
                  <a:srgbClr val="7030A0"/>
                </a:solidFill>
                <a:latin typeface="Times New Roman" panose="02020603050405020304" pitchFamily="18" charset="0"/>
                <a:cs typeface="Times New Roman" panose="02020603050405020304" pitchFamily="18" charset="0"/>
              </a:rPr>
              <a:t>Minh: </a:t>
            </a:r>
            <a:r>
              <a:rPr lang="vi-VN" sz="2400" dirty="0">
                <a:latin typeface="Times New Roman" panose="02020603050405020304" pitchFamily="18" charset="0"/>
                <a:cs typeface="Times New Roman" panose="02020603050405020304" pitchFamily="18" charset="0"/>
              </a:rPr>
              <a:t>Công dân là những người d</a:t>
            </a:r>
            <a:r>
              <a:rPr lang="en-US" sz="2400" dirty="0" err="1">
                <a:latin typeface="Times New Roman" panose="02020603050405020304" pitchFamily="18" charset="0"/>
                <a:cs typeface="Times New Roman" panose="02020603050405020304" pitchFamily="18" charset="0"/>
              </a:rPr>
              <a:t>ân</a:t>
            </a:r>
            <a:r>
              <a:rPr lang="vi-VN" sz="2400" dirty="0">
                <a:latin typeface="Times New Roman" panose="02020603050405020304" pitchFamily="18" charset="0"/>
                <a:cs typeface="Times New Roman" panose="02020603050405020304" pitchFamily="18" charset="0"/>
              </a:rPr>
              <a:t> sống trong cùng một nước.</a:t>
            </a:r>
            <a:endParaRPr lang="en-GB" sz="2400" dirty="0">
              <a:latin typeface="Times New Roman" panose="02020603050405020304" pitchFamily="18" charset="0"/>
              <a:cs typeface="Times New Roman" panose="02020603050405020304" pitchFamily="18" charset="0"/>
            </a:endParaRPr>
          </a:p>
          <a:p>
            <a:pPr lvl="0"/>
            <a:r>
              <a:rPr lang="vi-VN" sz="2400" b="1" i="1" dirty="0">
                <a:solidFill>
                  <a:srgbClr val="00B050"/>
                </a:solidFill>
                <a:latin typeface="Times New Roman" panose="02020603050405020304" pitchFamily="18" charset="0"/>
                <a:cs typeface="Times New Roman" panose="02020603050405020304" pitchFamily="18" charset="0"/>
              </a:rPr>
              <a:t>Thắng</a:t>
            </a:r>
            <a:r>
              <a:rPr lang="vi-VN" sz="2400" dirty="0">
                <a:latin typeface="Times New Roman" panose="02020603050405020304" pitchFamily="18" charset="0"/>
                <a:cs typeface="Times New Roman" panose="02020603050405020304" pitchFamily="18" charset="0"/>
              </a:rPr>
              <a:t>: Công dân là những người </a:t>
            </a:r>
            <a:r>
              <a:rPr lang="vi-VN" sz="2400" dirty="0" smtClean="0">
                <a:latin typeface="Times New Roman" panose="02020603050405020304" pitchFamily="18" charset="0"/>
                <a:cs typeface="Times New Roman" panose="02020603050405020304" pitchFamily="18" charset="0"/>
              </a:rPr>
              <a:t>d</a:t>
            </a:r>
            <a:r>
              <a:rPr lang="en-US" sz="2400" dirty="0">
                <a:latin typeface="Times New Roman" panose="02020603050405020304" pitchFamily="18" charset="0"/>
                <a:cs typeface="Times New Roman" panose="02020603050405020304" pitchFamily="18" charset="0"/>
              </a:rPr>
              <a:t>â</a:t>
            </a:r>
            <a:r>
              <a:rPr lang="vi-VN" sz="2400" dirty="0" smtClean="0">
                <a:latin typeface="Times New Roman" panose="02020603050405020304" pitchFamily="18" charset="0"/>
                <a:cs typeface="Times New Roman" panose="02020603050405020304" pitchFamily="18" charset="0"/>
              </a:rPr>
              <a:t>n </a:t>
            </a:r>
            <a:r>
              <a:rPr lang="vi-VN" sz="2400" dirty="0">
                <a:latin typeface="Times New Roman" panose="02020603050405020304" pitchFamily="18" charset="0"/>
                <a:cs typeface="Times New Roman" panose="02020603050405020304" pitchFamily="18" charset="0"/>
              </a:rPr>
              <a:t>sống trong một nước, có cùng màu da, cùng tiếng nói.</a:t>
            </a:r>
            <a:endParaRPr lang="en-GB" sz="2400" dirty="0">
              <a:latin typeface="Times New Roman" panose="02020603050405020304" pitchFamily="18" charset="0"/>
              <a:cs typeface="Times New Roman" panose="02020603050405020304" pitchFamily="18" charset="0"/>
            </a:endParaRPr>
          </a:p>
          <a:p>
            <a:pPr lvl="0"/>
            <a:r>
              <a:rPr lang="vi-VN" sz="2400" b="1" i="1" dirty="0">
                <a:solidFill>
                  <a:schemeClr val="accent6">
                    <a:lumMod val="75000"/>
                  </a:schemeClr>
                </a:solidFill>
                <a:latin typeface="Times New Roman" panose="02020603050405020304" pitchFamily="18" charset="0"/>
                <a:cs typeface="Times New Roman" panose="02020603050405020304" pitchFamily="18" charset="0"/>
              </a:rPr>
              <a:t>Toàn</a:t>
            </a:r>
            <a:r>
              <a:rPr lang="vi-VN" sz="2400" dirty="0">
                <a:latin typeface="Times New Roman" panose="02020603050405020304" pitchFamily="18" charset="0"/>
                <a:cs typeface="Times New Roman" panose="02020603050405020304" pitchFamily="18" charset="0"/>
              </a:rPr>
              <a:t>: Công dân là những người </a:t>
            </a:r>
            <a:r>
              <a:rPr lang="vi-VN" sz="2400" dirty="0" smtClean="0">
                <a:latin typeface="Times New Roman" panose="02020603050405020304" pitchFamily="18" charset="0"/>
                <a:cs typeface="Times New Roman" panose="02020603050405020304" pitchFamily="18" charset="0"/>
              </a:rPr>
              <a:t>d</a:t>
            </a:r>
            <a:r>
              <a:rPr lang="en-US" sz="2400" dirty="0">
                <a:latin typeface="Times New Roman" panose="02020603050405020304" pitchFamily="18" charset="0"/>
                <a:cs typeface="Times New Roman" panose="02020603050405020304" pitchFamily="18" charset="0"/>
              </a:rPr>
              <a:t>â</a:t>
            </a:r>
            <a:r>
              <a:rPr lang="vi-VN" sz="2400" dirty="0" smtClean="0">
                <a:latin typeface="Times New Roman" panose="02020603050405020304" pitchFamily="18" charset="0"/>
                <a:cs typeface="Times New Roman" panose="02020603050405020304" pitchFamily="18" charset="0"/>
              </a:rPr>
              <a:t>n </a:t>
            </a:r>
            <a:r>
              <a:rPr lang="vi-VN" sz="2400" dirty="0">
                <a:latin typeface="Times New Roman" panose="02020603050405020304" pitchFamily="18" charset="0"/>
                <a:cs typeface="Times New Roman" panose="02020603050405020304" pitchFamily="18" charset="0"/>
              </a:rPr>
              <a:t>mang quốc </a:t>
            </a:r>
            <a:r>
              <a:rPr lang="vi-VN" sz="2400" dirty="0" smtClean="0">
                <a:latin typeface="Times New Roman" panose="02020603050405020304" pitchFamily="18" charset="0"/>
                <a:cs typeface="Times New Roman" panose="02020603050405020304" pitchFamily="18" charset="0"/>
              </a:rPr>
              <a:t>t</a:t>
            </a:r>
            <a:r>
              <a:rPr lang="en-US" sz="2400" dirty="0">
                <a:latin typeface="Times New Roman" panose="02020603050405020304" pitchFamily="18" charset="0"/>
                <a:cs typeface="Times New Roman" panose="02020603050405020304" pitchFamily="18" charset="0"/>
              </a:rPr>
              <a:t>ị</a:t>
            </a:r>
            <a:r>
              <a:rPr lang="vi-VN" sz="2400" dirty="0" smtClean="0">
                <a:latin typeface="Times New Roman" panose="02020603050405020304" pitchFamily="18" charset="0"/>
                <a:cs typeface="Times New Roman" panose="02020603050405020304" pitchFamily="18" charset="0"/>
              </a:rPr>
              <a:t>ch </a:t>
            </a:r>
            <a:r>
              <a:rPr lang="vi-VN" sz="2400" dirty="0">
                <a:latin typeface="Times New Roman" panose="02020603050405020304" pitchFamily="18" charset="0"/>
                <a:cs typeface="Times New Roman" panose="02020603050405020304" pitchFamily="18" charset="0"/>
              </a:rPr>
              <a:t>của một nước, có những quyền và nghĩa vụ do Nhà nước đó quy định.</a:t>
            </a:r>
            <a:endParaRPr lang="en-GB" sz="2400" dirty="0">
              <a:latin typeface="Times New Roman" panose="02020603050405020304" pitchFamily="18" charset="0"/>
              <a:cs typeface="Times New Roman" panose="02020603050405020304" pitchFamily="18" charset="0"/>
            </a:endParaRPr>
          </a:p>
        </p:txBody>
      </p:sp>
      <p:sp>
        <p:nvSpPr>
          <p:cNvPr id="5" name="Rounded Rectangle 4"/>
          <p:cNvSpPr/>
          <p:nvPr/>
        </p:nvSpPr>
        <p:spPr>
          <a:xfrm>
            <a:off x="76200" y="5193406"/>
            <a:ext cx="11734800" cy="1295400"/>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800" dirty="0" smtClean="0">
                <a:latin typeface="Times New Roman" panose="02020603050405020304" pitchFamily="18" charset="0"/>
                <a:cs typeface="Times New Roman" panose="02020603050405020304" pitchFamily="18" charset="0"/>
              </a:rPr>
              <a:t>? Theo </a:t>
            </a:r>
            <a:r>
              <a:rPr lang="en-US" sz="2800" dirty="0" err="1" smtClean="0">
                <a:latin typeface="Times New Roman" panose="02020603050405020304" pitchFamily="18" charset="0"/>
                <a:cs typeface="Times New Roman" panose="02020603050405020304" pitchFamily="18" charset="0"/>
              </a:rPr>
              <a:t>em</a:t>
            </a:r>
            <a:r>
              <a:rPr lang="en-US" sz="2800" dirty="0" smtClean="0">
                <a:latin typeface="Times New Roman" panose="02020603050405020304" pitchFamily="18" charset="0"/>
                <a:cs typeface="Times New Roman" panose="02020603050405020304" pitchFamily="18" charset="0"/>
              </a:rPr>
              <a:t>, ý </a:t>
            </a:r>
            <a:r>
              <a:rPr lang="en-US" sz="2800" dirty="0" err="1" smtClean="0">
                <a:latin typeface="Times New Roman" panose="02020603050405020304" pitchFamily="18" charset="0"/>
                <a:cs typeface="Times New Roman" panose="02020603050405020304" pitchFamily="18" charset="0"/>
              </a:rPr>
              <a:t>kiến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của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bạn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nào</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là</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đầy</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đủ</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khái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niệm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công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dân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Giải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thích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vì</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sao</a:t>
            </a:r>
            <a:r>
              <a:rPr lang="en-US" sz="2800" dirty="0" smtClean="0">
                <a:latin typeface="Times New Roman" panose="02020603050405020304" pitchFamily="18" charset="0"/>
                <a:cs typeface="Times New Roman" panose="02020603050405020304" pitchFamily="18" charset="0"/>
              </a:rPr>
              <a:t>.</a:t>
            </a:r>
            <a:endParaRPr lang="en-GB" sz="2800" dirty="0">
              <a:latin typeface="Times New Roman" panose="02020603050405020304" pitchFamily="18" charset="0"/>
              <a:cs typeface="Times New Roman" panose="02020603050405020304" pitchFamily="18" charset="0"/>
            </a:endParaRPr>
          </a:p>
          <a:p>
            <a:pPr lvl="0"/>
            <a:endParaRPr lang="en-US" dirty="0">
              <a:latin typeface="Times New Roman" panose="02020603050405020304" pitchFamily="18" charset="0"/>
              <a:cs typeface="Times New Roman" panose="02020603050405020304" pitchFamily="18" charset="0"/>
            </a:endParaRPr>
          </a:p>
        </p:txBody>
      </p:sp>
      <p:sp>
        <p:nvSpPr>
          <p:cNvPr id="7" name="Down Arrow 6"/>
          <p:cNvSpPr/>
          <p:nvPr/>
        </p:nvSpPr>
        <p:spPr>
          <a:xfrm>
            <a:off x="4800600" y="4507606"/>
            <a:ext cx="1638300" cy="6858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med" p14:dur="700" advTm="110334">
        <p:fade/>
      </p:transition>
    </mc:Choice>
    <mc:Fallback xmlns="">
      <p:transition spd="med" advTm="110334">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138" y="0"/>
            <a:ext cx="12192000" cy="609600"/>
          </a:xfrm>
        </p:spPr>
        <p:txBody>
          <a:bodyPr>
            <a:noAutofit/>
          </a:bodyPr>
          <a:lstStyle/>
          <a:p>
            <a:r>
              <a:rPr lang="en-US" sz="3200" u="sng" dirty="0">
                <a:solidFill>
                  <a:srgbClr val="FF0000"/>
                </a:solidFill>
                <a:latin typeface="Times New Roman" panose="02020603050405020304" pitchFamily="18" charset="0"/>
                <a:cs typeface="Times New Roman" panose="02020603050405020304" pitchFamily="18" charset="0"/>
              </a:rPr>
              <a:t>2. </a:t>
            </a:r>
            <a:r>
              <a:rPr lang="en-US" sz="3200" u="sng" dirty="0" err="1">
                <a:solidFill>
                  <a:srgbClr val="FF0000"/>
                </a:solidFill>
                <a:latin typeface="Times New Roman" panose="02020603050405020304" pitchFamily="18" charset="0"/>
                <a:cs typeface="Times New Roman" panose="02020603050405020304" pitchFamily="18" charset="0"/>
              </a:rPr>
              <a:t>Căn</a:t>
            </a:r>
            <a:r>
              <a:rPr lang="en-US" sz="3200" u="sng" dirty="0">
                <a:solidFill>
                  <a:srgbClr val="FF0000"/>
                </a:solidFill>
                <a:latin typeface="Times New Roman" panose="02020603050405020304" pitchFamily="18" charset="0"/>
                <a:cs typeface="Times New Roman" panose="02020603050405020304" pitchFamily="18" charset="0"/>
              </a:rPr>
              <a:t> </a:t>
            </a:r>
            <a:r>
              <a:rPr lang="en-US" sz="3200" u="sng" dirty="0" err="1">
                <a:solidFill>
                  <a:srgbClr val="FF0000"/>
                </a:solidFill>
                <a:latin typeface="Times New Roman" panose="02020603050405020304" pitchFamily="18" charset="0"/>
                <a:cs typeface="Times New Roman" panose="02020603050405020304" pitchFamily="18" charset="0"/>
              </a:rPr>
              <a:t>cứ</a:t>
            </a:r>
            <a:r>
              <a:rPr lang="en-US" sz="3200" u="sng" dirty="0">
                <a:solidFill>
                  <a:srgbClr val="FF0000"/>
                </a:solidFill>
                <a:latin typeface="Times New Roman" panose="02020603050405020304" pitchFamily="18" charset="0"/>
                <a:cs typeface="Times New Roman" panose="02020603050405020304" pitchFamily="18" charset="0"/>
              </a:rPr>
              <a:t> </a:t>
            </a:r>
            <a:r>
              <a:rPr lang="en-US" sz="3200" u="sng" dirty="0" err="1">
                <a:solidFill>
                  <a:srgbClr val="FF0000"/>
                </a:solidFill>
                <a:latin typeface="Times New Roman" panose="02020603050405020304" pitchFamily="18" charset="0"/>
                <a:cs typeface="Times New Roman" panose="02020603050405020304" pitchFamily="18" charset="0"/>
              </a:rPr>
              <a:t>xác</a:t>
            </a:r>
            <a:r>
              <a:rPr lang="en-US" sz="3200" u="sng" dirty="0">
                <a:solidFill>
                  <a:srgbClr val="FF0000"/>
                </a:solidFill>
                <a:latin typeface="Times New Roman" panose="02020603050405020304" pitchFamily="18" charset="0"/>
                <a:cs typeface="Times New Roman" panose="02020603050405020304" pitchFamily="18" charset="0"/>
              </a:rPr>
              <a:t> </a:t>
            </a:r>
            <a:r>
              <a:rPr lang="en-US" sz="3200" u="sng" dirty="0" err="1">
                <a:solidFill>
                  <a:srgbClr val="FF0000"/>
                </a:solidFill>
                <a:latin typeface="Times New Roman" panose="02020603050405020304" pitchFamily="18" charset="0"/>
                <a:cs typeface="Times New Roman" panose="02020603050405020304" pitchFamily="18" charset="0"/>
              </a:rPr>
              <a:t>định</a:t>
            </a:r>
            <a:r>
              <a:rPr lang="en-US" sz="3200" u="sng" dirty="0">
                <a:solidFill>
                  <a:srgbClr val="FF0000"/>
                </a:solidFill>
                <a:latin typeface="Times New Roman" panose="02020603050405020304" pitchFamily="18" charset="0"/>
                <a:cs typeface="Times New Roman" panose="02020603050405020304" pitchFamily="18" charset="0"/>
              </a:rPr>
              <a:t> </a:t>
            </a:r>
            <a:r>
              <a:rPr lang="en-US" sz="3200" u="sng" dirty="0" err="1">
                <a:solidFill>
                  <a:srgbClr val="FF0000"/>
                </a:solidFill>
                <a:latin typeface="Times New Roman" panose="02020603050405020304" pitchFamily="18" charset="0"/>
                <a:cs typeface="Times New Roman" panose="02020603050405020304" pitchFamily="18" charset="0"/>
              </a:rPr>
              <a:t>công</a:t>
            </a:r>
            <a:r>
              <a:rPr lang="en-US" sz="3200" u="sng" dirty="0">
                <a:solidFill>
                  <a:srgbClr val="FF0000"/>
                </a:solidFill>
                <a:latin typeface="Times New Roman" panose="02020603050405020304" pitchFamily="18" charset="0"/>
                <a:cs typeface="Times New Roman" panose="02020603050405020304" pitchFamily="18" charset="0"/>
              </a:rPr>
              <a:t> </a:t>
            </a:r>
            <a:r>
              <a:rPr lang="en-US" sz="3200" u="sng" dirty="0" err="1">
                <a:solidFill>
                  <a:srgbClr val="FF0000"/>
                </a:solidFill>
                <a:latin typeface="Times New Roman" panose="02020603050405020304" pitchFamily="18" charset="0"/>
                <a:cs typeface="Times New Roman" panose="02020603050405020304" pitchFamily="18" charset="0"/>
              </a:rPr>
              <a:t>dân</a:t>
            </a:r>
            <a:r>
              <a:rPr lang="en-US" sz="3200" u="sng" dirty="0">
                <a:solidFill>
                  <a:srgbClr val="FF0000"/>
                </a:solidFill>
                <a:latin typeface="Times New Roman" panose="02020603050405020304" pitchFamily="18" charset="0"/>
                <a:cs typeface="Times New Roman" panose="02020603050405020304" pitchFamily="18" charset="0"/>
              </a:rPr>
              <a:t> </a:t>
            </a:r>
            <a:r>
              <a:rPr lang="en-US" sz="3200" u="sng" dirty="0" err="1">
                <a:solidFill>
                  <a:srgbClr val="FF0000"/>
                </a:solidFill>
                <a:latin typeface="Times New Roman" panose="02020603050405020304" pitchFamily="18" charset="0"/>
                <a:cs typeface="Times New Roman" panose="02020603050405020304" pitchFamily="18" charset="0"/>
              </a:rPr>
              <a:t>nước</a:t>
            </a:r>
            <a:r>
              <a:rPr lang="en-US" sz="3200" u="sng" dirty="0">
                <a:solidFill>
                  <a:srgbClr val="FF0000"/>
                </a:solidFill>
                <a:latin typeface="Times New Roman" panose="02020603050405020304" pitchFamily="18" charset="0"/>
                <a:cs typeface="Times New Roman" panose="02020603050405020304" pitchFamily="18" charset="0"/>
              </a:rPr>
              <a:t> </a:t>
            </a:r>
            <a:r>
              <a:rPr lang="en-US" sz="3200" u="sng" dirty="0" err="1">
                <a:solidFill>
                  <a:srgbClr val="FF0000"/>
                </a:solidFill>
                <a:latin typeface="Times New Roman" panose="02020603050405020304" pitchFamily="18" charset="0"/>
                <a:cs typeface="Times New Roman" panose="02020603050405020304" pitchFamily="18" charset="0"/>
              </a:rPr>
              <a:t>Cộng</a:t>
            </a:r>
            <a:r>
              <a:rPr lang="en-US" sz="3200" u="sng" dirty="0">
                <a:solidFill>
                  <a:srgbClr val="FF0000"/>
                </a:solidFill>
                <a:latin typeface="Times New Roman" panose="02020603050405020304" pitchFamily="18" charset="0"/>
                <a:cs typeface="Times New Roman" panose="02020603050405020304" pitchFamily="18" charset="0"/>
              </a:rPr>
              <a:t> </a:t>
            </a:r>
            <a:r>
              <a:rPr lang="en-US" sz="3200" u="sng" dirty="0" err="1">
                <a:solidFill>
                  <a:srgbClr val="FF0000"/>
                </a:solidFill>
                <a:latin typeface="Times New Roman" panose="02020603050405020304" pitchFamily="18" charset="0"/>
                <a:cs typeface="Times New Roman" panose="02020603050405020304" pitchFamily="18" charset="0"/>
              </a:rPr>
              <a:t>hòa</a:t>
            </a:r>
            <a:r>
              <a:rPr lang="en-US" sz="3200" u="sng" dirty="0">
                <a:solidFill>
                  <a:srgbClr val="FF0000"/>
                </a:solidFill>
                <a:latin typeface="Times New Roman" panose="02020603050405020304" pitchFamily="18" charset="0"/>
                <a:cs typeface="Times New Roman" panose="02020603050405020304" pitchFamily="18" charset="0"/>
              </a:rPr>
              <a:t> </a:t>
            </a:r>
            <a:r>
              <a:rPr lang="en-US" sz="3200" u="sng" dirty="0" err="1">
                <a:solidFill>
                  <a:srgbClr val="FF0000"/>
                </a:solidFill>
                <a:latin typeface="Times New Roman" panose="02020603050405020304" pitchFamily="18" charset="0"/>
                <a:cs typeface="Times New Roman" panose="02020603050405020304" pitchFamily="18" charset="0"/>
              </a:rPr>
              <a:t>xã</a:t>
            </a:r>
            <a:r>
              <a:rPr lang="en-US" sz="3200" u="sng" dirty="0">
                <a:solidFill>
                  <a:srgbClr val="FF0000"/>
                </a:solidFill>
                <a:latin typeface="Times New Roman" panose="02020603050405020304" pitchFamily="18" charset="0"/>
                <a:cs typeface="Times New Roman" panose="02020603050405020304" pitchFamily="18" charset="0"/>
              </a:rPr>
              <a:t> </a:t>
            </a:r>
            <a:r>
              <a:rPr lang="en-US" sz="3200" u="sng" dirty="0" err="1">
                <a:solidFill>
                  <a:srgbClr val="FF0000"/>
                </a:solidFill>
                <a:latin typeface="Times New Roman" panose="02020603050405020304" pitchFamily="18" charset="0"/>
                <a:cs typeface="Times New Roman" panose="02020603050405020304" pitchFamily="18" charset="0"/>
              </a:rPr>
              <a:t>hội</a:t>
            </a:r>
            <a:r>
              <a:rPr lang="en-US" sz="3200" u="sng" dirty="0">
                <a:solidFill>
                  <a:srgbClr val="FF0000"/>
                </a:solidFill>
                <a:latin typeface="Times New Roman" panose="02020603050405020304" pitchFamily="18" charset="0"/>
                <a:cs typeface="Times New Roman" panose="02020603050405020304" pitchFamily="18" charset="0"/>
              </a:rPr>
              <a:t> </a:t>
            </a:r>
            <a:r>
              <a:rPr lang="en-US" sz="3200" u="sng" dirty="0" err="1">
                <a:solidFill>
                  <a:srgbClr val="FF0000"/>
                </a:solidFill>
                <a:latin typeface="Times New Roman" panose="02020603050405020304" pitchFamily="18" charset="0"/>
                <a:cs typeface="Times New Roman" panose="02020603050405020304" pitchFamily="18" charset="0"/>
              </a:rPr>
              <a:t>chủ</a:t>
            </a:r>
            <a:r>
              <a:rPr lang="en-US" sz="3200" u="sng" dirty="0">
                <a:solidFill>
                  <a:srgbClr val="FF0000"/>
                </a:solidFill>
                <a:latin typeface="Times New Roman" panose="02020603050405020304" pitchFamily="18" charset="0"/>
                <a:cs typeface="Times New Roman" panose="02020603050405020304" pitchFamily="18" charset="0"/>
              </a:rPr>
              <a:t> </a:t>
            </a:r>
            <a:r>
              <a:rPr lang="en-US" sz="3200" u="sng" dirty="0" err="1">
                <a:solidFill>
                  <a:srgbClr val="FF0000"/>
                </a:solidFill>
                <a:latin typeface="Times New Roman" panose="02020603050405020304" pitchFamily="18" charset="0"/>
                <a:cs typeface="Times New Roman" panose="02020603050405020304" pitchFamily="18" charset="0"/>
              </a:rPr>
              <a:t>nghĩa</a:t>
            </a:r>
            <a:r>
              <a:rPr lang="en-US" sz="3200" u="sng" dirty="0">
                <a:solidFill>
                  <a:srgbClr val="FF0000"/>
                </a:solidFill>
                <a:latin typeface="Times New Roman" panose="02020603050405020304" pitchFamily="18" charset="0"/>
                <a:cs typeface="Times New Roman" panose="02020603050405020304" pitchFamily="18" charset="0"/>
              </a:rPr>
              <a:t> </a:t>
            </a:r>
            <a:r>
              <a:rPr lang="en-US" sz="3200" u="sng" dirty="0" err="1">
                <a:solidFill>
                  <a:srgbClr val="FF0000"/>
                </a:solidFill>
                <a:latin typeface="Times New Roman" panose="02020603050405020304" pitchFamily="18" charset="0"/>
                <a:cs typeface="Times New Roman" panose="02020603050405020304" pitchFamily="18" charset="0"/>
              </a:rPr>
              <a:t>Việt</a:t>
            </a:r>
            <a:r>
              <a:rPr lang="en-US" sz="3200" u="sng" dirty="0">
                <a:solidFill>
                  <a:srgbClr val="FF0000"/>
                </a:solidFill>
                <a:latin typeface="Times New Roman" panose="02020603050405020304" pitchFamily="18" charset="0"/>
                <a:cs typeface="Times New Roman" panose="02020603050405020304" pitchFamily="18" charset="0"/>
              </a:rPr>
              <a:t> Nam</a:t>
            </a:r>
            <a:endParaRPr lang="en-US" sz="3200"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533400" y="612228"/>
            <a:ext cx="9982200" cy="381000"/>
          </a:xfrm>
        </p:spPr>
        <p:txBody>
          <a:bodyPr>
            <a:normAutofit fontScale="92500" lnSpcReduction="10000"/>
          </a:bodyPr>
          <a:lstStyle/>
          <a:p>
            <a:pPr marL="0" indent="0">
              <a:buNone/>
            </a:pPr>
            <a:r>
              <a:rPr lang="en-US" sz="2400" dirty="0" err="1" smtClean="0">
                <a:latin typeface="Times New Roman" panose="02020603050405020304" pitchFamily="18" charset="0"/>
                <a:cs typeface="Times New Roman" panose="02020603050405020304" pitchFamily="18" charset="0"/>
              </a:rPr>
              <a:t>Đọc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thông</a:t>
            </a:r>
            <a:r>
              <a:rPr lang="en-US" sz="2400" dirty="0" smtClean="0">
                <a:latin typeface="Times New Roman" panose="02020603050405020304" pitchFamily="18" charset="0"/>
                <a:cs typeface="Times New Roman" panose="02020603050405020304" pitchFamily="18" charset="0"/>
              </a:rPr>
              <a:t> tin </a:t>
            </a:r>
            <a:r>
              <a:rPr lang="en-US" sz="2400" dirty="0" err="1" smtClean="0">
                <a:latin typeface="Times New Roman" panose="02020603050405020304" pitchFamily="18" charset="0"/>
                <a:cs typeface="Times New Roman" panose="02020603050405020304" pitchFamily="18" charset="0"/>
              </a:rPr>
              <a:t>pháp</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luật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dưới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đây</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để</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trả</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lời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câu</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hỏi</a:t>
            </a:r>
            <a:endParaRPr lang="en-US" sz="2400"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0200" y="956442"/>
            <a:ext cx="8915400" cy="5943600"/>
          </a:xfrm>
          <a:prstGeom prst="rect">
            <a:avLst/>
          </a:prstGeom>
        </p:spPr>
      </p:pic>
    </p:spTree>
    <p:extLst>
      <p:ext uri="{BB962C8B-B14F-4D97-AF65-F5344CB8AC3E}">
        <p14:creationId xmlns:p14="http://schemas.microsoft.com/office/powerpoint/2010/main" val="814689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2743200"/>
            <a:ext cx="9982200" cy="3962400"/>
          </a:xfrm>
        </p:spPr>
        <p:txBody>
          <a:bodyPr>
            <a:normAutofit fontScale="90000"/>
          </a:bodyPr>
          <a:lstStyle/>
          <a:p>
            <a:r>
              <a:rPr lang="en-US" sz="2800" dirty="0" smtClean="0">
                <a:latin typeface="Times New Roman" panose="02020603050405020304" pitchFamily="18" charset="0"/>
                <a:cs typeface="Times New Roman" panose="02020603050405020304" pitchFamily="18" charset="0"/>
              </a:rPr>
              <a:t>a. </a:t>
            </a:r>
            <a:r>
              <a:rPr lang="en-US" sz="2800" dirty="0" err="1" smtClean="0">
                <a:latin typeface="Times New Roman" panose="02020603050405020304" pitchFamily="18" charset="0"/>
                <a:cs typeface="Times New Roman" panose="02020603050405020304" pitchFamily="18" charset="0"/>
              </a:rPr>
              <a:t>Căn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cứ</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nào</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để</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xác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định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một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người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là</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công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dân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Việt</a:t>
            </a:r>
            <a:r>
              <a:rPr lang="en-US" sz="2800" dirty="0" smtClean="0">
                <a:latin typeface="Times New Roman" panose="02020603050405020304" pitchFamily="18" charset="0"/>
                <a:cs typeface="Times New Roman" panose="02020603050405020304" pitchFamily="18" charset="0"/>
              </a:rPr>
              <a:t> Nam?</a:t>
            </a:r>
            <a:br>
              <a:rPr lang="en-US" sz="2800" dirty="0" smtClean="0">
                <a:latin typeface="Times New Roman" panose="02020603050405020304" pitchFamily="18" charset="0"/>
                <a:cs typeface="Times New Roman" panose="02020603050405020304" pitchFamily="18" charset="0"/>
              </a:rPr>
            </a:br>
            <a:r>
              <a:rPr lang="en-US" sz="2800" dirty="0" smtClean="0">
                <a:latin typeface="Times New Roman" panose="02020603050405020304" pitchFamily="18" charset="0"/>
                <a:cs typeface="Times New Roman" panose="02020603050405020304" pitchFamily="18" charset="0"/>
              </a:rPr>
              <a:t>b. </a:t>
            </a:r>
            <a:r>
              <a:rPr lang="en-US" sz="2800" dirty="0" err="1" smtClean="0">
                <a:latin typeface="Times New Roman" panose="02020603050405020304" pitchFamily="18" charset="0"/>
                <a:cs typeface="Times New Roman" panose="02020603050405020304" pitchFamily="18" charset="0"/>
              </a:rPr>
              <a:t>Trong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những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trường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hợp</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dưới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đây</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trường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hợp</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nào</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trẻ</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em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là</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công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dân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Việt</a:t>
            </a:r>
            <a:r>
              <a:rPr lang="en-US" sz="2800" dirty="0" smtClean="0">
                <a:latin typeface="Times New Roman" panose="02020603050405020304" pitchFamily="18" charset="0"/>
                <a:cs typeface="Times New Roman" panose="02020603050405020304" pitchFamily="18" charset="0"/>
              </a:rPr>
              <a:t> Nam?</a:t>
            </a:r>
            <a:br>
              <a:rPr lang="en-US" sz="2800" dirty="0" smtClean="0">
                <a:latin typeface="Times New Roman" panose="02020603050405020304" pitchFamily="18" charset="0"/>
                <a:cs typeface="Times New Roman" panose="02020603050405020304" pitchFamily="18" charset="0"/>
              </a:rPr>
            </a:b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Trẻ</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em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khi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sinh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ra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có</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cả</a:t>
            </a:r>
            <a:r>
              <a:rPr lang="en-US" sz="2800" dirty="0" smtClean="0">
                <a:latin typeface="Times New Roman" panose="02020603050405020304" pitchFamily="18" charset="0"/>
                <a:cs typeface="Times New Roman" panose="02020603050405020304" pitchFamily="18" charset="0"/>
              </a:rPr>
              <a:t> cha </a:t>
            </a:r>
            <a:r>
              <a:rPr lang="en-US" sz="2800" dirty="0" err="1" smtClean="0">
                <a:latin typeface="Times New Roman" panose="02020603050405020304" pitchFamily="18" charset="0"/>
                <a:cs typeface="Times New Roman" panose="02020603050405020304" pitchFamily="18" charset="0"/>
              </a:rPr>
              <a:t>và</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mẹ</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là</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công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dân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Việt</a:t>
            </a:r>
            <a:r>
              <a:rPr lang="en-US" sz="2800" dirty="0" smtClean="0">
                <a:latin typeface="Times New Roman" panose="02020603050405020304" pitchFamily="18" charset="0"/>
                <a:cs typeface="Times New Roman" panose="02020603050405020304" pitchFamily="18" charset="0"/>
              </a:rPr>
              <a:t> Nam.</a:t>
            </a:r>
            <a:br>
              <a:rPr lang="en-US" sz="2800" dirty="0" smtClean="0">
                <a:latin typeface="Times New Roman" panose="02020603050405020304" pitchFamily="18" charset="0"/>
                <a:cs typeface="Times New Roman" panose="02020603050405020304" pitchFamily="18" charset="0"/>
              </a:rPr>
            </a:b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Trẻ</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em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khi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sinh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ra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có</a:t>
            </a:r>
            <a:r>
              <a:rPr lang="en-US" sz="2800" dirty="0" smtClean="0">
                <a:latin typeface="Times New Roman" panose="02020603050405020304" pitchFamily="18" charset="0"/>
                <a:cs typeface="Times New Roman" panose="02020603050405020304" pitchFamily="18" charset="0"/>
              </a:rPr>
              <a:t> cha </a:t>
            </a:r>
            <a:r>
              <a:rPr lang="en-US" sz="2800" dirty="0" err="1" smtClean="0">
                <a:latin typeface="Times New Roman" panose="02020603050405020304" pitchFamily="18" charset="0"/>
                <a:cs typeface="Times New Roman" panose="02020603050405020304" pitchFamily="18" charset="0"/>
              </a:rPr>
              <a:t>là</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công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dân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Việt</a:t>
            </a:r>
            <a:r>
              <a:rPr lang="en-US" sz="2800" dirty="0" smtClean="0">
                <a:latin typeface="Times New Roman" panose="02020603050405020304" pitchFamily="18" charset="0"/>
                <a:cs typeface="Times New Roman" panose="02020603050405020304" pitchFamily="18" charset="0"/>
              </a:rPr>
              <a:t> Nam, </a:t>
            </a:r>
            <a:r>
              <a:rPr lang="en-US" sz="2800" dirty="0" err="1" smtClean="0">
                <a:latin typeface="Times New Roman" panose="02020603050405020304" pitchFamily="18" charset="0"/>
                <a:cs typeface="Times New Roman" panose="02020603050405020304" pitchFamily="18" charset="0"/>
              </a:rPr>
              <a:t>mẹ</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là</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công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dân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nước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ngoài</a:t>
            </a:r>
            <a:r>
              <a:rPr lang="en-US" sz="2800" dirty="0" smtClean="0">
                <a:latin typeface="Times New Roman" panose="02020603050405020304" pitchFamily="18" charset="0"/>
                <a:cs typeface="Times New Roman" panose="02020603050405020304" pitchFamily="18" charset="0"/>
              </a:rPr>
              <a:t>.</a:t>
            </a:r>
            <a:br>
              <a:rPr lang="en-US" sz="2800" dirty="0" smtClean="0">
                <a:latin typeface="Times New Roman" panose="02020603050405020304" pitchFamily="18" charset="0"/>
                <a:cs typeface="Times New Roman" panose="02020603050405020304" pitchFamily="18" charset="0"/>
              </a:rPr>
            </a:b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Trẻ</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em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khi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sinh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ra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có</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mẹ</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là</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công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dân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Việt</a:t>
            </a:r>
            <a:r>
              <a:rPr lang="en-US" sz="2800" dirty="0" smtClean="0">
                <a:latin typeface="Times New Roman" panose="02020603050405020304" pitchFamily="18" charset="0"/>
                <a:cs typeface="Times New Roman" panose="02020603050405020304" pitchFamily="18" charset="0"/>
              </a:rPr>
              <a:t> Nam, cha </a:t>
            </a:r>
            <a:r>
              <a:rPr lang="en-US" sz="2800" dirty="0" err="1" smtClean="0">
                <a:latin typeface="Times New Roman" panose="02020603050405020304" pitchFamily="18" charset="0"/>
                <a:cs typeface="Times New Roman" panose="02020603050405020304" pitchFamily="18" charset="0"/>
              </a:rPr>
              <a:t>là</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người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không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quốc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tịch</a:t>
            </a:r>
            <a:r>
              <a:rPr lang="en-US" sz="2800" dirty="0" smtClean="0">
                <a:latin typeface="Times New Roman" panose="02020603050405020304" pitchFamily="18" charset="0"/>
                <a:cs typeface="Times New Roman" panose="02020603050405020304" pitchFamily="18" charset="0"/>
              </a:rPr>
              <a:t>.</a:t>
            </a:r>
            <a:br>
              <a:rPr lang="en-US" sz="2800" dirty="0" smtClean="0">
                <a:latin typeface="Times New Roman" panose="02020603050405020304" pitchFamily="18" charset="0"/>
                <a:cs typeface="Times New Roman" panose="02020603050405020304" pitchFamily="18" charset="0"/>
              </a:rPr>
            </a:b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Trẻ</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em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sinh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ra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trên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lãnh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thổ</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Việt</a:t>
            </a:r>
            <a:r>
              <a:rPr lang="en-US" sz="2800" dirty="0" smtClean="0">
                <a:latin typeface="Times New Roman" panose="02020603050405020304" pitchFamily="18" charset="0"/>
                <a:cs typeface="Times New Roman" panose="02020603050405020304" pitchFamily="18" charset="0"/>
              </a:rPr>
              <a:t> Nam </a:t>
            </a:r>
            <a:r>
              <a:rPr lang="en-US" sz="2800" dirty="0" err="1" smtClean="0">
                <a:latin typeface="Times New Roman" panose="02020603050405020304" pitchFamily="18" charset="0"/>
                <a:cs typeface="Times New Roman" panose="02020603050405020304" pitchFamily="18" charset="0"/>
              </a:rPr>
              <a:t>có</a:t>
            </a:r>
            <a:r>
              <a:rPr lang="en-US" sz="2800" dirty="0" smtClean="0">
                <a:latin typeface="Times New Roman" panose="02020603050405020304" pitchFamily="18" charset="0"/>
                <a:cs typeface="Times New Roman" panose="02020603050405020304" pitchFamily="18" charset="0"/>
              </a:rPr>
              <a:t> cha </a:t>
            </a:r>
            <a:r>
              <a:rPr lang="en-US" sz="2800" dirty="0" err="1" smtClean="0">
                <a:latin typeface="Times New Roman" panose="02020603050405020304" pitchFamily="18" charset="0"/>
                <a:cs typeface="Times New Roman" panose="02020603050405020304" pitchFamily="18" charset="0"/>
              </a:rPr>
              <a:t>mẹ</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là</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người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không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có</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quốc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tịch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nhưng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có</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nơi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thường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trú</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tại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Việt</a:t>
            </a:r>
            <a:r>
              <a:rPr lang="en-US" sz="2800" dirty="0" smtClean="0">
                <a:latin typeface="Times New Roman" panose="02020603050405020304" pitchFamily="18" charset="0"/>
                <a:cs typeface="Times New Roman" panose="02020603050405020304" pitchFamily="18" charset="0"/>
              </a:rPr>
              <a:t> Nam.</a:t>
            </a:r>
            <a:br>
              <a:rPr lang="en-US" sz="2800" dirty="0" smtClean="0">
                <a:latin typeface="Times New Roman" panose="02020603050405020304" pitchFamily="18" charset="0"/>
                <a:cs typeface="Times New Roman" panose="02020603050405020304" pitchFamily="18" charset="0"/>
              </a:rPr>
            </a:b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Trẻ</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em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bị</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bỏ</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rơi</a:t>
            </a:r>
            <a:r>
              <a:rPr lang="en-US" sz="2800" dirty="0" smtClean="0">
                <a:latin typeface="Times New Roman" panose="02020603050405020304" pitchFamily="18" charset="0"/>
                <a:cs typeface="Times New Roman" panose="02020603050405020304" pitchFamily="18" charset="0"/>
              </a:rPr>
              <a:t> ở </a:t>
            </a:r>
            <a:r>
              <a:rPr lang="en-US" sz="2800" dirty="0" err="1" smtClean="0">
                <a:latin typeface="Times New Roman" panose="02020603050405020304" pitchFamily="18" charset="0"/>
                <a:cs typeface="Times New Roman" panose="02020603050405020304" pitchFamily="18" charset="0"/>
              </a:rPr>
              <a:t>Việt</a:t>
            </a:r>
            <a:r>
              <a:rPr lang="en-US" sz="2800" dirty="0" smtClean="0">
                <a:latin typeface="Times New Roman" panose="02020603050405020304" pitchFamily="18" charset="0"/>
                <a:cs typeface="Times New Roman" panose="02020603050405020304" pitchFamily="18" charset="0"/>
              </a:rPr>
              <a:t> Nam, </a:t>
            </a:r>
            <a:r>
              <a:rPr lang="en-US" sz="2800" dirty="0" err="1" smtClean="0">
                <a:latin typeface="Times New Roman" panose="02020603050405020304" pitchFamily="18" charset="0"/>
                <a:cs typeface="Times New Roman" panose="02020603050405020304" pitchFamily="18" charset="0"/>
              </a:rPr>
              <a:t>không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rõ</a:t>
            </a:r>
            <a:r>
              <a:rPr lang="en-US" sz="2800" dirty="0" smtClean="0">
                <a:latin typeface="Times New Roman" panose="02020603050405020304" pitchFamily="18" charset="0"/>
                <a:cs typeface="Times New Roman" panose="02020603050405020304" pitchFamily="18" charset="0"/>
              </a:rPr>
              <a:t> cha, </a:t>
            </a:r>
            <a:r>
              <a:rPr lang="en-US" sz="2800" dirty="0" err="1" smtClean="0">
                <a:latin typeface="Times New Roman" panose="02020603050405020304" pitchFamily="18" charset="0"/>
                <a:cs typeface="Times New Roman" panose="02020603050405020304" pitchFamily="18" charset="0"/>
              </a:rPr>
              <a:t>mẹ</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là</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ai</a:t>
            </a:r>
            <a:r>
              <a:rPr lang="en-US" sz="2800" dirty="0" smtClean="0">
                <a:latin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62000" y="-7883"/>
            <a:ext cx="10439400" cy="2827283"/>
          </a:xfrm>
        </p:spPr>
      </p:pic>
    </p:spTree>
    <p:extLst>
      <p:ext uri="{BB962C8B-B14F-4D97-AF65-F5344CB8AC3E}">
        <p14:creationId xmlns:p14="http://schemas.microsoft.com/office/powerpoint/2010/main" val="726524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p:cNvSpPr>
            <a:spLocks noGrp="1"/>
          </p:cNvSpPr>
          <p:nvPr>
            <p:ph type="title"/>
          </p:nvPr>
        </p:nvSpPr>
        <p:spPr>
          <a:xfrm>
            <a:off x="76200" y="152400"/>
            <a:ext cx="11963400" cy="609600"/>
          </a:xfrm>
        </p:spPr>
        <p:txBody>
          <a:bodyPr>
            <a:normAutofit/>
          </a:bodyPr>
          <a:lstStyle/>
          <a:p>
            <a:r>
              <a:rPr lang="en-US" sz="3200" u="sng" dirty="0" smtClean="0">
                <a:solidFill>
                  <a:srgbClr val="FF0000"/>
                </a:solidFill>
                <a:latin typeface="Times New Roman" panose="02020603050405020304" pitchFamily="18" charset="0"/>
                <a:cs typeface="Times New Roman" panose="02020603050405020304" pitchFamily="18" charset="0"/>
              </a:rPr>
              <a:t>2. </a:t>
            </a:r>
            <a:r>
              <a:rPr lang="en-US" sz="3200" u="sng" dirty="0" err="1" smtClean="0">
                <a:solidFill>
                  <a:srgbClr val="FF0000"/>
                </a:solidFill>
                <a:latin typeface="Times New Roman" panose="02020603050405020304" pitchFamily="18" charset="0"/>
                <a:cs typeface="Times New Roman" panose="02020603050405020304" pitchFamily="18" charset="0"/>
              </a:rPr>
              <a:t>Căn</a:t>
            </a:r>
            <a:r>
              <a:rPr lang="en-US" sz="3200" u="sng" dirty="0" smtClean="0">
                <a:solidFill>
                  <a:srgbClr val="FF0000"/>
                </a:solidFill>
                <a:latin typeface="Times New Roman" panose="02020603050405020304" pitchFamily="18" charset="0"/>
                <a:cs typeface="Times New Roman" panose="02020603050405020304" pitchFamily="18" charset="0"/>
              </a:rPr>
              <a:t> </a:t>
            </a:r>
            <a:r>
              <a:rPr lang="en-US" sz="3200" u="sng" dirty="0" err="1" smtClean="0">
                <a:solidFill>
                  <a:srgbClr val="FF0000"/>
                </a:solidFill>
                <a:latin typeface="Times New Roman" panose="02020603050405020304" pitchFamily="18" charset="0"/>
                <a:cs typeface="Times New Roman" panose="02020603050405020304" pitchFamily="18" charset="0"/>
              </a:rPr>
              <a:t>cứ</a:t>
            </a:r>
            <a:r>
              <a:rPr lang="en-US" sz="3200" u="sng" dirty="0" smtClean="0">
                <a:solidFill>
                  <a:srgbClr val="FF0000"/>
                </a:solidFill>
                <a:latin typeface="Times New Roman" panose="02020603050405020304" pitchFamily="18" charset="0"/>
                <a:cs typeface="Times New Roman" panose="02020603050405020304" pitchFamily="18" charset="0"/>
              </a:rPr>
              <a:t> </a:t>
            </a:r>
            <a:r>
              <a:rPr lang="en-US" sz="3200" u="sng" dirty="0" err="1" smtClean="0">
                <a:solidFill>
                  <a:srgbClr val="FF0000"/>
                </a:solidFill>
                <a:latin typeface="Times New Roman" panose="02020603050405020304" pitchFamily="18" charset="0"/>
                <a:cs typeface="Times New Roman" panose="02020603050405020304" pitchFamily="18" charset="0"/>
              </a:rPr>
              <a:t>xác</a:t>
            </a:r>
            <a:r>
              <a:rPr lang="en-US" sz="3200" u="sng" dirty="0" smtClean="0">
                <a:solidFill>
                  <a:srgbClr val="FF0000"/>
                </a:solidFill>
                <a:latin typeface="Times New Roman" panose="02020603050405020304" pitchFamily="18" charset="0"/>
                <a:cs typeface="Times New Roman" panose="02020603050405020304" pitchFamily="18" charset="0"/>
              </a:rPr>
              <a:t> </a:t>
            </a:r>
            <a:r>
              <a:rPr lang="en-US" sz="3200" u="sng" dirty="0" err="1" smtClean="0">
                <a:solidFill>
                  <a:srgbClr val="FF0000"/>
                </a:solidFill>
                <a:latin typeface="Times New Roman" panose="02020603050405020304" pitchFamily="18" charset="0"/>
                <a:cs typeface="Times New Roman" panose="02020603050405020304" pitchFamily="18" charset="0"/>
              </a:rPr>
              <a:t>định</a:t>
            </a:r>
            <a:r>
              <a:rPr lang="en-US" sz="3200" u="sng" dirty="0" smtClean="0">
                <a:solidFill>
                  <a:srgbClr val="FF0000"/>
                </a:solidFill>
                <a:latin typeface="Times New Roman" panose="02020603050405020304" pitchFamily="18" charset="0"/>
                <a:cs typeface="Times New Roman" panose="02020603050405020304" pitchFamily="18" charset="0"/>
              </a:rPr>
              <a:t> </a:t>
            </a:r>
            <a:r>
              <a:rPr lang="en-US" sz="3200" u="sng" dirty="0" err="1" smtClean="0">
                <a:solidFill>
                  <a:srgbClr val="FF0000"/>
                </a:solidFill>
                <a:latin typeface="Times New Roman" panose="02020603050405020304" pitchFamily="18" charset="0"/>
                <a:cs typeface="Times New Roman" panose="02020603050405020304" pitchFamily="18" charset="0"/>
              </a:rPr>
              <a:t>công</a:t>
            </a:r>
            <a:r>
              <a:rPr lang="en-US" sz="3200" u="sng" dirty="0" smtClean="0">
                <a:solidFill>
                  <a:srgbClr val="FF0000"/>
                </a:solidFill>
                <a:latin typeface="Times New Roman" panose="02020603050405020304" pitchFamily="18" charset="0"/>
                <a:cs typeface="Times New Roman" panose="02020603050405020304" pitchFamily="18" charset="0"/>
              </a:rPr>
              <a:t> </a:t>
            </a:r>
            <a:r>
              <a:rPr lang="en-US" sz="3200" u="sng" dirty="0" err="1" smtClean="0">
                <a:solidFill>
                  <a:srgbClr val="FF0000"/>
                </a:solidFill>
                <a:latin typeface="Times New Roman" panose="02020603050405020304" pitchFamily="18" charset="0"/>
                <a:cs typeface="Times New Roman" panose="02020603050405020304" pitchFamily="18" charset="0"/>
              </a:rPr>
              <a:t>dân</a:t>
            </a:r>
            <a:r>
              <a:rPr lang="en-US" sz="3200" u="sng" dirty="0" smtClean="0">
                <a:solidFill>
                  <a:srgbClr val="FF0000"/>
                </a:solidFill>
                <a:latin typeface="Times New Roman" panose="02020603050405020304" pitchFamily="18" charset="0"/>
                <a:cs typeface="Times New Roman" panose="02020603050405020304" pitchFamily="18" charset="0"/>
              </a:rPr>
              <a:t> </a:t>
            </a:r>
            <a:r>
              <a:rPr lang="en-US" sz="3200" u="sng" dirty="0" err="1" smtClean="0">
                <a:solidFill>
                  <a:srgbClr val="FF0000"/>
                </a:solidFill>
                <a:latin typeface="Times New Roman" panose="02020603050405020304" pitchFamily="18" charset="0"/>
                <a:cs typeface="Times New Roman" panose="02020603050405020304" pitchFamily="18" charset="0"/>
              </a:rPr>
              <a:t>nước</a:t>
            </a:r>
            <a:r>
              <a:rPr lang="en-US" sz="3200" u="sng" dirty="0" smtClean="0">
                <a:solidFill>
                  <a:srgbClr val="FF0000"/>
                </a:solidFill>
                <a:latin typeface="Times New Roman" panose="02020603050405020304" pitchFamily="18" charset="0"/>
                <a:cs typeface="Times New Roman" panose="02020603050405020304" pitchFamily="18" charset="0"/>
              </a:rPr>
              <a:t> </a:t>
            </a:r>
            <a:r>
              <a:rPr lang="en-US" sz="3200" u="sng" dirty="0" err="1" smtClean="0">
                <a:solidFill>
                  <a:srgbClr val="FF0000"/>
                </a:solidFill>
                <a:latin typeface="Times New Roman" panose="02020603050405020304" pitchFamily="18" charset="0"/>
                <a:cs typeface="Times New Roman" panose="02020603050405020304" pitchFamily="18" charset="0"/>
              </a:rPr>
              <a:t>Cộng</a:t>
            </a:r>
            <a:r>
              <a:rPr lang="en-US" sz="3200" u="sng" dirty="0" smtClean="0">
                <a:solidFill>
                  <a:srgbClr val="FF0000"/>
                </a:solidFill>
                <a:latin typeface="Times New Roman" panose="02020603050405020304" pitchFamily="18" charset="0"/>
                <a:cs typeface="Times New Roman" panose="02020603050405020304" pitchFamily="18" charset="0"/>
              </a:rPr>
              <a:t> </a:t>
            </a:r>
            <a:r>
              <a:rPr lang="en-US" sz="3200" u="sng" dirty="0" err="1" smtClean="0">
                <a:solidFill>
                  <a:srgbClr val="FF0000"/>
                </a:solidFill>
                <a:latin typeface="Times New Roman" panose="02020603050405020304" pitchFamily="18" charset="0"/>
                <a:cs typeface="Times New Roman" panose="02020603050405020304" pitchFamily="18" charset="0"/>
              </a:rPr>
              <a:t>hòa</a:t>
            </a:r>
            <a:r>
              <a:rPr lang="en-US" sz="3200" u="sng" dirty="0" smtClean="0">
                <a:solidFill>
                  <a:srgbClr val="FF0000"/>
                </a:solidFill>
                <a:latin typeface="Times New Roman" panose="02020603050405020304" pitchFamily="18" charset="0"/>
                <a:cs typeface="Times New Roman" panose="02020603050405020304" pitchFamily="18" charset="0"/>
              </a:rPr>
              <a:t> </a:t>
            </a:r>
            <a:r>
              <a:rPr lang="en-US" sz="3200" u="sng" dirty="0" err="1" smtClean="0">
                <a:solidFill>
                  <a:srgbClr val="FF0000"/>
                </a:solidFill>
                <a:latin typeface="Times New Roman" panose="02020603050405020304" pitchFamily="18" charset="0"/>
                <a:cs typeface="Times New Roman" panose="02020603050405020304" pitchFamily="18" charset="0"/>
              </a:rPr>
              <a:t>xã</a:t>
            </a:r>
            <a:r>
              <a:rPr lang="en-US" sz="3200" u="sng" dirty="0" smtClean="0">
                <a:solidFill>
                  <a:srgbClr val="FF0000"/>
                </a:solidFill>
                <a:latin typeface="Times New Roman" panose="02020603050405020304" pitchFamily="18" charset="0"/>
                <a:cs typeface="Times New Roman" panose="02020603050405020304" pitchFamily="18" charset="0"/>
              </a:rPr>
              <a:t> </a:t>
            </a:r>
            <a:r>
              <a:rPr lang="en-US" sz="3200" u="sng" dirty="0" err="1" smtClean="0">
                <a:solidFill>
                  <a:srgbClr val="FF0000"/>
                </a:solidFill>
                <a:latin typeface="Times New Roman" panose="02020603050405020304" pitchFamily="18" charset="0"/>
                <a:cs typeface="Times New Roman" panose="02020603050405020304" pitchFamily="18" charset="0"/>
              </a:rPr>
              <a:t>hội</a:t>
            </a:r>
            <a:r>
              <a:rPr lang="en-US" sz="3200" u="sng" dirty="0" smtClean="0">
                <a:solidFill>
                  <a:srgbClr val="FF0000"/>
                </a:solidFill>
                <a:latin typeface="Times New Roman" panose="02020603050405020304" pitchFamily="18" charset="0"/>
                <a:cs typeface="Times New Roman" panose="02020603050405020304" pitchFamily="18" charset="0"/>
              </a:rPr>
              <a:t> </a:t>
            </a:r>
            <a:r>
              <a:rPr lang="en-US" sz="3200" u="sng" dirty="0" err="1" smtClean="0">
                <a:solidFill>
                  <a:srgbClr val="FF0000"/>
                </a:solidFill>
                <a:latin typeface="Times New Roman" panose="02020603050405020304" pitchFamily="18" charset="0"/>
                <a:cs typeface="Times New Roman" panose="02020603050405020304" pitchFamily="18" charset="0"/>
              </a:rPr>
              <a:t>chủ</a:t>
            </a:r>
            <a:r>
              <a:rPr lang="en-US" sz="3200" u="sng" dirty="0" smtClean="0">
                <a:solidFill>
                  <a:srgbClr val="FF0000"/>
                </a:solidFill>
                <a:latin typeface="Times New Roman" panose="02020603050405020304" pitchFamily="18" charset="0"/>
                <a:cs typeface="Times New Roman" panose="02020603050405020304" pitchFamily="18" charset="0"/>
              </a:rPr>
              <a:t> </a:t>
            </a:r>
            <a:r>
              <a:rPr lang="en-US" sz="3200" u="sng" dirty="0" err="1" smtClean="0">
                <a:solidFill>
                  <a:srgbClr val="FF0000"/>
                </a:solidFill>
                <a:latin typeface="Times New Roman" panose="02020603050405020304" pitchFamily="18" charset="0"/>
                <a:cs typeface="Times New Roman" panose="02020603050405020304" pitchFamily="18" charset="0"/>
              </a:rPr>
              <a:t>nghĩa</a:t>
            </a:r>
            <a:r>
              <a:rPr lang="en-US" sz="3200" u="sng" dirty="0" smtClean="0">
                <a:solidFill>
                  <a:srgbClr val="FF0000"/>
                </a:solidFill>
                <a:latin typeface="Times New Roman" panose="02020603050405020304" pitchFamily="18" charset="0"/>
                <a:cs typeface="Times New Roman" panose="02020603050405020304" pitchFamily="18" charset="0"/>
              </a:rPr>
              <a:t> </a:t>
            </a:r>
            <a:r>
              <a:rPr lang="en-US" sz="3200" u="sng" dirty="0" err="1" smtClean="0">
                <a:solidFill>
                  <a:srgbClr val="FF0000"/>
                </a:solidFill>
                <a:latin typeface="Times New Roman" panose="02020603050405020304" pitchFamily="18" charset="0"/>
                <a:cs typeface="Times New Roman" panose="02020603050405020304" pitchFamily="18" charset="0"/>
              </a:rPr>
              <a:t>Việt</a:t>
            </a:r>
            <a:r>
              <a:rPr lang="en-US" sz="3200" u="sng" dirty="0" smtClean="0">
                <a:solidFill>
                  <a:srgbClr val="FF0000"/>
                </a:solidFill>
                <a:latin typeface="Times New Roman" panose="02020603050405020304" pitchFamily="18" charset="0"/>
                <a:cs typeface="Times New Roman" panose="02020603050405020304" pitchFamily="18" charset="0"/>
              </a:rPr>
              <a:t> Nam</a:t>
            </a:r>
            <a:endParaRPr lang="en-US" sz="3200" u="sng" dirty="0">
              <a:solidFill>
                <a:srgbClr val="FF000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sz="half" idx="1"/>
          </p:nvPr>
        </p:nvSpPr>
        <p:spPr>
          <a:xfrm>
            <a:off x="381000" y="830262"/>
            <a:ext cx="7924800" cy="4351338"/>
          </a:xfrm>
        </p:spPr>
        <p:txBody>
          <a:bodyPr/>
          <a:lstStyle/>
          <a:p>
            <a:pPr>
              <a:buFontTx/>
              <a:buChar char="-"/>
            </a:pPr>
            <a:r>
              <a:rPr lang="en-US" dirty="0" err="1" smtClean="0">
                <a:latin typeface="Times New Roman" panose="02020603050405020304" pitchFamily="18" charset="0"/>
                <a:cs typeface="Times New Roman" panose="02020603050405020304" pitchFamily="18" charset="0"/>
              </a:rPr>
              <a:t>Người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có</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quốc</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tịch</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Việt</a:t>
            </a:r>
            <a:r>
              <a:rPr lang="en-US" dirty="0" smtClean="0">
                <a:latin typeface="Times New Roman" panose="02020603050405020304" pitchFamily="18" charset="0"/>
                <a:cs typeface="Times New Roman" panose="02020603050405020304" pitchFamily="18" charset="0"/>
              </a:rPr>
              <a:t> Nam </a:t>
            </a:r>
            <a:r>
              <a:rPr lang="en-US" dirty="0" err="1" smtClean="0">
                <a:latin typeface="Times New Roman" panose="02020603050405020304" pitchFamily="18" charset="0"/>
                <a:cs typeface="Times New Roman" panose="02020603050405020304" pitchFamily="18" charset="0"/>
              </a:rPr>
              <a:t>là</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công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dân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Việt</a:t>
            </a:r>
            <a:r>
              <a:rPr lang="en-US" dirty="0" smtClean="0">
                <a:latin typeface="Times New Roman" panose="02020603050405020304" pitchFamily="18" charset="0"/>
                <a:cs typeface="Times New Roman" panose="02020603050405020304" pitchFamily="18" charset="0"/>
              </a:rPr>
              <a:t> Nam.</a:t>
            </a:r>
          </a:p>
          <a:p>
            <a:pPr>
              <a:buFontTx/>
              <a:buChar char="-"/>
            </a:pPr>
            <a:r>
              <a:rPr lang="vi-VN" dirty="0" smtClean="0">
                <a:latin typeface="Times New Roman" panose="02020603050405020304" pitchFamily="18" charset="0"/>
                <a:cs typeface="Times New Roman" panose="02020603050405020304" pitchFamily="18" charset="0"/>
              </a:rPr>
              <a:t>Người </a:t>
            </a:r>
            <a:r>
              <a:rPr lang="vi-VN" dirty="0">
                <a:latin typeface="Times New Roman" panose="02020603050405020304" pitchFamily="18" charset="0"/>
                <a:cs typeface="Times New Roman" panose="02020603050405020304" pitchFamily="18" charset="0"/>
              </a:rPr>
              <a:t>có quốc tịch Việt Nam là người thuộc một trong các trường hợp sau </a:t>
            </a:r>
            <a:r>
              <a:rPr lang="vi-VN" dirty="0" smtClean="0">
                <a:latin typeface="Times New Roman" panose="02020603050405020304" pitchFamily="18" charset="0"/>
                <a:cs typeface="Times New Roman" panose="02020603050405020304" pitchFamily="18" charset="0"/>
              </a:rPr>
              <a:t>đây:</a:t>
            </a:r>
            <a:endParaRPr lang="en-US" dirty="0">
              <a:latin typeface="Times New Roman" panose="02020603050405020304" pitchFamily="18" charset="0"/>
              <a:cs typeface="Times New Roman" panose="02020603050405020304" pitchFamily="18" charset="0"/>
            </a:endParaRPr>
          </a:p>
          <a:p>
            <a:pPr marL="0" indent="0">
              <a:buNone/>
            </a:pP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Trẻ</a:t>
            </a:r>
            <a:r>
              <a:rPr lang="en-US" dirty="0" smtClean="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em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sinh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ra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có</a:t>
            </a:r>
            <a:r>
              <a:rPr lang="en-US" dirty="0">
                <a:latin typeface="Times New Roman" panose="02020603050405020304" pitchFamily="18" charset="0"/>
                <a:cs typeface="Times New Roman" panose="02020603050405020304" pitchFamily="18" charset="0"/>
              </a:rPr>
              <a:t> cha </a:t>
            </a:r>
            <a:r>
              <a:rPr lang="en-US" dirty="0" err="1">
                <a:latin typeface="Times New Roman" panose="02020603050405020304" pitchFamily="18" charset="0"/>
                <a:cs typeface="Times New Roman" panose="02020603050405020304" pitchFamily="18" charset="0"/>
              </a:rPr>
              <a:t>và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mẹ</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công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dân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Việt</a:t>
            </a:r>
            <a:r>
              <a:rPr lang="en-US" dirty="0">
                <a:latin typeface="Times New Roman" panose="02020603050405020304" pitchFamily="18" charset="0"/>
                <a:cs typeface="Times New Roman" panose="02020603050405020304" pitchFamily="18" charset="0"/>
              </a:rPr>
              <a:t> Nam</a:t>
            </a:r>
            <a:r>
              <a:rPr lang="en-US" dirty="0" smtClean="0">
                <a:latin typeface="Times New Roman" panose="02020603050405020304" pitchFamily="18" charset="0"/>
                <a:cs typeface="Times New Roman" panose="02020603050405020304" pitchFamily="18" charset="0"/>
              </a:rPr>
              <a:t>.</a:t>
            </a:r>
          </a:p>
          <a:p>
            <a:pPr marL="0" indent="0">
              <a:buNone/>
            </a:pPr>
            <a:endParaRPr lang="en-GB"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2729296"/>
            <a:ext cx="10058400" cy="2935101"/>
          </a:xfrm>
          <a:prstGeom prst="rect">
            <a:avLst/>
          </a:prstGeom>
        </p:spPr>
      </p:pic>
    </p:spTree>
    <p:custDataLst>
      <p:tags r:id="rId1"/>
    </p:custDataLst>
  </p:cSld>
  <p:clrMapOvr>
    <a:masterClrMapping/>
  </p:clrMapOvr>
  <p:transition spd="slow" advTm="1049">
    <p:push dir="u"/>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1"/>
          </p:nvPr>
        </p:nvSpPr>
        <p:spPr>
          <a:xfrm>
            <a:off x="152400" y="10886"/>
            <a:ext cx="12268200" cy="4351338"/>
          </a:xfrm>
        </p:spPr>
        <p:txBody>
          <a:bodyPr/>
          <a:lstStyle/>
          <a:p>
            <a:pPr marL="0" indent="0">
              <a:buNone/>
            </a:pPr>
            <a:r>
              <a:rPr lang="vi-VN" dirty="0">
                <a:latin typeface="Times New Roman" panose="02020603050405020304" pitchFamily="18" charset="0"/>
                <a:cs typeface="Times New Roman" panose="02020603050405020304" pitchFamily="18" charset="0"/>
              </a:rPr>
              <a:t>+ Khi sinh ra có cha hoặc mẹ là công dân Việt Nam, còn người kia là công dân nước ngoài, nếu có sự thoả thuận bằng văn bản của cha mẹ vào thời điểm đăng kí khai sinh cho con.</a:t>
            </a:r>
          </a:p>
          <a:p>
            <a:pPr marL="0" indent="0">
              <a:buNone/>
            </a:pPr>
            <a:r>
              <a:rPr lang="vi-VN" dirty="0">
                <a:latin typeface="Times New Roman" panose="02020603050405020304" pitchFamily="18" charset="0"/>
                <a:cs typeface="Times New Roman" panose="02020603050405020304" pitchFamily="18" charset="0"/>
              </a:rPr>
              <a:t>+ Sinh ra trên lãnh thổ Việt Nam mà cha mẹ không thoả thuận được việc lựa chọn quốc tịch cho con.</a:t>
            </a:r>
          </a:p>
          <a:p>
            <a:pPr marL="0" indent="0">
              <a:buNone/>
            </a:pPr>
            <a:r>
              <a:rPr lang="vi-VN" dirty="0">
                <a:latin typeface="Times New Roman" panose="02020603050405020304" pitchFamily="18" charset="0"/>
                <a:cs typeface="Times New Roman" panose="02020603050405020304" pitchFamily="18" charset="0"/>
              </a:rPr>
              <a:t>+ Sinh ra trên lãnh thổ Việt Nam mà khi sinh ra có cha mẹ đều là người không quốc tịch, nhưng có nơi thường trú tại Việt Nam.</a:t>
            </a:r>
          </a:p>
          <a:p>
            <a:pPr marL="0" indent="0">
              <a:buNone/>
            </a:pPr>
            <a:endParaRPr lang="en-US" dirty="0">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3200400"/>
            <a:ext cx="11582400" cy="2962275"/>
          </a:xfrm>
          <a:prstGeom prst="rect">
            <a:avLst/>
          </a:prstGeom>
        </p:spPr>
      </p:pic>
    </p:spTree>
    <p:extLst>
      <p:ext uri="{BB962C8B-B14F-4D97-AF65-F5344CB8AC3E}">
        <p14:creationId xmlns:p14="http://schemas.microsoft.com/office/powerpoint/2010/main" val="699570869"/>
      </p:ext>
    </p:extLst>
  </p:cSld>
  <p:clrMapOvr>
    <a:masterClrMapping/>
  </p:clrMapOvr>
  <p:transition spd="slow">
    <p:push dir="u"/>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4|0.6|10|1.1"/>
</p:tagLst>
</file>

<file path=ppt/tags/tag2.xml><?xml version="1.0" encoding="utf-8"?>
<p:tagLst xmlns:a="http://schemas.openxmlformats.org/drawingml/2006/main" xmlns:r="http://schemas.openxmlformats.org/officeDocument/2006/relationships" xmlns:p="http://schemas.openxmlformats.org/presentationml/2006/main">
  <p:tag name="TIMING" val="|181.2"/>
</p:tagLst>
</file>

<file path=ppt/tags/tag3.xml><?xml version="1.0" encoding="utf-8"?>
<p:tagLst xmlns:a="http://schemas.openxmlformats.org/drawingml/2006/main" xmlns:r="http://schemas.openxmlformats.org/officeDocument/2006/relationships" xmlns:p="http://schemas.openxmlformats.org/presentationml/2006/main">
  <p:tag name="TIMING" val="|6.3|1.5|0.9|2"/>
</p:tagLst>
</file>

<file path=ppt/tags/tag4.xml><?xml version="1.0" encoding="utf-8"?>
<p:tagLst xmlns:a="http://schemas.openxmlformats.org/drawingml/2006/main" xmlns:r="http://schemas.openxmlformats.org/officeDocument/2006/relationships" xmlns:p="http://schemas.openxmlformats.org/presentationml/2006/main">
  <p:tag name="TIMING" val="|0.3|33"/>
</p:tagLst>
</file>

<file path=ppt/tags/tag5.xml><?xml version="1.0" encoding="utf-8"?>
<p:tagLst xmlns:a="http://schemas.openxmlformats.org/drawingml/2006/main" xmlns:r="http://schemas.openxmlformats.org/officeDocument/2006/relationships" xmlns:p="http://schemas.openxmlformats.org/presentationml/2006/main">
  <p:tag name="TIMING" val="|0.1|0.3"/>
</p:tagLst>
</file>

<file path=ppt/tags/tag6.xml><?xml version="1.0" encoding="utf-8"?>
<p:tagLst xmlns:a="http://schemas.openxmlformats.org/drawingml/2006/main" xmlns:r="http://schemas.openxmlformats.org/officeDocument/2006/relationships" xmlns:p="http://schemas.openxmlformats.org/presentationml/2006/main">
  <p:tag name="TIMING" val="|0.3|0.4|0.5|1.2"/>
</p:tagLst>
</file>

<file path=ppt/tags/tag7.xml><?xml version="1.0" encoding="utf-8"?>
<p:tagLst xmlns:a="http://schemas.openxmlformats.org/drawingml/2006/main" xmlns:r="http://schemas.openxmlformats.org/officeDocument/2006/relationships" xmlns:p="http://schemas.openxmlformats.org/presentationml/2006/main">
  <p:tag name="TIMING" val="|3.6|0.9|12.2"/>
</p:tagLst>
</file>

<file path=ppt/tags/tag8.xml><?xml version="1.0" encoding="utf-8"?>
<p:tagLst xmlns:a="http://schemas.openxmlformats.org/drawingml/2006/main" xmlns:r="http://schemas.openxmlformats.org/officeDocument/2006/relationships" xmlns:p="http://schemas.openxmlformats.org/presentationml/2006/main">
  <p:tag name="TIMING" val="|6.7"/>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ChildrenFriends">
      <a:dk1>
        <a:srgbClr val="404040"/>
      </a:dk1>
      <a:lt1>
        <a:sysClr val="window" lastClr="FFFFFF"/>
      </a:lt1>
      <a:dk2>
        <a:srgbClr val="000000"/>
      </a:dk2>
      <a:lt2>
        <a:srgbClr val="EAEAEA"/>
      </a:lt2>
      <a:accent1>
        <a:srgbClr val="A63121"/>
      </a:accent1>
      <a:accent2>
        <a:srgbClr val="318DCB"/>
      </a:accent2>
      <a:accent3>
        <a:srgbClr val="F28330"/>
      </a:accent3>
      <a:accent4>
        <a:srgbClr val="50B852"/>
      </a:accent4>
      <a:accent5>
        <a:srgbClr val="EEAD1D"/>
      </a:accent5>
      <a:accent6>
        <a:srgbClr val="A68555"/>
      </a:accent6>
      <a:hlink>
        <a:srgbClr val="F28330"/>
      </a:hlink>
      <a:folHlink>
        <a:srgbClr val="969696"/>
      </a:folHlink>
    </a:clrScheme>
    <a:fontScheme name="Times New Roman-Arial">
      <a:maj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ChildrenFriends">
      <a:dk1>
        <a:srgbClr val="404040"/>
      </a:dk1>
      <a:lt1>
        <a:sysClr val="window" lastClr="FFFFFF"/>
      </a:lt1>
      <a:dk2>
        <a:srgbClr val="000000"/>
      </a:dk2>
      <a:lt2>
        <a:srgbClr val="EAEAEA"/>
      </a:lt2>
      <a:accent1>
        <a:srgbClr val="A63121"/>
      </a:accent1>
      <a:accent2>
        <a:srgbClr val="318DCB"/>
      </a:accent2>
      <a:accent3>
        <a:srgbClr val="F28330"/>
      </a:accent3>
      <a:accent4>
        <a:srgbClr val="50B852"/>
      </a:accent4>
      <a:accent5>
        <a:srgbClr val="EEAD1D"/>
      </a:accent5>
      <a:accent6>
        <a:srgbClr val="A68555"/>
      </a:accent6>
      <a:hlink>
        <a:srgbClr val="F28330"/>
      </a:hlink>
      <a:folHlink>
        <a:srgbClr val="969696"/>
      </a:folHlink>
    </a:clrScheme>
    <a:fontScheme name="Times New Roman-Arial">
      <a:maj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636</Words>
  <Application>Microsoft Office PowerPoint</Application>
  <PresentationFormat>Widescreen</PresentationFormat>
  <Paragraphs>46</Paragraphs>
  <Slides>14</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Arial</vt:lpstr>
      <vt:lpstr>Calibri</vt:lpstr>
      <vt:lpstr>Calibri Light</vt:lpstr>
      <vt:lpstr>Segoe UI</vt:lpstr>
      <vt:lpstr>Times New Roman</vt:lpstr>
      <vt:lpstr>Office Theme</vt:lpstr>
      <vt:lpstr> BÀI 9 : CÔNG DÂN NƯỚC CỘNG HOÀ  XÃ HỘI CHỦ NGHĨA VIỆT NAM</vt:lpstr>
      <vt:lpstr>PowerPoint Presentation</vt:lpstr>
      <vt:lpstr> </vt:lpstr>
      <vt:lpstr>II- KHÁM PHÁ</vt:lpstr>
      <vt:lpstr>                       Em hãy đọc tình huống sau và trả lời câu hỏi</vt:lpstr>
      <vt:lpstr>2. Căn cứ xác định công dân nước Cộng hòa xã hội chủ nghĩa Việt Nam</vt:lpstr>
      <vt:lpstr>a. Căn cứ nào để xác định một người là công dân Việt Nam? b. Trong những trường hợp dưới đây, trường hợp nào trẻ em là công dân Việt Nam? - Trẻ em khi sinh ra có cả cha và mẹ là công dân Việt Nam. - Trẻ em khi sinh ra có cha là công dân Việt Nam, mẹ là công dân nước ngoài. - Trẻ em khi sinh ra có mẹ là công dân Việt Nam, cha là người không quốc tịch. - Trẻ em sinh ra trên lãnh thổ Việt Nam có cha mẹ là người không có quốc tịch nhưng có nơi thường trú tại Việt Nam. - Trẻ em bị bỏ rơi ở Việt Nam, không rõ cha, mẹ là ai. </vt:lpstr>
      <vt:lpstr>2. Căn cứ xác định công dân nước Cộng hòa xã hội chủ nghĩa Việt Nam</vt:lpstr>
      <vt:lpstr>PowerPoint Presentation</vt:lpstr>
      <vt:lpstr>PowerPoint Presentation</vt:lpstr>
      <vt:lpstr>                                   III. LUYỆN TẬP</vt:lpstr>
      <vt:lpstr>                             Bài tập 2. Xử lí tình huống</vt:lpstr>
      <vt:lpstr>                                IV. VẬN DỤNG</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2</cp:revision>
  <dcterms:created xsi:type="dcterms:W3CDTF">2013-07-31T14:55:00Z</dcterms:created>
  <dcterms:modified xsi:type="dcterms:W3CDTF">2024-08-16T15:37:59Z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0x0101007C1D5F340F01F94FA2FD29A5E6DC872E</vt:lpwstr>
  </property>
  <property fmtid="{D5CDD505-2E9C-101B-9397-08002B2CF9AE}" pid="3" name="KSOProductBuildVer">
    <vt:lpwstr>1033-11.2.0.9052</vt:lpwstr>
  </property>
</Properties>
</file>