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72" r:id="rId2"/>
  </p:sldMasterIdLst>
  <p:notesMasterIdLst>
    <p:notesMasterId r:id="rId46"/>
  </p:notesMasterIdLst>
  <p:sldIdLst>
    <p:sldId id="303" r:id="rId3"/>
    <p:sldId id="304" r:id="rId4"/>
    <p:sldId id="6255" r:id="rId5"/>
    <p:sldId id="364" r:id="rId6"/>
    <p:sldId id="365" r:id="rId7"/>
    <p:sldId id="368" r:id="rId8"/>
    <p:sldId id="367" r:id="rId9"/>
    <p:sldId id="6253" r:id="rId10"/>
    <p:sldId id="369" r:id="rId11"/>
    <p:sldId id="321" r:id="rId12"/>
    <p:sldId id="318" r:id="rId13"/>
    <p:sldId id="319" r:id="rId14"/>
    <p:sldId id="335" r:id="rId15"/>
    <p:sldId id="6254" r:id="rId16"/>
    <p:sldId id="393" r:id="rId17"/>
    <p:sldId id="331" r:id="rId18"/>
    <p:sldId id="332" r:id="rId19"/>
    <p:sldId id="336" r:id="rId20"/>
    <p:sldId id="394" r:id="rId21"/>
    <p:sldId id="396" r:id="rId22"/>
    <p:sldId id="398" r:id="rId23"/>
    <p:sldId id="399" r:id="rId24"/>
    <p:sldId id="345" r:id="rId25"/>
    <p:sldId id="6236" r:id="rId26"/>
    <p:sldId id="6237" r:id="rId27"/>
    <p:sldId id="347" r:id="rId28"/>
    <p:sldId id="6238" r:id="rId29"/>
    <p:sldId id="6252" r:id="rId30"/>
    <p:sldId id="6239" r:id="rId31"/>
    <p:sldId id="6240" r:id="rId32"/>
    <p:sldId id="6241" r:id="rId33"/>
    <p:sldId id="6242" r:id="rId34"/>
    <p:sldId id="6243" r:id="rId35"/>
    <p:sldId id="6244" r:id="rId36"/>
    <p:sldId id="6245" r:id="rId37"/>
    <p:sldId id="6246" r:id="rId38"/>
    <p:sldId id="6247" r:id="rId39"/>
    <p:sldId id="6248" r:id="rId40"/>
    <p:sldId id="6250" r:id="rId41"/>
    <p:sldId id="395" r:id="rId42"/>
    <p:sldId id="6249" r:id="rId43"/>
    <p:sldId id="322" r:id="rId44"/>
    <p:sldId id="362" r:id="rId45"/>
  </p:sldIdLst>
  <p:sldSz cx="1216183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FF33"/>
    <a:srgbClr val="0000FF"/>
    <a:srgbClr val="FF00FF"/>
    <a:srgbClr val="CC9900"/>
    <a:srgbClr val="FF3300"/>
    <a:srgbClr val="FFFF00"/>
    <a:srgbClr val="CFF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48" y="6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9FA2AC1-D704-4094-8028-DFA46D79C4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 xmlns:a16="http://schemas.microsoft.com/office/drawing/2014/main" id="{C8872E4A-162B-4D75-80FE-60CB2DD778D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43781FEE-3C0A-471D-A1E6-98FAA9F3C8C6}" type="datetimeFigureOut">
              <a:rPr lang="en-US"/>
              <a:pPr>
                <a:defRPr/>
              </a:pPr>
              <a:t>2/7/2025</a:t>
            </a:fld>
            <a:endParaRPr lang="en-US"/>
          </a:p>
        </p:txBody>
      </p:sp>
      <p:sp>
        <p:nvSpPr>
          <p:cNvPr id="4" name="Slide Image Placeholder 3">
            <a:extLst>
              <a:ext uri="{FF2B5EF4-FFF2-40B4-BE49-F238E27FC236}">
                <a16:creationId xmlns="" xmlns:a16="http://schemas.microsoft.com/office/drawing/2014/main" id="{DD509029-93C7-4B8B-BF32-6E75991A8D0E}"/>
              </a:ext>
            </a:extLst>
          </p:cNvPr>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D42B575A-4036-4339-BCC1-78A76C80BBE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6438E976-6726-472F-8C6D-1DFF8C97CDB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 xmlns:a16="http://schemas.microsoft.com/office/drawing/2014/main" id="{1E17EDD3-AB2F-4BC7-B752-81983E775C2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BB18AB4-FCF8-4978-825B-11032E5D5E76}" type="slidenum">
              <a:rPr lang="en-US" altLang="en-US"/>
              <a:pPr/>
              <a:t>‹#›</a:t>
            </a:fld>
            <a:endParaRPr lang="en-US" altLang="en-US"/>
          </a:p>
        </p:txBody>
      </p:sp>
    </p:spTree>
    <p:extLst>
      <p:ext uri="{BB962C8B-B14F-4D97-AF65-F5344CB8AC3E}">
        <p14:creationId xmlns:p14="http://schemas.microsoft.com/office/powerpoint/2010/main" val="241484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g1f9f4c4a90d_2_2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g1f9f4c4a90d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08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g1f9f4c4a90d_2_2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6" name="Google Shape;1676;g1f9f4c4a90d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51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a:extLst>
              <a:ext uri="{FF2B5EF4-FFF2-40B4-BE49-F238E27FC236}">
                <a16:creationId xmlns="" xmlns:a16="http://schemas.microsoft.com/office/drawing/2014/main" id="{966A0C56-B53C-4D44-9879-627608269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a:extLst>
              <a:ext uri="{FF2B5EF4-FFF2-40B4-BE49-F238E27FC236}">
                <a16:creationId xmlns="" xmlns:a16="http://schemas.microsoft.com/office/drawing/2014/main" id="{5837D0BB-2C10-4C58-8D78-490183EA94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anose="020B0604020202020204" pitchFamily="34" charset="0"/>
              <a:cs typeface="等线" panose="02010600030101010101" pitchFamily="2" charset="-122"/>
            </a:endParaRPr>
          </a:p>
        </p:txBody>
      </p:sp>
      <p:sp>
        <p:nvSpPr>
          <p:cNvPr id="69636" name="灯片编号占位符 3">
            <a:extLst>
              <a:ext uri="{FF2B5EF4-FFF2-40B4-BE49-F238E27FC236}">
                <a16:creationId xmlns="" xmlns:a16="http://schemas.microsoft.com/office/drawing/2014/main" id="{F97CF75B-E66C-4426-88C5-B159F7983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1F2E15-2E6F-4EAF-AA8B-EEF5CA976654}" type="slidenum">
              <a:rPr lang="zh-CN" altLang="en-US" sz="1200">
                <a:solidFill>
                  <a:srgbClr val="000000"/>
                </a:solidFill>
                <a:latin typeface="等线" panose="02010600030101010101" pitchFamily="2" charset="-122"/>
                <a:cs typeface="等线" panose="02010600030101010101" pitchFamily="2" charset="-122"/>
              </a:rPr>
              <a:pPr/>
              <a:t>43</a:t>
            </a:fld>
            <a:endParaRPr lang="zh-CN" altLang="en-US" sz="1200">
              <a:solidFill>
                <a:srgbClr val="000000"/>
              </a:solidFill>
              <a:latin typeface="等线" panose="02010600030101010101" pitchFamily="2" charset="-122"/>
              <a:cs typeface="等线" panose="02010600030101010101" pitchFamily="2" charset="-122"/>
            </a:endParaRPr>
          </a:p>
        </p:txBody>
      </p:sp>
    </p:spTree>
    <p:extLst>
      <p:ext uri="{BB962C8B-B14F-4D97-AF65-F5344CB8AC3E}">
        <p14:creationId xmlns:p14="http://schemas.microsoft.com/office/powerpoint/2010/main" val="610912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ctrTitle"/>
          </p:nvPr>
        </p:nvSpPr>
        <p:spPr>
          <a:xfrm>
            <a:off x="1746680" y="1300786"/>
            <a:ext cx="8668478" cy="2509213"/>
          </a:xfrm>
        </p:spPr>
        <p:txBody>
          <a:bodyPr anchor="b">
            <a:normAutofit/>
          </a:bodyPr>
          <a:lstStyle>
            <a:lvl1pPr algn="ctr">
              <a:defRPr sz="4788"/>
            </a:lvl1pPr>
          </a:lstStyle>
          <a:p>
            <a:r>
              <a:rPr lang="en-US"/>
              <a:t>Click to edit Master title style</a:t>
            </a:r>
            <a:endParaRPr lang="en-US" dirty="0"/>
          </a:p>
        </p:txBody>
      </p:sp>
      <p:sp>
        <p:nvSpPr>
          <p:cNvPr id="3" name="Subtitle 2"/>
          <p:cNvSpPr>
            <a:spLocks noGrp="1"/>
          </p:cNvSpPr>
          <p:nvPr>
            <p:ph type="subTitle" idx="1"/>
          </p:nvPr>
        </p:nvSpPr>
        <p:spPr>
          <a:xfrm>
            <a:off x="1746680" y="3886201"/>
            <a:ext cx="8668478" cy="1371599"/>
          </a:xfrm>
        </p:spPr>
        <p:txBody>
          <a:bodyPr>
            <a:normAutofit/>
          </a:bodyPr>
          <a:lstStyle>
            <a:lvl1pPr marL="0" indent="0" algn="ctr">
              <a:buNone/>
              <a:defRPr sz="2195">
                <a:solidFill>
                  <a:schemeClr val="bg1">
                    <a:lumMod val="50000"/>
                  </a:schemeClr>
                </a:solidFill>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BC898CB-F93C-4444-A0E8-3657B7DA6873}" type="slidenum">
              <a:rPr lang="en-US" altLang="en-US" smtClean="0"/>
              <a:pPr/>
              <a:t>‹#›</a:t>
            </a:fld>
            <a:endParaRPr lang="en-US" altLang="en-US"/>
          </a:p>
        </p:txBody>
      </p:sp>
    </p:spTree>
    <p:extLst>
      <p:ext uri="{BB962C8B-B14F-4D97-AF65-F5344CB8AC3E}">
        <p14:creationId xmlns:p14="http://schemas.microsoft.com/office/powerpoint/2010/main" val="23287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a:xfrm>
            <a:off x="911533" y="4289374"/>
            <a:ext cx="10338791" cy="811610"/>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1813" y="698261"/>
            <a:ext cx="97982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endParaRPr lang="en-US" dirty="0"/>
          </a:p>
        </p:txBody>
      </p:sp>
      <p:sp>
        <p:nvSpPr>
          <p:cNvPr id="4" name="Text Placeholder 3"/>
          <p:cNvSpPr>
            <a:spLocks noGrp="1"/>
          </p:cNvSpPr>
          <p:nvPr>
            <p:ph type="body" sz="half" idx="2"/>
          </p:nvPr>
        </p:nvSpPr>
        <p:spPr>
          <a:xfrm>
            <a:off x="911514" y="5108728"/>
            <a:ext cx="10338811" cy="682472"/>
          </a:xfrm>
        </p:spPr>
        <p:txBody>
          <a:bodyPr/>
          <a:lstStyle>
            <a:lvl1pPr marL="0" indent="0" algn="ctr">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148610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a:xfrm>
            <a:off x="911514" y="609600"/>
            <a:ext cx="10338811" cy="3427245"/>
          </a:xfrm>
        </p:spPr>
        <p:txBody>
          <a:bodyPr anchor="ctr"/>
          <a:lstStyle>
            <a:lvl1pPr algn="ctr">
              <a:defRPr sz="3192"/>
            </a:lvl1pPr>
          </a:lstStyle>
          <a:p>
            <a:r>
              <a:rPr lang="en-US"/>
              <a:t>Click to edit Master title style</a:t>
            </a:r>
            <a:endParaRPr lang="en-US" dirty="0"/>
          </a:p>
        </p:txBody>
      </p:sp>
      <p:sp>
        <p:nvSpPr>
          <p:cNvPr id="4" name="Text Placeholder 3"/>
          <p:cNvSpPr>
            <a:spLocks noGrp="1"/>
          </p:cNvSpPr>
          <p:nvPr>
            <p:ph type="body" sz="half" idx="2"/>
          </p:nvPr>
        </p:nvSpPr>
        <p:spPr>
          <a:xfrm>
            <a:off x="911514" y="4204821"/>
            <a:ext cx="10338811" cy="1586380"/>
          </a:xfrm>
        </p:spPr>
        <p:txBody>
          <a:bodyPr anchor="ctr"/>
          <a:lstStyle>
            <a:lvl1pPr marL="0" indent="0" algn="ctr">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149274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a:xfrm>
            <a:off x="1442634" y="609600"/>
            <a:ext cx="9279738" cy="2992904"/>
          </a:xfrm>
        </p:spPr>
        <p:txBody>
          <a:bodyPr anchor="ctr"/>
          <a:lstStyle>
            <a:lvl1pPr>
              <a:defRPr sz="3192"/>
            </a:lvl1pPr>
          </a:lstStyle>
          <a:p>
            <a:r>
              <a:rPr lang="en-US"/>
              <a:t>Click to edit Master title style</a:t>
            </a:r>
            <a:endParaRPr lang="en-US" dirty="0"/>
          </a:p>
        </p:txBody>
      </p:sp>
      <p:sp>
        <p:nvSpPr>
          <p:cNvPr id="12" name="Text Placeholder 3"/>
          <p:cNvSpPr>
            <a:spLocks noGrp="1"/>
          </p:cNvSpPr>
          <p:nvPr>
            <p:ph type="body" sz="half" idx="13"/>
          </p:nvPr>
        </p:nvSpPr>
        <p:spPr>
          <a:xfrm>
            <a:off x="1716388" y="3610032"/>
            <a:ext cx="8730647" cy="594788"/>
          </a:xfrm>
        </p:spPr>
        <p:txBody>
          <a:bodyPr anchor="t">
            <a:normAutofit/>
          </a:bodyPr>
          <a:lstStyle>
            <a:lvl1pPr marL="0" indent="0">
              <a:buNone/>
              <a:defRPr sz="1397"/>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4" name="Text Placeholder 3"/>
          <p:cNvSpPr>
            <a:spLocks noGrp="1"/>
          </p:cNvSpPr>
          <p:nvPr>
            <p:ph type="body" sz="half" idx="2"/>
          </p:nvPr>
        </p:nvSpPr>
        <p:spPr>
          <a:xfrm>
            <a:off x="911514" y="4372797"/>
            <a:ext cx="10338811" cy="1421053"/>
          </a:xfrm>
        </p:spPr>
        <p:txBody>
          <a:bodyPr anchor="ctr">
            <a:normAutofit/>
          </a:bodyPr>
          <a:lstStyle>
            <a:lvl1pPr marL="0" indent="0" algn="ctr">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F59044-3E46-4B45-A1E4-C8152F41902F}" type="slidenum">
              <a:rPr lang="en-US" altLang="en-US" smtClean="0"/>
              <a:pPr/>
              <a:t>‹#›</a:t>
            </a:fld>
            <a:endParaRPr lang="en-US" altLang="en-US"/>
          </a:p>
        </p:txBody>
      </p:sp>
      <p:sp>
        <p:nvSpPr>
          <p:cNvPr id="13" name="TextBox 12"/>
          <p:cNvSpPr txBox="1"/>
          <p:nvPr/>
        </p:nvSpPr>
        <p:spPr>
          <a:xfrm>
            <a:off x="999010" y="754166"/>
            <a:ext cx="608092" cy="584776"/>
          </a:xfrm>
          <a:prstGeom prst="rect">
            <a:avLst/>
          </a:prstGeom>
        </p:spPr>
        <p:txBody>
          <a:bodyPr vert="horz" lIns="91214" tIns="45607" rIns="91214" bIns="456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80" dirty="0">
                <a:solidFill>
                  <a:schemeClr val="tx1"/>
                </a:solidFill>
                <a:effectLst/>
              </a:rPr>
              <a:t>“</a:t>
            </a:r>
          </a:p>
        </p:txBody>
      </p:sp>
      <p:sp>
        <p:nvSpPr>
          <p:cNvPr id="14" name="TextBox 13"/>
          <p:cNvSpPr txBox="1"/>
          <p:nvPr/>
        </p:nvSpPr>
        <p:spPr>
          <a:xfrm>
            <a:off x="10531439" y="2993578"/>
            <a:ext cx="608092" cy="584776"/>
          </a:xfrm>
          <a:prstGeom prst="rect">
            <a:avLst/>
          </a:prstGeom>
        </p:spPr>
        <p:txBody>
          <a:bodyPr vert="horz" lIns="91214" tIns="45607" rIns="91214" bIns="456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80" dirty="0">
                <a:solidFill>
                  <a:schemeClr val="tx1"/>
                </a:solidFill>
                <a:effectLst/>
              </a:rPr>
              <a:t>”</a:t>
            </a:r>
          </a:p>
        </p:txBody>
      </p:sp>
    </p:spTree>
    <p:extLst>
      <p:ext uri="{BB962C8B-B14F-4D97-AF65-F5344CB8AC3E}">
        <p14:creationId xmlns:p14="http://schemas.microsoft.com/office/powerpoint/2010/main" val="90774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a:xfrm>
            <a:off x="911514" y="2138722"/>
            <a:ext cx="10338811" cy="2511835"/>
          </a:xfrm>
        </p:spPr>
        <p:txBody>
          <a:bodyPr anchor="b"/>
          <a:lstStyle>
            <a:lvl1pPr algn="ctr">
              <a:defRPr sz="3192"/>
            </a:lvl1pPr>
          </a:lstStyle>
          <a:p>
            <a:r>
              <a:rPr lang="en-US"/>
              <a:t>Click to edit Master title style</a:t>
            </a:r>
            <a:endParaRPr lang="en-US" dirty="0"/>
          </a:p>
        </p:txBody>
      </p:sp>
      <p:sp>
        <p:nvSpPr>
          <p:cNvPr id="4" name="Text Placeholder 3"/>
          <p:cNvSpPr>
            <a:spLocks noGrp="1"/>
          </p:cNvSpPr>
          <p:nvPr>
            <p:ph type="body" sz="half" idx="2"/>
          </p:nvPr>
        </p:nvSpPr>
        <p:spPr>
          <a:xfrm>
            <a:off x="911514" y="4662335"/>
            <a:ext cx="10338811" cy="1140644"/>
          </a:xfrm>
        </p:spPr>
        <p:txBody>
          <a:bodyPr anchor="t"/>
          <a:lstStyle>
            <a:lvl1pPr marL="0" indent="0" algn="ctr">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423223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15" name="Title 1"/>
          <p:cNvSpPr>
            <a:spLocks noGrp="1"/>
          </p:cNvSpPr>
          <p:nvPr>
            <p:ph type="title"/>
          </p:nvPr>
        </p:nvSpPr>
        <p:spPr>
          <a:xfrm>
            <a:off x="911514" y="609600"/>
            <a:ext cx="10338811"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1513" y="2367093"/>
            <a:ext cx="3290815" cy="576262"/>
          </a:xfrm>
        </p:spPr>
        <p:txBody>
          <a:bodyPr anchor="b">
            <a:noAutofit/>
          </a:bodyPr>
          <a:lstStyle>
            <a:lvl1pPr marL="0" indent="0" algn="ctr">
              <a:lnSpc>
                <a:spcPct val="85000"/>
              </a:lnSpc>
              <a:buNone/>
              <a:defRPr sz="2394"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8" name="Text Placeholder 3"/>
          <p:cNvSpPr>
            <a:spLocks noGrp="1"/>
          </p:cNvSpPr>
          <p:nvPr>
            <p:ph type="body" sz="half" idx="15"/>
          </p:nvPr>
        </p:nvSpPr>
        <p:spPr>
          <a:xfrm>
            <a:off x="911513" y="2943356"/>
            <a:ext cx="3290815" cy="2847845"/>
          </a:xfrm>
        </p:spPr>
        <p:txBody>
          <a:bodyPr anchor="t">
            <a:normAutofit/>
          </a:bodyPr>
          <a:lstStyle>
            <a:lvl1pPr marL="0" indent="0" algn="ctr">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9" name="Text Placeholder 4"/>
          <p:cNvSpPr>
            <a:spLocks noGrp="1"/>
          </p:cNvSpPr>
          <p:nvPr>
            <p:ph type="body" sz="quarter" idx="3"/>
          </p:nvPr>
        </p:nvSpPr>
        <p:spPr>
          <a:xfrm>
            <a:off x="4441375" y="2367093"/>
            <a:ext cx="3283378" cy="576262"/>
          </a:xfrm>
        </p:spPr>
        <p:txBody>
          <a:bodyPr anchor="b">
            <a:noAutofit/>
          </a:bodyPr>
          <a:lstStyle>
            <a:lvl1pPr marL="0" indent="0" algn="ctr">
              <a:lnSpc>
                <a:spcPct val="85000"/>
              </a:lnSpc>
              <a:buNone/>
              <a:defRPr sz="2394"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10" name="Text Placeholder 3"/>
          <p:cNvSpPr>
            <a:spLocks noGrp="1"/>
          </p:cNvSpPr>
          <p:nvPr>
            <p:ph type="body" sz="half" idx="16"/>
          </p:nvPr>
        </p:nvSpPr>
        <p:spPr>
          <a:xfrm>
            <a:off x="4430361" y="2943356"/>
            <a:ext cx="3295179" cy="2847845"/>
          </a:xfrm>
        </p:spPr>
        <p:txBody>
          <a:bodyPr anchor="t">
            <a:normAutofit/>
          </a:bodyPr>
          <a:lstStyle>
            <a:lvl1pPr marL="0" indent="0" algn="ctr">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11" name="Text Placeholder 4"/>
          <p:cNvSpPr>
            <a:spLocks noGrp="1"/>
          </p:cNvSpPr>
          <p:nvPr>
            <p:ph type="body" sz="quarter" idx="13"/>
          </p:nvPr>
        </p:nvSpPr>
        <p:spPr>
          <a:xfrm>
            <a:off x="7953573" y="2367093"/>
            <a:ext cx="3296752" cy="576262"/>
          </a:xfrm>
        </p:spPr>
        <p:txBody>
          <a:bodyPr anchor="b">
            <a:noAutofit/>
          </a:bodyPr>
          <a:lstStyle>
            <a:lvl1pPr marL="0" indent="0" algn="ctr">
              <a:lnSpc>
                <a:spcPct val="85000"/>
              </a:lnSpc>
              <a:buNone/>
              <a:defRPr sz="2394"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12" name="Text Placeholder 3"/>
          <p:cNvSpPr>
            <a:spLocks noGrp="1"/>
          </p:cNvSpPr>
          <p:nvPr>
            <p:ph type="body" sz="half" idx="17"/>
          </p:nvPr>
        </p:nvSpPr>
        <p:spPr>
          <a:xfrm>
            <a:off x="7953573" y="2943356"/>
            <a:ext cx="3296752" cy="2847845"/>
          </a:xfrm>
        </p:spPr>
        <p:txBody>
          <a:bodyPr anchor="t">
            <a:normAutofit/>
          </a:bodyPr>
          <a:lstStyle>
            <a:lvl1pPr marL="0" indent="0" algn="ctr">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248076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30" name="Title 1"/>
          <p:cNvSpPr>
            <a:spLocks noGrp="1"/>
          </p:cNvSpPr>
          <p:nvPr>
            <p:ph type="title"/>
          </p:nvPr>
        </p:nvSpPr>
        <p:spPr>
          <a:xfrm>
            <a:off x="911514" y="610772"/>
            <a:ext cx="10338811"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1514" y="4204820"/>
            <a:ext cx="3288254" cy="576262"/>
          </a:xfrm>
        </p:spPr>
        <p:txBody>
          <a:bodyPr anchor="b">
            <a:noAutofit/>
          </a:bodyPr>
          <a:lstStyle>
            <a:lvl1pPr marL="0" indent="0" algn="ctr">
              <a:lnSpc>
                <a:spcPct val="85000"/>
              </a:lnSpc>
              <a:buNone/>
              <a:defRPr sz="2195"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20" name="Picture Placeholder 2"/>
          <p:cNvSpPr>
            <a:spLocks noGrp="1" noChangeAspect="1"/>
          </p:cNvSpPr>
          <p:nvPr>
            <p:ph type="pic" idx="15"/>
          </p:nvPr>
        </p:nvSpPr>
        <p:spPr>
          <a:xfrm>
            <a:off x="911514" y="2367093"/>
            <a:ext cx="3288254"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596"/>
            </a:lvl1pPr>
            <a:lvl2pPr marL="456057" indent="0">
              <a:buNone/>
              <a:defRPr sz="1596"/>
            </a:lvl2pPr>
            <a:lvl3pPr marL="912114" indent="0">
              <a:buNone/>
              <a:defRPr sz="1596"/>
            </a:lvl3pPr>
            <a:lvl4pPr marL="1368171" indent="0">
              <a:buNone/>
              <a:defRPr sz="1596"/>
            </a:lvl4pPr>
            <a:lvl5pPr marL="1824228" indent="0">
              <a:buNone/>
              <a:defRPr sz="1596"/>
            </a:lvl5pPr>
            <a:lvl6pPr marL="2280285" indent="0">
              <a:buNone/>
              <a:defRPr sz="1596"/>
            </a:lvl6pPr>
            <a:lvl7pPr marL="2736342" indent="0">
              <a:buNone/>
              <a:defRPr sz="1596"/>
            </a:lvl7pPr>
            <a:lvl8pPr marL="3192399" indent="0">
              <a:buNone/>
              <a:defRPr sz="1596"/>
            </a:lvl8pPr>
            <a:lvl9pPr marL="3648456" indent="0">
              <a:buNone/>
              <a:defRPr sz="1596"/>
            </a:lvl9pPr>
          </a:lstStyle>
          <a:p>
            <a:r>
              <a:rPr lang="en-US"/>
              <a:t>Click icon to add picture</a:t>
            </a:r>
            <a:endParaRPr lang="en-US" dirty="0"/>
          </a:p>
        </p:txBody>
      </p:sp>
      <p:sp>
        <p:nvSpPr>
          <p:cNvPr id="21" name="Text Placeholder 3"/>
          <p:cNvSpPr>
            <a:spLocks noGrp="1"/>
          </p:cNvSpPr>
          <p:nvPr>
            <p:ph type="body" sz="half" idx="18"/>
          </p:nvPr>
        </p:nvSpPr>
        <p:spPr>
          <a:xfrm>
            <a:off x="911514" y="4781082"/>
            <a:ext cx="3288254" cy="1010118"/>
          </a:xfrm>
        </p:spPr>
        <p:txBody>
          <a:bodyPr anchor="t">
            <a:normAutofit/>
          </a:bodyPr>
          <a:lstStyle>
            <a:lvl1pPr marL="0" indent="0" algn="ctr">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22" name="Text Placeholder 4"/>
          <p:cNvSpPr>
            <a:spLocks noGrp="1"/>
          </p:cNvSpPr>
          <p:nvPr>
            <p:ph type="body" sz="quarter" idx="3"/>
          </p:nvPr>
        </p:nvSpPr>
        <p:spPr>
          <a:xfrm>
            <a:off x="4431768" y="4204820"/>
            <a:ext cx="3293660" cy="576262"/>
          </a:xfrm>
        </p:spPr>
        <p:txBody>
          <a:bodyPr anchor="b">
            <a:noAutofit/>
          </a:bodyPr>
          <a:lstStyle>
            <a:lvl1pPr marL="0" indent="0" algn="ctr">
              <a:lnSpc>
                <a:spcPct val="85000"/>
              </a:lnSpc>
              <a:buNone/>
              <a:defRPr sz="2195"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23" name="Picture Placeholder 2"/>
          <p:cNvSpPr>
            <a:spLocks noGrp="1" noChangeAspect="1"/>
          </p:cNvSpPr>
          <p:nvPr>
            <p:ph type="pic" idx="21"/>
          </p:nvPr>
        </p:nvSpPr>
        <p:spPr>
          <a:xfrm>
            <a:off x="4430360" y="2367093"/>
            <a:ext cx="3295180"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596"/>
            </a:lvl1pPr>
            <a:lvl2pPr marL="456057" indent="0">
              <a:buNone/>
              <a:defRPr sz="1596"/>
            </a:lvl2pPr>
            <a:lvl3pPr marL="912114" indent="0">
              <a:buNone/>
              <a:defRPr sz="1596"/>
            </a:lvl3pPr>
            <a:lvl4pPr marL="1368171" indent="0">
              <a:buNone/>
              <a:defRPr sz="1596"/>
            </a:lvl4pPr>
            <a:lvl5pPr marL="1824228" indent="0">
              <a:buNone/>
              <a:defRPr sz="1596"/>
            </a:lvl5pPr>
            <a:lvl6pPr marL="2280285" indent="0">
              <a:buNone/>
              <a:defRPr sz="1596"/>
            </a:lvl6pPr>
            <a:lvl7pPr marL="2736342" indent="0">
              <a:buNone/>
              <a:defRPr sz="1596"/>
            </a:lvl7pPr>
            <a:lvl8pPr marL="3192399" indent="0">
              <a:buNone/>
              <a:defRPr sz="1596"/>
            </a:lvl8pPr>
            <a:lvl9pPr marL="3648456" indent="0">
              <a:buNone/>
              <a:defRPr sz="1596"/>
            </a:lvl9pPr>
          </a:lstStyle>
          <a:p>
            <a:r>
              <a:rPr lang="en-US"/>
              <a:t>Click icon to add picture</a:t>
            </a:r>
            <a:endParaRPr lang="en-US" dirty="0"/>
          </a:p>
        </p:txBody>
      </p:sp>
      <p:sp>
        <p:nvSpPr>
          <p:cNvPr id="24" name="Text Placeholder 3"/>
          <p:cNvSpPr>
            <a:spLocks noGrp="1"/>
          </p:cNvSpPr>
          <p:nvPr>
            <p:ph type="body" sz="half" idx="19"/>
          </p:nvPr>
        </p:nvSpPr>
        <p:spPr>
          <a:xfrm>
            <a:off x="4430360" y="4781081"/>
            <a:ext cx="3295180" cy="1010119"/>
          </a:xfrm>
        </p:spPr>
        <p:txBody>
          <a:bodyPr anchor="t">
            <a:normAutofit/>
          </a:bodyPr>
          <a:lstStyle>
            <a:lvl1pPr marL="0" indent="0" algn="ctr">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25" name="Text Placeholder 4"/>
          <p:cNvSpPr>
            <a:spLocks noGrp="1"/>
          </p:cNvSpPr>
          <p:nvPr>
            <p:ph type="body" sz="quarter" idx="13"/>
          </p:nvPr>
        </p:nvSpPr>
        <p:spPr>
          <a:xfrm>
            <a:off x="7953573" y="4204820"/>
            <a:ext cx="3292515" cy="576262"/>
          </a:xfrm>
        </p:spPr>
        <p:txBody>
          <a:bodyPr anchor="b">
            <a:noAutofit/>
          </a:bodyPr>
          <a:lstStyle>
            <a:lvl1pPr marL="0" indent="0" algn="ctr">
              <a:lnSpc>
                <a:spcPct val="85000"/>
              </a:lnSpc>
              <a:buNone/>
              <a:defRPr sz="2195"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26" name="Picture Placeholder 2"/>
          <p:cNvSpPr>
            <a:spLocks noGrp="1" noChangeAspect="1"/>
          </p:cNvSpPr>
          <p:nvPr>
            <p:ph type="pic" idx="22"/>
          </p:nvPr>
        </p:nvSpPr>
        <p:spPr>
          <a:xfrm>
            <a:off x="7953573" y="2367093"/>
            <a:ext cx="32967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596"/>
            </a:lvl1pPr>
            <a:lvl2pPr marL="456057" indent="0">
              <a:buNone/>
              <a:defRPr sz="1596"/>
            </a:lvl2pPr>
            <a:lvl3pPr marL="912114" indent="0">
              <a:buNone/>
              <a:defRPr sz="1596"/>
            </a:lvl3pPr>
            <a:lvl4pPr marL="1368171" indent="0">
              <a:buNone/>
              <a:defRPr sz="1596"/>
            </a:lvl4pPr>
            <a:lvl5pPr marL="1824228" indent="0">
              <a:buNone/>
              <a:defRPr sz="1596"/>
            </a:lvl5pPr>
            <a:lvl6pPr marL="2280285" indent="0">
              <a:buNone/>
              <a:defRPr sz="1596"/>
            </a:lvl6pPr>
            <a:lvl7pPr marL="2736342" indent="0">
              <a:buNone/>
              <a:defRPr sz="1596"/>
            </a:lvl7pPr>
            <a:lvl8pPr marL="3192399" indent="0">
              <a:buNone/>
              <a:defRPr sz="1596"/>
            </a:lvl8pPr>
            <a:lvl9pPr marL="3648456" indent="0">
              <a:buNone/>
              <a:defRPr sz="1596"/>
            </a:lvl9pPr>
          </a:lstStyle>
          <a:p>
            <a:r>
              <a:rPr lang="en-US"/>
              <a:t>Click icon to add picture</a:t>
            </a:r>
            <a:endParaRPr lang="en-US" dirty="0"/>
          </a:p>
        </p:txBody>
      </p:sp>
      <p:sp>
        <p:nvSpPr>
          <p:cNvPr id="27" name="Text Placeholder 3"/>
          <p:cNvSpPr>
            <a:spLocks noGrp="1"/>
          </p:cNvSpPr>
          <p:nvPr>
            <p:ph type="body" sz="half" idx="20"/>
          </p:nvPr>
        </p:nvSpPr>
        <p:spPr>
          <a:xfrm>
            <a:off x="7953448" y="4781079"/>
            <a:ext cx="3296877" cy="1010121"/>
          </a:xfrm>
        </p:spPr>
        <p:txBody>
          <a:bodyPr anchor="t">
            <a:normAutofit/>
          </a:bodyPr>
          <a:lstStyle>
            <a:lvl1pPr marL="0" indent="0" algn="ctr">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83870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1514" y="2367094"/>
            <a:ext cx="10338811"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271789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Vertical Title 1"/>
          <p:cNvSpPr>
            <a:spLocks noGrp="1"/>
          </p:cNvSpPr>
          <p:nvPr>
            <p:ph type="title" orient="vert"/>
          </p:nvPr>
        </p:nvSpPr>
        <p:spPr>
          <a:xfrm>
            <a:off x="8703315" y="609602"/>
            <a:ext cx="2547009"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1514" y="609602"/>
            <a:ext cx="7639777"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135832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6CA38DE-5FE2-49EB-9CE9-FC6C94AA66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AEB332F-01D4-4D17-BC57-F47A76DC36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D017B42-DC9B-4874-AB9E-A4974540CB17}"/>
              </a:ext>
            </a:extLst>
          </p:cNvPr>
          <p:cNvSpPr>
            <a:spLocks noGrp="1"/>
          </p:cNvSpPr>
          <p:nvPr>
            <p:ph type="sldNum" sz="quarter" idx="12"/>
          </p:nvPr>
        </p:nvSpPr>
        <p:spPr/>
        <p:txBody>
          <a:bodyPr/>
          <a:lstStyle>
            <a:lvl1pPr>
              <a:defRPr/>
            </a:lvl1pPr>
          </a:lstStyle>
          <a:p>
            <a:fld id="{3B789FDF-44B4-4400-A19A-B99FBD8DC1D4}" type="slidenum">
              <a:rPr lang="en-US" altLang="en-US"/>
              <a:pPr/>
              <a:t>‹#›</a:t>
            </a:fld>
            <a:endParaRPr lang="en-US" altLang="en-US"/>
          </a:p>
        </p:txBody>
      </p:sp>
    </p:spTree>
    <p:extLst>
      <p:ext uri="{BB962C8B-B14F-4D97-AF65-F5344CB8AC3E}">
        <p14:creationId xmlns:p14="http://schemas.microsoft.com/office/powerpoint/2010/main" val="89524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10" name="Google Shape;10;p2"/>
          <p:cNvSpPr txBox="1">
            <a:spLocks noGrp="1"/>
          </p:cNvSpPr>
          <p:nvPr>
            <p:ph type="ctrTitle"/>
          </p:nvPr>
        </p:nvSpPr>
        <p:spPr>
          <a:xfrm>
            <a:off x="5386674" y="1588400"/>
            <a:ext cx="5826749" cy="3681200"/>
          </a:xfrm>
          <a:prstGeom prst="rect">
            <a:avLst/>
          </a:prstGeom>
          <a:noFill/>
        </p:spPr>
        <p:txBody>
          <a:bodyPr spcFirstLastPara="1" wrap="square" lIns="91425" tIns="91425" rIns="91425" bIns="91425" anchor="t" anchorCtr="0">
            <a:noAutofit/>
          </a:bodyPr>
          <a:lstStyle>
            <a:lvl1pPr lvl="0">
              <a:spcBef>
                <a:spcPts val="0"/>
              </a:spcBef>
              <a:spcAft>
                <a:spcPts val="0"/>
              </a:spcAft>
              <a:buClr>
                <a:srgbClr val="191919"/>
              </a:buClr>
              <a:buSzPts val="5500"/>
              <a:buNone/>
              <a:defRPr sz="7315"/>
            </a:lvl1pPr>
            <a:lvl2pPr lvl="1" algn="ctr">
              <a:spcBef>
                <a:spcPts val="0"/>
              </a:spcBef>
              <a:spcAft>
                <a:spcPts val="0"/>
              </a:spcAft>
              <a:buClr>
                <a:srgbClr val="191919"/>
              </a:buClr>
              <a:buSzPts val="5500"/>
              <a:buNone/>
              <a:defRPr sz="7315">
                <a:solidFill>
                  <a:srgbClr val="191919"/>
                </a:solidFill>
              </a:defRPr>
            </a:lvl2pPr>
            <a:lvl3pPr lvl="2" algn="ctr">
              <a:spcBef>
                <a:spcPts val="0"/>
              </a:spcBef>
              <a:spcAft>
                <a:spcPts val="0"/>
              </a:spcAft>
              <a:buClr>
                <a:srgbClr val="191919"/>
              </a:buClr>
              <a:buSzPts val="5500"/>
              <a:buNone/>
              <a:defRPr sz="7315">
                <a:solidFill>
                  <a:srgbClr val="191919"/>
                </a:solidFill>
              </a:defRPr>
            </a:lvl3pPr>
            <a:lvl4pPr lvl="3" algn="ctr">
              <a:spcBef>
                <a:spcPts val="0"/>
              </a:spcBef>
              <a:spcAft>
                <a:spcPts val="0"/>
              </a:spcAft>
              <a:buClr>
                <a:srgbClr val="191919"/>
              </a:buClr>
              <a:buSzPts val="5500"/>
              <a:buNone/>
              <a:defRPr sz="7315">
                <a:solidFill>
                  <a:srgbClr val="191919"/>
                </a:solidFill>
              </a:defRPr>
            </a:lvl4pPr>
            <a:lvl5pPr lvl="4" algn="ctr">
              <a:spcBef>
                <a:spcPts val="0"/>
              </a:spcBef>
              <a:spcAft>
                <a:spcPts val="0"/>
              </a:spcAft>
              <a:buClr>
                <a:srgbClr val="191919"/>
              </a:buClr>
              <a:buSzPts val="5500"/>
              <a:buNone/>
              <a:defRPr sz="7315">
                <a:solidFill>
                  <a:srgbClr val="191919"/>
                </a:solidFill>
              </a:defRPr>
            </a:lvl5pPr>
            <a:lvl6pPr lvl="5" algn="ctr">
              <a:spcBef>
                <a:spcPts val="0"/>
              </a:spcBef>
              <a:spcAft>
                <a:spcPts val="0"/>
              </a:spcAft>
              <a:buClr>
                <a:srgbClr val="191919"/>
              </a:buClr>
              <a:buSzPts val="5500"/>
              <a:buNone/>
              <a:defRPr sz="7315">
                <a:solidFill>
                  <a:srgbClr val="191919"/>
                </a:solidFill>
              </a:defRPr>
            </a:lvl6pPr>
            <a:lvl7pPr lvl="6" algn="ctr">
              <a:spcBef>
                <a:spcPts val="0"/>
              </a:spcBef>
              <a:spcAft>
                <a:spcPts val="0"/>
              </a:spcAft>
              <a:buClr>
                <a:srgbClr val="191919"/>
              </a:buClr>
              <a:buSzPts val="5500"/>
              <a:buNone/>
              <a:defRPr sz="7315">
                <a:solidFill>
                  <a:srgbClr val="191919"/>
                </a:solidFill>
              </a:defRPr>
            </a:lvl7pPr>
            <a:lvl8pPr lvl="7" algn="ctr">
              <a:spcBef>
                <a:spcPts val="0"/>
              </a:spcBef>
              <a:spcAft>
                <a:spcPts val="0"/>
              </a:spcAft>
              <a:buClr>
                <a:srgbClr val="191919"/>
              </a:buClr>
              <a:buSzPts val="5500"/>
              <a:buNone/>
              <a:defRPr sz="7315">
                <a:solidFill>
                  <a:srgbClr val="191919"/>
                </a:solidFill>
              </a:defRPr>
            </a:lvl8pPr>
            <a:lvl9pPr lvl="8" algn="ctr">
              <a:spcBef>
                <a:spcPts val="0"/>
              </a:spcBef>
              <a:spcAft>
                <a:spcPts val="0"/>
              </a:spcAft>
              <a:buClr>
                <a:srgbClr val="191919"/>
              </a:buClr>
              <a:buSzPts val="5500"/>
              <a:buNone/>
              <a:defRPr sz="7315">
                <a:solidFill>
                  <a:srgbClr val="191919"/>
                </a:solidFill>
              </a:defRPr>
            </a:lvl9pPr>
          </a:lstStyle>
          <a:p>
            <a:endParaRPr/>
          </a:p>
        </p:txBody>
      </p:sp>
      <p:sp>
        <p:nvSpPr>
          <p:cNvPr id="11" name="Google Shape;11;p2"/>
          <p:cNvSpPr/>
          <p:nvPr/>
        </p:nvSpPr>
        <p:spPr>
          <a:xfrm rot="4037996">
            <a:off x="-940278" y="-1556936"/>
            <a:ext cx="2590544" cy="3710496"/>
          </a:xfrm>
          <a:custGeom>
            <a:avLst/>
            <a:gdLst/>
            <a:ahLst/>
            <a:cxnLst/>
            <a:rect l="l" t="t" r="r" b="b"/>
            <a:pathLst>
              <a:path w="26990" h="38755" extrusionOk="0">
                <a:moveTo>
                  <a:pt x="13557" y="0"/>
                </a:moveTo>
                <a:cubicBezTo>
                  <a:pt x="10304" y="0"/>
                  <a:pt x="7362" y="4251"/>
                  <a:pt x="5737" y="6477"/>
                </a:cubicBezTo>
                <a:cubicBezTo>
                  <a:pt x="2789" y="10529"/>
                  <a:pt x="1" y="15259"/>
                  <a:pt x="126" y="20443"/>
                </a:cubicBezTo>
                <a:cubicBezTo>
                  <a:pt x="232" y="24807"/>
                  <a:pt x="2245" y="29056"/>
                  <a:pt x="5256" y="32183"/>
                </a:cubicBezTo>
                <a:cubicBezTo>
                  <a:pt x="8117" y="35164"/>
                  <a:pt x="13806" y="38754"/>
                  <a:pt x="18639" y="38754"/>
                </a:cubicBezTo>
                <a:cubicBezTo>
                  <a:pt x="20939" y="38754"/>
                  <a:pt x="23044" y="37941"/>
                  <a:pt x="24558" y="35861"/>
                </a:cubicBezTo>
                <a:cubicBezTo>
                  <a:pt x="26232" y="33554"/>
                  <a:pt x="26989" y="30508"/>
                  <a:pt x="26384" y="27702"/>
                </a:cubicBezTo>
                <a:cubicBezTo>
                  <a:pt x="25725" y="24647"/>
                  <a:pt x="23382" y="22278"/>
                  <a:pt x="22162" y="19454"/>
                </a:cubicBezTo>
                <a:cubicBezTo>
                  <a:pt x="20514" y="15597"/>
                  <a:pt x="20959" y="11251"/>
                  <a:pt x="19899" y="7278"/>
                </a:cubicBezTo>
                <a:cubicBezTo>
                  <a:pt x="19721" y="6583"/>
                  <a:pt x="19490" y="5906"/>
                  <a:pt x="19196" y="5247"/>
                </a:cubicBezTo>
                <a:cubicBezTo>
                  <a:pt x="18287" y="3172"/>
                  <a:pt x="16488" y="384"/>
                  <a:pt x="14074" y="37"/>
                </a:cubicBezTo>
                <a:cubicBezTo>
                  <a:pt x="13901" y="12"/>
                  <a:pt x="13729" y="0"/>
                  <a:pt x="13557" y="0"/>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12" name="Google Shape;12;p2"/>
          <p:cNvSpPr/>
          <p:nvPr/>
        </p:nvSpPr>
        <p:spPr>
          <a:xfrm rot="5400000">
            <a:off x="9586191" y="-1227237"/>
            <a:ext cx="3167900" cy="3051128"/>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13" name="Google Shape;13;p2"/>
          <p:cNvSpPr/>
          <p:nvPr/>
        </p:nvSpPr>
        <p:spPr>
          <a:xfrm rot="-7199857">
            <a:off x="10398108" y="4748782"/>
            <a:ext cx="2590507" cy="3710466"/>
          </a:xfrm>
          <a:custGeom>
            <a:avLst/>
            <a:gdLst/>
            <a:ahLst/>
            <a:cxnLst/>
            <a:rect l="l" t="t" r="r" b="b"/>
            <a:pathLst>
              <a:path w="26990" h="38755" extrusionOk="0">
                <a:moveTo>
                  <a:pt x="13557" y="0"/>
                </a:moveTo>
                <a:cubicBezTo>
                  <a:pt x="10304" y="0"/>
                  <a:pt x="7362" y="4251"/>
                  <a:pt x="5737" y="6477"/>
                </a:cubicBezTo>
                <a:cubicBezTo>
                  <a:pt x="2789" y="10529"/>
                  <a:pt x="1" y="15259"/>
                  <a:pt x="126" y="20443"/>
                </a:cubicBezTo>
                <a:cubicBezTo>
                  <a:pt x="232" y="24807"/>
                  <a:pt x="2245" y="29056"/>
                  <a:pt x="5256" y="32183"/>
                </a:cubicBezTo>
                <a:cubicBezTo>
                  <a:pt x="8117" y="35164"/>
                  <a:pt x="13806" y="38754"/>
                  <a:pt x="18639" y="38754"/>
                </a:cubicBezTo>
                <a:cubicBezTo>
                  <a:pt x="20939" y="38754"/>
                  <a:pt x="23044" y="37941"/>
                  <a:pt x="24558" y="35861"/>
                </a:cubicBezTo>
                <a:cubicBezTo>
                  <a:pt x="26232" y="33554"/>
                  <a:pt x="26989" y="30508"/>
                  <a:pt x="26384" y="27702"/>
                </a:cubicBezTo>
                <a:cubicBezTo>
                  <a:pt x="25725" y="24647"/>
                  <a:pt x="23382" y="22278"/>
                  <a:pt x="22162" y="19454"/>
                </a:cubicBezTo>
                <a:cubicBezTo>
                  <a:pt x="20514" y="15597"/>
                  <a:pt x="20959" y="11251"/>
                  <a:pt x="19899" y="7278"/>
                </a:cubicBezTo>
                <a:cubicBezTo>
                  <a:pt x="19721" y="6583"/>
                  <a:pt x="19490" y="5906"/>
                  <a:pt x="19196" y="5247"/>
                </a:cubicBezTo>
                <a:cubicBezTo>
                  <a:pt x="18287" y="3172"/>
                  <a:pt x="16488" y="384"/>
                  <a:pt x="14074" y="37"/>
                </a:cubicBezTo>
                <a:cubicBezTo>
                  <a:pt x="13901" y="12"/>
                  <a:pt x="13729" y="0"/>
                  <a:pt x="13557" y="0"/>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Tree>
    <p:extLst>
      <p:ext uri="{BB962C8B-B14F-4D97-AF65-F5344CB8AC3E}">
        <p14:creationId xmlns:p14="http://schemas.microsoft.com/office/powerpoint/2010/main" val="326504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1513" y="2367093"/>
            <a:ext cx="1033818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3988220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16" name="Google Shape;16;p3"/>
          <p:cNvSpPr txBox="1">
            <a:spLocks noGrp="1"/>
          </p:cNvSpPr>
          <p:nvPr>
            <p:ph type="title"/>
          </p:nvPr>
        </p:nvSpPr>
        <p:spPr>
          <a:xfrm>
            <a:off x="4676668" y="3837833"/>
            <a:ext cx="5657968"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985"/>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17" name="Google Shape;17;p3"/>
          <p:cNvSpPr txBox="1">
            <a:spLocks noGrp="1"/>
          </p:cNvSpPr>
          <p:nvPr>
            <p:ph type="title" idx="2" hasCustomPrompt="1"/>
          </p:nvPr>
        </p:nvSpPr>
        <p:spPr>
          <a:xfrm>
            <a:off x="4676668" y="2328567"/>
            <a:ext cx="2032160" cy="8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98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18" name="Google Shape;18;p3"/>
          <p:cNvSpPr/>
          <p:nvPr/>
        </p:nvSpPr>
        <p:spPr>
          <a:xfrm rot="-624290" flipH="1">
            <a:off x="9446611" y="-1038006"/>
            <a:ext cx="3826857" cy="3704207"/>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19" name="Google Shape;19;p3"/>
          <p:cNvSpPr/>
          <p:nvPr/>
        </p:nvSpPr>
        <p:spPr>
          <a:xfrm rot="5457249" flipH="1">
            <a:off x="9441937" y="4805046"/>
            <a:ext cx="3836224" cy="3695033"/>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Tree>
    <p:extLst>
      <p:ext uri="{BB962C8B-B14F-4D97-AF65-F5344CB8AC3E}">
        <p14:creationId xmlns:p14="http://schemas.microsoft.com/office/powerpoint/2010/main" val="606365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27" name="Google Shape;27;p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5"/>
          <p:cNvSpPr txBox="1">
            <a:spLocks noGrp="1"/>
          </p:cNvSpPr>
          <p:nvPr>
            <p:ph type="subTitle" idx="1"/>
          </p:nvPr>
        </p:nvSpPr>
        <p:spPr>
          <a:xfrm>
            <a:off x="6723697" y="3930035"/>
            <a:ext cx="3332535" cy="12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29" name="Google Shape;29;p5"/>
          <p:cNvSpPr txBox="1">
            <a:spLocks noGrp="1"/>
          </p:cNvSpPr>
          <p:nvPr>
            <p:ph type="subTitle" idx="2"/>
          </p:nvPr>
        </p:nvSpPr>
        <p:spPr>
          <a:xfrm>
            <a:off x="2105844" y="3930035"/>
            <a:ext cx="3332535" cy="12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2" b="0"/>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30" name="Google Shape;30;p5"/>
          <p:cNvSpPr txBox="1">
            <a:spLocks noGrp="1"/>
          </p:cNvSpPr>
          <p:nvPr>
            <p:ph type="subTitle" idx="3"/>
          </p:nvPr>
        </p:nvSpPr>
        <p:spPr>
          <a:xfrm>
            <a:off x="6723692" y="3519333"/>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Chelsea Market"/>
              <a:buNone/>
              <a:defRPr sz="3192">
                <a:solidFill>
                  <a:schemeClr val="dk1"/>
                </a:solidFill>
                <a:latin typeface="Chelsea Market"/>
                <a:ea typeface="Chelsea Market"/>
                <a:cs typeface="Chelsea Market"/>
                <a:sym typeface="Chelsea Market"/>
              </a:defRPr>
            </a:lvl1pPr>
            <a:lvl2pPr lvl="1"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2pPr>
            <a:lvl3pPr lvl="2"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3pPr>
            <a:lvl4pPr lvl="3"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4pPr>
            <a:lvl5pPr lvl="4"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5pPr>
            <a:lvl6pPr lvl="5"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6pPr>
            <a:lvl7pPr lvl="6"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7pPr>
            <a:lvl8pPr lvl="7"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8pPr>
            <a:lvl9pPr lvl="8"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9pPr>
          </a:lstStyle>
          <a:p>
            <a:endParaRPr/>
          </a:p>
        </p:txBody>
      </p:sp>
      <p:sp>
        <p:nvSpPr>
          <p:cNvPr id="31" name="Google Shape;31;p5"/>
          <p:cNvSpPr txBox="1">
            <a:spLocks noGrp="1"/>
          </p:cNvSpPr>
          <p:nvPr>
            <p:ph type="subTitle" idx="4"/>
          </p:nvPr>
        </p:nvSpPr>
        <p:spPr>
          <a:xfrm>
            <a:off x="2105844" y="3519333"/>
            <a:ext cx="3332535"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Chelsea Market"/>
              <a:buNone/>
              <a:defRPr sz="3192">
                <a:solidFill>
                  <a:schemeClr val="dk1"/>
                </a:solidFill>
                <a:latin typeface="Chelsea Market"/>
                <a:ea typeface="Chelsea Market"/>
                <a:cs typeface="Chelsea Market"/>
                <a:sym typeface="Chelsea Market"/>
              </a:defRPr>
            </a:lvl1pPr>
            <a:lvl2pPr lvl="1"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2pPr>
            <a:lvl3pPr lvl="2"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3pPr>
            <a:lvl4pPr lvl="3"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4pPr>
            <a:lvl5pPr lvl="4"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5pPr>
            <a:lvl6pPr lvl="5"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6pPr>
            <a:lvl7pPr lvl="6"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7pPr>
            <a:lvl8pPr lvl="7"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8pPr>
            <a:lvl9pPr lvl="8" algn="ctr" rtl="0">
              <a:lnSpc>
                <a:spcPct val="100000"/>
              </a:lnSpc>
              <a:spcBef>
                <a:spcPts val="0"/>
              </a:spcBef>
              <a:spcAft>
                <a:spcPts val="0"/>
              </a:spcAft>
              <a:buSzPts val="2400"/>
              <a:buFont typeface="Chelsea Market"/>
              <a:buNone/>
              <a:defRPr sz="3192">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372601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40" name="Google Shape;40;p7"/>
          <p:cNvSpPr txBox="1">
            <a:spLocks noGrp="1"/>
          </p:cNvSpPr>
          <p:nvPr>
            <p:ph type="title"/>
          </p:nvPr>
        </p:nvSpPr>
        <p:spPr>
          <a:xfrm>
            <a:off x="957625" y="593367"/>
            <a:ext cx="1025576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7"/>
          <p:cNvSpPr txBox="1">
            <a:spLocks noGrp="1"/>
          </p:cNvSpPr>
          <p:nvPr>
            <p:ph type="subTitle" idx="1"/>
          </p:nvPr>
        </p:nvSpPr>
        <p:spPr>
          <a:xfrm>
            <a:off x="5702591" y="1952833"/>
            <a:ext cx="5510733" cy="36496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2128"/>
              </a:spcBef>
              <a:spcAft>
                <a:spcPts val="0"/>
              </a:spcAft>
              <a:buClr>
                <a:srgbClr val="E76A28"/>
              </a:buClr>
              <a:buSzPts val="1400"/>
              <a:buFont typeface="Nunito Light"/>
              <a:buChar char="■"/>
              <a:defRPr/>
            </a:lvl3pPr>
            <a:lvl4pPr lvl="3" algn="ctr" rtl="0">
              <a:lnSpc>
                <a:spcPct val="100000"/>
              </a:lnSpc>
              <a:spcBef>
                <a:spcPts val="2128"/>
              </a:spcBef>
              <a:spcAft>
                <a:spcPts val="0"/>
              </a:spcAft>
              <a:buClr>
                <a:srgbClr val="E76A28"/>
              </a:buClr>
              <a:buSzPts val="1400"/>
              <a:buFont typeface="Nunito Light"/>
              <a:buChar char="●"/>
              <a:defRPr/>
            </a:lvl4pPr>
            <a:lvl5pPr lvl="4" algn="ctr" rtl="0">
              <a:lnSpc>
                <a:spcPct val="100000"/>
              </a:lnSpc>
              <a:spcBef>
                <a:spcPts val="2128"/>
              </a:spcBef>
              <a:spcAft>
                <a:spcPts val="0"/>
              </a:spcAft>
              <a:buClr>
                <a:srgbClr val="E76A28"/>
              </a:buClr>
              <a:buSzPts val="1400"/>
              <a:buFont typeface="Nunito Light"/>
              <a:buChar char="○"/>
              <a:defRPr/>
            </a:lvl5pPr>
            <a:lvl6pPr lvl="5" algn="ctr" rtl="0">
              <a:lnSpc>
                <a:spcPct val="100000"/>
              </a:lnSpc>
              <a:spcBef>
                <a:spcPts val="2128"/>
              </a:spcBef>
              <a:spcAft>
                <a:spcPts val="0"/>
              </a:spcAft>
              <a:buClr>
                <a:srgbClr val="999999"/>
              </a:buClr>
              <a:buSzPts val="1400"/>
              <a:buFont typeface="Nunito Light"/>
              <a:buChar char="■"/>
              <a:defRPr/>
            </a:lvl6pPr>
            <a:lvl7pPr lvl="6" algn="ctr" rtl="0">
              <a:lnSpc>
                <a:spcPct val="100000"/>
              </a:lnSpc>
              <a:spcBef>
                <a:spcPts val="2128"/>
              </a:spcBef>
              <a:spcAft>
                <a:spcPts val="0"/>
              </a:spcAft>
              <a:buClr>
                <a:srgbClr val="999999"/>
              </a:buClr>
              <a:buSzPts val="1400"/>
              <a:buFont typeface="Nunito Light"/>
              <a:buChar char="●"/>
              <a:defRPr/>
            </a:lvl7pPr>
            <a:lvl8pPr lvl="7" algn="ctr" rtl="0">
              <a:lnSpc>
                <a:spcPct val="100000"/>
              </a:lnSpc>
              <a:spcBef>
                <a:spcPts val="2128"/>
              </a:spcBef>
              <a:spcAft>
                <a:spcPts val="0"/>
              </a:spcAft>
              <a:buClr>
                <a:srgbClr val="999999"/>
              </a:buClr>
              <a:buSzPts val="1400"/>
              <a:buFont typeface="Nunito Light"/>
              <a:buChar char="○"/>
              <a:defRPr/>
            </a:lvl8pPr>
            <a:lvl9pPr lvl="8" algn="ctr" rtl="0">
              <a:lnSpc>
                <a:spcPct val="100000"/>
              </a:lnSpc>
              <a:spcBef>
                <a:spcPts val="2128"/>
              </a:spcBef>
              <a:spcAft>
                <a:spcPts val="2128"/>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787507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99864" y="2408200"/>
            <a:ext cx="5762110" cy="20416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4800"/>
              <a:buNone/>
              <a:defRPr sz="4256"/>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44" name="Google Shape;44;p8"/>
          <p:cNvSpPr/>
          <p:nvPr/>
        </p:nvSpPr>
        <p:spPr>
          <a:xfrm rot="-8955494" flipH="1">
            <a:off x="-614621" y="-1859444"/>
            <a:ext cx="2931604" cy="4219695"/>
          </a:xfrm>
          <a:custGeom>
            <a:avLst/>
            <a:gdLst/>
            <a:ahLst/>
            <a:cxnLst/>
            <a:rect l="l" t="t" r="r" b="b"/>
            <a:pathLst>
              <a:path w="26990" h="38755" extrusionOk="0">
                <a:moveTo>
                  <a:pt x="13557" y="0"/>
                </a:moveTo>
                <a:cubicBezTo>
                  <a:pt x="10304" y="0"/>
                  <a:pt x="7362" y="4251"/>
                  <a:pt x="5737" y="6477"/>
                </a:cubicBezTo>
                <a:cubicBezTo>
                  <a:pt x="2789" y="10529"/>
                  <a:pt x="1" y="15259"/>
                  <a:pt x="126" y="20443"/>
                </a:cubicBezTo>
                <a:cubicBezTo>
                  <a:pt x="232" y="24807"/>
                  <a:pt x="2245" y="29056"/>
                  <a:pt x="5256" y="32183"/>
                </a:cubicBezTo>
                <a:cubicBezTo>
                  <a:pt x="8117" y="35164"/>
                  <a:pt x="13806" y="38754"/>
                  <a:pt x="18639" y="38754"/>
                </a:cubicBezTo>
                <a:cubicBezTo>
                  <a:pt x="20939" y="38754"/>
                  <a:pt x="23044" y="37941"/>
                  <a:pt x="24558" y="35861"/>
                </a:cubicBezTo>
                <a:cubicBezTo>
                  <a:pt x="26232" y="33554"/>
                  <a:pt x="26989" y="30508"/>
                  <a:pt x="26384" y="27702"/>
                </a:cubicBezTo>
                <a:cubicBezTo>
                  <a:pt x="25725" y="24647"/>
                  <a:pt x="23382" y="22278"/>
                  <a:pt x="22162" y="19454"/>
                </a:cubicBezTo>
                <a:cubicBezTo>
                  <a:pt x="20514" y="15597"/>
                  <a:pt x="20959" y="11251"/>
                  <a:pt x="19899" y="7278"/>
                </a:cubicBezTo>
                <a:cubicBezTo>
                  <a:pt x="19721" y="6583"/>
                  <a:pt x="19490" y="5906"/>
                  <a:pt x="19196" y="5247"/>
                </a:cubicBezTo>
                <a:cubicBezTo>
                  <a:pt x="18287" y="3172"/>
                  <a:pt x="16488" y="384"/>
                  <a:pt x="14074" y="37"/>
                </a:cubicBezTo>
                <a:cubicBezTo>
                  <a:pt x="13901" y="12"/>
                  <a:pt x="13729" y="0"/>
                  <a:pt x="13557" y="0"/>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45" name="Google Shape;45;p8"/>
          <p:cNvSpPr/>
          <p:nvPr/>
        </p:nvSpPr>
        <p:spPr>
          <a:xfrm rot="-3466782" flipH="1">
            <a:off x="9652911" y="-2476477"/>
            <a:ext cx="2938896" cy="4209281"/>
          </a:xfrm>
          <a:custGeom>
            <a:avLst/>
            <a:gdLst/>
            <a:ahLst/>
            <a:cxnLst/>
            <a:rect l="l" t="t" r="r" b="b"/>
            <a:pathLst>
              <a:path w="26990" h="38755" extrusionOk="0">
                <a:moveTo>
                  <a:pt x="13557" y="0"/>
                </a:moveTo>
                <a:cubicBezTo>
                  <a:pt x="10304" y="0"/>
                  <a:pt x="7362" y="4251"/>
                  <a:pt x="5737" y="6477"/>
                </a:cubicBezTo>
                <a:cubicBezTo>
                  <a:pt x="2789" y="10529"/>
                  <a:pt x="1" y="15259"/>
                  <a:pt x="126" y="20443"/>
                </a:cubicBezTo>
                <a:cubicBezTo>
                  <a:pt x="232" y="24807"/>
                  <a:pt x="2245" y="29056"/>
                  <a:pt x="5256" y="32183"/>
                </a:cubicBezTo>
                <a:cubicBezTo>
                  <a:pt x="8117" y="35164"/>
                  <a:pt x="13806" y="38754"/>
                  <a:pt x="18639" y="38754"/>
                </a:cubicBezTo>
                <a:cubicBezTo>
                  <a:pt x="20939" y="38754"/>
                  <a:pt x="23044" y="37941"/>
                  <a:pt x="24558" y="35861"/>
                </a:cubicBezTo>
                <a:cubicBezTo>
                  <a:pt x="26232" y="33554"/>
                  <a:pt x="26989" y="30508"/>
                  <a:pt x="26384" y="27702"/>
                </a:cubicBezTo>
                <a:cubicBezTo>
                  <a:pt x="25725" y="24647"/>
                  <a:pt x="23382" y="22278"/>
                  <a:pt x="22162" y="19454"/>
                </a:cubicBezTo>
                <a:cubicBezTo>
                  <a:pt x="20514" y="15597"/>
                  <a:pt x="20959" y="11251"/>
                  <a:pt x="19899" y="7278"/>
                </a:cubicBezTo>
                <a:cubicBezTo>
                  <a:pt x="19721" y="6583"/>
                  <a:pt x="19490" y="5906"/>
                  <a:pt x="19196" y="5247"/>
                </a:cubicBezTo>
                <a:cubicBezTo>
                  <a:pt x="18287" y="3172"/>
                  <a:pt x="16488" y="384"/>
                  <a:pt x="14074" y="37"/>
                </a:cubicBezTo>
                <a:cubicBezTo>
                  <a:pt x="13901" y="12"/>
                  <a:pt x="13729" y="0"/>
                  <a:pt x="13557" y="0"/>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46" name="Google Shape;46;p8"/>
          <p:cNvSpPr/>
          <p:nvPr/>
        </p:nvSpPr>
        <p:spPr>
          <a:xfrm rot="-9986626">
            <a:off x="9319551" y="4139189"/>
            <a:ext cx="3605579" cy="3489920"/>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Tree>
    <p:extLst>
      <p:ext uri="{BB962C8B-B14F-4D97-AF65-F5344CB8AC3E}">
        <p14:creationId xmlns:p14="http://schemas.microsoft.com/office/powerpoint/2010/main" val="1190098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957625" y="5352600"/>
            <a:ext cx="10246588" cy="7636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94459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1707765" y="2088267"/>
            <a:ext cx="8746309" cy="2018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768"/>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57" name="Google Shape;57;p11"/>
          <p:cNvSpPr txBox="1">
            <a:spLocks noGrp="1"/>
          </p:cNvSpPr>
          <p:nvPr>
            <p:ph type="subTitle" idx="1"/>
          </p:nvPr>
        </p:nvSpPr>
        <p:spPr>
          <a:xfrm>
            <a:off x="1707765" y="4106933"/>
            <a:ext cx="8746309"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2128"/>
              </a:spcBef>
              <a:spcAft>
                <a:spcPts val="0"/>
              </a:spcAft>
              <a:buSzPts val="1600"/>
              <a:buNone/>
              <a:defRPr sz="2128"/>
            </a:lvl3pPr>
            <a:lvl4pPr lvl="3" algn="ctr" rtl="0">
              <a:lnSpc>
                <a:spcPct val="100000"/>
              </a:lnSpc>
              <a:spcBef>
                <a:spcPts val="2128"/>
              </a:spcBef>
              <a:spcAft>
                <a:spcPts val="0"/>
              </a:spcAft>
              <a:buSzPts val="1600"/>
              <a:buNone/>
              <a:defRPr sz="2128"/>
            </a:lvl4pPr>
            <a:lvl5pPr lvl="4" algn="ctr" rtl="0">
              <a:lnSpc>
                <a:spcPct val="100000"/>
              </a:lnSpc>
              <a:spcBef>
                <a:spcPts val="2128"/>
              </a:spcBef>
              <a:spcAft>
                <a:spcPts val="0"/>
              </a:spcAft>
              <a:buSzPts val="1600"/>
              <a:buNone/>
              <a:defRPr sz="2128"/>
            </a:lvl5pPr>
            <a:lvl6pPr lvl="5" algn="ctr" rtl="0">
              <a:lnSpc>
                <a:spcPct val="100000"/>
              </a:lnSpc>
              <a:spcBef>
                <a:spcPts val="2128"/>
              </a:spcBef>
              <a:spcAft>
                <a:spcPts val="0"/>
              </a:spcAft>
              <a:buSzPts val="1600"/>
              <a:buNone/>
              <a:defRPr sz="2128"/>
            </a:lvl6pPr>
            <a:lvl7pPr lvl="6" algn="ctr" rtl="0">
              <a:lnSpc>
                <a:spcPct val="100000"/>
              </a:lnSpc>
              <a:spcBef>
                <a:spcPts val="2128"/>
              </a:spcBef>
              <a:spcAft>
                <a:spcPts val="0"/>
              </a:spcAft>
              <a:buSzPts val="1600"/>
              <a:buNone/>
              <a:defRPr sz="2128"/>
            </a:lvl7pPr>
            <a:lvl8pPr lvl="7" algn="ctr" rtl="0">
              <a:lnSpc>
                <a:spcPct val="100000"/>
              </a:lnSpc>
              <a:spcBef>
                <a:spcPts val="2128"/>
              </a:spcBef>
              <a:spcAft>
                <a:spcPts val="0"/>
              </a:spcAft>
              <a:buSzPts val="1600"/>
              <a:buNone/>
              <a:defRPr sz="2128"/>
            </a:lvl8pPr>
            <a:lvl9pPr lvl="8" algn="ctr" rtl="0">
              <a:lnSpc>
                <a:spcPct val="100000"/>
              </a:lnSpc>
              <a:spcBef>
                <a:spcPts val="2128"/>
              </a:spcBef>
              <a:spcAft>
                <a:spcPts val="2128"/>
              </a:spcAft>
              <a:buSzPts val="1600"/>
              <a:buNone/>
              <a:defRPr sz="2128"/>
            </a:lvl9pPr>
          </a:lstStyle>
          <a:p>
            <a:endParaRPr/>
          </a:p>
        </p:txBody>
      </p:sp>
    </p:spTree>
    <p:extLst>
      <p:ext uri="{BB962C8B-B14F-4D97-AF65-F5344CB8AC3E}">
        <p14:creationId xmlns:p14="http://schemas.microsoft.com/office/powerpoint/2010/main" val="3280588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533948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9"/>
        <p:cNvGrpSpPr/>
        <p:nvPr/>
      </p:nvGrpSpPr>
      <p:grpSpPr>
        <a:xfrm>
          <a:off x="0" y="0"/>
          <a:ext cx="0" cy="0"/>
          <a:chOff x="0" y="0"/>
          <a:chExt cx="0" cy="0"/>
        </a:xfrm>
      </p:grpSpPr>
      <p:sp>
        <p:nvSpPr>
          <p:cNvPr id="60" name="Google Shape;60;p13"/>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61" name="Google Shape;61;p13"/>
          <p:cNvSpPr/>
          <p:nvPr/>
        </p:nvSpPr>
        <p:spPr>
          <a:xfrm rot="116">
            <a:off x="-617711" y="-1312471"/>
            <a:ext cx="3300343" cy="3194692"/>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62" name="Google Shape;62;p13"/>
          <p:cNvSpPr/>
          <p:nvPr/>
        </p:nvSpPr>
        <p:spPr>
          <a:xfrm rot="5400000">
            <a:off x="9670036" y="-1227237"/>
            <a:ext cx="3167900" cy="3051128"/>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63" name="Google Shape;63;p13"/>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13"/>
          <p:cNvSpPr txBox="1">
            <a:spLocks noGrp="1"/>
          </p:cNvSpPr>
          <p:nvPr>
            <p:ph type="title" idx="2" hasCustomPrompt="1"/>
          </p:nvPr>
        </p:nvSpPr>
        <p:spPr>
          <a:xfrm>
            <a:off x="2268059" y="2092867"/>
            <a:ext cx="1030644"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65" name="Google Shape;65;p13"/>
          <p:cNvSpPr txBox="1">
            <a:spLocks noGrp="1"/>
          </p:cNvSpPr>
          <p:nvPr>
            <p:ph type="title" idx="3" hasCustomPrompt="1"/>
          </p:nvPr>
        </p:nvSpPr>
        <p:spPr>
          <a:xfrm>
            <a:off x="2268059" y="3459767"/>
            <a:ext cx="1030644"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66" name="Google Shape;66;p13"/>
          <p:cNvSpPr txBox="1">
            <a:spLocks noGrp="1"/>
          </p:cNvSpPr>
          <p:nvPr>
            <p:ph type="title" idx="4" hasCustomPrompt="1"/>
          </p:nvPr>
        </p:nvSpPr>
        <p:spPr>
          <a:xfrm>
            <a:off x="2268059" y="4826667"/>
            <a:ext cx="1030644"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67" name="Google Shape;67;p13"/>
          <p:cNvSpPr txBox="1">
            <a:spLocks noGrp="1"/>
          </p:cNvSpPr>
          <p:nvPr>
            <p:ph type="subTitle" idx="1"/>
          </p:nvPr>
        </p:nvSpPr>
        <p:spPr>
          <a:xfrm>
            <a:off x="3546671" y="2128267"/>
            <a:ext cx="3233980" cy="5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3192">
                <a:solidFill>
                  <a:schemeClr val="dk1"/>
                </a:solidFill>
                <a:latin typeface="Chelsea Market"/>
                <a:ea typeface="Chelsea Market"/>
                <a:cs typeface="Chelsea Market"/>
                <a:sym typeface="Chelsea Market"/>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68" name="Google Shape;68;p13"/>
          <p:cNvSpPr txBox="1">
            <a:spLocks noGrp="1"/>
          </p:cNvSpPr>
          <p:nvPr>
            <p:ph type="subTitle" idx="5"/>
          </p:nvPr>
        </p:nvSpPr>
        <p:spPr>
          <a:xfrm>
            <a:off x="3546659" y="3495167"/>
            <a:ext cx="3233980" cy="5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3192">
                <a:solidFill>
                  <a:schemeClr val="dk1"/>
                </a:solidFill>
                <a:latin typeface="Chelsea Market"/>
                <a:ea typeface="Chelsea Market"/>
                <a:cs typeface="Chelsea Market"/>
                <a:sym typeface="Chelsea Market"/>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
        <p:nvSpPr>
          <p:cNvPr id="69" name="Google Shape;69;p13"/>
          <p:cNvSpPr txBox="1">
            <a:spLocks noGrp="1"/>
          </p:cNvSpPr>
          <p:nvPr>
            <p:ph type="subTitle" idx="6"/>
          </p:nvPr>
        </p:nvSpPr>
        <p:spPr>
          <a:xfrm>
            <a:off x="3546680" y="4862067"/>
            <a:ext cx="3233980" cy="5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3192">
                <a:solidFill>
                  <a:schemeClr val="dk1"/>
                </a:solidFill>
                <a:latin typeface="Chelsea Market"/>
                <a:ea typeface="Chelsea Market"/>
                <a:cs typeface="Chelsea Market"/>
                <a:sym typeface="Chelsea Market"/>
              </a:defRPr>
            </a:lvl1pPr>
            <a:lvl2pPr lvl="1" rtl="0">
              <a:lnSpc>
                <a:spcPct val="100000"/>
              </a:lnSpc>
              <a:spcBef>
                <a:spcPts val="0"/>
              </a:spcBef>
              <a:spcAft>
                <a:spcPts val="0"/>
              </a:spcAft>
              <a:buSzPts val="2400"/>
              <a:buFont typeface="Bebas Neue"/>
              <a:buNone/>
              <a:defRPr sz="3192">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192">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192">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192">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192">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192">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192">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192">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613937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0"/>
        <p:cNvGrpSpPr/>
        <p:nvPr/>
      </p:nvGrpSpPr>
      <p:grpSpPr>
        <a:xfrm>
          <a:off x="0" y="0"/>
          <a:ext cx="0" cy="0"/>
          <a:chOff x="0" y="0"/>
          <a:chExt cx="0" cy="0"/>
        </a:xfrm>
      </p:grpSpPr>
      <p:sp>
        <p:nvSpPr>
          <p:cNvPr id="71" name="Google Shape;71;p14"/>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72" name="Google Shape;72;p14"/>
          <p:cNvSpPr txBox="1">
            <a:spLocks noGrp="1"/>
          </p:cNvSpPr>
          <p:nvPr>
            <p:ph type="title"/>
          </p:nvPr>
        </p:nvSpPr>
        <p:spPr>
          <a:xfrm>
            <a:off x="3037866" y="3809000"/>
            <a:ext cx="6086106" cy="12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50"/>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3" name="Google Shape;73;p14"/>
          <p:cNvSpPr txBox="1">
            <a:spLocks noGrp="1"/>
          </p:cNvSpPr>
          <p:nvPr>
            <p:ph type="title" idx="2" hasCustomPrompt="1"/>
          </p:nvPr>
        </p:nvSpPr>
        <p:spPr>
          <a:xfrm>
            <a:off x="5150427" y="2125200"/>
            <a:ext cx="1860985"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98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74" name="Google Shape;74;p14"/>
          <p:cNvSpPr/>
          <p:nvPr/>
        </p:nvSpPr>
        <p:spPr>
          <a:xfrm rot="-5768426" flipH="1">
            <a:off x="-635418" y="-978733"/>
            <a:ext cx="3168064" cy="3051285"/>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75" name="Google Shape;75;p14"/>
          <p:cNvSpPr/>
          <p:nvPr/>
        </p:nvSpPr>
        <p:spPr>
          <a:xfrm rot="10490489" flipH="1">
            <a:off x="-696922" y="4343296"/>
            <a:ext cx="3160140" cy="3058769"/>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Tree>
    <p:extLst>
      <p:ext uri="{BB962C8B-B14F-4D97-AF65-F5344CB8AC3E}">
        <p14:creationId xmlns:p14="http://schemas.microsoft.com/office/powerpoint/2010/main" val="1668943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6"/>
        <p:cNvGrpSpPr/>
        <p:nvPr/>
      </p:nvGrpSpPr>
      <p:grpSpPr>
        <a:xfrm>
          <a:off x="0" y="0"/>
          <a:ext cx="0" cy="0"/>
          <a:chOff x="0" y="0"/>
          <a:chExt cx="0" cy="0"/>
        </a:xfrm>
      </p:grpSpPr>
      <p:sp>
        <p:nvSpPr>
          <p:cNvPr id="77" name="Google Shape;77;p15"/>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78" name="Google Shape;78;p15"/>
          <p:cNvSpPr txBox="1">
            <a:spLocks noGrp="1"/>
          </p:cNvSpPr>
          <p:nvPr>
            <p:ph type="title"/>
          </p:nvPr>
        </p:nvSpPr>
        <p:spPr>
          <a:xfrm>
            <a:off x="4004070" y="2176700"/>
            <a:ext cx="4153699" cy="2504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650"/>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9" name="Google Shape;79;p15"/>
          <p:cNvSpPr txBox="1">
            <a:spLocks noGrp="1"/>
          </p:cNvSpPr>
          <p:nvPr>
            <p:ph type="title" idx="2" hasCustomPrompt="1"/>
          </p:nvPr>
        </p:nvSpPr>
        <p:spPr>
          <a:xfrm>
            <a:off x="1821433" y="2867867"/>
            <a:ext cx="1860985"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980"/>
            </a:lvl1pPr>
            <a:lvl2pPr lvl="1" algn="ctr" rtl="0">
              <a:spcBef>
                <a:spcPts val="0"/>
              </a:spcBef>
              <a:spcAft>
                <a:spcPts val="0"/>
              </a:spcAft>
              <a:buClr>
                <a:schemeClr val="lt1"/>
              </a:buClr>
              <a:buSzPts val="6000"/>
              <a:buNone/>
              <a:defRPr sz="7980">
                <a:solidFill>
                  <a:schemeClr val="lt1"/>
                </a:solidFill>
              </a:defRPr>
            </a:lvl2pPr>
            <a:lvl3pPr lvl="2" algn="ctr" rtl="0">
              <a:spcBef>
                <a:spcPts val="0"/>
              </a:spcBef>
              <a:spcAft>
                <a:spcPts val="0"/>
              </a:spcAft>
              <a:buClr>
                <a:schemeClr val="lt1"/>
              </a:buClr>
              <a:buSzPts val="6000"/>
              <a:buNone/>
              <a:defRPr sz="7980">
                <a:solidFill>
                  <a:schemeClr val="lt1"/>
                </a:solidFill>
              </a:defRPr>
            </a:lvl3pPr>
            <a:lvl4pPr lvl="3" algn="ctr" rtl="0">
              <a:spcBef>
                <a:spcPts val="0"/>
              </a:spcBef>
              <a:spcAft>
                <a:spcPts val="0"/>
              </a:spcAft>
              <a:buClr>
                <a:schemeClr val="lt1"/>
              </a:buClr>
              <a:buSzPts val="6000"/>
              <a:buNone/>
              <a:defRPr sz="7980">
                <a:solidFill>
                  <a:schemeClr val="lt1"/>
                </a:solidFill>
              </a:defRPr>
            </a:lvl4pPr>
            <a:lvl5pPr lvl="4" algn="ctr" rtl="0">
              <a:spcBef>
                <a:spcPts val="0"/>
              </a:spcBef>
              <a:spcAft>
                <a:spcPts val="0"/>
              </a:spcAft>
              <a:buClr>
                <a:schemeClr val="lt1"/>
              </a:buClr>
              <a:buSzPts val="6000"/>
              <a:buNone/>
              <a:defRPr sz="7980">
                <a:solidFill>
                  <a:schemeClr val="lt1"/>
                </a:solidFill>
              </a:defRPr>
            </a:lvl5pPr>
            <a:lvl6pPr lvl="5" algn="ctr" rtl="0">
              <a:spcBef>
                <a:spcPts val="0"/>
              </a:spcBef>
              <a:spcAft>
                <a:spcPts val="0"/>
              </a:spcAft>
              <a:buClr>
                <a:schemeClr val="lt1"/>
              </a:buClr>
              <a:buSzPts val="6000"/>
              <a:buNone/>
              <a:defRPr sz="7980">
                <a:solidFill>
                  <a:schemeClr val="lt1"/>
                </a:solidFill>
              </a:defRPr>
            </a:lvl6pPr>
            <a:lvl7pPr lvl="6" algn="ctr" rtl="0">
              <a:spcBef>
                <a:spcPts val="0"/>
              </a:spcBef>
              <a:spcAft>
                <a:spcPts val="0"/>
              </a:spcAft>
              <a:buClr>
                <a:schemeClr val="lt1"/>
              </a:buClr>
              <a:buSzPts val="6000"/>
              <a:buNone/>
              <a:defRPr sz="7980">
                <a:solidFill>
                  <a:schemeClr val="lt1"/>
                </a:solidFill>
              </a:defRPr>
            </a:lvl7pPr>
            <a:lvl8pPr lvl="7" algn="ctr" rtl="0">
              <a:spcBef>
                <a:spcPts val="0"/>
              </a:spcBef>
              <a:spcAft>
                <a:spcPts val="0"/>
              </a:spcAft>
              <a:buClr>
                <a:schemeClr val="lt1"/>
              </a:buClr>
              <a:buSzPts val="6000"/>
              <a:buNone/>
              <a:defRPr sz="7980">
                <a:solidFill>
                  <a:schemeClr val="lt1"/>
                </a:solidFill>
              </a:defRPr>
            </a:lvl8pPr>
            <a:lvl9pPr lvl="8" algn="ctr" rtl="0">
              <a:spcBef>
                <a:spcPts val="0"/>
              </a:spcBef>
              <a:spcAft>
                <a:spcPts val="0"/>
              </a:spcAft>
              <a:buClr>
                <a:schemeClr val="lt1"/>
              </a:buClr>
              <a:buSzPts val="6000"/>
              <a:buNone/>
              <a:defRPr sz="7980">
                <a:solidFill>
                  <a:schemeClr val="lt1"/>
                </a:solidFill>
              </a:defRPr>
            </a:lvl9pPr>
          </a:lstStyle>
          <a:p>
            <a:r>
              <a:t>xx%</a:t>
            </a:r>
          </a:p>
        </p:txBody>
      </p:sp>
      <p:sp>
        <p:nvSpPr>
          <p:cNvPr id="80" name="Google Shape;80;p15"/>
          <p:cNvSpPr/>
          <p:nvPr/>
        </p:nvSpPr>
        <p:spPr>
          <a:xfrm rot="1384535">
            <a:off x="-597390" y="-906294"/>
            <a:ext cx="3160257" cy="3058883"/>
          </a:xfrm>
          <a:custGeom>
            <a:avLst/>
            <a:gdLst/>
            <a:ahLst/>
            <a:cxnLst/>
            <a:rect l="l" t="t" r="r" b="b"/>
            <a:pathLst>
              <a:path w="33563" h="32406" extrusionOk="0">
                <a:moveTo>
                  <a:pt x="21663" y="33"/>
                </a:moveTo>
                <a:cubicBezTo>
                  <a:pt x="16845" y="33"/>
                  <a:pt x="11689" y="599"/>
                  <a:pt x="7732" y="3555"/>
                </a:cubicBezTo>
                <a:cubicBezTo>
                  <a:pt x="4231" y="6174"/>
                  <a:pt x="1942" y="10280"/>
                  <a:pt x="1131" y="14546"/>
                </a:cubicBezTo>
                <a:cubicBezTo>
                  <a:pt x="0" y="20532"/>
                  <a:pt x="1354" y="32316"/>
                  <a:pt x="9326" y="32405"/>
                </a:cubicBezTo>
                <a:cubicBezTo>
                  <a:pt x="9358" y="32405"/>
                  <a:pt x="9391" y="32406"/>
                  <a:pt x="9423" y="32406"/>
                </a:cubicBezTo>
                <a:cubicBezTo>
                  <a:pt x="12243" y="32406"/>
                  <a:pt x="15120" y="31259"/>
                  <a:pt x="17031" y="29163"/>
                </a:cubicBezTo>
                <a:cubicBezTo>
                  <a:pt x="19142" y="26856"/>
                  <a:pt x="19712" y="23569"/>
                  <a:pt x="21315" y="20942"/>
                </a:cubicBezTo>
                <a:cubicBezTo>
                  <a:pt x="23497" y="17361"/>
                  <a:pt x="27292" y="15205"/>
                  <a:pt x="29919" y="12043"/>
                </a:cubicBezTo>
                <a:cubicBezTo>
                  <a:pt x="30374" y="11491"/>
                  <a:pt x="30801" y="10912"/>
                  <a:pt x="31166" y="10289"/>
                </a:cubicBezTo>
                <a:cubicBezTo>
                  <a:pt x="32324" y="8347"/>
                  <a:pt x="33562" y="5274"/>
                  <a:pt x="32440" y="3101"/>
                </a:cubicBezTo>
                <a:cubicBezTo>
                  <a:pt x="30837" y="1"/>
                  <a:pt x="25261" y="72"/>
                  <a:pt x="22366" y="37"/>
                </a:cubicBezTo>
                <a:cubicBezTo>
                  <a:pt x="22133" y="34"/>
                  <a:pt x="21898" y="33"/>
                  <a:pt x="21663" y="33"/>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81" name="Google Shape;81;p15"/>
          <p:cNvSpPr/>
          <p:nvPr/>
        </p:nvSpPr>
        <p:spPr>
          <a:xfrm rot="-1673625">
            <a:off x="-971785" y="4488759"/>
            <a:ext cx="2584130" cy="3719647"/>
          </a:xfrm>
          <a:custGeom>
            <a:avLst/>
            <a:gdLst/>
            <a:ahLst/>
            <a:cxnLst/>
            <a:rect l="l" t="t" r="r" b="b"/>
            <a:pathLst>
              <a:path w="26990" h="38755" extrusionOk="0">
                <a:moveTo>
                  <a:pt x="13557" y="0"/>
                </a:moveTo>
                <a:cubicBezTo>
                  <a:pt x="10304" y="0"/>
                  <a:pt x="7362" y="4251"/>
                  <a:pt x="5737" y="6477"/>
                </a:cubicBezTo>
                <a:cubicBezTo>
                  <a:pt x="2789" y="10529"/>
                  <a:pt x="1" y="15259"/>
                  <a:pt x="126" y="20443"/>
                </a:cubicBezTo>
                <a:cubicBezTo>
                  <a:pt x="232" y="24807"/>
                  <a:pt x="2245" y="29056"/>
                  <a:pt x="5256" y="32183"/>
                </a:cubicBezTo>
                <a:cubicBezTo>
                  <a:pt x="8117" y="35164"/>
                  <a:pt x="13806" y="38754"/>
                  <a:pt x="18639" y="38754"/>
                </a:cubicBezTo>
                <a:cubicBezTo>
                  <a:pt x="20939" y="38754"/>
                  <a:pt x="23044" y="37941"/>
                  <a:pt x="24558" y="35861"/>
                </a:cubicBezTo>
                <a:cubicBezTo>
                  <a:pt x="26232" y="33554"/>
                  <a:pt x="26989" y="30508"/>
                  <a:pt x="26384" y="27702"/>
                </a:cubicBezTo>
                <a:cubicBezTo>
                  <a:pt x="25725" y="24647"/>
                  <a:pt x="23382" y="22278"/>
                  <a:pt x="22162" y="19454"/>
                </a:cubicBezTo>
                <a:cubicBezTo>
                  <a:pt x="20514" y="15597"/>
                  <a:pt x="20959" y="11251"/>
                  <a:pt x="19899" y="7278"/>
                </a:cubicBezTo>
                <a:cubicBezTo>
                  <a:pt x="19721" y="6583"/>
                  <a:pt x="19490" y="5906"/>
                  <a:pt x="19196" y="5247"/>
                </a:cubicBezTo>
                <a:cubicBezTo>
                  <a:pt x="18287" y="3172"/>
                  <a:pt x="16488" y="384"/>
                  <a:pt x="14074" y="37"/>
                </a:cubicBezTo>
                <a:cubicBezTo>
                  <a:pt x="13901" y="12"/>
                  <a:pt x="13729" y="0"/>
                  <a:pt x="13557" y="0"/>
                </a:cubicBezTo>
                <a:close/>
              </a:path>
            </a:pathLst>
          </a:custGeom>
          <a:no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Tree>
    <p:extLst>
      <p:ext uri="{BB962C8B-B14F-4D97-AF65-F5344CB8AC3E}">
        <p14:creationId xmlns:p14="http://schemas.microsoft.com/office/powerpoint/2010/main" val="133433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a:xfrm>
            <a:off x="911513" y="828564"/>
            <a:ext cx="10326143" cy="2736819"/>
          </a:xfrm>
        </p:spPr>
        <p:txBody>
          <a:bodyPr anchor="b">
            <a:normAutofit/>
          </a:bodyPr>
          <a:lstStyle>
            <a:lvl1pPr>
              <a:defRPr sz="3990"/>
            </a:lvl1pPr>
          </a:lstStyle>
          <a:p>
            <a:r>
              <a:rPr lang="en-US"/>
              <a:t>Click to edit Master title style</a:t>
            </a:r>
            <a:endParaRPr lang="en-US" dirty="0"/>
          </a:p>
        </p:txBody>
      </p:sp>
      <p:sp>
        <p:nvSpPr>
          <p:cNvPr id="3" name="Text Placeholder 2"/>
          <p:cNvSpPr>
            <a:spLocks noGrp="1"/>
          </p:cNvSpPr>
          <p:nvPr>
            <p:ph type="body" idx="1"/>
          </p:nvPr>
        </p:nvSpPr>
        <p:spPr>
          <a:xfrm>
            <a:off x="911513" y="3657458"/>
            <a:ext cx="10326143" cy="1368183"/>
          </a:xfrm>
        </p:spPr>
        <p:txBody>
          <a:bodyPr>
            <a:normAutofit/>
          </a:bodyPr>
          <a:lstStyle>
            <a:lvl1pPr marL="0" indent="0" algn="ctr">
              <a:buNone/>
              <a:defRPr sz="1995">
                <a:solidFill>
                  <a:schemeClr val="bg1">
                    <a:lumMod val="50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74E597B-75F0-4829-966B-5049BAFC6137}" type="slidenum">
              <a:rPr lang="en-US" altLang="en-US" smtClean="0"/>
              <a:pPr/>
              <a:t>‹#›</a:t>
            </a:fld>
            <a:endParaRPr lang="en-US" altLang="en-US"/>
          </a:p>
        </p:txBody>
      </p:sp>
    </p:spTree>
    <p:extLst>
      <p:ext uri="{BB962C8B-B14F-4D97-AF65-F5344CB8AC3E}">
        <p14:creationId xmlns:p14="http://schemas.microsoft.com/office/powerpoint/2010/main" val="3816295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6"/>
        <p:cNvGrpSpPr/>
        <p:nvPr/>
      </p:nvGrpSpPr>
      <p:grpSpPr>
        <a:xfrm>
          <a:off x="0" y="0"/>
          <a:ext cx="0" cy="0"/>
          <a:chOff x="0" y="0"/>
          <a:chExt cx="0" cy="0"/>
        </a:xfrm>
      </p:grpSpPr>
      <p:sp>
        <p:nvSpPr>
          <p:cNvPr id="87" name="Google Shape;87;p17"/>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88" name="Google Shape;88;p17"/>
          <p:cNvSpPr txBox="1">
            <a:spLocks noGrp="1"/>
          </p:cNvSpPr>
          <p:nvPr>
            <p:ph type="title"/>
          </p:nvPr>
        </p:nvSpPr>
        <p:spPr>
          <a:xfrm>
            <a:off x="957625" y="593367"/>
            <a:ext cx="1025576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17"/>
          <p:cNvSpPr txBox="1">
            <a:spLocks noGrp="1"/>
          </p:cNvSpPr>
          <p:nvPr>
            <p:ph type="subTitle" idx="1"/>
          </p:nvPr>
        </p:nvSpPr>
        <p:spPr>
          <a:xfrm>
            <a:off x="953037" y="1541817"/>
            <a:ext cx="10255765" cy="14048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Roboto Light"/>
              <a:buChar char="●"/>
              <a:defRPr/>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2128"/>
              </a:spcBef>
              <a:spcAft>
                <a:spcPts val="0"/>
              </a:spcAft>
              <a:buClr>
                <a:srgbClr val="E76A28"/>
              </a:buClr>
              <a:buSzPts val="1400"/>
              <a:buFont typeface="Nunito Light"/>
              <a:buChar char="■"/>
              <a:defRPr/>
            </a:lvl3pPr>
            <a:lvl4pPr lvl="3" algn="ctr" rtl="0">
              <a:lnSpc>
                <a:spcPct val="100000"/>
              </a:lnSpc>
              <a:spcBef>
                <a:spcPts val="2128"/>
              </a:spcBef>
              <a:spcAft>
                <a:spcPts val="0"/>
              </a:spcAft>
              <a:buClr>
                <a:srgbClr val="E76A28"/>
              </a:buClr>
              <a:buSzPts val="1400"/>
              <a:buFont typeface="Nunito Light"/>
              <a:buChar char="●"/>
              <a:defRPr/>
            </a:lvl4pPr>
            <a:lvl5pPr lvl="4" algn="ctr" rtl="0">
              <a:lnSpc>
                <a:spcPct val="100000"/>
              </a:lnSpc>
              <a:spcBef>
                <a:spcPts val="2128"/>
              </a:spcBef>
              <a:spcAft>
                <a:spcPts val="0"/>
              </a:spcAft>
              <a:buClr>
                <a:srgbClr val="E76A28"/>
              </a:buClr>
              <a:buSzPts val="1400"/>
              <a:buFont typeface="Nunito Light"/>
              <a:buChar char="○"/>
              <a:defRPr/>
            </a:lvl5pPr>
            <a:lvl6pPr lvl="5" algn="ctr" rtl="0">
              <a:lnSpc>
                <a:spcPct val="100000"/>
              </a:lnSpc>
              <a:spcBef>
                <a:spcPts val="2128"/>
              </a:spcBef>
              <a:spcAft>
                <a:spcPts val="0"/>
              </a:spcAft>
              <a:buClr>
                <a:srgbClr val="999999"/>
              </a:buClr>
              <a:buSzPts val="1400"/>
              <a:buFont typeface="Nunito Light"/>
              <a:buChar char="■"/>
              <a:defRPr/>
            </a:lvl6pPr>
            <a:lvl7pPr lvl="6" algn="ctr" rtl="0">
              <a:lnSpc>
                <a:spcPct val="100000"/>
              </a:lnSpc>
              <a:spcBef>
                <a:spcPts val="2128"/>
              </a:spcBef>
              <a:spcAft>
                <a:spcPts val="0"/>
              </a:spcAft>
              <a:buClr>
                <a:srgbClr val="999999"/>
              </a:buClr>
              <a:buSzPts val="1400"/>
              <a:buFont typeface="Nunito Light"/>
              <a:buChar char="●"/>
              <a:defRPr/>
            </a:lvl7pPr>
            <a:lvl8pPr lvl="7" algn="ctr" rtl="0">
              <a:lnSpc>
                <a:spcPct val="100000"/>
              </a:lnSpc>
              <a:spcBef>
                <a:spcPts val="2128"/>
              </a:spcBef>
              <a:spcAft>
                <a:spcPts val="0"/>
              </a:spcAft>
              <a:buClr>
                <a:srgbClr val="999999"/>
              </a:buClr>
              <a:buSzPts val="1400"/>
              <a:buFont typeface="Nunito Light"/>
              <a:buChar char="○"/>
              <a:defRPr/>
            </a:lvl8pPr>
            <a:lvl9pPr lvl="8" algn="ctr" rtl="0">
              <a:lnSpc>
                <a:spcPct val="100000"/>
              </a:lnSpc>
              <a:spcBef>
                <a:spcPts val="2128"/>
              </a:spcBef>
              <a:spcAft>
                <a:spcPts val="2128"/>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2686193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
        <p:cNvGrpSpPr/>
        <p:nvPr/>
      </p:nvGrpSpPr>
      <p:grpSpPr>
        <a:xfrm>
          <a:off x="0" y="0"/>
          <a:ext cx="0" cy="0"/>
          <a:chOff x="0" y="0"/>
          <a:chExt cx="0" cy="0"/>
        </a:xfrm>
      </p:grpSpPr>
      <p:sp>
        <p:nvSpPr>
          <p:cNvPr id="119" name="Google Shape;119;p22"/>
          <p:cNvSpPr/>
          <p:nvPr/>
        </p:nvSpPr>
        <p:spPr>
          <a:xfrm>
            <a:off x="337130" y="330800"/>
            <a:ext cx="11455590" cy="6185600"/>
          </a:xfrm>
          <a:prstGeom prst="roundRect">
            <a:avLst>
              <a:gd name="adj" fmla="val 5705"/>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Tree>
    <p:extLst>
      <p:ext uri="{BB962C8B-B14F-4D97-AF65-F5344CB8AC3E}">
        <p14:creationId xmlns:p14="http://schemas.microsoft.com/office/powerpoint/2010/main" val="3151631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
        <p:cNvGrpSpPr/>
        <p:nvPr/>
      </p:nvGrpSpPr>
      <p:grpSpPr>
        <a:xfrm>
          <a:off x="0" y="0"/>
          <a:ext cx="0" cy="0"/>
          <a:chOff x="0" y="0"/>
          <a:chExt cx="0" cy="0"/>
        </a:xfrm>
      </p:grpSpPr>
    </p:spTree>
    <p:extLst>
      <p:ext uri="{BB962C8B-B14F-4D97-AF65-F5344CB8AC3E}">
        <p14:creationId xmlns:p14="http://schemas.microsoft.com/office/powerpoint/2010/main" val="215924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14" name="Title 1"/>
          <p:cNvSpPr>
            <a:spLocks noGrp="1"/>
          </p:cNvSpPr>
          <p:nvPr>
            <p:ph type="title"/>
          </p:nvPr>
        </p:nvSpPr>
        <p:spPr>
          <a:xfrm>
            <a:off x="911515" y="618518"/>
            <a:ext cx="10338810"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1513" y="2367093"/>
            <a:ext cx="5093394"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56930" y="2367093"/>
            <a:ext cx="50927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94681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14" name="Title 1"/>
          <p:cNvSpPr>
            <a:spLocks noGrp="1"/>
          </p:cNvSpPr>
          <p:nvPr>
            <p:ph type="title"/>
          </p:nvPr>
        </p:nvSpPr>
        <p:spPr>
          <a:xfrm>
            <a:off x="911515" y="618518"/>
            <a:ext cx="10338810"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3492" y="2371018"/>
            <a:ext cx="4861417" cy="679994"/>
          </a:xfrm>
        </p:spPr>
        <p:txBody>
          <a:bodyPr anchor="b">
            <a:noAutofit/>
          </a:bodyPr>
          <a:lstStyle>
            <a:lvl1pPr marL="0" indent="0">
              <a:lnSpc>
                <a:spcPct val="85000"/>
              </a:lnSpc>
              <a:buNone/>
              <a:defRPr sz="2594"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12" name="Content Placeholder 3"/>
          <p:cNvSpPr>
            <a:spLocks noGrp="1"/>
          </p:cNvSpPr>
          <p:nvPr>
            <p:ph sz="quarter" idx="13"/>
          </p:nvPr>
        </p:nvSpPr>
        <p:spPr>
          <a:xfrm>
            <a:off x="911514" y="3051013"/>
            <a:ext cx="5093395"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80599" y="2371018"/>
            <a:ext cx="4869727" cy="679994"/>
          </a:xfrm>
        </p:spPr>
        <p:txBody>
          <a:bodyPr anchor="b">
            <a:noAutofit/>
          </a:bodyPr>
          <a:lstStyle>
            <a:lvl1pPr marL="0" indent="0">
              <a:lnSpc>
                <a:spcPct val="85000"/>
              </a:lnSpc>
              <a:buNone/>
              <a:defRPr sz="2594" b="0">
                <a:solidFill>
                  <a:schemeClr val="tx1"/>
                </a:solidFill>
              </a:defRPr>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13" name="Content Placeholder 5"/>
          <p:cNvSpPr>
            <a:spLocks noGrp="1"/>
          </p:cNvSpPr>
          <p:nvPr>
            <p:ph sz="quarter" idx="14"/>
          </p:nvPr>
        </p:nvSpPr>
        <p:spPr>
          <a:xfrm>
            <a:off x="6156931" y="3051013"/>
            <a:ext cx="509277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317862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9D3FD03-5B7E-4E80-A3EC-27A20DC389B9}" type="slidenum">
              <a:rPr lang="en-US" altLang="en-US" smtClean="0"/>
              <a:pPr/>
              <a:t>‹#›</a:t>
            </a:fld>
            <a:endParaRPr lang="en-US" altLang="en-US"/>
          </a:p>
        </p:txBody>
      </p:sp>
    </p:spTree>
    <p:extLst>
      <p:ext uri="{BB962C8B-B14F-4D97-AF65-F5344CB8AC3E}">
        <p14:creationId xmlns:p14="http://schemas.microsoft.com/office/powerpoint/2010/main" val="12302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AD8FCB4-1667-43DF-B186-9C9201F7494F}" type="slidenum">
              <a:rPr lang="en-US" altLang="en-US" smtClean="0"/>
              <a:pPr/>
              <a:t>‹#›</a:t>
            </a:fld>
            <a:endParaRPr lang="en-US" altLang="en-US"/>
          </a:p>
        </p:txBody>
      </p:sp>
    </p:spTree>
    <p:extLst>
      <p:ext uri="{BB962C8B-B14F-4D97-AF65-F5344CB8AC3E}">
        <p14:creationId xmlns:p14="http://schemas.microsoft.com/office/powerpoint/2010/main" val="343863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a:xfrm>
            <a:off x="911515" y="609600"/>
            <a:ext cx="3925951" cy="2023252"/>
          </a:xfrm>
        </p:spPr>
        <p:txBody>
          <a:bodyPr anchor="b"/>
          <a:lstStyle>
            <a:lvl1pPr algn="ctr">
              <a:defRPr sz="3192"/>
            </a:lvl1pPr>
          </a:lstStyle>
          <a:p>
            <a:r>
              <a:rPr lang="en-US"/>
              <a:t>Click to edit Master title style</a:t>
            </a:r>
            <a:endParaRPr lang="en-US" dirty="0"/>
          </a:p>
        </p:txBody>
      </p:sp>
      <p:sp>
        <p:nvSpPr>
          <p:cNvPr id="10" name="Content Placeholder 2"/>
          <p:cNvSpPr>
            <a:spLocks noGrp="1"/>
          </p:cNvSpPr>
          <p:nvPr>
            <p:ph sz="quarter" idx="13"/>
          </p:nvPr>
        </p:nvSpPr>
        <p:spPr>
          <a:xfrm>
            <a:off x="5065500" y="609601"/>
            <a:ext cx="6184824"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1514" y="2632852"/>
            <a:ext cx="3925952" cy="3158348"/>
          </a:xfrm>
        </p:spPr>
        <p:txBody>
          <a:bodyPr/>
          <a:lstStyle>
            <a:lvl1pPr marL="0" indent="0" algn="ctr">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46017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1838" cy="6858000"/>
          </a:xfrm>
          <a:prstGeom prst="rect">
            <a:avLst/>
          </a:prstGeom>
        </p:spPr>
      </p:pic>
      <p:sp>
        <p:nvSpPr>
          <p:cNvPr id="2" name="Title 1"/>
          <p:cNvSpPr>
            <a:spLocks noGrp="1"/>
          </p:cNvSpPr>
          <p:nvPr>
            <p:ph type="title"/>
          </p:nvPr>
        </p:nvSpPr>
        <p:spPr>
          <a:xfrm>
            <a:off x="911514" y="609600"/>
            <a:ext cx="5920286" cy="2023254"/>
          </a:xfrm>
        </p:spPr>
        <p:txBody>
          <a:bodyPr anchor="b"/>
          <a:lstStyle>
            <a:lvl1pPr algn="ct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7406434" y="609601"/>
            <a:ext cx="3247305"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endParaRPr lang="en-US" dirty="0"/>
          </a:p>
        </p:txBody>
      </p:sp>
      <p:sp>
        <p:nvSpPr>
          <p:cNvPr id="4" name="Text Placeholder 3"/>
          <p:cNvSpPr>
            <a:spLocks noGrp="1"/>
          </p:cNvSpPr>
          <p:nvPr>
            <p:ph type="body" sz="half" idx="2"/>
          </p:nvPr>
        </p:nvSpPr>
        <p:spPr>
          <a:xfrm>
            <a:off x="911534" y="2632853"/>
            <a:ext cx="5920266" cy="3158347"/>
          </a:xfrm>
        </p:spPr>
        <p:txBody>
          <a:bodyPr/>
          <a:lstStyle>
            <a:lvl1pPr marL="0" indent="0" algn="ctr">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FD84113-37A5-431A-ADB4-06A8010032B1}" type="slidenum">
              <a:rPr lang="en-US" altLang="en-US" smtClean="0"/>
              <a:pPr/>
              <a:t>‹#›</a:t>
            </a:fld>
            <a:endParaRPr lang="en-US" altLang="en-US"/>
          </a:p>
        </p:txBody>
      </p:sp>
    </p:spTree>
    <p:extLst>
      <p:ext uri="{BB962C8B-B14F-4D97-AF65-F5344CB8AC3E}">
        <p14:creationId xmlns:p14="http://schemas.microsoft.com/office/powerpoint/2010/main" val="325028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6184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1515" y="618518"/>
            <a:ext cx="10338810"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1514" y="2367094"/>
            <a:ext cx="10338811"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59740" y="5883276"/>
            <a:ext cx="2736414" cy="365125"/>
          </a:xfrm>
          <a:prstGeom prst="rect">
            <a:avLst/>
          </a:prstGeom>
        </p:spPr>
        <p:txBody>
          <a:bodyPr vert="horz" lIns="91440" tIns="45720" rIns="91440" bIns="45720" rtlCol="0" anchor="ctr"/>
          <a:lstStyle>
            <a:lvl1pPr algn="r">
              <a:defRPr sz="998">
                <a:solidFill>
                  <a:schemeClr val="tx1"/>
                </a:solidFill>
              </a:defRPr>
            </a:lvl1pPr>
          </a:lstStyle>
          <a:p>
            <a:pPr>
              <a:defRPr/>
            </a:pPr>
            <a:endParaRPr lang="en-US"/>
          </a:p>
        </p:txBody>
      </p:sp>
      <p:sp>
        <p:nvSpPr>
          <p:cNvPr id="5" name="Footer Placeholder 4"/>
          <p:cNvSpPr>
            <a:spLocks noGrp="1"/>
          </p:cNvSpPr>
          <p:nvPr>
            <p:ph type="ftr" sz="quarter" idx="3"/>
          </p:nvPr>
        </p:nvSpPr>
        <p:spPr>
          <a:xfrm>
            <a:off x="911514" y="5883276"/>
            <a:ext cx="6656379" cy="365125"/>
          </a:xfrm>
          <a:prstGeom prst="rect">
            <a:avLst/>
          </a:prstGeom>
        </p:spPr>
        <p:txBody>
          <a:bodyPr vert="horz" lIns="91440" tIns="45720" rIns="91440" bIns="45720" rtlCol="0" anchor="ctr"/>
          <a:lstStyle>
            <a:lvl1pPr algn="l">
              <a:defRPr sz="998">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488001" y="5883276"/>
            <a:ext cx="762324" cy="365125"/>
          </a:xfrm>
          <a:prstGeom prst="rect">
            <a:avLst/>
          </a:prstGeom>
        </p:spPr>
        <p:txBody>
          <a:bodyPr vert="horz" lIns="91440" tIns="45720" rIns="91440" bIns="45720" rtlCol="0" anchor="ctr"/>
          <a:lstStyle>
            <a:lvl1pPr algn="r">
              <a:defRPr sz="998">
                <a:solidFill>
                  <a:schemeClr val="tx1"/>
                </a:solidFill>
              </a:defRPr>
            </a:lvl1pPr>
          </a:lstStyle>
          <a:p>
            <a:fld id="{5BF59044-3E46-4B45-A1E4-C8152F41902F}" type="slidenum">
              <a:rPr lang="en-US" altLang="en-US" smtClean="0"/>
              <a:pPr/>
              <a:t>‹#›</a:t>
            </a:fld>
            <a:endParaRPr lang="en-US" altLang="en-US"/>
          </a:p>
        </p:txBody>
      </p:sp>
    </p:spTree>
    <p:extLst>
      <p:ext uri="{BB962C8B-B14F-4D97-AF65-F5344CB8AC3E}">
        <p14:creationId xmlns:p14="http://schemas.microsoft.com/office/powerpoint/2010/main" val="192740748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ctr" defTabSz="912114" rtl="0" eaLnBrk="1" latinLnBrk="0" hangingPunct="1">
        <a:lnSpc>
          <a:spcPct val="90000"/>
        </a:lnSpc>
        <a:spcBef>
          <a:spcPct val="0"/>
        </a:spcBef>
        <a:buNone/>
        <a:defRPr sz="3591" kern="1200" cap="all" baseline="0">
          <a:solidFill>
            <a:schemeClr val="tx1"/>
          </a:solidFill>
          <a:effectLst/>
          <a:latin typeface="+mj-lt"/>
          <a:ea typeface="+mj-ea"/>
          <a:cs typeface="+mj-cs"/>
        </a:defRPr>
      </a:lvl1pPr>
    </p:titleStyle>
    <p:bodyStyle>
      <a:lvl1pPr marL="228029" indent="-228029" algn="l" defTabSz="912114" rtl="0" eaLnBrk="1" latinLnBrk="0" hangingPunct="1">
        <a:lnSpc>
          <a:spcPct val="120000"/>
        </a:lnSpc>
        <a:spcBef>
          <a:spcPts val="998"/>
        </a:spcBef>
        <a:buClr>
          <a:schemeClr val="tx1"/>
        </a:buClr>
        <a:buFont typeface="Arial" panose="020B0604020202020204" pitchFamily="34" charset="0"/>
        <a:buChar char="•"/>
        <a:defRPr sz="1995" kern="1200" cap="all" baseline="0">
          <a:solidFill>
            <a:schemeClr val="tx1"/>
          </a:solidFill>
          <a:effectLst/>
          <a:latin typeface="+mn-lt"/>
          <a:ea typeface="+mn-ea"/>
          <a:cs typeface="+mn-cs"/>
        </a:defRPr>
      </a:lvl1pPr>
      <a:lvl2pPr marL="684086" indent="-228029" algn="l" defTabSz="912114" rtl="0" eaLnBrk="1" latinLnBrk="0" hangingPunct="1">
        <a:lnSpc>
          <a:spcPct val="120000"/>
        </a:lnSpc>
        <a:spcBef>
          <a:spcPts val="499"/>
        </a:spcBef>
        <a:buClr>
          <a:schemeClr val="tx1"/>
        </a:buClr>
        <a:buFont typeface="Arial" panose="020B0604020202020204" pitchFamily="34" charset="0"/>
        <a:buChar char="•"/>
        <a:defRPr sz="1795" kern="1200" cap="all" baseline="0">
          <a:solidFill>
            <a:schemeClr val="tx1"/>
          </a:solidFill>
          <a:effectLst/>
          <a:latin typeface="+mn-lt"/>
          <a:ea typeface="+mn-ea"/>
          <a:cs typeface="+mn-cs"/>
        </a:defRPr>
      </a:lvl2pPr>
      <a:lvl3pPr marL="1140143" indent="-228029" algn="l" defTabSz="912114" rtl="0" eaLnBrk="1" latinLnBrk="0" hangingPunct="1">
        <a:lnSpc>
          <a:spcPct val="120000"/>
        </a:lnSpc>
        <a:spcBef>
          <a:spcPts val="499"/>
        </a:spcBef>
        <a:buClr>
          <a:schemeClr val="tx1"/>
        </a:buClr>
        <a:buFont typeface="Arial" panose="020B0604020202020204" pitchFamily="34" charset="0"/>
        <a:buChar char="•"/>
        <a:defRPr sz="1596" kern="1200" cap="all" baseline="0">
          <a:solidFill>
            <a:schemeClr val="tx1"/>
          </a:solidFill>
          <a:effectLst/>
          <a:latin typeface="+mn-lt"/>
          <a:ea typeface="+mn-ea"/>
          <a:cs typeface="+mn-cs"/>
        </a:defRPr>
      </a:lvl3pPr>
      <a:lvl4pPr marL="1596200" indent="-228029" algn="l" defTabSz="912114" rtl="0" eaLnBrk="1" latinLnBrk="0" hangingPunct="1">
        <a:lnSpc>
          <a:spcPct val="120000"/>
        </a:lnSpc>
        <a:spcBef>
          <a:spcPts val="499"/>
        </a:spcBef>
        <a:buClr>
          <a:schemeClr val="tx1"/>
        </a:buClr>
        <a:buFont typeface="Arial" panose="020B0604020202020204" pitchFamily="34" charset="0"/>
        <a:buChar char="•"/>
        <a:defRPr sz="1397" kern="1200" cap="all" baseline="0">
          <a:solidFill>
            <a:schemeClr val="tx1"/>
          </a:solidFill>
          <a:effectLst/>
          <a:latin typeface="+mn-lt"/>
          <a:ea typeface="+mn-ea"/>
          <a:cs typeface="+mn-cs"/>
        </a:defRPr>
      </a:lvl4pPr>
      <a:lvl5pPr marL="2052257" indent="-228029" algn="l" defTabSz="912114" rtl="0" eaLnBrk="1" latinLnBrk="0" hangingPunct="1">
        <a:lnSpc>
          <a:spcPct val="120000"/>
        </a:lnSpc>
        <a:spcBef>
          <a:spcPts val="499"/>
        </a:spcBef>
        <a:buClr>
          <a:schemeClr val="tx1"/>
        </a:buClr>
        <a:buFont typeface="Arial" panose="020B0604020202020204" pitchFamily="34" charset="0"/>
        <a:buChar char="•"/>
        <a:defRPr sz="1397" kern="1200" cap="all" baseline="0">
          <a:solidFill>
            <a:schemeClr val="tx1"/>
          </a:solidFill>
          <a:effectLst/>
          <a:latin typeface="+mn-lt"/>
          <a:ea typeface="+mn-ea"/>
          <a:cs typeface="+mn-cs"/>
        </a:defRPr>
      </a:lvl5pPr>
      <a:lvl6pPr marL="2508314" indent="-228029" algn="l" defTabSz="912114" rtl="0" eaLnBrk="1" latinLnBrk="0" hangingPunct="1">
        <a:lnSpc>
          <a:spcPct val="120000"/>
        </a:lnSpc>
        <a:spcBef>
          <a:spcPts val="499"/>
        </a:spcBef>
        <a:buClr>
          <a:schemeClr val="tx1"/>
        </a:buClr>
        <a:buFont typeface="Arial" panose="020B0604020202020204" pitchFamily="34" charset="0"/>
        <a:buChar char="•"/>
        <a:defRPr sz="1397" kern="1200" cap="all" baseline="0">
          <a:solidFill>
            <a:schemeClr val="tx1"/>
          </a:solidFill>
          <a:effectLst/>
          <a:latin typeface="+mn-lt"/>
          <a:ea typeface="+mn-ea"/>
          <a:cs typeface="+mn-cs"/>
        </a:defRPr>
      </a:lvl6pPr>
      <a:lvl7pPr marL="2964371" indent="-228029" algn="l" defTabSz="912114" rtl="0" eaLnBrk="1" latinLnBrk="0" hangingPunct="1">
        <a:lnSpc>
          <a:spcPct val="120000"/>
        </a:lnSpc>
        <a:spcBef>
          <a:spcPts val="499"/>
        </a:spcBef>
        <a:buClr>
          <a:schemeClr val="tx1"/>
        </a:buClr>
        <a:buFont typeface="Arial" panose="020B0604020202020204" pitchFamily="34" charset="0"/>
        <a:buChar char="•"/>
        <a:defRPr sz="1397" kern="1200" cap="all" baseline="0">
          <a:solidFill>
            <a:schemeClr val="tx1"/>
          </a:solidFill>
          <a:effectLst/>
          <a:latin typeface="+mn-lt"/>
          <a:ea typeface="+mn-ea"/>
          <a:cs typeface="+mn-cs"/>
        </a:defRPr>
      </a:lvl7pPr>
      <a:lvl8pPr marL="3420428" indent="-228029" algn="l" defTabSz="912114" rtl="0" eaLnBrk="1" latinLnBrk="0" hangingPunct="1">
        <a:lnSpc>
          <a:spcPct val="120000"/>
        </a:lnSpc>
        <a:spcBef>
          <a:spcPts val="499"/>
        </a:spcBef>
        <a:buClr>
          <a:schemeClr val="tx1"/>
        </a:buClr>
        <a:buFont typeface="Arial" panose="020B0604020202020204" pitchFamily="34" charset="0"/>
        <a:buChar char="•"/>
        <a:defRPr sz="1397" kern="1200" cap="all" baseline="0">
          <a:solidFill>
            <a:schemeClr val="tx1"/>
          </a:solidFill>
          <a:effectLst/>
          <a:latin typeface="+mn-lt"/>
          <a:ea typeface="+mn-ea"/>
          <a:cs typeface="+mn-cs"/>
        </a:defRPr>
      </a:lvl8pPr>
      <a:lvl9pPr marL="3876485" indent="-228029" algn="l" defTabSz="912114" rtl="0" eaLnBrk="1" latinLnBrk="0" hangingPunct="1">
        <a:lnSpc>
          <a:spcPct val="120000"/>
        </a:lnSpc>
        <a:spcBef>
          <a:spcPts val="499"/>
        </a:spcBef>
        <a:buClr>
          <a:schemeClr val="tx1"/>
        </a:buClr>
        <a:buFont typeface="Arial" panose="020B0604020202020204" pitchFamily="34" charset="0"/>
        <a:buChar char="•"/>
        <a:defRPr sz="1397" kern="1200" cap="all" baseline="0">
          <a:solidFill>
            <a:schemeClr val="tx1"/>
          </a:solidFill>
          <a:effectLst/>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832430775"/>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file:///C:\Users\ADMIN\Desktop\Kenny%20-%20Forever%20In%20Love.mp3"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microsoft.com/office/2007/relationships/hdphoto" Target="../media/hdphoto7.wdp"/><Relationship Id="rId3" Type="http://schemas.microsoft.com/office/2007/relationships/hdphoto" Target="../media/hdphoto1.wdp"/><Relationship Id="rId21" Type="http://schemas.openxmlformats.org/officeDocument/2006/relationships/image" Target="../media/image34.png"/><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32.png"/><Relationship Id="rId2" Type="http://schemas.openxmlformats.org/officeDocument/2006/relationships/image" Target="../media/image23.png"/><Relationship Id="rId16" Type="http://schemas.openxmlformats.org/officeDocument/2006/relationships/image" Target="../media/image31.png"/><Relationship Id="rId20" Type="http://schemas.microsoft.com/office/2007/relationships/hdphoto" Target="../media/hdphoto8.wdp"/><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28.png"/><Relationship Id="rId5" Type="http://schemas.microsoft.com/office/2007/relationships/hdphoto" Target="../media/hdphoto2.wdp"/><Relationship Id="rId15" Type="http://schemas.microsoft.com/office/2007/relationships/hdphoto" Target="../media/hdphoto6.wdp"/><Relationship Id="rId10" Type="http://schemas.microsoft.com/office/2007/relationships/hdphoto" Target="../media/hdphoto4.wdp"/><Relationship Id="rId19"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28.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hyperlink" Target="https://phet.colorado.edu/sims/html/sound-waves/latest/sound-waves_all.html?locale=vi" TargetMode="External"/><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xml"/><Relationship Id="rId7"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ình nền bài giảng powerpoint">
            <a:extLst>
              <a:ext uri="{FF2B5EF4-FFF2-40B4-BE49-F238E27FC236}">
                <a16:creationId xmlns="" xmlns:a16="http://schemas.microsoft.com/office/drawing/2014/main" id="{5615F3C4-5F15-447A-A61B-73F804B53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12431726"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enny - Forever In Love.mp3">
            <a:hlinkClick r:id="" action="ppaction://media"/>
            <a:extLst>
              <a:ext uri="{FF2B5EF4-FFF2-40B4-BE49-F238E27FC236}">
                <a16:creationId xmlns="" xmlns:a16="http://schemas.microsoft.com/office/drawing/2014/main" id="{1090A7DF-EAE7-4066-89ED-70655D093EA5}"/>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66713" y="594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 xmlns:a16="http://schemas.microsoft.com/office/drawing/2014/main" id="{5136D943-C8F1-4DE4-9022-02F1212CD01E}"/>
              </a:ext>
            </a:extLst>
          </p:cNvPr>
          <p:cNvSpPr>
            <a:spLocks noGrp="1"/>
          </p:cNvSpPr>
          <p:nvPr>
            <p:ph type="ctrTitle"/>
          </p:nvPr>
        </p:nvSpPr>
        <p:spPr>
          <a:xfrm>
            <a:off x="976313" y="1447800"/>
            <a:ext cx="10337562" cy="2289174"/>
          </a:xfrm>
        </p:spPr>
        <p:txBody>
          <a:bodyPr/>
          <a:lstStyle/>
          <a:p>
            <a:r>
              <a:rPr lang="en-US" altLang="vi-VN" sz="4400" b="1" dirty="0">
                <a:latin typeface="Times New Roman" pitchFamily="18" charset="0"/>
                <a:cs typeface="Times New Roman" pitchFamily="18" charset="0"/>
              </a:rPr>
              <a:t/>
            </a:r>
            <a:br>
              <a:rPr lang="en-US" altLang="vi-VN" sz="4400" b="1" dirty="0">
                <a:latin typeface="Times New Roman" pitchFamily="18" charset="0"/>
                <a:cs typeface="Times New Roman" pitchFamily="18" charset="0"/>
              </a:rPr>
            </a:br>
            <a:r>
              <a:rPr lang="en-US" altLang="vi-VN" sz="4400" b="1" dirty="0">
                <a:latin typeface="Times New Roman" pitchFamily="18" charset="0"/>
                <a:cs typeface="Times New Roman" pitchFamily="18" charset="0"/>
              </a:rPr>
              <a:t> </a:t>
            </a:r>
            <a:r>
              <a:rPr lang="vi-VN" sz="4400" b="1" dirty="0">
                <a:cs typeface="Times New Roman" pitchFamily="18" charset="0"/>
              </a:rPr>
              <a:t>BÀI </a:t>
            </a:r>
            <a:r>
              <a:rPr lang="en-US" sz="4400" b="1" dirty="0">
                <a:latin typeface="Times New Roman" panose="02020603050405020304" pitchFamily="18" charset="0"/>
                <a:cs typeface="Times New Roman" panose="02020603050405020304" pitchFamily="18" charset="0"/>
              </a:rPr>
              <a:t>13 - ĐỘ TO VÀ ĐỘ CAO CỦA ÂM</a:t>
            </a:r>
            <a:br>
              <a:rPr lang="en-US" sz="4400" b="1" dirty="0">
                <a:latin typeface="Times New Roman" panose="02020603050405020304" pitchFamily="18" charset="0"/>
                <a:cs typeface="Times New Roman" panose="02020603050405020304" pitchFamily="18" charset="0"/>
              </a:rPr>
            </a:b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HANH-QUAN.jpg">
            <a:extLst>
              <a:ext uri="{FF2B5EF4-FFF2-40B4-BE49-F238E27FC236}">
                <a16:creationId xmlns="" xmlns:a16="http://schemas.microsoft.com/office/drawing/2014/main" id="{67C4ABE1-594F-4E53-848E-D263089A14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1371600"/>
            <a:ext cx="6995319" cy="541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2">
            <a:extLst>
              <a:ext uri="{FF2B5EF4-FFF2-40B4-BE49-F238E27FC236}">
                <a16:creationId xmlns="" xmlns:a16="http://schemas.microsoft.com/office/drawing/2014/main" id="{86591DFB-490D-42EB-A177-6F65DEACD1E5}"/>
              </a:ext>
            </a:extLst>
          </p:cNvPr>
          <p:cNvSpPr txBox="1">
            <a:spLocks noChangeArrowheads="1"/>
          </p:cNvSpPr>
          <p:nvPr/>
        </p:nvSpPr>
        <p:spPr bwMode="auto">
          <a:xfrm>
            <a:off x="518319" y="230188"/>
            <a:ext cx="11430000" cy="951927"/>
          </a:xfrm>
          <a:prstGeom prst="rect">
            <a:avLst/>
          </a:prstGeom>
          <a:noFill/>
          <a:ln w="9525">
            <a:noFill/>
            <a:miter lim="800000"/>
            <a:headEnd/>
            <a:tailEnd/>
          </a:ln>
        </p:spPr>
        <p:txBody>
          <a:bodyPr wrap="square">
            <a:spAutoFit/>
          </a:bodyPr>
          <a:lstStyle/>
          <a:p>
            <a:pPr algn="just" eaLnBrk="1" hangingPunct="1">
              <a:spcBef>
                <a:spcPct val="50000"/>
              </a:spcBef>
              <a:defRPr/>
            </a:pPr>
            <a:r>
              <a:rPr lang="en-US" altLang="en-US" sz="2793" dirty="0">
                <a:latin typeface="Constantia" pitchFamily="18" charset="0"/>
                <a:cs typeface="Times New Roman" pitchFamily="18" charset="0"/>
              </a:rPr>
              <a:t>Con </a:t>
            </a:r>
            <a:r>
              <a:rPr lang="en-US" altLang="en-US" sz="2793" dirty="0" err="1">
                <a:latin typeface="Constantia" pitchFamily="18" charset="0"/>
                <a:cs typeface="Times New Roman" pitchFamily="18" charset="0"/>
              </a:rPr>
              <a:t>người</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nói</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được</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là</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nhờ</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sự</a:t>
            </a:r>
            <a:r>
              <a:rPr lang="en-US" altLang="en-US" sz="2793" dirty="0">
                <a:latin typeface="Constantia" pitchFamily="18" charset="0"/>
                <a:cs typeface="Times New Roman" pitchFamily="18" charset="0"/>
              </a:rPr>
              <a:t> rung </a:t>
            </a:r>
            <a:r>
              <a:rPr lang="en-US" altLang="en-US" sz="2793" dirty="0" err="1">
                <a:latin typeface="Constantia" pitchFamily="18" charset="0"/>
                <a:cs typeface="Times New Roman" pitchFamily="18" charset="0"/>
              </a:rPr>
              <a:t>động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của</a:t>
            </a:r>
            <a:r>
              <a:rPr lang="en-US" altLang="en-US" sz="2793" dirty="0">
                <a:latin typeface="Constantia" pitchFamily="18" charset="0"/>
                <a:cs typeface="Times New Roman" pitchFamily="18" charset="0"/>
              </a:rPr>
              <a:t> </a:t>
            </a:r>
            <a:r>
              <a:rPr lang="en-US" altLang="en-US" sz="2793" b="1" dirty="0" err="1">
                <a:latin typeface="Constantia" pitchFamily="18" charset="0"/>
                <a:cs typeface="Times New Roman" pitchFamily="18" charset="0"/>
              </a:rPr>
              <a:t>dây</a:t>
            </a:r>
            <a:r>
              <a:rPr lang="en-US" altLang="en-US" sz="2793" b="1" dirty="0">
                <a:latin typeface="Constantia" pitchFamily="18" charset="0"/>
                <a:cs typeface="Times New Roman" pitchFamily="18" charset="0"/>
              </a:rPr>
              <a:t> </a:t>
            </a:r>
            <a:r>
              <a:rPr lang="en-US" altLang="en-US" sz="2793" b="1" dirty="0" err="1">
                <a:latin typeface="Constantia" pitchFamily="18" charset="0"/>
                <a:cs typeface="Times New Roman" pitchFamily="18" charset="0"/>
              </a:rPr>
              <a:t>thanh</a:t>
            </a:r>
            <a:r>
              <a:rPr lang="en-US" altLang="en-US" sz="2793" b="1" dirty="0">
                <a:latin typeface="Constantia" pitchFamily="18" charset="0"/>
                <a:cs typeface="Times New Roman" pitchFamily="18" charset="0"/>
              </a:rPr>
              <a:t> </a:t>
            </a:r>
            <a:r>
              <a:rPr lang="en-US" altLang="en-US" sz="2793" b="1" dirty="0" err="1">
                <a:latin typeface="Constantia" pitchFamily="18" charset="0"/>
                <a:cs typeface="Times New Roman" pitchFamily="18" charset="0"/>
              </a:rPr>
              <a:t>quản</a:t>
            </a:r>
            <a:r>
              <a:rPr lang="en-US" altLang="en-US" sz="2793" b="1" dirty="0">
                <a:latin typeface="Constantia" pitchFamily="18" charset="0"/>
                <a:cs typeface="Times New Roman" pitchFamily="18" charset="0"/>
              </a:rPr>
              <a:t>. </a:t>
            </a:r>
            <a:r>
              <a:rPr lang="en-US" altLang="en-US" sz="2793" dirty="0" err="1">
                <a:latin typeface="Constantia" pitchFamily="18" charset="0"/>
                <a:cs typeface="Times New Roman" pitchFamily="18" charset="0"/>
              </a:rPr>
              <a:t>Dây</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thanh</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quản</a:t>
            </a:r>
            <a:r>
              <a:rPr lang="en-US" altLang="en-US" sz="2793" dirty="0">
                <a:latin typeface="Constantia" pitchFamily="18" charset="0"/>
                <a:cs typeface="Times New Roman" pitchFamily="18" charset="0"/>
              </a:rPr>
              <a:t> rung </a:t>
            </a:r>
            <a:r>
              <a:rPr lang="en-US" altLang="en-US" sz="2793" dirty="0" err="1">
                <a:latin typeface="Constantia" pitchFamily="18" charset="0"/>
                <a:cs typeface="Times New Roman" pitchFamily="18" charset="0"/>
              </a:rPr>
              <a:t>động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càng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mạnh</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thì</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tiếng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nói</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càng</a:t>
            </a:r>
            <a:r>
              <a:rPr lang="en-US" altLang="en-US" sz="2793" dirty="0">
                <a:latin typeface="Constantia" pitchFamily="18" charset="0"/>
                <a:cs typeface="Times New Roman" pitchFamily="18" charset="0"/>
              </a:rPr>
              <a:t> to. </a:t>
            </a:r>
          </a:p>
        </p:txBody>
      </p:sp>
      <p:sp>
        <p:nvSpPr>
          <p:cNvPr id="19" name="Date Placeholder 18">
            <a:extLst>
              <a:ext uri="{FF2B5EF4-FFF2-40B4-BE49-F238E27FC236}">
                <a16:creationId xmlns="" xmlns:a16="http://schemas.microsoft.com/office/drawing/2014/main" id="{BB84DD86-F302-43FA-B173-37F3C9FD34DC}"/>
              </a:ext>
            </a:extLst>
          </p:cNvPr>
          <p:cNvSpPr>
            <a:spLocks noGrp="1"/>
          </p:cNvSpPr>
          <p:nvPr>
            <p:ph type="dt" sz="half" idx="10"/>
          </p:nvPr>
        </p:nvSpPr>
        <p:spPr/>
        <p:txBody>
          <a:bodyPr/>
          <a:lstStyle/>
          <a:p>
            <a:pPr>
              <a:defRPr/>
            </a:pPr>
            <a:fld id="{0C988D6B-BC7A-4F99-A0D9-14FAD0325745}" type="datetime10">
              <a:rPr lang="en-US" smtClean="0"/>
              <a:pPr>
                <a:defRPr/>
              </a:pPr>
              <a:t>09:54</a:t>
            </a:fld>
            <a:endParaRPr lang="en-US"/>
          </a:p>
        </p:txBody>
      </p:sp>
      <p:sp>
        <p:nvSpPr>
          <p:cNvPr id="18" name="TextBox 17">
            <a:extLst>
              <a:ext uri="{FF2B5EF4-FFF2-40B4-BE49-F238E27FC236}">
                <a16:creationId xmlns="" xmlns:a16="http://schemas.microsoft.com/office/drawing/2014/main" id="{E2E54144-D535-47C3-B5C6-F8418E2DDF60}"/>
              </a:ext>
            </a:extLst>
          </p:cNvPr>
          <p:cNvSpPr txBox="1"/>
          <p:nvPr/>
        </p:nvSpPr>
        <p:spPr>
          <a:xfrm>
            <a:off x="497795" y="1905000"/>
            <a:ext cx="4257675" cy="3530600"/>
          </a:xfrm>
          <a:prstGeom prst="rect">
            <a:avLst/>
          </a:prstGeom>
          <a:noFill/>
        </p:spPr>
        <p:txBody>
          <a:bodyPr>
            <a:spAutoFit/>
          </a:bodyPr>
          <a:lstStyle/>
          <a:p>
            <a:pPr algn="just">
              <a:defRPr/>
            </a:pPr>
            <a:r>
              <a:rPr lang="en-US" altLang="en-US" sz="2793" dirty="0" err="1">
                <a:latin typeface="Constantia" pitchFamily="18" charset="0"/>
                <a:cs typeface="Times New Roman" pitchFamily="18" charset="0"/>
              </a:rPr>
              <a:t>Nếu</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nói</a:t>
            </a:r>
            <a:r>
              <a:rPr lang="en-US" altLang="en-US" sz="2793" dirty="0">
                <a:latin typeface="Constantia" pitchFamily="18" charset="0"/>
                <a:cs typeface="Times New Roman" pitchFamily="18" charset="0"/>
              </a:rPr>
              <a:t> to </a:t>
            </a:r>
            <a:r>
              <a:rPr lang="en-US" altLang="en-US" sz="2793" dirty="0" err="1">
                <a:latin typeface="Constantia" pitchFamily="18" charset="0"/>
                <a:cs typeface="Times New Roman" pitchFamily="18" charset="0"/>
              </a:rPr>
              <a:t>trong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thời</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gian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dài</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có</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thể</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khiến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dây</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thanh</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quản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bị</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tổn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thương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đau</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rát</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là</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nguyên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nhân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gây</a:t>
            </a:r>
            <a:r>
              <a:rPr lang="en-US" altLang="en-US" sz="2793" dirty="0">
                <a:latin typeface="Constantia" pitchFamily="18" charset="0"/>
                <a:cs typeface="Times New Roman" pitchFamily="18" charset="0"/>
              </a:rPr>
              <a:t> ra </a:t>
            </a:r>
            <a:r>
              <a:rPr lang="en-US" altLang="en-US" sz="2793" dirty="0" err="1">
                <a:latin typeface="Constantia" pitchFamily="18" charset="0"/>
                <a:cs typeface="Times New Roman" pitchFamily="18" charset="0"/>
              </a:rPr>
              <a:t>một</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số</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bệnh</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như</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khàn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tiếng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viêm</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thanh</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quản</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và</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một</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số</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bệnh</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nghiêm</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trọng</a:t>
            </a:r>
            <a:r>
              <a:rPr lang="en-US" altLang="en-US" sz="2793" dirty="0">
                <a:latin typeface="Constantia" pitchFamily="18" charset="0"/>
                <a:cs typeface="Times New Roman" pitchFamily="18" charset="0"/>
              </a:rPr>
              <a:t> </a:t>
            </a:r>
            <a:r>
              <a:rPr lang="en-US" altLang="en-US" sz="2793" dirty="0" err="1">
                <a:latin typeface="Constantia" pitchFamily="18" charset="0"/>
                <a:cs typeface="Times New Roman" pitchFamily="18" charset="0"/>
              </a:rPr>
              <a:t>khác</a:t>
            </a:r>
            <a:r>
              <a:rPr lang="en-US" altLang="en-US" sz="2793" dirty="0">
                <a:latin typeface="Constantia" pitchFamily="18" charset="0"/>
                <a:cs typeface="Times New Roman" pitchFamily="18" charset="0"/>
              </a:rPr>
              <a:t>.</a:t>
            </a:r>
            <a:endParaRPr lang="en-US" sz="2793"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randombar(horizontal)">
                                      <p:cBhvr>
                                        <p:cTn id="7" dur="500"/>
                                        <p:tgtEl>
                                          <p:spTgt spid="2662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F803F5E-7637-4751-B06F-7DF3C65E13E3}"/>
              </a:ext>
            </a:extLst>
          </p:cNvPr>
          <p:cNvPicPr>
            <a:picLocks noChangeAspect="1"/>
          </p:cNvPicPr>
          <p:nvPr/>
        </p:nvPicPr>
        <p:blipFill>
          <a:blip r:embed="rId2">
            <a:extLst>
              <a:ext uri="{28A0092B-C50C-407E-A947-70E740481C1C}">
                <a14:useLocalDpi xmlns:a14="http://schemas.microsoft.com/office/drawing/2010/main" val="0"/>
              </a:ext>
            </a:extLst>
          </a:blip>
          <a:srcRect t="2983" r="2" b="11090"/>
          <a:stretch>
            <a:fillRect/>
          </a:stretch>
        </p:blipFill>
        <p:spPr bwMode="auto">
          <a:xfrm>
            <a:off x="442118" y="914400"/>
            <a:ext cx="3743873" cy="335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agram&#10;&#10;Description automatically generated">
            <a:extLst>
              <a:ext uri="{FF2B5EF4-FFF2-40B4-BE49-F238E27FC236}">
                <a16:creationId xmlns="" xmlns:a16="http://schemas.microsoft.com/office/drawing/2014/main" id="{683F2D5A-B322-463C-86C7-21FA75388987}"/>
              </a:ext>
            </a:extLst>
          </p:cNvPr>
          <p:cNvPicPr>
            <a:picLocks noChangeAspect="1"/>
          </p:cNvPicPr>
          <p:nvPr/>
        </p:nvPicPr>
        <p:blipFill>
          <a:blip r:embed="rId3">
            <a:extLst>
              <a:ext uri="{28A0092B-C50C-407E-A947-70E740481C1C}">
                <a14:useLocalDpi xmlns:a14="http://schemas.microsoft.com/office/drawing/2010/main" val="0"/>
              </a:ext>
            </a:extLst>
          </a:blip>
          <a:srcRect r="-2" b="13477"/>
          <a:stretch>
            <a:fillRect/>
          </a:stretch>
        </p:blipFill>
        <p:spPr bwMode="auto">
          <a:xfrm>
            <a:off x="5699919" y="914400"/>
            <a:ext cx="60055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5FF2507A-BA6E-443B-8E51-27BBBE1757D5}"/>
              </a:ext>
            </a:extLst>
          </p:cNvPr>
          <p:cNvSpPr txBox="1">
            <a:spLocks noChangeArrowheads="1"/>
          </p:cNvSpPr>
          <p:nvPr/>
        </p:nvSpPr>
        <p:spPr bwMode="auto">
          <a:xfrm>
            <a:off x="823119" y="140493"/>
            <a:ext cx="1066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err="1">
                <a:solidFill>
                  <a:srgbClr val="000099"/>
                </a:solidFill>
                <a:ea typeface="Roboto" panose="02000000000000000000" pitchFamily="2" charset="0"/>
                <a:cs typeface="Times New Roman" panose="02020603050405020304" pitchFamily="18" charset="0"/>
              </a:rPr>
              <a:t>Vì</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sao</a:t>
            </a:r>
            <a:r>
              <a:rPr lang="en-US" altLang="en-US" sz="2800" b="1" dirty="0">
                <a:solidFill>
                  <a:srgbClr val="000099"/>
                </a:solidFill>
                <a:ea typeface="Roboto" panose="02000000000000000000" pitchFamily="2" charset="0"/>
                <a:cs typeface="Times New Roman" panose="02020603050405020304" pitchFamily="18" charset="0"/>
              </a:rPr>
              <a:t> ta </a:t>
            </a:r>
            <a:r>
              <a:rPr lang="en-US" altLang="en-US" sz="2800" b="1" dirty="0" err="1">
                <a:solidFill>
                  <a:srgbClr val="000099"/>
                </a:solidFill>
                <a:ea typeface="Roboto" panose="02000000000000000000" pitchFamily="2" charset="0"/>
                <a:cs typeface="Times New Roman" panose="02020603050405020304" pitchFamily="18" charset="0"/>
              </a:rPr>
              <a:t>nghe</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được</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tiếng</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động</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xung</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quanh</a:t>
            </a:r>
            <a:r>
              <a:rPr lang="en-US" altLang="en-US" sz="2800" b="1" dirty="0">
                <a:solidFill>
                  <a:srgbClr val="000099"/>
                </a:solidFill>
                <a:ea typeface="Roboto" panose="02000000000000000000" pitchFamily="2" charset="0"/>
                <a:cs typeface="Times New Roman" panose="02020603050405020304" pitchFamily="18" charset="0"/>
              </a:rPr>
              <a:t>?</a:t>
            </a:r>
          </a:p>
        </p:txBody>
      </p:sp>
      <p:sp>
        <p:nvSpPr>
          <p:cNvPr id="11" name="Text Box 2">
            <a:extLst>
              <a:ext uri="{FF2B5EF4-FFF2-40B4-BE49-F238E27FC236}">
                <a16:creationId xmlns="" xmlns:a16="http://schemas.microsoft.com/office/drawing/2014/main" id="{900562E3-E7ED-4445-B391-774096CA7C96}"/>
              </a:ext>
            </a:extLst>
          </p:cNvPr>
          <p:cNvSpPr txBox="1">
            <a:spLocks noChangeArrowheads="1"/>
          </p:cNvSpPr>
          <p:nvPr/>
        </p:nvSpPr>
        <p:spPr bwMode="auto">
          <a:xfrm>
            <a:off x="670719" y="4723322"/>
            <a:ext cx="10666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cs typeface="Times New Roman" panose="02020603050405020304" pitchFamily="18" charset="0"/>
              </a:rPr>
              <a:t>Khi </a:t>
            </a:r>
            <a:r>
              <a:rPr lang="en-US" altLang="en-US" dirty="0" err="1">
                <a:cs typeface="Times New Roman" panose="02020603050405020304" pitchFamily="18" charset="0"/>
              </a:rPr>
              <a:t>âm</a:t>
            </a:r>
            <a:r>
              <a:rPr lang="en-US" altLang="en-US" dirty="0">
                <a:cs typeface="Times New Roman" panose="02020603050405020304" pitchFamily="18" charset="0"/>
              </a:rPr>
              <a:t> </a:t>
            </a:r>
            <a:r>
              <a:rPr lang="en-US" altLang="en-US" dirty="0" err="1">
                <a:cs typeface="Times New Roman" panose="02020603050405020304" pitchFamily="18" charset="0"/>
              </a:rPr>
              <a:t>thanh</a:t>
            </a:r>
            <a:r>
              <a:rPr lang="en-US" altLang="en-US" dirty="0">
                <a:cs typeface="Times New Roman" panose="02020603050405020304" pitchFamily="18" charset="0"/>
              </a:rPr>
              <a:t> </a:t>
            </a:r>
            <a:r>
              <a:rPr lang="en-US" altLang="en-US" b="1" dirty="0" err="1">
                <a:cs typeface="Times New Roman" panose="02020603050405020304" pitchFamily="18" charset="0"/>
              </a:rPr>
              <a:t>quá</a:t>
            </a:r>
            <a:r>
              <a:rPr lang="en-US" altLang="en-US" b="1" dirty="0">
                <a:cs typeface="Times New Roman" panose="02020603050405020304" pitchFamily="18" charset="0"/>
              </a:rPr>
              <a:t> to</a:t>
            </a:r>
            <a:r>
              <a:rPr lang="en-US" altLang="en-US" dirty="0">
                <a:cs typeface="Times New Roman" panose="02020603050405020304" pitchFamily="18" charset="0"/>
              </a:rPr>
              <a:t>, ta </a:t>
            </a:r>
            <a:r>
              <a:rPr lang="en-US" altLang="en-US" dirty="0" err="1">
                <a:cs typeface="Times New Roman" panose="02020603050405020304" pitchFamily="18" charset="0"/>
              </a:rPr>
              <a:t>sẽ</a:t>
            </a:r>
            <a:r>
              <a:rPr lang="en-US" altLang="en-US" dirty="0">
                <a:cs typeface="Times New Roman" panose="02020603050405020304" pitchFamily="18" charset="0"/>
              </a:rPr>
              <a:t> </a:t>
            </a:r>
            <a:r>
              <a:rPr lang="en-US" altLang="en-US" dirty="0" err="1">
                <a:cs typeface="Times New Roman" panose="02020603050405020304" pitchFamily="18" charset="0"/>
              </a:rPr>
              <a:t>thấy</a:t>
            </a:r>
            <a:r>
              <a:rPr lang="en-US" altLang="en-US" dirty="0">
                <a:cs typeface="Times New Roman" panose="02020603050405020304" pitchFamily="18" charset="0"/>
              </a:rPr>
              <a:t> </a:t>
            </a:r>
            <a:r>
              <a:rPr lang="en-US" altLang="en-US" dirty="0" err="1">
                <a:cs typeface="Times New Roman" panose="02020603050405020304" pitchFamily="18" charset="0"/>
              </a:rPr>
              <a:t>có</a:t>
            </a:r>
            <a:r>
              <a:rPr lang="en-US" altLang="en-US" dirty="0">
                <a:cs typeface="Times New Roman" panose="02020603050405020304" pitchFamily="18" charset="0"/>
              </a:rPr>
              <a:t> </a:t>
            </a:r>
            <a:r>
              <a:rPr lang="en-US" altLang="en-US" dirty="0" err="1">
                <a:cs typeface="Times New Roman" panose="02020603050405020304" pitchFamily="18" charset="0"/>
              </a:rPr>
              <a:t>cảm</a:t>
            </a:r>
            <a:r>
              <a:rPr lang="en-US" altLang="en-US" dirty="0">
                <a:cs typeface="Times New Roman" panose="02020603050405020304" pitchFamily="18" charset="0"/>
              </a:rPr>
              <a:t> </a:t>
            </a:r>
            <a:r>
              <a:rPr lang="en-US" altLang="en-US" dirty="0" err="1">
                <a:cs typeface="Times New Roman" panose="02020603050405020304" pitchFamily="18" charset="0"/>
              </a:rPr>
              <a:t>giác</a:t>
            </a:r>
            <a:r>
              <a:rPr lang="en-US" altLang="en-US" dirty="0">
                <a:cs typeface="Times New Roman" panose="02020603050405020304" pitchFamily="18" charset="0"/>
              </a:rPr>
              <a:t> </a:t>
            </a:r>
            <a:r>
              <a:rPr lang="en-US" altLang="en-US" b="1" dirty="0" err="1">
                <a:cs typeface="Times New Roman" panose="02020603050405020304" pitchFamily="18" charset="0"/>
              </a:rPr>
              <a:t>đau</a:t>
            </a:r>
            <a:r>
              <a:rPr lang="en-US" altLang="en-US" b="1" dirty="0">
                <a:cs typeface="Times New Roman" panose="02020603050405020304" pitchFamily="18" charset="0"/>
              </a:rPr>
              <a:t> ở </a:t>
            </a:r>
            <a:r>
              <a:rPr lang="en-US" altLang="en-US" b="1" dirty="0" err="1">
                <a:cs typeface="Times New Roman" panose="02020603050405020304" pitchFamily="18" charset="0"/>
              </a:rPr>
              <a:t>trong</a:t>
            </a:r>
            <a:r>
              <a:rPr lang="en-US" altLang="en-US" b="1" dirty="0">
                <a:cs typeface="Times New Roman" panose="02020603050405020304" pitchFamily="18" charset="0"/>
              </a:rPr>
              <a:t> tai</a:t>
            </a:r>
            <a:r>
              <a:rPr lang="en-US" altLang="en-US" dirty="0">
                <a:cs typeface="Times New Roman" panose="02020603050405020304" pitchFamily="18" charset="0"/>
              </a:rPr>
              <a:t>. </a:t>
            </a:r>
            <a:r>
              <a:rPr lang="en-US" altLang="en-US" dirty="0" err="1">
                <a:cs typeface="Times New Roman" panose="02020603050405020304" pitchFamily="18" charset="0"/>
              </a:rPr>
              <a:t>Nếu</a:t>
            </a:r>
            <a:r>
              <a:rPr lang="en-US" altLang="en-US" dirty="0">
                <a:cs typeface="Times New Roman" panose="02020603050405020304" pitchFamily="18" charset="0"/>
              </a:rPr>
              <a:t> </a:t>
            </a:r>
            <a:r>
              <a:rPr lang="en-US" altLang="en-US" dirty="0" err="1">
                <a:cs typeface="Times New Roman" panose="02020603050405020304" pitchFamily="18" charset="0"/>
              </a:rPr>
              <a:t>tình</a:t>
            </a:r>
            <a:r>
              <a:rPr lang="en-US" altLang="en-US" dirty="0">
                <a:cs typeface="Times New Roman" panose="02020603050405020304" pitchFamily="18" charset="0"/>
              </a:rPr>
              <a:t> </a:t>
            </a:r>
            <a:r>
              <a:rPr lang="en-US" altLang="en-US" dirty="0" err="1">
                <a:cs typeface="Times New Roman" panose="02020603050405020304" pitchFamily="18" charset="0"/>
              </a:rPr>
              <a:t>trạng</a:t>
            </a:r>
            <a:r>
              <a:rPr lang="en-US" altLang="en-US" dirty="0">
                <a:cs typeface="Times New Roman" panose="02020603050405020304" pitchFamily="18" charset="0"/>
              </a:rPr>
              <a:t> </a:t>
            </a:r>
            <a:r>
              <a:rPr lang="en-US" altLang="en-US" dirty="0" err="1">
                <a:cs typeface="Times New Roman" panose="02020603050405020304" pitchFamily="18" charset="0"/>
              </a:rPr>
              <a:t>này</a:t>
            </a:r>
            <a:r>
              <a:rPr lang="en-US" altLang="en-US" dirty="0">
                <a:cs typeface="Times New Roman" panose="02020603050405020304" pitchFamily="18" charset="0"/>
              </a:rPr>
              <a:t> </a:t>
            </a:r>
            <a:r>
              <a:rPr lang="en-US" altLang="en-US" dirty="0" err="1">
                <a:cs typeface="Times New Roman" panose="02020603050405020304" pitchFamily="18" charset="0"/>
              </a:rPr>
              <a:t>kéo</a:t>
            </a:r>
            <a:r>
              <a:rPr lang="en-US" altLang="en-US" dirty="0">
                <a:cs typeface="Times New Roman" panose="02020603050405020304" pitchFamily="18" charset="0"/>
              </a:rPr>
              <a:t> </a:t>
            </a:r>
            <a:r>
              <a:rPr lang="en-US" altLang="en-US" dirty="0" err="1">
                <a:cs typeface="Times New Roman" panose="02020603050405020304" pitchFamily="18" charset="0"/>
              </a:rPr>
              <a:t>dài</a:t>
            </a:r>
            <a:r>
              <a:rPr lang="en-US" altLang="en-US" dirty="0">
                <a:cs typeface="Times New Roman" panose="02020603050405020304" pitchFamily="18" charset="0"/>
              </a:rPr>
              <a:t> </a:t>
            </a:r>
            <a:r>
              <a:rPr lang="en-US" altLang="en-US" dirty="0" err="1">
                <a:cs typeface="Times New Roman" panose="02020603050405020304" pitchFamily="18" charset="0"/>
              </a:rPr>
              <a:t>có</a:t>
            </a:r>
            <a:r>
              <a:rPr lang="en-US" altLang="en-US" dirty="0">
                <a:cs typeface="Times New Roman" panose="02020603050405020304" pitchFamily="18" charset="0"/>
              </a:rPr>
              <a:t> </a:t>
            </a:r>
            <a:r>
              <a:rPr lang="en-US" altLang="en-US" dirty="0" err="1">
                <a:cs typeface="Times New Roman" panose="02020603050405020304" pitchFamily="18" charset="0"/>
              </a:rPr>
              <a:t>thể</a:t>
            </a:r>
            <a:r>
              <a:rPr lang="en-US" altLang="en-US" dirty="0">
                <a:cs typeface="Times New Roman" panose="02020603050405020304" pitchFamily="18" charset="0"/>
              </a:rPr>
              <a:t> </a:t>
            </a:r>
            <a:r>
              <a:rPr lang="en-US" altLang="en-US" dirty="0" err="1">
                <a:cs typeface="Times New Roman" panose="02020603050405020304" pitchFamily="18" charset="0"/>
              </a:rPr>
              <a:t>gây</a:t>
            </a:r>
            <a:r>
              <a:rPr lang="en-US" altLang="en-US" dirty="0">
                <a:cs typeface="Times New Roman" panose="02020603050405020304" pitchFamily="18" charset="0"/>
              </a:rPr>
              <a:t> </a:t>
            </a:r>
            <a:r>
              <a:rPr lang="en-US" altLang="en-US" dirty="0" err="1">
                <a:cs typeface="Times New Roman" panose="02020603050405020304" pitchFamily="18" charset="0"/>
              </a:rPr>
              <a:t>ảnh</a:t>
            </a:r>
            <a:r>
              <a:rPr lang="en-US" altLang="en-US" dirty="0">
                <a:cs typeface="Times New Roman" panose="02020603050405020304" pitchFamily="18" charset="0"/>
              </a:rPr>
              <a:t> </a:t>
            </a:r>
            <a:r>
              <a:rPr lang="en-US" altLang="en-US" dirty="0" err="1">
                <a:cs typeface="Times New Roman" panose="02020603050405020304" pitchFamily="18" charset="0"/>
              </a:rPr>
              <a:t>hưởng</a:t>
            </a:r>
            <a:r>
              <a:rPr lang="en-US" altLang="en-US" dirty="0">
                <a:cs typeface="Times New Roman" panose="02020603050405020304" pitchFamily="18" charset="0"/>
              </a:rPr>
              <a:t> </a:t>
            </a:r>
            <a:r>
              <a:rPr lang="en-US" altLang="en-US" dirty="0" err="1">
                <a:cs typeface="Times New Roman" panose="02020603050405020304" pitchFamily="18" charset="0"/>
              </a:rPr>
              <a:t>làm</a:t>
            </a:r>
            <a:r>
              <a:rPr lang="en-US" altLang="en-US" dirty="0">
                <a:cs typeface="Times New Roman" panose="02020603050405020304" pitchFamily="18" charset="0"/>
              </a:rPr>
              <a:t> </a:t>
            </a:r>
            <a:r>
              <a:rPr lang="en-US" altLang="en-US" b="1" dirty="0" err="1">
                <a:cs typeface="Times New Roman" panose="02020603050405020304" pitchFamily="18" charset="0"/>
              </a:rPr>
              <a:t>suy</a:t>
            </a:r>
            <a:r>
              <a:rPr lang="en-US" altLang="en-US" b="1" dirty="0">
                <a:cs typeface="Times New Roman" panose="02020603050405020304" pitchFamily="18" charset="0"/>
              </a:rPr>
              <a:t> </a:t>
            </a: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thính</a:t>
            </a:r>
            <a:r>
              <a:rPr lang="en-US" altLang="en-US" b="1" dirty="0">
                <a:cs typeface="Times New Roman" panose="02020603050405020304" pitchFamily="18" charset="0"/>
              </a:rPr>
              <a:t> </a:t>
            </a:r>
            <a:r>
              <a:rPr lang="en-US" altLang="en-US" b="1" dirty="0" err="1">
                <a:cs typeface="Times New Roman" panose="02020603050405020304" pitchFamily="18" charset="0"/>
              </a:rPr>
              <a:t>giác</a:t>
            </a:r>
            <a:r>
              <a:rPr lang="en-US" altLang="en-US" b="1" dirty="0">
                <a:cs typeface="Times New Roman" panose="02020603050405020304" pitchFamily="18" charset="0"/>
              </a:rPr>
              <a:t> </a:t>
            </a:r>
            <a:r>
              <a:rPr lang="en-US" altLang="en-US" b="1" dirty="0" err="1">
                <a:cs typeface="Times New Roman" panose="02020603050405020304" pitchFamily="18" charset="0"/>
              </a:rPr>
              <a:t>tạm</a:t>
            </a:r>
            <a:r>
              <a:rPr lang="en-US" altLang="en-US" b="1" dirty="0">
                <a:cs typeface="Times New Roman" panose="02020603050405020304" pitchFamily="18" charset="0"/>
              </a:rPr>
              <a:t> </a:t>
            </a:r>
            <a:r>
              <a:rPr lang="en-US" altLang="en-US" b="1" dirty="0" err="1">
                <a:cs typeface="Times New Roman" panose="02020603050405020304" pitchFamily="18" charset="0"/>
              </a:rPr>
              <a:t>thời</a:t>
            </a:r>
            <a:r>
              <a:rPr lang="en-US" altLang="en-US" b="1" dirty="0">
                <a:cs typeface="Times New Roman" panose="02020603050405020304" pitchFamily="18" charset="0"/>
              </a:rPr>
              <a:t> </a:t>
            </a:r>
            <a:r>
              <a:rPr lang="en-US" altLang="en-US" b="1" dirty="0" err="1">
                <a:cs typeface="Times New Roman" panose="02020603050405020304" pitchFamily="18" charset="0"/>
              </a:rPr>
              <a:t>hoặc</a:t>
            </a:r>
            <a:r>
              <a:rPr lang="en-US" altLang="en-US" b="1" dirty="0">
                <a:cs typeface="Times New Roman" panose="02020603050405020304" pitchFamily="18" charset="0"/>
              </a:rPr>
              <a:t> </a:t>
            </a:r>
            <a:r>
              <a:rPr lang="en-US" altLang="en-US" b="1" dirty="0" err="1">
                <a:cs typeface="Times New Roman" panose="02020603050405020304" pitchFamily="18" charset="0"/>
              </a:rPr>
              <a:t>vĩnh</a:t>
            </a:r>
            <a:r>
              <a:rPr lang="en-US" altLang="en-US" b="1" dirty="0">
                <a:cs typeface="Times New Roman" panose="02020603050405020304" pitchFamily="18" charset="0"/>
              </a:rPr>
              <a:t> </a:t>
            </a:r>
            <a:r>
              <a:rPr lang="en-US" altLang="en-US" b="1" dirty="0" err="1">
                <a:cs typeface="Times New Roman" panose="02020603050405020304" pitchFamily="18" charset="0"/>
              </a:rPr>
              <a:t>viễn</a:t>
            </a:r>
            <a:r>
              <a:rPr lang="en-US" altLang="en-US" dirty="0">
                <a:cs typeface="Times New Roman" panose="02020603050405020304" pitchFamily="18" charset="0"/>
              </a:rPr>
              <a:t>. Khi </a:t>
            </a:r>
            <a:r>
              <a:rPr lang="en-US" altLang="en-US" dirty="0" err="1">
                <a:cs typeface="Times New Roman" panose="02020603050405020304" pitchFamily="18" charset="0"/>
              </a:rPr>
              <a:t>đó</a:t>
            </a:r>
            <a:r>
              <a:rPr lang="en-US" altLang="en-US" dirty="0">
                <a:cs typeface="Times New Roman" panose="02020603050405020304" pitchFamily="18" charset="0"/>
              </a:rPr>
              <a:t> ta </a:t>
            </a:r>
            <a:r>
              <a:rPr lang="en-US" altLang="en-US" dirty="0" err="1">
                <a:cs typeface="Times New Roman" panose="02020603050405020304" pitchFamily="18" charset="0"/>
              </a:rPr>
              <a:t>phải</a:t>
            </a:r>
            <a:r>
              <a:rPr lang="en-US" altLang="en-US" dirty="0">
                <a:cs typeface="Times New Roman" panose="02020603050405020304" pitchFamily="18" charset="0"/>
              </a:rPr>
              <a:t> </a:t>
            </a:r>
            <a:r>
              <a:rPr lang="en-US" altLang="en-US" dirty="0" err="1">
                <a:cs typeface="Times New Roman" panose="02020603050405020304" pitchFamily="18" charset="0"/>
              </a:rPr>
              <a:t>tìm</a:t>
            </a:r>
            <a:r>
              <a:rPr lang="en-US" altLang="en-US" dirty="0">
                <a:cs typeface="Times New Roman" panose="02020603050405020304" pitchFamily="18" charset="0"/>
              </a:rPr>
              <a:t> </a:t>
            </a:r>
            <a:r>
              <a:rPr lang="en-US" altLang="en-US" dirty="0" err="1">
                <a:cs typeface="Times New Roman" panose="02020603050405020304" pitchFamily="18" charset="0"/>
              </a:rPr>
              <a:t>cách</a:t>
            </a:r>
            <a:r>
              <a:rPr lang="en-US" altLang="en-US" dirty="0">
                <a:cs typeface="Times New Roman" panose="02020603050405020304" pitchFamily="18" charset="0"/>
              </a:rPr>
              <a:t> </a:t>
            </a:r>
            <a:r>
              <a:rPr lang="en-US" altLang="en-US" b="1" dirty="0" err="1">
                <a:cs typeface="Times New Roman" panose="02020603050405020304" pitchFamily="18" charset="0"/>
              </a:rPr>
              <a:t>tránh</a:t>
            </a:r>
            <a:r>
              <a:rPr lang="en-US" altLang="en-US" dirty="0">
                <a:cs typeface="Times New Roman" panose="02020603050405020304" pitchFamily="18" charset="0"/>
              </a:rPr>
              <a:t> </a:t>
            </a:r>
            <a:r>
              <a:rPr lang="en-US" altLang="en-US" dirty="0" err="1">
                <a:cs typeface="Times New Roman" panose="02020603050405020304" pitchFamily="18" charset="0"/>
              </a:rPr>
              <a:t>hoặc</a:t>
            </a:r>
            <a:r>
              <a:rPr lang="en-US" altLang="en-US" dirty="0">
                <a:cs typeface="Times New Roman" panose="02020603050405020304" pitchFamily="18" charset="0"/>
              </a:rPr>
              <a:t> </a:t>
            </a: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tiếp</a:t>
            </a:r>
            <a:r>
              <a:rPr lang="en-US" altLang="en-US" b="1" dirty="0">
                <a:cs typeface="Times New Roman" panose="02020603050405020304" pitchFamily="18" charset="0"/>
              </a:rPr>
              <a:t> </a:t>
            </a:r>
            <a:r>
              <a:rPr lang="en-US" altLang="en-US" b="1" dirty="0" err="1">
                <a:cs typeface="Times New Roman" panose="02020603050405020304" pitchFamily="18" charset="0"/>
              </a:rPr>
              <a:t>xúc</a:t>
            </a:r>
            <a:r>
              <a:rPr lang="en-US" altLang="en-US" dirty="0">
                <a:cs typeface="Times New Roman" panose="02020603050405020304" pitchFamily="18" charset="0"/>
              </a:rPr>
              <a:t>, </a:t>
            </a: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độ</a:t>
            </a:r>
            <a:r>
              <a:rPr lang="en-US" altLang="en-US" b="1" dirty="0">
                <a:cs typeface="Times New Roman" panose="02020603050405020304" pitchFamily="18" charset="0"/>
              </a:rPr>
              <a:t> to </a:t>
            </a:r>
            <a:r>
              <a:rPr lang="en-US" altLang="en-US" dirty="0" err="1">
                <a:cs typeface="Times New Roman" panose="02020603050405020304" pitchFamily="18" charset="0"/>
              </a:rPr>
              <a:t>của</a:t>
            </a:r>
            <a:r>
              <a:rPr lang="en-US" altLang="en-US" dirty="0">
                <a:cs typeface="Times New Roman" panose="02020603050405020304" pitchFamily="18" charset="0"/>
              </a:rPr>
              <a:t> </a:t>
            </a:r>
            <a:r>
              <a:rPr lang="en-US" altLang="en-US" dirty="0" err="1">
                <a:cs typeface="Times New Roman" panose="02020603050405020304" pitchFamily="18" charset="0"/>
              </a:rPr>
              <a:t>nguồn</a:t>
            </a:r>
            <a:r>
              <a:rPr lang="en-US" altLang="en-US" dirty="0">
                <a:cs typeface="Times New Roman" panose="02020603050405020304" pitchFamily="18" charset="0"/>
              </a:rPr>
              <a:t> </a:t>
            </a:r>
            <a:r>
              <a:rPr lang="en-US" altLang="en-US" dirty="0" err="1">
                <a:cs typeface="Times New Roman" panose="02020603050405020304" pitchFamily="18" charset="0"/>
              </a:rPr>
              <a:t>âm</a:t>
            </a:r>
            <a:r>
              <a:rPr lang="en-US" altLang="en-US" dirty="0">
                <a:cs typeface="Times New Roman" panose="02020603050405020304" pitchFamily="18" charset="0"/>
              </a:rPr>
              <a:t> </a:t>
            </a:r>
            <a:r>
              <a:rPr lang="en-US" altLang="en-US" dirty="0" err="1">
                <a:cs typeface="Times New Roman" panose="02020603050405020304" pitchFamily="18" charset="0"/>
              </a:rPr>
              <a:t>đó</a:t>
            </a:r>
            <a:r>
              <a:rPr lang="en-US" altLang="en-US" dirty="0">
                <a:cs typeface="Times New Roman" panose="02020603050405020304" pitchFamily="18" charset="0"/>
              </a:rPr>
              <a:t> </a:t>
            </a:r>
            <a:r>
              <a:rPr lang="en-US" altLang="en-US" dirty="0" err="1">
                <a:cs typeface="Times New Roman" panose="02020603050405020304" pitchFamily="18" charset="0"/>
              </a:rPr>
              <a:t>đến</a:t>
            </a:r>
            <a:r>
              <a:rPr lang="en-US" altLang="en-US" dirty="0">
                <a:cs typeface="Times New Roman" panose="02020603050405020304" pitchFamily="18" charset="0"/>
              </a:rPr>
              <a:t> tai</a:t>
            </a:r>
            <a:r>
              <a:rPr lang="en-US" altLang="en-US" b="1" dirty="0">
                <a:cs typeface="Times New Roman" panose="02020603050405020304" pitchFamily="18" charset="0"/>
              </a:rPr>
              <a:t>.</a:t>
            </a:r>
          </a:p>
        </p:txBody>
      </p:sp>
      <p:sp>
        <p:nvSpPr>
          <p:cNvPr id="5" name="Arrow: Right 4">
            <a:extLst>
              <a:ext uri="{FF2B5EF4-FFF2-40B4-BE49-F238E27FC236}">
                <a16:creationId xmlns="" xmlns:a16="http://schemas.microsoft.com/office/drawing/2014/main" id="{ADD40F2B-DC96-41BA-92DF-A47088A82BCB}"/>
              </a:ext>
            </a:extLst>
          </p:cNvPr>
          <p:cNvSpPr/>
          <p:nvPr/>
        </p:nvSpPr>
        <p:spPr>
          <a:xfrm>
            <a:off x="4556919" y="2176463"/>
            <a:ext cx="838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5c-prepare-0.jpg">
            <a:extLst>
              <a:ext uri="{FF2B5EF4-FFF2-40B4-BE49-F238E27FC236}">
                <a16:creationId xmlns="" xmlns:a16="http://schemas.microsoft.com/office/drawing/2014/main" id="{20446AAF-B1DA-4A81-9E44-C2B06556D2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444" y="1295400"/>
            <a:ext cx="508317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c225_kienthuc_3_ljeg.jpg">
            <a:extLst>
              <a:ext uri="{FF2B5EF4-FFF2-40B4-BE49-F238E27FC236}">
                <a16:creationId xmlns="" xmlns:a16="http://schemas.microsoft.com/office/drawing/2014/main" id="{1C7DE9B6-F87F-4D10-B708-5D44A21E7F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918" y="1295400"/>
            <a:ext cx="618884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 xmlns:a16="http://schemas.microsoft.com/office/drawing/2014/main" id="{E5783E32-D7A7-4A89-A190-2B9CC0BBD2D1}"/>
              </a:ext>
            </a:extLst>
          </p:cNvPr>
          <p:cNvSpPr txBox="1">
            <a:spLocks noChangeArrowheads="1"/>
          </p:cNvSpPr>
          <p:nvPr/>
        </p:nvSpPr>
        <p:spPr bwMode="auto">
          <a:xfrm>
            <a:off x="975519" y="303212"/>
            <a:ext cx="1003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dirty="0" err="1">
                <a:solidFill>
                  <a:srgbClr val="000099"/>
                </a:solidFill>
                <a:ea typeface="Roboto" panose="02000000000000000000" pitchFamily="2" charset="0"/>
                <a:cs typeface="Times New Roman" panose="02020603050405020304" pitchFamily="18" charset="0"/>
              </a:rPr>
              <a:t>Giải</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thích</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tại</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sao</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các</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nhân</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viên</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điều</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hướng</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máy</a:t>
            </a:r>
            <a:r>
              <a:rPr lang="en-US" altLang="en-US" sz="2800" b="1" dirty="0">
                <a:solidFill>
                  <a:srgbClr val="000099"/>
                </a:solidFill>
                <a:ea typeface="Roboto" panose="02000000000000000000" pitchFamily="2" charset="0"/>
                <a:cs typeface="Times New Roman" panose="02020603050405020304" pitchFamily="18" charset="0"/>
              </a:rPr>
              <a:t> bay </a:t>
            </a:r>
            <a:r>
              <a:rPr lang="en-US" altLang="en-US" sz="2800" b="1" dirty="0" err="1">
                <a:solidFill>
                  <a:srgbClr val="000099"/>
                </a:solidFill>
                <a:ea typeface="Roboto" panose="02000000000000000000" pitchFamily="2" charset="0"/>
                <a:cs typeface="Times New Roman" panose="02020603050405020304" pitchFamily="18" charset="0"/>
              </a:rPr>
              <a:t>tại</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mặt</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đất</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bên</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trong</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sân</a:t>
            </a:r>
            <a:r>
              <a:rPr lang="en-US" altLang="en-US" sz="2800" b="1" dirty="0">
                <a:solidFill>
                  <a:srgbClr val="000099"/>
                </a:solidFill>
                <a:ea typeface="Roboto" panose="02000000000000000000" pitchFamily="2" charset="0"/>
                <a:cs typeface="Times New Roman" panose="02020603050405020304" pitchFamily="18" charset="0"/>
              </a:rPr>
              <a:t> bay </a:t>
            </a:r>
            <a:r>
              <a:rPr lang="en-US" altLang="en-US" sz="2800" b="1" dirty="0" err="1">
                <a:solidFill>
                  <a:srgbClr val="000099"/>
                </a:solidFill>
                <a:ea typeface="Roboto" panose="02000000000000000000" pitchFamily="2" charset="0"/>
                <a:cs typeface="Times New Roman" panose="02020603050405020304" pitchFamily="18" charset="0"/>
              </a:rPr>
              <a:t>đều</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phải</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đeo</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000099"/>
                </a:solidFill>
                <a:ea typeface="Roboto" panose="02000000000000000000" pitchFamily="2" charset="0"/>
                <a:cs typeface="Times New Roman" panose="02020603050405020304" pitchFamily="18" charset="0"/>
              </a:rPr>
              <a:t>các</a:t>
            </a:r>
            <a:r>
              <a:rPr lang="en-US" altLang="en-US" sz="2800" b="1" dirty="0">
                <a:solidFill>
                  <a:srgbClr val="000099"/>
                </a:solidFill>
                <a:ea typeface="Roboto" panose="02000000000000000000" pitchFamily="2" charset="0"/>
                <a:cs typeface="Times New Roman" panose="02020603050405020304" pitchFamily="18" charset="0"/>
              </a:rPr>
              <a:t> </a:t>
            </a:r>
            <a:r>
              <a:rPr lang="en-US" altLang="en-US" sz="2800" b="1" dirty="0" err="1">
                <a:solidFill>
                  <a:srgbClr val="FF0000"/>
                </a:solidFill>
                <a:ea typeface="Roboto" panose="02000000000000000000" pitchFamily="2" charset="0"/>
                <a:cs typeface="Times New Roman" panose="02020603050405020304" pitchFamily="18" charset="0"/>
              </a:rPr>
              <a:t>dụng</a:t>
            </a:r>
            <a:r>
              <a:rPr lang="en-US" altLang="en-US" sz="2800" b="1" dirty="0">
                <a:solidFill>
                  <a:srgbClr val="FF0000"/>
                </a:solidFill>
                <a:ea typeface="Roboto" panose="02000000000000000000" pitchFamily="2" charset="0"/>
                <a:cs typeface="Times New Roman" panose="02020603050405020304" pitchFamily="18" charset="0"/>
              </a:rPr>
              <a:t> </a:t>
            </a:r>
            <a:r>
              <a:rPr lang="en-US" altLang="en-US" sz="2800" b="1" dirty="0" err="1">
                <a:solidFill>
                  <a:srgbClr val="FF0000"/>
                </a:solidFill>
                <a:ea typeface="Roboto" panose="02000000000000000000" pitchFamily="2" charset="0"/>
                <a:cs typeface="Times New Roman" panose="02020603050405020304" pitchFamily="18" charset="0"/>
              </a:rPr>
              <a:t>cụ</a:t>
            </a:r>
            <a:r>
              <a:rPr lang="en-US" altLang="en-US" sz="2800" b="1" dirty="0">
                <a:solidFill>
                  <a:srgbClr val="FF0000"/>
                </a:solidFill>
                <a:ea typeface="Roboto" panose="02000000000000000000" pitchFamily="2" charset="0"/>
                <a:cs typeface="Times New Roman" panose="02020603050405020304" pitchFamily="18" charset="0"/>
              </a:rPr>
              <a:t> </a:t>
            </a:r>
            <a:r>
              <a:rPr lang="en-US" altLang="en-US" sz="2800" b="1" dirty="0" err="1">
                <a:solidFill>
                  <a:srgbClr val="FF0000"/>
                </a:solidFill>
                <a:ea typeface="Roboto" panose="02000000000000000000" pitchFamily="2" charset="0"/>
                <a:cs typeface="Times New Roman" panose="02020603050405020304" pitchFamily="18" charset="0"/>
              </a:rPr>
              <a:t>bảo</a:t>
            </a:r>
            <a:r>
              <a:rPr lang="en-US" altLang="en-US" sz="2800" b="1" dirty="0">
                <a:solidFill>
                  <a:srgbClr val="FF0000"/>
                </a:solidFill>
                <a:ea typeface="Roboto" panose="02000000000000000000" pitchFamily="2" charset="0"/>
                <a:cs typeface="Times New Roman" panose="02020603050405020304" pitchFamily="18" charset="0"/>
              </a:rPr>
              <a:t> </a:t>
            </a:r>
            <a:r>
              <a:rPr lang="en-US" altLang="en-US" sz="2800" b="1" dirty="0" err="1">
                <a:solidFill>
                  <a:srgbClr val="FF0000"/>
                </a:solidFill>
                <a:ea typeface="Roboto" panose="02000000000000000000" pitchFamily="2" charset="0"/>
                <a:cs typeface="Times New Roman" panose="02020603050405020304" pitchFamily="18" charset="0"/>
              </a:rPr>
              <a:t>vệ</a:t>
            </a:r>
            <a:r>
              <a:rPr lang="en-US" altLang="en-US" sz="2800" b="1" dirty="0">
                <a:solidFill>
                  <a:srgbClr val="FF0000"/>
                </a:solidFill>
                <a:ea typeface="Roboto" panose="02000000000000000000" pitchFamily="2" charset="0"/>
                <a:cs typeface="Times New Roman" panose="02020603050405020304" pitchFamily="18" charset="0"/>
              </a:rPr>
              <a:t> tai</a:t>
            </a:r>
            <a:r>
              <a:rPr lang="en-US" altLang="en-US" sz="2800" b="1" dirty="0">
                <a:solidFill>
                  <a:srgbClr val="000099"/>
                </a:solidFill>
                <a:ea typeface="Roboto" panose="02000000000000000000" pitchFamily="2" charset="0"/>
                <a:cs typeface="Times New Roman" panose="02020603050405020304" pitchFamily="18" charset="0"/>
              </a:rPr>
              <a:t>?</a:t>
            </a:r>
          </a:p>
        </p:txBody>
      </p:sp>
      <p:cxnSp>
        <p:nvCxnSpPr>
          <p:cNvPr id="10" name="Straight Arrow Connector 9">
            <a:extLst>
              <a:ext uri="{FF2B5EF4-FFF2-40B4-BE49-F238E27FC236}">
                <a16:creationId xmlns="" xmlns:a16="http://schemas.microsoft.com/office/drawing/2014/main" id="{E42DBCB8-E9B5-460D-A5D6-C0EB90EF357A}"/>
              </a:ext>
            </a:extLst>
          </p:cNvPr>
          <p:cNvCxnSpPr>
            <a:cxnSpLocks noChangeShapeType="1"/>
          </p:cNvCxnSpPr>
          <p:nvPr/>
        </p:nvCxnSpPr>
        <p:spPr bwMode="auto">
          <a:xfrm rot="5400000">
            <a:off x="3719513" y="2056606"/>
            <a:ext cx="455612" cy="457200"/>
          </a:xfrm>
          <a:prstGeom prst="straightConnector1">
            <a:avLst/>
          </a:prstGeom>
          <a:noFill/>
          <a:ln w="571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 xmlns:a16="http://schemas.microsoft.com/office/drawing/2014/main" id="{2B0D7FA9-D11E-4432-AC0F-0875DCF778FA}"/>
              </a:ext>
            </a:extLst>
          </p:cNvPr>
          <p:cNvCxnSpPr>
            <a:cxnSpLocks noChangeShapeType="1"/>
          </p:cNvCxnSpPr>
          <p:nvPr/>
        </p:nvCxnSpPr>
        <p:spPr bwMode="auto">
          <a:xfrm>
            <a:off x="6538119" y="2438400"/>
            <a:ext cx="608013" cy="455612"/>
          </a:xfrm>
          <a:prstGeom prst="straightConnector1">
            <a:avLst/>
          </a:prstGeom>
          <a:noFill/>
          <a:ln w="5715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 xmlns:a16="http://schemas.microsoft.com/office/drawing/2014/main" id="{0D691A75-D1F9-4C45-AEB7-56CB21C5B1C5}"/>
              </a:ext>
            </a:extLst>
          </p:cNvPr>
          <p:cNvSpPr txBox="1"/>
          <p:nvPr/>
        </p:nvSpPr>
        <p:spPr>
          <a:xfrm>
            <a:off x="2736055" y="5867400"/>
            <a:ext cx="5927725" cy="509588"/>
          </a:xfrm>
          <a:prstGeom prst="roundRect">
            <a:avLst/>
          </a:prstGeom>
          <a:solidFill>
            <a:schemeClr val="bg1">
              <a:alpha val="66000"/>
            </a:schemeClr>
          </a:solidFill>
        </p:spPr>
        <p:txBody>
          <a:bodyPr>
            <a:spAutoFit/>
          </a:bodyPr>
          <a:lstStyle/>
          <a:p>
            <a:pPr>
              <a:defRPr/>
            </a:pPr>
            <a:r>
              <a:rPr lang="en-US" altLang="en-US" sz="2394" b="1" dirty="0" err="1">
                <a:solidFill>
                  <a:prstClr val="black"/>
                </a:solidFill>
                <a:cs typeface="Arial" panose="020B0604020202020204" pitchFamily="34" charset="0"/>
              </a:rPr>
              <a:t>Tiếng</a:t>
            </a:r>
            <a:r>
              <a:rPr lang="en-US" altLang="en-US" sz="2394" b="1" dirty="0">
                <a:solidFill>
                  <a:prstClr val="black"/>
                </a:solidFill>
                <a:cs typeface="Arial" panose="020B0604020202020204" pitchFamily="34" charset="0"/>
              </a:rPr>
              <a:t> </a:t>
            </a:r>
            <a:r>
              <a:rPr lang="en-US" altLang="en-US" sz="2394" b="1" dirty="0" err="1">
                <a:solidFill>
                  <a:prstClr val="black"/>
                </a:solidFill>
                <a:cs typeface="Arial" panose="020B0604020202020204" pitchFamily="34" charset="0"/>
              </a:rPr>
              <a:t>động</a:t>
            </a:r>
            <a:r>
              <a:rPr lang="en-US" altLang="en-US" sz="2394" b="1" dirty="0">
                <a:solidFill>
                  <a:prstClr val="black"/>
                </a:solidFill>
                <a:cs typeface="Arial" panose="020B0604020202020204" pitchFamily="34" charset="0"/>
              </a:rPr>
              <a:t> </a:t>
            </a:r>
            <a:r>
              <a:rPr lang="en-US" altLang="en-US" sz="2394" b="1" dirty="0" err="1">
                <a:solidFill>
                  <a:prstClr val="black"/>
                </a:solidFill>
                <a:cs typeface="Arial" panose="020B0604020202020204" pitchFamily="34" charset="0"/>
              </a:rPr>
              <a:t>cơ</a:t>
            </a:r>
            <a:r>
              <a:rPr lang="en-US" altLang="en-US" sz="2394" b="1" dirty="0">
                <a:solidFill>
                  <a:prstClr val="black"/>
                </a:solidFill>
                <a:cs typeface="Arial" panose="020B0604020202020204" pitchFamily="34" charset="0"/>
              </a:rPr>
              <a:t> </a:t>
            </a:r>
            <a:r>
              <a:rPr lang="en-US" altLang="en-US" sz="2394" b="1" dirty="0" err="1">
                <a:solidFill>
                  <a:prstClr val="black"/>
                </a:solidFill>
                <a:cs typeface="Arial" panose="020B0604020202020204" pitchFamily="34" charset="0"/>
              </a:rPr>
              <a:t>phản</a:t>
            </a:r>
            <a:r>
              <a:rPr lang="en-US" altLang="en-US" sz="2394" b="1" dirty="0">
                <a:solidFill>
                  <a:prstClr val="black"/>
                </a:solidFill>
                <a:cs typeface="Arial" panose="020B0604020202020204" pitchFamily="34" charset="0"/>
              </a:rPr>
              <a:t> </a:t>
            </a:r>
            <a:r>
              <a:rPr lang="en-US" altLang="en-US" sz="2394" b="1" dirty="0" err="1">
                <a:solidFill>
                  <a:prstClr val="black"/>
                </a:solidFill>
                <a:cs typeface="Arial" panose="020B0604020202020204" pitchFamily="34" charset="0"/>
              </a:rPr>
              <a:t>lực</a:t>
            </a:r>
            <a:r>
              <a:rPr lang="en-US" altLang="en-US" sz="2394" b="1" dirty="0">
                <a:solidFill>
                  <a:prstClr val="black"/>
                </a:solidFill>
                <a:cs typeface="Arial" panose="020B0604020202020204" pitchFamily="34" charset="0"/>
              </a:rPr>
              <a:t> ở </a:t>
            </a:r>
            <a:r>
              <a:rPr lang="en-US" altLang="en-US" sz="2394" b="1" dirty="0" err="1">
                <a:solidFill>
                  <a:prstClr val="black"/>
                </a:solidFill>
                <a:cs typeface="Arial" panose="020B0604020202020204" pitchFamily="34" charset="0"/>
              </a:rPr>
              <a:t>cách</a:t>
            </a:r>
            <a:r>
              <a:rPr lang="en-US" altLang="en-US" sz="2394" b="1" dirty="0">
                <a:solidFill>
                  <a:prstClr val="black"/>
                </a:solidFill>
                <a:cs typeface="Arial" panose="020B0604020202020204" pitchFamily="34" charset="0"/>
              </a:rPr>
              <a:t> 4m: 130 dB</a:t>
            </a:r>
            <a:endParaRPr lang="en-US" sz="2394"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nodeType="afterGroup">
                            <p:stCondLst>
                              <p:cond delay="500"/>
                            </p:stCondLst>
                            <p:childTnLst>
                              <p:par>
                                <p:cTn id="22" presetID="55" presetClass="entr" presetSubtype="0" repeatCount="400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repeatCount="40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a:extLst>
              <a:ext uri="{FF2B5EF4-FFF2-40B4-BE49-F238E27FC236}">
                <a16:creationId xmlns="" xmlns:a16="http://schemas.microsoft.com/office/drawing/2014/main" id="{9AD59B01-9040-401A-A837-789437FD74C4}"/>
              </a:ext>
            </a:extLst>
          </p:cNvPr>
          <p:cNvSpPr txBox="1">
            <a:spLocks noChangeArrowheads="1"/>
          </p:cNvSpPr>
          <p:nvPr/>
        </p:nvSpPr>
        <p:spPr bwMode="auto">
          <a:xfrm>
            <a:off x="289719" y="823913"/>
            <a:ext cx="11658600" cy="2241091"/>
          </a:xfrm>
          <a:prstGeom prst="rect">
            <a:avLst/>
          </a:prstGeom>
          <a:noFill/>
          <a:ln w="9525">
            <a:noFill/>
            <a:miter lim="800000"/>
            <a:headEnd/>
            <a:tailEnd/>
          </a:ln>
        </p:spPr>
        <p:txBody>
          <a:bodyPr wrap="square" lIns="91214" tIns="45607" rIns="91214" bIns="45607">
            <a:spAutoFit/>
          </a:bodyPr>
          <a:lstStyle/>
          <a:p>
            <a:pPr algn="ctr" eaLnBrk="1" hangingPunct="1">
              <a:defRPr/>
            </a:pPr>
            <a:r>
              <a:rPr lang="en-US" sz="2793" b="1" dirty="0">
                <a:solidFill>
                  <a:srgbClr val="0000FF"/>
                </a:solidFill>
                <a:latin typeface="Constantia" pitchFamily="18" charset="0"/>
                <a:cs typeface="Arial" pitchFamily="34" charset="0"/>
              </a:rPr>
              <a:t>   </a:t>
            </a:r>
            <a:r>
              <a:rPr lang="en-US" sz="2793" b="1" dirty="0" err="1">
                <a:solidFill>
                  <a:srgbClr val="0000FF"/>
                </a:solidFill>
                <a:latin typeface="Constantia" pitchFamily="18" charset="0"/>
                <a:cs typeface="Arial" pitchFamily="34" charset="0"/>
              </a:rPr>
              <a:t>Máy</a:t>
            </a:r>
            <a:r>
              <a:rPr lang="en-US" sz="2793" b="1" dirty="0">
                <a:solidFill>
                  <a:srgbClr val="0000FF"/>
                </a:solidFill>
                <a:latin typeface="Constantia" pitchFamily="18" charset="0"/>
                <a:cs typeface="Arial" pitchFamily="34" charset="0"/>
              </a:rPr>
              <a:t> </a:t>
            </a:r>
            <a:r>
              <a:rPr lang="en-US" sz="2793" b="1" dirty="0" err="1">
                <a:solidFill>
                  <a:srgbClr val="0000FF"/>
                </a:solidFill>
                <a:latin typeface="Constantia" pitchFamily="18" charset="0"/>
                <a:cs typeface="Arial" pitchFamily="34" charset="0"/>
              </a:rPr>
              <a:t>trợ</a:t>
            </a:r>
            <a:r>
              <a:rPr lang="en-US" sz="2793" b="1" dirty="0">
                <a:solidFill>
                  <a:srgbClr val="0000FF"/>
                </a:solidFill>
                <a:latin typeface="Constantia" pitchFamily="18" charset="0"/>
                <a:cs typeface="Arial" pitchFamily="34" charset="0"/>
              </a:rPr>
              <a:t> </a:t>
            </a:r>
            <a:r>
              <a:rPr lang="en-US" sz="2793" b="1" dirty="0" err="1">
                <a:solidFill>
                  <a:srgbClr val="0000FF"/>
                </a:solidFill>
                <a:latin typeface="Constantia" pitchFamily="18" charset="0"/>
                <a:cs typeface="Arial" pitchFamily="34" charset="0"/>
              </a:rPr>
              <a:t>thính</a:t>
            </a:r>
            <a:endParaRPr lang="en-US" sz="2793" b="1" dirty="0">
              <a:solidFill>
                <a:srgbClr val="0000FF"/>
              </a:solidFill>
              <a:latin typeface="Constantia" pitchFamily="18" charset="0"/>
              <a:cs typeface="Arial" pitchFamily="34" charset="0"/>
            </a:endParaRPr>
          </a:p>
          <a:p>
            <a:pPr algn="just" eaLnBrk="1" hangingPunct="1">
              <a:defRPr/>
            </a:pPr>
            <a:r>
              <a:rPr lang="en-US" sz="2793" b="1" dirty="0">
                <a:latin typeface="Constantia" pitchFamily="18" charset="0"/>
                <a:cs typeface="Arial" pitchFamily="34" charset="0"/>
              </a:rPr>
              <a:t>	 </a:t>
            </a:r>
            <a:r>
              <a:rPr lang="en-US" sz="2793" dirty="0">
                <a:latin typeface="Constantia" pitchFamily="18" charset="0"/>
                <a:cs typeface="Arial" pitchFamily="34" charset="0"/>
              </a:rPr>
              <a:t>     </a:t>
            </a:r>
            <a:r>
              <a:rPr lang="en-US" sz="2793" dirty="0" err="1">
                <a:latin typeface="Constantia" pitchFamily="18" charset="0"/>
                <a:cs typeface="Arial" pitchFamily="34" charset="0"/>
              </a:rPr>
              <a:t>Máy</a:t>
            </a:r>
            <a:r>
              <a:rPr lang="en-US" sz="2793" dirty="0">
                <a:latin typeface="Constantia" pitchFamily="18" charset="0"/>
                <a:cs typeface="Arial" pitchFamily="34" charset="0"/>
              </a:rPr>
              <a:t> </a:t>
            </a:r>
            <a:r>
              <a:rPr lang="en-US" sz="2793" dirty="0" err="1">
                <a:latin typeface="Constantia" pitchFamily="18" charset="0"/>
                <a:cs typeface="Arial" pitchFamily="34" charset="0"/>
              </a:rPr>
              <a:t>trợ</a:t>
            </a:r>
            <a:r>
              <a:rPr lang="en-US" sz="2793" dirty="0">
                <a:latin typeface="Constantia" pitchFamily="18" charset="0"/>
                <a:cs typeface="Arial" pitchFamily="34" charset="0"/>
              </a:rPr>
              <a:t> </a:t>
            </a:r>
            <a:r>
              <a:rPr lang="en-US" sz="2793" dirty="0" err="1">
                <a:latin typeface="Constantia" pitchFamily="18" charset="0"/>
                <a:cs typeface="Arial" pitchFamily="34" charset="0"/>
              </a:rPr>
              <a:t>thính</a:t>
            </a:r>
            <a:r>
              <a:rPr lang="en-US" sz="2793" dirty="0">
                <a:latin typeface="Constantia" pitchFamily="18" charset="0"/>
                <a:cs typeface="Arial" pitchFamily="34" charset="0"/>
              </a:rPr>
              <a:t> </a:t>
            </a:r>
            <a:r>
              <a:rPr lang="en-US" sz="2793" dirty="0" err="1">
                <a:latin typeface="Constantia" pitchFamily="18" charset="0"/>
                <a:cs typeface="Arial" pitchFamily="34" charset="0"/>
              </a:rPr>
              <a:t>là</a:t>
            </a:r>
            <a:r>
              <a:rPr lang="en-US" sz="2793" dirty="0">
                <a:latin typeface="Constantia" pitchFamily="18" charset="0"/>
                <a:cs typeface="Arial" pitchFamily="34" charset="0"/>
              </a:rPr>
              <a:t> </a:t>
            </a:r>
            <a:r>
              <a:rPr lang="en-US" sz="2793" dirty="0" err="1">
                <a:latin typeface="Constantia" pitchFamily="18" charset="0"/>
                <a:cs typeface="Arial" pitchFamily="34" charset="0"/>
              </a:rPr>
              <a:t>dụng</a:t>
            </a:r>
            <a:r>
              <a:rPr lang="en-US" sz="2793" dirty="0">
                <a:latin typeface="Constantia" pitchFamily="18" charset="0"/>
                <a:cs typeface="Arial" pitchFamily="34" charset="0"/>
              </a:rPr>
              <a:t> </a:t>
            </a:r>
            <a:r>
              <a:rPr lang="en-US" sz="2793" dirty="0" err="1">
                <a:latin typeface="Constantia" pitchFamily="18" charset="0"/>
                <a:cs typeface="Arial" pitchFamily="34" charset="0"/>
              </a:rPr>
              <a:t>cụ</a:t>
            </a:r>
            <a:r>
              <a:rPr lang="en-US" sz="2793" dirty="0">
                <a:latin typeface="Constantia" pitchFamily="18" charset="0"/>
                <a:cs typeface="Arial" pitchFamily="34" charset="0"/>
              </a:rPr>
              <a:t> </a:t>
            </a:r>
            <a:r>
              <a:rPr lang="en-US" sz="2793" dirty="0" err="1">
                <a:latin typeface="Constantia" pitchFamily="18" charset="0"/>
                <a:cs typeface="Arial" pitchFamily="34" charset="0"/>
              </a:rPr>
              <a:t>làm</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cường</a:t>
            </a:r>
            <a:r>
              <a:rPr lang="en-US" sz="2793" dirty="0">
                <a:latin typeface="Constantia" pitchFamily="18" charset="0"/>
                <a:cs typeface="Arial" pitchFamily="34" charset="0"/>
              </a:rPr>
              <a:t> </a:t>
            </a:r>
            <a:r>
              <a:rPr lang="en-US" sz="2793" dirty="0" err="1">
                <a:latin typeface="Constantia" pitchFamily="18" charset="0"/>
                <a:cs typeface="Arial" pitchFamily="34" charset="0"/>
              </a:rPr>
              <a:t>độ</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do </a:t>
            </a:r>
            <a:r>
              <a:rPr lang="en-US" sz="2793" dirty="0" err="1">
                <a:latin typeface="Constantia" pitchFamily="18" charset="0"/>
                <a:cs typeface="Arial" pitchFamily="34" charset="0"/>
              </a:rPr>
              <a:t>đó</a:t>
            </a:r>
            <a:r>
              <a:rPr lang="en-US" sz="2793" dirty="0">
                <a:latin typeface="Constantia" pitchFamily="18" charset="0"/>
                <a:cs typeface="Arial" pitchFamily="34" charset="0"/>
              </a:rPr>
              <a:t> </a:t>
            </a:r>
            <a:r>
              <a:rPr lang="en-US" sz="2793" dirty="0" err="1">
                <a:latin typeface="Constantia" pitchFamily="18" charset="0"/>
                <a:cs typeface="Arial" pitchFamily="34" charset="0"/>
              </a:rPr>
              <a:t>cũng</a:t>
            </a:r>
            <a:r>
              <a:rPr lang="en-US" sz="2793" dirty="0">
                <a:latin typeface="Constantia" pitchFamily="18" charset="0"/>
                <a:cs typeface="Arial" pitchFamily="34" charset="0"/>
              </a:rPr>
              <a:t> </a:t>
            </a:r>
            <a:r>
              <a:rPr lang="en-US" sz="2793" dirty="0" err="1">
                <a:latin typeface="Constantia" pitchFamily="18" charset="0"/>
                <a:cs typeface="Arial" pitchFamily="34" charset="0"/>
              </a:rPr>
              <a:t>làm</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độ</a:t>
            </a:r>
            <a:r>
              <a:rPr lang="en-US" sz="2793" dirty="0">
                <a:latin typeface="Constantia" pitchFamily="18" charset="0"/>
                <a:cs typeface="Arial" pitchFamily="34" charset="0"/>
              </a:rPr>
              <a:t> to </a:t>
            </a:r>
            <a:r>
              <a:rPr lang="en-US" sz="2793" dirty="0" err="1">
                <a:latin typeface="Constantia" pitchFamily="18" charset="0"/>
                <a:cs typeface="Arial" pitchFamily="34" charset="0"/>
              </a:rPr>
              <a:t>của</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a:t>
            </a:r>
            <a:r>
              <a:rPr lang="en-US" sz="2793" dirty="0" err="1">
                <a:latin typeface="Constantia" pitchFamily="18" charset="0"/>
                <a:cs typeface="Arial" pitchFamily="34" charset="0"/>
              </a:rPr>
              <a:t>giúp</a:t>
            </a:r>
            <a:r>
              <a:rPr lang="en-US" sz="2793" dirty="0">
                <a:latin typeface="Constantia" pitchFamily="18" charset="0"/>
                <a:cs typeface="Arial" pitchFamily="34" charset="0"/>
              </a:rPr>
              <a:t> </a:t>
            </a:r>
            <a:r>
              <a:rPr lang="en-US" sz="2793" dirty="0" err="1">
                <a:latin typeface="Constantia" pitchFamily="18" charset="0"/>
                <a:cs typeface="Arial" pitchFamily="34" charset="0"/>
              </a:rPr>
              <a:t>cho</a:t>
            </a:r>
            <a:r>
              <a:rPr lang="en-US" sz="2793" dirty="0">
                <a:latin typeface="Constantia" pitchFamily="18" charset="0"/>
                <a:cs typeface="Arial" pitchFamily="34" charset="0"/>
              </a:rPr>
              <a:t> </a:t>
            </a:r>
            <a:r>
              <a:rPr lang="en-US" sz="2793" dirty="0" err="1">
                <a:latin typeface="Constantia" pitchFamily="18" charset="0"/>
                <a:cs typeface="Arial" pitchFamily="34" charset="0"/>
              </a:rPr>
              <a:t>người</a:t>
            </a:r>
            <a:r>
              <a:rPr lang="en-US" sz="2793" dirty="0">
                <a:latin typeface="Constantia" pitchFamily="18" charset="0"/>
                <a:cs typeface="Arial" pitchFamily="34" charset="0"/>
              </a:rPr>
              <a:t> </a:t>
            </a:r>
            <a:r>
              <a:rPr lang="en-US" sz="2793" dirty="0" err="1">
                <a:latin typeface="Constantia" pitchFamily="18" charset="0"/>
                <a:cs typeface="Arial" pitchFamily="34" charset="0"/>
              </a:rPr>
              <a:t>có</a:t>
            </a:r>
            <a:r>
              <a:rPr lang="en-US" sz="2793" dirty="0">
                <a:latin typeface="Constantia" pitchFamily="18" charset="0"/>
                <a:cs typeface="Arial" pitchFamily="34" charset="0"/>
              </a:rPr>
              <a:t> tai </a:t>
            </a:r>
            <a:r>
              <a:rPr lang="en-US" sz="2793" dirty="0" err="1">
                <a:latin typeface="Constantia" pitchFamily="18" charset="0"/>
                <a:cs typeface="Arial" pitchFamily="34" charset="0"/>
              </a:rPr>
              <a:t>nghe</a:t>
            </a:r>
            <a:r>
              <a:rPr lang="en-US" sz="2793" dirty="0">
                <a:latin typeface="Constantia" pitchFamily="18" charset="0"/>
                <a:cs typeface="Arial" pitchFamily="34" charset="0"/>
              </a:rPr>
              <a:t> </a:t>
            </a:r>
            <a:r>
              <a:rPr lang="en-US" sz="2793" dirty="0" err="1">
                <a:latin typeface="Constantia" pitchFamily="18" charset="0"/>
                <a:cs typeface="Arial" pitchFamily="34" charset="0"/>
              </a:rPr>
              <a:t>kém</a:t>
            </a:r>
            <a:r>
              <a:rPr lang="en-US" sz="2793" dirty="0">
                <a:latin typeface="Constantia" pitchFamily="18" charset="0"/>
                <a:cs typeface="Arial" pitchFamily="34" charset="0"/>
              </a:rPr>
              <a:t>. </a:t>
            </a:r>
            <a:r>
              <a:rPr lang="en-US" sz="2793" dirty="0" err="1">
                <a:latin typeface="Constantia" pitchFamily="18" charset="0"/>
                <a:cs typeface="Arial" pitchFamily="34" charset="0"/>
              </a:rPr>
              <a:t>Máy</a:t>
            </a:r>
            <a:r>
              <a:rPr lang="en-US" sz="2793" dirty="0">
                <a:latin typeface="Constantia" pitchFamily="18" charset="0"/>
                <a:cs typeface="Arial" pitchFamily="34" charset="0"/>
              </a:rPr>
              <a:t> </a:t>
            </a:r>
            <a:r>
              <a:rPr lang="en-US" sz="2793" dirty="0" err="1">
                <a:latin typeface="Constantia" pitchFamily="18" charset="0"/>
                <a:cs typeface="Arial" pitchFamily="34" charset="0"/>
              </a:rPr>
              <a:t>gồm</a:t>
            </a:r>
            <a:r>
              <a:rPr lang="en-US" sz="2793" dirty="0">
                <a:latin typeface="Constantia" pitchFamily="18" charset="0"/>
                <a:cs typeface="Arial" pitchFamily="34" charset="0"/>
              </a:rPr>
              <a:t> </a:t>
            </a:r>
            <a:r>
              <a:rPr lang="en-US" sz="2793" dirty="0" err="1">
                <a:latin typeface="Constantia" pitchFamily="18" charset="0"/>
                <a:cs typeface="Arial" pitchFamily="34" charset="0"/>
              </a:rPr>
              <a:t>một</a:t>
            </a:r>
            <a:r>
              <a:rPr lang="en-US" sz="2793" dirty="0">
                <a:latin typeface="Constantia" pitchFamily="18" charset="0"/>
                <a:cs typeface="Arial" pitchFamily="34" charset="0"/>
              </a:rPr>
              <a:t> </a:t>
            </a:r>
            <a:r>
              <a:rPr lang="en-US" sz="2793" dirty="0" err="1">
                <a:latin typeface="Constantia" pitchFamily="18" charset="0"/>
                <a:cs typeface="Arial" pitchFamily="34" charset="0"/>
              </a:rPr>
              <a:t>bộ</a:t>
            </a:r>
            <a:r>
              <a:rPr lang="en-US" sz="2793" dirty="0">
                <a:latin typeface="Constantia" pitchFamily="18" charset="0"/>
                <a:cs typeface="Arial" pitchFamily="34" charset="0"/>
              </a:rPr>
              <a:t> </a:t>
            </a:r>
            <a:r>
              <a:rPr lang="en-US" sz="2793" dirty="0" err="1">
                <a:latin typeface="Constantia" pitchFamily="18" charset="0"/>
                <a:cs typeface="Arial" pitchFamily="34" charset="0"/>
              </a:rPr>
              <a:t>phận</a:t>
            </a:r>
            <a:r>
              <a:rPr lang="en-US" sz="2793" dirty="0">
                <a:latin typeface="Constantia" pitchFamily="18" charset="0"/>
                <a:cs typeface="Arial" pitchFamily="34" charset="0"/>
              </a:rPr>
              <a:t> </a:t>
            </a:r>
            <a:r>
              <a:rPr lang="en-US" sz="2793" dirty="0" err="1">
                <a:latin typeface="Constantia" pitchFamily="18" charset="0"/>
                <a:cs typeface="Arial" pitchFamily="34" charset="0"/>
              </a:rPr>
              <a:t>thu</a:t>
            </a:r>
            <a:r>
              <a:rPr lang="en-US" sz="2793" dirty="0">
                <a:latin typeface="Constantia" pitchFamily="18" charset="0"/>
                <a:cs typeface="Arial" pitchFamily="34" charset="0"/>
              </a:rPr>
              <a:t> </a:t>
            </a:r>
            <a:r>
              <a:rPr lang="en-US" sz="2793" dirty="0" err="1">
                <a:latin typeface="Constantia" pitchFamily="18" charset="0"/>
                <a:cs typeface="Arial" pitchFamily="34" charset="0"/>
              </a:rPr>
              <a:t>nhận</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a:t>
            </a:r>
            <a:r>
              <a:rPr lang="en-US" sz="2793" dirty="0" err="1">
                <a:latin typeface="Constantia" pitchFamily="18" charset="0"/>
                <a:cs typeface="Arial" pitchFamily="34" charset="0"/>
              </a:rPr>
              <a:t>kết</a:t>
            </a:r>
            <a:r>
              <a:rPr lang="en-US" sz="2793" dirty="0">
                <a:latin typeface="Constantia" pitchFamily="18" charset="0"/>
                <a:cs typeface="Arial" pitchFamily="34" charset="0"/>
              </a:rPr>
              <a:t> </a:t>
            </a:r>
            <a:r>
              <a:rPr lang="en-US" sz="2793" dirty="0" err="1">
                <a:latin typeface="Constantia" pitchFamily="18" charset="0"/>
                <a:cs typeface="Arial" pitchFamily="34" charset="0"/>
              </a:rPr>
              <a:t>hợp</a:t>
            </a:r>
            <a:r>
              <a:rPr lang="en-US" sz="2793" dirty="0">
                <a:latin typeface="Constantia" pitchFamily="18" charset="0"/>
                <a:cs typeface="Arial" pitchFamily="34" charset="0"/>
              </a:rPr>
              <a:t> </a:t>
            </a:r>
            <a:r>
              <a:rPr lang="en-US" sz="2793" dirty="0" err="1">
                <a:latin typeface="Constantia" pitchFamily="18" charset="0"/>
                <a:cs typeface="Arial" pitchFamily="34" charset="0"/>
              </a:rPr>
              <a:t>với</a:t>
            </a:r>
            <a:r>
              <a:rPr lang="en-US" sz="2793" dirty="0">
                <a:latin typeface="Constantia" pitchFamily="18" charset="0"/>
                <a:cs typeface="Arial" pitchFamily="34" charset="0"/>
              </a:rPr>
              <a:t> </a:t>
            </a:r>
            <a:r>
              <a:rPr lang="en-US" sz="2793" dirty="0" err="1">
                <a:latin typeface="Constantia" pitchFamily="18" charset="0"/>
                <a:cs typeface="Arial" pitchFamily="34" charset="0"/>
              </a:rPr>
              <a:t>bộ</a:t>
            </a:r>
            <a:r>
              <a:rPr lang="en-US" sz="2793" dirty="0">
                <a:latin typeface="Constantia" pitchFamily="18" charset="0"/>
                <a:cs typeface="Arial" pitchFamily="34" charset="0"/>
              </a:rPr>
              <a:t> </a:t>
            </a:r>
            <a:r>
              <a:rPr lang="en-US" sz="2793" dirty="0" err="1">
                <a:latin typeface="Constantia" pitchFamily="18" charset="0"/>
                <a:cs typeface="Arial" pitchFamily="34" charset="0"/>
              </a:rPr>
              <a:t>phận</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âm</a:t>
            </a:r>
            <a:r>
              <a:rPr lang="en-US" sz="2793" i="1" dirty="0">
                <a:latin typeface="Constantia" pitchFamily="18" charset="0"/>
                <a:cs typeface="Arial" pitchFamily="34" charset="0"/>
              </a:rPr>
              <a:t>. </a:t>
            </a:r>
            <a:r>
              <a:rPr lang="en-US" sz="2793" dirty="0" err="1">
                <a:latin typeface="Constantia" pitchFamily="18" charset="0"/>
                <a:cs typeface="Arial" pitchFamily="34" charset="0"/>
              </a:rPr>
              <a:t>Âm</a:t>
            </a:r>
            <a:r>
              <a:rPr lang="en-US" sz="2793" dirty="0">
                <a:latin typeface="Constantia" pitchFamily="18" charset="0"/>
                <a:cs typeface="Arial" pitchFamily="34" charset="0"/>
              </a:rPr>
              <a:t> </a:t>
            </a:r>
            <a:r>
              <a:rPr lang="en-US" sz="2793" dirty="0" err="1">
                <a:latin typeface="Constantia" pitchFamily="18" charset="0"/>
                <a:cs typeface="Arial" pitchFamily="34" charset="0"/>
              </a:rPr>
              <a:t>được</a:t>
            </a:r>
            <a:r>
              <a:rPr lang="en-US" sz="2793" dirty="0">
                <a:latin typeface="Constantia" pitchFamily="18" charset="0"/>
                <a:cs typeface="Arial" pitchFamily="34" charset="0"/>
              </a:rPr>
              <a:t> </a:t>
            </a:r>
            <a:r>
              <a:rPr lang="en-US" sz="2793" dirty="0" err="1">
                <a:latin typeface="Constantia" pitchFamily="18" charset="0"/>
                <a:cs typeface="Arial" pitchFamily="34" charset="0"/>
              </a:rPr>
              <a:t>tăng</a:t>
            </a:r>
            <a:r>
              <a:rPr lang="en-US" sz="2793" dirty="0">
                <a:latin typeface="Constantia" pitchFamily="18" charset="0"/>
                <a:cs typeface="Arial" pitchFamily="34" charset="0"/>
              </a:rPr>
              <a:t> </a:t>
            </a:r>
            <a:r>
              <a:rPr lang="en-US" sz="2793" dirty="0" err="1">
                <a:latin typeface="Constantia" pitchFamily="18" charset="0"/>
                <a:cs typeface="Arial" pitchFamily="34" charset="0"/>
              </a:rPr>
              <a:t>độ</a:t>
            </a:r>
            <a:r>
              <a:rPr lang="en-US" sz="2793" dirty="0">
                <a:latin typeface="Constantia" pitchFamily="18" charset="0"/>
                <a:cs typeface="Arial" pitchFamily="34" charset="0"/>
              </a:rPr>
              <a:t> to </a:t>
            </a:r>
            <a:r>
              <a:rPr lang="en-US" sz="2793" dirty="0" err="1">
                <a:latin typeface="Constantia" pitchFamily="18" charset="0"/>
                <a:cs typeface="Arial" pitchFamily="34" charset="0"/>
              </a:rPr>
              <a:t>lên</a:t>
            </a:r>
            <a:r>
              <a:rPr lang="en-US" sz="2793" dirty="0">
                <a:latin typeface="Constantia" pitchFamily="18" charset="0"/>
                <a:cs typeface="Arial" pitchFamily="34" charset="0"/>
              </a:rPr>
              <a:t> </a:t>
            </a:r>
            <a:r>
              <a:rPr lang="en-US" sz="2793" dirty="0" err="1">
                <a:latin typeface="Constantia" pitchFamily="18" charset="0"/>
                <a:cs typeface="Arial" pitchFamily="34" charset="0"/>
              </a:rPr>
              <a:t>nhiều</a:t>
            </a:r>
            <a:r>
              <a:rPr lang="en-US" sz="2793" dirty="0">
                <a:latin typeface="Constantia" pitchFamily="18" charset="0"/>
                <a:cs typeface="Arial" pitchFamily="34" charset="0"/>
              </a:rPr>
              <a:t> </a:t>
            </a:r>
            <a:r>
              <a:rPr lang="en-US" sz="2793" dirty="0" err="1">
                <a:latin typeface="Constantia" pitchFamily="18" charset="0"/>
                <a:cs typeface="Arial" pitchFamily="34" charset="0"/>
              </a:rPr>
              <a:t>lần</a:t>
            </a:r>
            <a:r>
              <a:rPr lang="en-US" sz="2793" dirty="0">
                <a:latin typeface="Constantia" pitchFamily="18" charset="0"/>
                <a:cs typeface="Arial" pitchFamily="34" charset="0"/>
              </a:rPr>
              <a:t> </a:t>
            </a:r>
            <a:r>
              <a:rPr lang="en-US" sz="2793" dirty="0" err="1">
                <a:latin typeface="Constantia" pitchFamily="18" charset="0"/>
                <a:cs typeface="Arial" pitchFamily="34" charset="0"/>
              </a:rPr>
              <a:t>rồi</a:t>
            </a:r>
            <a:r>
              <a:rPr lang="en-US" sz="2793" dirty="0">
                <a:latin typeface="Constantia" pitchFamily="18" charset="0"/>
                <a:cs typeface="Arial" pitchFamily="34" charset="0"/>
              </a:rPr>
              <a:t> </a:t>
            </a:r>
            <a:r>
              <a:rPr lang="en-US" sz="2793" dirty="0" err="1">
                <a:latin typeface="Constantia" pitchFamily="18" charset="0"/>
                <a:cs typeface="Arial" pitchFamily="34" charset="0"/>
              </a:rPr>
              <a:t>truyền</a:t>
            </a:r>
            <a:r>
              <a:rPr lang="en-US" sz="2793" dirty="0">
                <a:latin typeface="Constantia" pitchFamily="18" charset="0"/>
                <a:cs typeface="Arial" pitchFamily="34" charset="0"/>
              </a:rPr>
              <a:t> </a:t>
            </a:r>
            <a:r>
              <a:rPr lang="en-US" sz="2793" dirty="0" err="1">
                <a:latin typeface="Constantia" pitchFamily="18" charset="0"/>
                <a:cs typeface="Arial" pitchFamily="34" charset="0"/>
              </a:rPr>
              <a:t>theo</a:t>
            </a:r>
            <a:r>
              <a:rPr lang="en-US" sz="2793" dirty="0">
                <a:latin typeface="Constantia" pitchFamily="18" charset="0"/>
                <a:cs typeface="Arial" pitchFamily="34" charset="0"/>
              </a:rPr>
              <a:t> </a:t>
            </a:r>
            <a:r>
              <a:rPr lang="en-US" sz="2793" dirty="0" err="1">
                <a:latin typeface="Constantia" pitchFamily="18" charset="0"/>
                <a:cs typeface="Arial" pitchFamily="34" charset="0"/>
              </a:rPr>
              <a:t>ống</a:t>
            </a:r>
            <a:r>
              <a:rPr lang="en-US" sz="2793" dirty="0">
                <a:latin typeface="Constantia" pitchFamily="18" charset="0"/>
                <a:cs typeface="Arial" pitchFamily="34" charset="0"/>
              </a:rPr>
              <a:t> </a:t>
            </a:r>
            <a:r>
              <a:rPr lang="en-US" sz="2793" dirty="0" err="1">
                <a:latin typeface="Constantia" pitchFamily="18" charset="0"/>
                <a:cs typeface="Arial" pitchFamily="34" charset="0"/>
              </a:rPr>
              <a:t>dẫn</a:t>
            </a:r>
            <a:r>
              <a:rPr lang="en-US" sz="2793" dirty="0">
                <a:latin typeface="Constantia" pitchFamily="18" charset="0"/>
                <a:cs typeface="Arial" pitchFamily="34" charset="0"/>
              </a:rPr>
              <a:t> </a:t>
            </a:r>
            <a:r>
              <a:rPr lang="en-US" sz="2793" dirty="0" err="1">
                <a:latin typeface="Constantia" pitchFamily="18" charset="0"/>
                <a:cs typeface="Arial" pitchFamily="34" charset="0"/>
              </a:rPr>
              <a:t>vào</a:t>
            </a:r>
            <a:r>
              <a:rPr lang="en-US" sz="2793" dirty="0">
                <a:latin typeface="Constantia" pitchFamily="18" charset="0"/>
                <a:cs typeface="Arial" pitchFamily="34" charset="0"/>
              </a:rPr>
              <a:t> </a:t>
            </a:r>
            <a:r>
              <a:rPr lang="en-US" sz="2793" dirty="0" err="1">
                <a:latin typeface="Constantia" pitchFamily="18" charset="0"/>
                <a:cs typeface="Arial" pitchFamily="34" charset="0"/>
              </a:rPr>
              <a:t>bộ</a:t>
            </a:r>
            <a:r>
              <a:rPr lang="en-US" sz="2793" dirty="0">
                <a:latin typeface="Constantia" pitchFamily="18" charset="0"/>
                <a:cs typeface="Arial" pitchFamily="34" charset="0"/>
              </a:rPr>
              <a:t> </a:t>
            </a:r>
            <a:r>
              <a:rPr lang="en-US" sz="2793" dirty="0" err="1">
                <a:latin typeface="Constantia" pitchFamily="18" charset="0"/>
                <a:cs typeface="Arial" pitchFamily="34" charset="0"/>
              </a:rPr>
              <a:t>phận</a:t>
            </a:r>
            <a:r>
              <a:rPr lang="en-US" sz="2793" dirty="0">
                <a:latin typeface="Constantia" pitchFamily="18" charset="0"/>
                <a:cs typeface="Arial" pitchFamily="34" charset="0"/>
              </a:rPr>
              <a:t> </a:t>
            </a:r>
            <a:r>
              <a:rPr lang="en-US" sz="2793" dirty="0" err="1">
                <a:latin typeface="Constantia" pitchFamily="18" charset="0"/>
                <a:cs typeface="Arial" pitchFamily="34" charset="0"/>
              </a:rPr>
              <a:t>nghe</a:t>
            </a:r>
            <a:r>
              <a:rPr lang="en-US" sz="2793" dirty="0">
                <a:latin typeface="Constantia" pitchFamily="18" charset="0"/>
                <a:cs typeface="Arial" pitchFamily="34" charset="0"/>
              </a:rPr>
              <a:t> </a:t>
            </a:r>
            <a:r>
              <a:rPr lang="en-US" sz="2793" dirty="0" err="1">
                <a:latin typeface="Constantia" pitchFamily="18" charset="0"/>
                <a:cs typeface="Arial" pitchFamily="34" charset="0"/>
              </a:rPr>
              <a:t>đặt</a:t>
            </a:r>
            <a:r>
              <a:rPr lang="en-US" sz="2793" dirty="0">
                <a:latin typeface="Constantia" pitchFamily="18" charset="0"/>
                <a:cs typeface="Arial" pitchFamily="34" charset="0"/>
              </a:rPr>
              <a:t> </a:t>
            </a:r>
            <a:r>
              <a:rPr lang="en-US" sz="2793" dirty="0" err="1">
                <a:latin typeface="Constantia" pitchFamily="18" charset="0"/>
                <a:cs typeface="Arial" pitchFamily="34" charset="0"/>
              </a:rPr>
              <a:t>bên</a:t>
            </a:r>
            <a:r>
              <a:rPr lang="en-US" sz="2793" dirty="0">
                <a:latin typeface="Constantia" pitchFamily="18" charset="0"/>
                <a:cs typeface="Arial" pitchFamily="34" charset="0"/>
              </a:rPr>
              <a:t> </a:t>
            </a:r>
            <a:r>
              <a:rPr lang="en-US" sz="2793" dirty="0" err="1">
                <a:latin typeface="Constantia" pitchFamily="18" charset="0"/>
                <a:cs typeface="Arial" pitchFamily="34" charset="0"/>
              </a:rPr>
              <a:t>trong</a:t>
            </a:r>
            <a:r>
              <a:rPr lang="en-US" sz="2793" dirty="0">
                <a:latin typeface="Constantia" pitchFamily="18" charset="0"/>
                <a:cs typeface="Arial" pitchFamily="34" charset="0"/>
              </a:rPr>
              <a:t> tai.</a:t>
            </a:r>
          </a:p>
        </p:txBody>
      </p:sp>
      <p:pic>
        <p:nvPicPr>
          <p:cNvPr id="5" name="Picture 4" descr="images (1).jpg">
            <a:extLst>
              <a:ext uri="{FF2B5EF4-FFF2-40B4-BE49-F238E27FC236}">
                <a16:creationId xmlns="" xmlns:a16="http://schemas.microsoft.com/office/drawing/2014/main" id="{D716581B-EB12-4B5F-9B37-E10879AEA9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451" y="3505200"/>
            <a:ext cx="4501356" cy="2965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X-mini.jpg">
            <a:extLst>
              <a:ext uri="{FF2B5EF4-FFF2-40B4-BE49-F238E27FC236}">
                <a16:creationId xmlns="" xmlns:a16="http://schemas.microsoft.com/office/drawing/2014/main" id="{5CA6FBBC-3163-4B64-AA76-850286845D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0519" y="3505200"/>
            <a:ext cx="4751388" cy="2889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hevron 6">
            <a:extLst>
              <a:ext uri="{FF2B5EF4-FFF2-40B4-BE49-F238E27FC236}">
                <a16:creationId xmlns="" xmlns:a16="http://schemas.microsoft.com/office/drawing/2014/main" id="{BF3B74E8-ECCD-4E52-8829-ABA6BB0A7E47}"/>
              </a:ext>
            </a:extLst>
          </p:cNvPr>
          <p:cNvSpPr/>
          <p:nvPr/>
        </p:nvSpPr>
        <p:spPr bwMode="auto">
          <a:xfrm>
            <a:off x="5890984" y="4569862"/>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endParaRPr lang="en-US" sz="2394"/>
          </a:p>
        </p:txBody>
      </p:sp>
      <p:sp>
        <p:nvSpPr>
          <p:cNvPr id="8" name="Chevron 7">
            <a:extLst>
              <a:ext uri="{FF2B5EF4-FFF2-40B4-BE49-F238E27FC236}">
                <a16:creationId xmlns="" xmlns:a16="http://schemas.microsoft.com/office/drawing/2014/main" id="{838C85CB-F468-462C-97AC-60AC27729DB3}"/>
              </a:ext>
            </a:extLst>
          </p:cNvPr>
          <p:cNvSpPr/>
          <p:nvPr/>
        </p:nvSpPr>
        <p:spPr bwMode="auto">
          <a:xfrm>
            <a:off x="5358904" y="4569862"/>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endParaRPr lang="en-US" sz="2394"/>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randombar(horizontal)">
                                      <p:cBhvr>
                                        <p:cTn id="7" dur="500"/>
                                        <p:tgtEl>
                                          <p:spTgt spid="2253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2"/>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
                                        </p:tgtEl>
                                      </p:cBhvr>
                                    </p:animEffect>
                                  </p:childTnLst>
                                </p:cTn>
                              </p:par>
                              <p:par>
                                <p:cTn id="18" presetID="2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par>
                          <p:cTn id="23" fill="hold" nodeType="afterGroup">
                            <p:stCondLst>
                              <p:cond delay="2000"/>
                            </p:stCondLst>
                            <p:childTnLst>
                              <p:par>
                                <p:cTn id="24" presetID="16" presetClass="entr" presetSubtype="2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142 trang thu">
            <a:extLst>
              <a:ext uri="{FF2B5EF4-FFF2-40B4-BE49-F238E27FC236}">
                <a16:creationId xmlns="" xmlns:a16="http://schemas.microsoft.com/office/drawing/2014/main" id="{F2CFEC6A-442A-9BC0-71AE-17029D9B236A}"/>
              </a:ext>
            </a:extLst>
          </p:cNvPr>
          <p:cNvSpPr txBox="1"/>
          <p:nvPr/>
        </p:nvSpPr>
        <p:spPr>
          <a:xfrm>
            <a:off x="442119" y="228600"/>
            <a:ext cx="11201400" cy="5632311"/>
          </a:xfrm>
          <a:prstGeom prst="rect">
            <a:avLst/>
          </a:prstGeom>
          <a:noFill/>
        </p:spPr>
        <p:txBody>
          <a:bodyPr wrap="square">
            <a:spAutoFit/>
          </a:bodyPr>
          <a:lstStyle/>
          <a:p>
            <a:pPr marL="857250" indent="-857250" defTabSz="1216152">
              <a:lnSpc>
                <a:spcPct val="150000"/>
              </a:lnSpc>
              <a:buClr>
                <a:srgbClr val="000000"/>
              </a:buClr>
              <a:buFontTx/>
              <a:buChar char="-"/>
            </a:pPr>
            <a:r>
              <a:rPr lang="en-US" sz="6000" b="1" kern="0" dirty="0" err="1" smtClean="0">
                <a:solidFill>
                  <a:srgbClr val="000099"/>
                </a:solidFill>
                <a:latin typeface="Roboto" panose="02000000000000000000" pitchFamily="2" charset="0"/>
                <a:ea typeface="Roboto" panose="02000000000000000000" pitchFamily="2" charset="0"/>
                <a:cs typeface="Arial"/>
                <a:sym typeface="Arial"/>
              </a:rPr>
              <a:t>Âm</a:t>
            </a:r>
            <a:r>
              <a:rPr lang="en-US" sz="6000" b="1" kern="0" dirty="0" smtClean="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nghe</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được</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càng</a:t>
            </a:r>
            <a:r>
              <a:rPr lang="en-US" sz="6000" b="1" kern="0" dirty="0">
                <a:solidFill>
                  <a:srgbClr val="000099"/>
                </a:solidFill>
                <a:latin typeface="Roboto" panose="02000000000000000000" pitchFamily="2" charset="0"/>
                <a:ea typeface="Roboto" panose="02000000000000000000" pitchFamily="2" charset="0"/>
                <a:cs typeface="Arial"/>
                <a:sym typeface="Arial"/>
              </a:rPr>
              <a:t> to </a:t>
            </a:r>
            <a:r>
              <a:rPr lang="en-US" sz="6000" b="1" kern="0" dirty="0" err="1">
                <a:solidFill>
                  <a:srgbClr val="000099"/>
                </a:solidFill>
                <a:latin typeface="Roboto" panose="02000000000000000000" pitchFamily="2" charset="0"/>
                <a:ea typeface="Roboto" panose="02000000000000000000" pitchFamily="2" charset="0"/>
                <a:cs typeface="Arial"/>
                <a:sym typeface="Arial"/>
              </a:rPr>
              <a:t>khi</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biên</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smtClean="0">
                <a:solidFill>
                  <a:srgbClr val="000099"/>
                </a:solidFill>
                <a:latin typeface="Roboto" panose="02000000000000000000" pitchFamily="2" charset="0"/>
                <a:ea typeface="Roboto" panose="02000000000000000000" pitchFamily="2" charset="0"/>
                <a:cs typeface="Arial"/>
                <a:sym typeface="Arial"/>
              </a:rPr>
              <a:t>độ</a:t>
            </a:r>
            <a:r>
              <a:rPr lang="vi-VN" sz="6000" b="1" kern="0" dirty="0" smtClean="0">
                <a:solidFill>
                  <a:srgbClr val="000099"/>
                </a:solidFill>
                <a:latin typeface="Roboto" panose="02000000000000000000" pitchFamily="2" charset="0"/>
                <a:ea typeface="Roboto" panose="02000000000000000000" pitchFamily="2" charset="0"/>
                <a:cs typeface="Arial"/>
                <a:sym typeface="Arial"/>
              </a:rPr>
              <a:t> dao động</a:t>
            </a:r>
            <a:r>
              <a:rPr lang="en-US" sz="6000" b="1" kern="0" dirty="0" smtClean="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càng</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smtClean="0">
                <a:solidFill>
                  <a:srgbClr val="000099"/>
                </a:solidFill>
                <a:latin typeface="Roboto" panose="02000000000000000000" pitchFamily="2" charset="0"/>
                <a:ea typeface="Roboto" panose="02000000000000000000" pitchFamily="2" charset="0"/>
                <a:cs typeface="Arial"/>
                <a:sym typeface="Arial"/>
              </a:rPr>
              <a:t>lớn</a:t>
            </a:r>
            <a:r>
              <a:rPr lang="en-US" sz="6000" b="1" kern="0" dirty="0" smtClean="0">
                <a:solidFill>
                  <a:srgbClr val="000099"/>
                </a:solidFill>
                <a:latin typeface="Roboto" panose="02000000000000000000" pitchFamily="2" charset="0"/>
                <a:ea typeface="Roboto" panose="02000000000000000000" pitchFamily="2" charset="0"/>
                <a:cs typeface="Arial"/>
                <a:sym typeface="Arial"/>
              </a:rPr>
              <a:t>.</a:t>
            </a:r>
            <a:endParaRPr lang="vi-VN" sz="6000" b="1" kern="0" dirty="0">
              <a:solidFill>
                <a:srgbClr val="000099"/>
              </a:solidFill>
              <a:latin typeface="Roboto" panose="02000000000000000000" pitchFamily="2" charset="0"/>
              <a:ea typeface="Roboto" panose="02000000000000000000" pitchFamily="2" charset="0"/>
              <a:cs typeface="Arial"/>
              <a:sym typeface="Arial"/>
            </a:endParaRPr>
          </a:p>
          <a:p>
            <a:pPr marL="857250" indent="-857250" defTabSz="1216152">
              <a:lnSpc>
                <a:spcPct val="150000"/>
              </a:lnSpc>
              <a:buClr>
                <a:srgbClr val="000000"/>
              </a:buClr>
              <a:buFontTx/>
              <a:buChar char="-"/>
            </a:pPr>
            <a:r>
              <a:rPr lang="en-US" sz="6000" b="1" kern="0" dirty="0" err="1" smtClean="0">
                <a:solidFill>
                  <a:srgbClr val="000099"/>
                </a:solidFill>
                <a:latin typeface="Roboto" panose="02000000000000000000" pitchFamily="2" charset="0"/>
                <a:ea typeface="Roboto" panose="02000000000000000000" pitchFamily="2" charset="0"/>
                <a:cs typeface="Arial"/>
                <a:sym typeface="Arial"/>
              </a:rPr>
              <a:t>Âm</a:t>
            </a:r>
            <a:r>
              <a:rPr lang="en-US" sz="6000" b="1" kern="0" dirty="0" smtClean="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nghe</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được</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càng</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nhỏ</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khi</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biên</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smtClean="0">
                <a:solidFill>
                  <a:srgbClr val="000099"/>
                </a:solidFill>
                <a:latin typeface="Roboto" panose="02000000000000000000" pitchFamily="2" charset="0"/>
                <a:ea typeface="Roboto" panose="02000000000000000000" pitchFamily="2" charset="0"/>
                <a:cs typeface="Arial"/>
                <a:sym typeface="Arial"/>
              </a:rPr>
              <a:t>độ</a:t>
            </a:r>
            <a:r>
              <a:rPr lang="vi-VN" sz="6000" b="1" kern="0" dirty="0">
                <a:solidFill>
                  <a:srgbClr val="000099"/>
                </a:solidFill>
                <a:latin typeface="Roboto" panose="02000000000000000000" pitchFamily="2" charset="0"/>
                <a:ea typeface="Roboto" panose="02000000000000000000" pitchFamily="2" charset="0"/>
                <a:cs typeface="Arial"/>
                <a:sym typeface="Arial"/>
              </a:rPr>
              <a:t> dao động</a:t>
            </a:r>
            <a:r>
              <a:rPr lang="en-US" sz="6000" b="1" kern="0" dirty="0" smtClean="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càng</a:t>
            </a:r>
            <a:r>
              <a:rPr lang="en-US" sz="6000" b="1" kern="0" dirty="0">
                <a:solidFill>
                  <a:srgbClr val="000099"/>
                </a:solidFill>
                <a:latin typeface="Roboto" panose="02000000000000000000" pitchFamily="2" charset="0"/>
                <a:ea typeface="Roboto" panose="02000000000000000000" pitchFamily="2" charset="0"/>
                <a:cs typeface="Arial"/>
                <a:sym typeface="Arial"/>
              </a:rPr>
              <a:t> </a:t>
            </a:r>
            <a:r>
              <a:rPr lang="en-US" sz="6000" b="1" kern="0" dirty="0" err="1">
                <a:solidFill>
                  <a:srgbClr val="000099"/>
                </a:solidFill>
                <a:latin typeface="Roboto" panose="02000000000000000000" pitchFamily="2" charset="0"/>
                <a:ea typeface="Roboto" panose="02000000000000000000" pitchFamily="2" charset="0"/>
                <a:cs typeface="Arial"/>
                <a:sym typeface="Arial"/>
              </a:rPr>
              <a:t>nhỏ</a:t>
            </a:r>
            <a:r>
              <a:rPr lang="en-US" sz="6000" b="1" kern="0" dirty="0">
                <a:solidFill>
                  <a:srgbClr val="000099"/>
                </a:solidFill>
                <a:latin typeface="Roboto" panose="02000000000000000000" pitchFamily="2" charset="0"/>
                <a:ea typeface="Roboto" panose="02000000000000000000" pitchFamily="2" charset="0"/>
                <a:cs typeface="Arial"/>
                <a:sym typeface="Arial"/>
              </a:rPr>
              <a:t>.</a:t>
            </a:r>
          </a:p>
        </p:txBody>
      </p:sp>
    </p:spTree>
    <p:extLst>
      <p:ext uri="{BB962C8B-B14F-4D97-AF65-F5344CB8AC3E}">
        <p14:creationId xmlns:p14="http://schemas.microsoft.com/office/powerpoint/2010/main" val="396994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sp>
        <p:nvSpPr>
          <p:cNvPr id="1678" name="Google Shape;1678;p51" descr="142 trang thu"/>
          <p:cNvSpPr/>
          <p:nvPr/>
        </p:nvSpPr>
        <p:spPr>
          <a:xfrm>
            <a:off x="2072995" y="991294"/>
            <a:ext cx="9300515" cy="4596730"/>
          </a:xfrm>
          <a:prstGeom prst="roundRect">
            <a:avLst>
              <a:gd name="adj" fmla="val 9838"/>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algn="ctr" defTabSz="1216152">
              <a:buClr>
                <a:srgbClr val="000000"/>
              </a:buClr>
            </a:pPr>
            <a:endParaRPr sz="2926" kern="0">
              <a:solidFill>
                <a:srgbClr val="191919"/>
              </a:solidFill>
              <a:latin typeface="Chelsea Market"/>
              <a:ea typeface="Chelsea Market"/>
              <a:cs typeface="Chelsea Market"/>
              <a:sym typeface="Chelsea Market"/>
            </a:endParaRPr>
          </a:p>
        </p:txBody>
      </p:sp>
      <p:sp>
        <p:nvSpPr>
          <p:cNvPr id="1679" name="Google Shape;1679;p51" descr="142 trang thu"/>
          <p:cNvSpPr txBox="1">
            <a:spLocks noGrp="1"/>
          </p:cNvSpPr>
          <p:nvPr>
            <p:ph type="title"/>
          </p:nvPr>
        </p:nvSpPr>
        <p:spPr>
          <a:xfrm>
            <a:off x="2294602" y="1794947"/>
            <a:ext cx="8862399" cy="1087866"/>
          </a:xfrm>
          <a:prstGeom prst="rect">
            <a:avLst/>
          </a:prstGeom>
        </p:spPr>
        <p:txBody>
          <a:bodyPr spcFirstLastPara="1" wrap="square" lIns="121598" tIns="121598" rIns="121598" bIns="121598" anchor="ctr" anchorCtr="0">
            <a:noAutofit/>
          </a:bodyPr>
          <a:lstStyle/>
          <a:p>
            <a:pPr algn="l">
              <a:lnSpc>
                <a:spcPct val="150000"/>
              </a:lnSpc>
            </a:pPr>
            <a:endParaRPr sz="2660" b="1" dirty="0">
              <a:solidFill>
                <a:schemeClr val="bg1">
                  <a:lumMod val="10000"/>
                </a:schemeClr>
              </a:solidFill>
              <a:latin typeface="Roboto" panose="02000000000000000000" pitchFamily="2" charset="0"/>
              <a:ea typeface="Roboto" panose="02000000000000000000" pitchFamily="2" charset="0"/>
            </a:endParaRPr>
          </a:p>
        </p:txBody>
      </p:sp>
      <p:grpSp>
        <p:nvGrpSpPr>
          <p:cNvPr id="1680" name="Google Shape;1680;p51" descr="142 trang thu"/>
          <p:cNvGrpSpPr/>
          <p:nvPr/>
        </p:nvGrpSpPr>
        <p:grpSpPr>
          <a:xfrm>
            <a:off x="-39855" y="4288270"/>
            <a:ext cx="3672352" cy="3414093"/>
            <a:chOff x="123675" y="2543509"/>
            <a:chExt cx="3197377" cy="2707086"/>
          </a:xfrm>
        </p:grpSpPr>
        <p:sp>
          <p:nvSpPr>
            <p:cNvPr id="1681" name="Google Shape;1681;p51"/>
            <p:cNvSpPr/>
            <p:nvPr/>
          </p:nvSpPr>
          <p:spPr>
            <a:xfrm>
              <a:off x="164258" y="3405180"/>
              <a:ext cx="521441" cy="1845414"/>
            </a:xfrm>
            <a:custGeom>
              <a:avLst/>
              <a:gdLst/>
              <a:ahLst/>
              <a:cxnLst/>
              <a:rect l="l" t="t" r="r" b="b"/>
              <a:pathLst>
                <a:path w="3315" h="11732" extrusionOk="0">
                  <a:moveTo>
                    <a:pt x="3314" y="1"/>
                  </a:moveTo>
                  <a:lnTo>
                    <a:pt x="669" y="509"/>
                  </a:lnTo>
                  <a:lnTo>
                    <a:pt x="785" y="8766"/>
                  </a:lnTo>
                  <a:cubicBezTo>
                    <a:pt x="785" y="8774"/>
                    <a:pt x="785" y="8783"/>
                    <a:pt x="785" y="8792"/>
                  </a:cubicBezTo>
                  <a:cubicBezTo>
                    <a:pt x="731" y="9300"/>
                    <a:pt x="606" y="10119"/>
                    <a:pt x="357" y="10716"/>
                  </a:cubicBezTo>
                  <a:cubicBezTo>
                    <a:pt x="357" y="10716"/>
                    <a:pt x="1" y="11366"/>
                    <a:pt x="206" y="11500"/>
                  </a:cubicBezTo>
                  <a:cubicBezTo>
                    <a:pt x="229" y="11517"/>
                    <a:pt x="253" y="11525"/>
                    <a:pt x="278" y="11525"/>
                  </a:cubicBezTo>
                  <a:cubicBezTo>
                    <a:pt x="330" y="11525"/>
                    <a:pt x="386" y="11492"/>
                    <a:pt x="446" y="11438"/>
                  </a:cubicBezTo>
                  <a:cubicBezTo>
                    <a:pt x="535" y="11358"/>
                    <a:pt x="606" y="11242"/>
                    <a:pt x="660" y="11170"/>
                  </a:cubicBezTo>
                  <a:lnTo>
                    <a:pt x="660" y="11170"/>
                  </a:lnTo>
                  <a:lnTo>
                    <a:pt x="544" y="11491"/>
                  </a:lnTo>
                  <a:cubicBezTo>
                    <a:pt x="526" y="11545"/>
                    <a:pt x="491" y="11634"/>
                    <a:pt x="482" y="11732"/>
                  </a:cubicBezTo>
                  <a:lnTo>
                    <a:pt x="1061" y="11732"/>
                  </a:lnTo>
                  <a:cubicBezTo>
                    <a:pt x="1150" y="11580"/>
                    <a:pt x="1212" y="11420"/>
                    <a:pt x="1212" y="11420"/>
                  </a:cubicBezTo>
                  <a:cubicBezTo>
                    <a:pt x="1212" y="11420"/>
                    <a:pt x="1862" y="10476"/>
                    <a:pt x="2040" y="7866"/>
                  </a:cubicBezTo>
                  <a:cubicBezTo>
                    <a:pt x="2112" y="6859"/>
                    <a:pt x="2361" y="5871"/>
                    <a:pt x="2521" y="4873"/>
                  </a:cubicBezTo>
                  <a:cubicBezTo>
                    <a:pt x="2691" y="3822"/>
                    <a:pt x="3252" y="411"/>
                    <a:pt x="3314"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82" name="Google Shape;1682;p51"/>
            <p:cNvSpPr/>
            <p:nvPr/>
          </p:nvSpPr>
          <p:spPr>
            <a:xfrm>
              <a:off x="1201001" y="3419180"/>
              <a:ext cx="646178" cy="798128"/>
            </a:xfrm>
            <a:custGeom>
              <a:avLst/>
              <a:gdLst/>
              <a:ahLst/>
              <a:cxnLst/>
              <a:rect l="l" t="t" r="r" b="b"/>
              <a:pathLst>
                <a:path w="4108" h="5074" extrusionOk="0">
                  <a:moveTo>
                    <a:pt x="2032" y="1"/>
                  </a:moveTo>
                  <a:lnTo>
                    <a:pt x="1" y="1292"/>
                  </a:lnTo>
                  <a:lnTo>
                    <a:pt x="2718" y="4918"/>
                  </a:lnTo>
                  <a:cubicBezTo>
                    <a:pt x="2798" y="5025"/>
                    <a:pt x="2927" y="5073"/>
                    <a:pt x="3062" y="5073"/>
                  </a:cubicBezTo>
                  <a:cubicBezTo>
                    <a:pt x="3286" y="5073"/>
                    <a:pt x="3527" y="4942"/>
                    <a:pt x="3599" y="4731"/>
                  </a:cubicBezTo>
                  <a:lnTo>
                    <a:pt x="4107" y="3012"/>
                  </a:lnTo>
                  <a:lnTo>
                    <a:pt x="3181" y="518"/>
                  </a:lnTo>
                  <a:lnTo>
                    <a:pt x="2032" y="1"/>
                  </a:ln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83" name="Google Shape;1683;p51"/>
            <p:cNvSpPr/>
            <p:nvPr/>
          </p:nvSpPr>
          <p:spPr>
            <a:xfrm>
              <a:off x="123675" y="3231525"/>
              <a:ext cx="1631018" cy="2019071"/>
            </a:xfrm>
            <a:custGeom>
              <a:avLst/>
              <a:gdLst/>
              <a:ahLst/>
              <a:cxnLst/>
              <a:rect l="l" t="t" r="r" b="b"/>
              <a:pathLst>
                <a:path w="10369" h="12836" extrusionOk="0">
                  <a:moveTo>
                    <a:pt x="6876" y="0"/>
                  </a:moveTo>
                  <a:cubicBezTo>
                    <a:pt x="6867" y="0"/>
                    <a:pt x="6859" y="0"/>
                    <a:pt x="6850" y="0"/>
                  </a:cubicBezTo>
                  <a:cubicBezTo>
                    <a:pt x="7001" y="241"/>
                    <a:pt x="6921" y="562"/>
                    <a:pt x="6672" y="695"/>
                  </a:cubicBezTo>
                  <a:cubicBezTo>
                    <a:pt x="6387" y="847"/>
                    <a:pt x="6013" y="936"/>
                    <a:pt x="5603" y="936"/>
                  </a:cubicBezTo>
                  <a:cubicBezTo>
                    <a:pt x="4766" y="936"/>
                    <a:pt x="4089" y="562"/>
                    <a:pt x="4035" y="81"/>
                  </a:cubicBezTo>
                  <a:cubicBezTo>
                    <a:pt x="4025" y="80"/>
                    <a:pt x="4015" y="80"/>
                    <a:pt x="4005" y="80"/>
                  </a:cubicBezTo>
                  <a:cubicBezTo>
                    <a:pt x="2116" y="80"/>
                    <a:pt x="0" y="1737"/>
                    <a:pt x="0" y="1737"/>
                  </a:cubicBezTo>
                  <a:lnTo>
                    <a:pt x="2004" y="2904"/>
                  </a:lnTo>
                  <a:cubicBezTo>
                    <a:pt x="1987" y="2966"/>
                    <a:pt x="1782" y="8355"/>
                    <a:pt x="1613" y="12836"/>
                  </a:cubicBezTo>
                  <a:lnTo>
                    <a:pt x="9825" y="12836"/>
                  </a:lnTo>
                  <a:cubicBezTo>
                    <a:pt x="9611" y="8257"/>
                    <a:pt x="9326" y="2566"/>
                    <a:pt x="9264" y="2396"/>
                  </a:cubicBezTo>
                  <a:lnTo>
                    <a:pt x="10368" y="1657"/>
                  </a:lnTo>
                  <a:cubicBezTo>
                    <a:pt x="10368" y="1657"/>
                    <a:pt x="8518" y="0"/>
                    <a:pt x="6876" y="0"/>
                  </a:cubicBezTo>
                  <a:close/>
                </a:path>
              </a:pathLst>
            </a:custGeom>
            <a:solidFill>
              <a:schemeClr val="accent1"/>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dirty="0">
                <a:solidFill>
                  <a:srgbClr val="000000"/>
                </a:solidFill>
                <a:latin typeface="Arial"/>
                <a:cs typeface="Arial"/>
                <a:sym typeface="Arial"/>
              </a:endParaRPr>
            </a:p>
          </p:txBody>
        </p:sp>
        <p:sp>
          <p:nvSpPr>
            <p:cNvPr id="1684" name="Google Shape;1684;p51"/>
            <p:cNvSpPr/>
            <p:nvPr/>
          </p:nvSpPr>
          <p:spPr>
            <a:xfrm>
              <a:off x="2823519" y="3876756"/>
              <a:ext cx="189229" cy="143141"/>
            </a:xfrm>
            <a:custGeom>
              <a:avLst/>
              <a:gdLst/>
              <a:ahLst/>
              <a:cxnLst/>
              <a:rect l="l" t="t" r="r" b="b"/>
              <a:pathLst>
                <a:path w="1203" h="910" extrusionOk="0">
                  <a:moveTo>
                    <a:pt x="824" y="0"/>
                  </a:moveTo>
                  <a:cubicBezTo>
                    <a:pt x="749" y="0"/>
                    <a:pt x="675" y="25"/>
                    <a:pt x="615" y="76"/>
                  </a:cubicBezTo>
                  <a:cubicBezTo>
                    <a:pt x="348" y="281"/>
                    <a:pt x="0" y="575"/>
                    <a:pt x="205" y="815"/>
                  </a:cubicBezTo>
                  <a:cubicBezTo>
                    <a:pt x="258" y="882"/>
                    <a:pt x="324" y="909"/>
                    <a:pt x="398" y="909"/>
                  </a:cubicBezTo>
                  <a:cubicBezTo>
                    <a:pt x="609" y="909"/>
                    <a:pt x="882" y="682"/>
                    <a:pt x="1087" y="503"/>
                  </a:cubicBezTo>
                  <a:cubicBezTo>
                    <a:pt x="1203" y="397"/>
                    <a:pt x="1203" y="218"/>
                    <a:pt x="1087" y="111"/>
                  </a:cubicBezTo>
                  <a:lnTo>
                    <a:pt x="1051" y="85"/>
                  </a:lnTo>
                  <a:cubicBezTo>
                    <a:pt x="987" y="29"/>
                    <a:pt x="905" y="0"/>
                    <a:pt x="824" y="0"/>
                  </a:cubicBezTo>
                  <a:close/>
                </a:path>
              </a:pathLst>
            </a:custGeom>
            <a:solidFill>
              <a:srgbClr val="E0AD8A"/>
            </a:solidFill>
            <a:ln w="2900" cap="flat" cmpd="sng">
              <a:solidFill>
                <a:srgbClr val="181619"/>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85" name="Google Shape;1685;p51"/>
            <p:cNvSpPr/>
            <p:nvPr/>
          </p:nvSpPr>
          <p:spPr>
            <a:xfrm>
              <a:off x="974179" y="2858889"/>
              <a:ext cx="56155" cy="117816"/>
            </a:xfrm>
            <a:custGeom>
              <a:avLst/>
              <a:gdLst/>
              <a:ahLst/>
              <a:cxnLst/>
              <a:rect l="l" t="t" r="r" b="b"/>
              <a:pathLst>
                <a:path w="357" h="749" extrusionOk="0">
                  <a:moveTo>
                    <a:pt x="53" y="0"/>
                  </a:moveTo>
                  <a:lnTo>
                    <a:pt x="0" y="748"/>
                  </a:lnTo>
                  <a:cubicBezTo>
                    <a:pt x="214" y="695"/>
                    <a:pt x="356" y="499"/>
                    <a:pt x="321" y="303"/>
                  </a:cubicBezTo>
                  <a:cubicBezTo>
                    <a:pt x="294" y="160"/>
                    <a:pt x="187" y="54"/>
                    <a:pt x="53" y="0"/>
                  </a:cubicBezTo>
                  <a:close/>
                </a:path>
              </a:pathLst>
            </a:custGeom>
            <a:solidFill>
              <a:srgbClr val="DA94B9"/>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86" name="Google Shape;1686;p51"/>
            <p:cNvSpPr/>
            <p:nvPr/>
          </p:nvSpPr>
          <p:spPr>
            <a:xfrm>
              <a:off x="626710" y="2651729"/>
              <a:ext cx="793094" cy="1017086"/>
            </a:xfrm>
            <a:custGeom>
              <a:avLst/>
              <a:gdLst/>
              <a:ahLst/>
              <a:cxnLst/>
              <a:rect l="l" t="t" r="r" b="b"/>
              <a:pathLst>
                <a:path w="5042" h="6466" extrusionOk="0">
                  <a:moveTo>
                    <a:pt x="3137" y="1"/>
                  </a:moveTo>
                  <a:cubicBezTo>
                    <a:pt x="2741" y="1"/>
                    <a:pt x="2374" y="202"/>
                    <a:pt x="2147" y="364"/>
                  </a:cubicBezTo>
                  <a:cubicBezTo>
                    <a:pt x="1995" y="462"/>
                    <a:pt x="1915" y="631"/>
                    <a:pt x="1924" y="800"/>
                  </a:cubicBezTo>
                  <a:cubicBezTo>
                    <a:pt x="1960" y="1371"/>
                    <a:pt x="2102" y="1709"/>
                    <a:pt x="2236" y="1914"/>
                  </a:cubicBezTo>
                  <a:lnTo>
                    <a:pt x="1666" y="3490"/>
                  </a:lnTo>
                  <a:cubicBezTo>
                    <a:pt x="410" y="3571"/>
                    <a:pt x="0" y="4158"/>
                    <a:pt x="0" y="4942"/>
                  </a:cubicBezTo>
                  <a:cubicBezTo>
                    <a:pt x="0" y="5788"/>
                    <a:pt x="1113" y="6465"/>
                    <a:pt x="2494" y="6465"/>
                  </a:cubicBezTo>
                  <a:cubicBezTo>
                    <a:pt x="3875" y="6465"/>
                    <a:pt x="4480" y="5913"/>
                    <a:pt x="4480" y="5076"/>
                  </a:cubicBezTo>
                  <a:cubicBezTo>
                    <a:pt x="4480" y="4408"/>
                    <a:pt x="3501" y="3535"/>
                    <a:pt x="3501" y="3535"/>
                  </a:cubicBezTo>
                  <a:lnTo>
                    <a:pt x="3287" y="2475"/>
                  </a:lnTo>
                  <a:lnTo>
                    <a:pt x="3438" y="2475"/>
                  </a:lnTo>
                  <a:cubicBezTo>
                    <a:pt x="5041" y="2457"/>
                    <a:pt x="4178" y="631"/>
                    <a:pt x="4044" y="462"/>
                  </a:cubicBezTo>
                  <a:cubicBezTo>
                    <a:pt x="3758" y="119"/>
                    <a:pt x="3439" y="1"/>
                    <a:pt x="3137"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87" name="Google Shape;1687;p51"/>
            <p:cNvSpPr/>
            <p:nvPr/>
          </p:nvSpPr>
          <p:spPr>
            <a:xfrm>
              <a:off x="1219248" y="2844890"/>
              <a:ext cx="18404" cy="28156"/>
            </a:xfrm>
            <a:custGeom>
              <a:avLst/>
              <a:gdLst/>
              <a:ahLst/>
              <a:cxnLst/>
              <a:rect l="l" t="t" r="r" b="b"/>
              <a:pathLst>
                <a:path w="117" h="179" extrusionOk="0">
                  <a:moveTo>
                    <a:pt x="54" y="0"/>
                  </a:moveTo>
                  <a:cubicBezTo>
                    <a:pt x="27" y="0"/>
                    <a:pt x="1" y="45"/>
                    <a:pt x="1" y="89"/>
                  </a:cubicBezTo>
                  <a:cubicBezTo>
                    <a:pt x="1" y="143"/>
                    <a:pt x="27" y="178"/>
                    <a:pt x="54" y="178"/>
                  </a:cubicBezTo>
                  <a:cubicBezTo>
                    <a:pt x="90" y="178"/>
                    <a:pt x="117" y="143"/>
                    <a:pt x="117" y="89"/>
                  </a:cubicBezTo>
                  <a:cubicBezTo>
                    <a:pt x="117" y="45"/>
                    <a:pt x="90" y="0"/>
                    <a:pt x="54" y="0"/>
                  </a:cubicBezTo>
                  <a:close/>
                </a:path>
              </a:pathLst>
            </a:custGeom>
            <a:solidFill>
              <a:srgbClr val="181619"/>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88" name="Google Shape;1688;p51"/>
            <p:cNvSpPr/>
            <p:nvPr/>
          </p:nvSpPr>
          <p:spPr>
            <a:xfrm>
              <a:off x="1201001" y="2815318"/>
              <a:ext cx="43729" cy="24067"/>
            </a:xfrm>
            <a:custGeom>
              <a:avLst/>
              <a:gdLst/>
              <a:ahLst/>
              <a:cxnLst/>
              <a:rect l="l" t="t" r="r" b="b"/>
              <a:pathLst>
                <a:path w="278" h="153" fill="none" extrusionOk="0">
                  <a:moveTo>
                    <a:pt x="277" y="99"/>
                  </a:moveTo>
                  <a:cubicBezTo>
                    <a:pt x="277" y="99"/>
                    <a:pt x="90" y="1"/>
                    <a:pt x="1" y="152"/>
                  </a:cubicBezTo>
                </a:path>
              </a:pathLst>
            </a:custGeom>
            <a:noFill/>
            <a:ln w="19050" cap="rnd"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89" name="Google Shape;1689;p51"/>
            <p:cNvSpPr/>
            <p:nvPr/>
          </p:nvSpPr>
          <p:spPr>
            <a:xfrm>
              <a:off x="1224910" y="2970884"/>
              <a:ext cx="67323" cy="29572"/>
            </a:xfrm>
            <a:custGeom>
              <a:avLst/>
              <a:gdLst/>
              <a:ahLst/>
              <a:cxnLst/>
              <a:rect l="l" t="t" r="r" b="b"/>
              <a:pathLst>
                <a:path w="428" h="188" fill="none" extrusionOk="0">
                  <a:moveTo>
                    <a:pt x="428" y="108"/>
                  </a:moveTo>
                  <a:cubicBezTo>
                    <a:pt x="428" y="108"/>
                    <a:pt x="170" y="188"/>
                    <a:pt x="0" y="1"/>
                  </a:cubicBezTo>
                </a:path>
              </a:pathLst>
            </a:custGeom>
            <a:noFill/>
            <a:ln w="19050" cap="rnd"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0" name="Google Shape;1690;p51"/>
            <p:cNvSpPr/>
            <p:nvPr/>
          </p:nvSpPr>
          <p:spPr>
            <a:xfrm>
              <a:off x="1114173" y="2902303"/>
              <a:ext cx="52065" cy="46403"/>
            </a:xfrm>
            <a:custGeom>
              <a:avLst/>
              <a:gdLst/>
              <a:ahLst/>
              <a:cxnLst/>
              <a:rect l="l" t="t" r="r" b="b"/>
              <a:pathLst>
                <a:path w="331" h="295" extrusionOk="0">
                  <a:moveTo>
                    <a:pt x="170" y="0"/>
                  </a:moveTo>
                  <a:cubicBezTo>
                    <a:pt x="72" y="0"/>
                    <a:pt x="1" y="71"/>
                    <a:pt x="1" y="152"/>
                  </a:cubicBezTo>
                  <a:cubicBezTo>
                    <a:pt x="1" y="232"/>
                    <a:pt x="72" y="294"/>
                    <a:pt x="170" y="294"/>
                  </a:cubicBezTo>
                  <a:cubicBezTo>
                    <a:pt x="259" y="294"/>
                    <a:pt x="330" y="232"/>
                    <a:pt x="330" y="152"/>
                  </a:cubicBezTo>
                  <a:cubicBezTo>
                    <a:pt x="330" y="71"/>
                    <a:pt x="259" y="0"/>
                    <a:pt x="170" y="0"/>
                  </a:cubicBezTo>
                  <a:close/>
                </a:path>
              </a:pathLst>
            </a:custGeom>
            <a:solidFill>
              <a:schemeClr val="accent4"/>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1" name="Google Shape;1691;p51"/>
            <p:cNvSpPr/>
            <p:nvPr/>
          </p:nvSpPr>
          <p:spPr>
            <a:xfrm>
              <a:off x="1304817" y="2848979"/>
              <a:ext cx="54740" cy="49234"/>
            </a:xfrm>
            <a:custGeom>
              <a:avLst/>
              <a:gdLst/>
              <a:ahLst/>
              <a:cxnLst/>
              <a:rect l="l" t="t" r="r" b="b"/>
              <a:pathLst>
                <a:path w="348" h="313" extrusionOk="0">
                  <a:moveTo>
                    <a:pt x="107" y="1"/>
                  </a:moveTo>
                  <a:cubicBezTo>
                    <a:pt x="62" y="1"/>
                    <a:pt x="36" y="1"/>
                    <a:pt x="0" y="19"/>
                  </a:cubicBezTo>
                  <a:lnTo>
                    <a:pt x="9" y="295"/>
                  </a:lnTo>
                  <a:cubicBezTo>
                    <a:pt x="36" y="304"/>
                    <a:pt x="71" y="312"/>
                    <a:pt x="107" y="312"/>
                  </a:cubicBezTo>
                  <a:cubicBezTo>
                    <a:pt x="241" y="312"/>
                    <a:pt x="347" y="241"/>
                    <a:pt x="347" y="152"/>
                  </a:cubicBezTo>
                  <a:cubicBezTo>
                    <a:pt x="347" y="72"/>
                    <a:pt x="241" y="1"/>
                    <a:pt x="107" y="1"/>
                  </a:cubicBezTo>
                  <a:close/>
                </a:path>
              </a:pathLst>
            </a:custGeom>
            <a:solidFill>
              <a:srgbClr val="E0AD8A"/>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2" name="Google Shape;1692;p51"/>
            <p:cNvSpPr/>
            <p:nvPr/>
          </p:nvSpPr>
          <p:spPr>
            <a:xfrm>
              <a:off x="1304817" y="2848979"/>
              <a:ext cx="54740" cy="49234"/>
            </a:xfrm>
            <a:custGeom>
              <a:avLst/>
              <a:gdLst/>
              <a:ahLst/>
              <a:cxnLst/>
              <a:rect l="l" t="t" r="r" b="b"/>
              <a:pathLst>
                <a:path w="348" h="313" fill="none" extrusionOk="0">
                  <a:moveTo>
                    <a:pt x="0" y="19"/>
                  </a:moveTo>
                  <a:cubicBezTo>
                    <a:pt x="36" y="1"/>
                    <a:pt x="62" y="1"/>
                    <a:pt x="107" y="1"/>
                  </a:cubicBezTo>
                  <a:cubicBezTo>
                    <a:pt x="241" y="1"/>
                    <a:pt x="347" y="72"/>
                    <a:pt x="347" y="152"/>
                  </a:cubicBezTo>
                  <a:cubicBezTo>
                    <a:pt x="347" y="241"/>
                    <a:pt x="241" y="312"/>
                    <a:pt x="107" y="312"/>
                  </a:cubicBezTo>
                  <a:cubicBezTo>
                    <a:pt x="71" y="312"/>
                    <a:pt x="36" y="304"/>
                    <a:pt x="9" y="295"/>
                  </a:cubicBezTo>
                </a:path>
              </a:pathLst>
            </a:custGeom>
            <a:no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3" name="Google Shape;1693;p51"/>
            <p:cNvSpPr/>
            <p:nvPr/>
          </p:nvSpPr>
          <p:spPr>
            <a:xfrm>
              <a:off x="1702621" y="3815724"/>
              <a:ext cx="1345208" cy="465286"/>
            </a:xfrm>
            <a:custGeom>
              <a:avLst/>
              <a:gdLst/>
              <a:ahLst/>
              <a:cxnLst/>
              <a:rect l="l" t="t" r="r" b="b"/>
              <a:pathLst>
                <a:path w="8552" h="2958" extrusionOk="0">
                  <a:moveTo>
                    <a:pt x="767" y="1"/>
                  </a:moveTo>
                  <a:lnTo>
                    <a:pt x="1" y="2539"/>
                  </a:lnTo>
                  <a:lnTo>
                    <a:pt x="1" y="2539"/>
                  </a:lnTo>
                  <a:lnTo>
                    <a:pt x="5300" y="2406"/>
                  </a:lnTo>
                  <a:lnTo>
                    <a:pt x="8017" y="2958"/>
                  </a:lnTo>
                  <a:lnTo>
                    <a:pt x="8552" y="1604"/>
                  </a:lnTo>
                  <a:lnTo>
                    <a:pt x="7599" y="1435"/>
                  </a:lnTo>
                  <a:lnTo>
                    <a:pt x="7794" y="419"/>
                  </a:lnTo>
                  <a:lnTo>
                    <a:pt x="7794" y="419"/>
                  </a:lnTo>
                  <a:lnTo>
                    <a:pt x="7046" y="508"/>
                  </a:lnTo>
                  <a:cubicBezTo>
                    <a:pt x="6726" y="544"/>
                    <a:pt x="6414" y="633"/>
                    <a:pt x="6111" y="740"/>
                  </a:cubicBezTo>
                  <a:cubicBezTo>
                    <a:pt x="5970" y="787"/>
                    <a:pt x="5793" y="824"/>
                    <a:pt x="5581" y="824"/>
                  </a:cubicBezTo>
                  <a:cubicBezTo>
                    <a:pt x="5512" y="824"/>
                    <a:pt x="5439" y="820"/>
                    <a:pt x="5363" y="811"/>
                  </a:cubicBezTo>
                  <a:cubicBezTo>
                    <a:pt x="3929" y="393"/>
                    <a:pt x="2121" y="197"/>
                    <a:pt x="767" y="1"/>
                  </a:cubicBezTo>
                  <a:close/>
                </a:path>
              </a:pathLst>
            </a:custGeom>
            <a:solidFill>
              <a:srgbClr val="E0AD8A"/>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4" name="Google Shape;1694;p51"/>
            <p:cNvSpPr/>
            <p:nvPr/>
          </p:nvSpPr>
          <p:spPr>
            <a:xfrm>
              <a:off x="1702621" y="3815724"/>
              <a:ext cx="1345208" cy="465286"/>
            </a:xfrm>
            <a:custGeom>
              <a:avLst/>
              <a:gdLst/>
              <a:ahLst/>
              <a:cxnLst/>
              <a:rect l="l" t="t" r="r" b="b"/>
              <a:pathLst>
                <a:path w="8552" h="2958" fill="none" extrusionOk="0">
                  <a:moveTo>
                    <a:pt x="767" y="1"/>
                  </a:moveTo>
                  <a:cubicBezTo>
                    <a:pt x="2121" y="197"/>
                    <a:pt x="3929" y="393"/>
                    <a:pt x="5363" y="811"/>
                  </a:cubicBezTo>
                  <a:cubicBezTo>
                    <a:pt x="5675" y="847"/>
                    <a:pt x="5924" y="802"/>
                    <a:pt x="6111" y="740"/>
                  </a:cubicBezTo>
                  <a:cubicBezTo>
                    <a:pt x="6414" y="633"/>
                    <a:pt x="6726" y="544"/>
                    <a:pt x="7046" y="508"/>
                  </a:cubicBezTo>
                  <a:lnTo>
                    <a:pt x="7794" y="419"/>
                  </a:lnTo>
                  <a:lnTo>
                    <a:pt x="7599" y="1435"/>
                  </a:lnTo>
                  <a:lnTo>
                    <a:pt x="8552" y="1604"/>
                  </a:lnTo>
                  <a:lnTo>
                    <a:pt x="8017" y="2958"/>
                  </a:lnTo>
                  <a:lnTo>
                    <a:pt x="5300" y="2406"/>
                  </a:lnTo>
                  <a:lnTo>
                    <a:pt x="1" y="2539"/>
                  </a:lnTo>
                </a:path>
              </a:pathLst>
            </a:custGeom>
            <a:no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5" name="Google Shape;1695;p51"/>
            <p:cNvSpPr/>
            <p:nvPr/>
          </p:nvSpPr>
          <p:spPr>
            <a:xfrm>
              <a:off x="2642785" y="4045535"/>
              <a:ext cx="95480" cy="42156"/>
            </a:xfrm>
            <a:custGeom>
              <a:avLst/>
              <a:gdLst/>
              <a:ahLst/>
              <a:cxnLst/>
              <a:rect l="l" t="t" r="r" b="b"/>
              <a:pathLst>
                <a:path w="607" h="268" fill="none" extrusionOk="0">
                  <a:moveTo>
                    <a:pt x="0" y="188"/>
                  </a:moveTo>
                  <a:cubicBezTo>
                    <a:pt x="0" y="188"/>
                    <a:pt x="366" y="268"/>
                    <a:pt x="606" y="0"/>
                  </a:cubicBezTo>
                </a:path>
              </a:pathLst>
            </a:custGeom>
            <a:no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6" name="Google Shape;1696;p51"/>
            <p:cNvSpPr/>
            <p:nvPr/>
          </p:nvSpPr>
          <p:spPr>
            <a:xfrm>
              <a:off x="343576" y="2543509"/>
              <a:ext cx="972570" cy="2081518"/>
            </a:xfrm>
            <a:custGeom>
              <a:avLst/>
              <a:gdLst/>
              <a:ahLst/>
              <a:cxnLst/>
              <a:rect l="l" t="t" r="r" b="b"/>
              <a:pathLst>
                <a:path w="6183" h="13233" extrusionOk="0">
                  <a:moveTo>
                    <a:pt x="4106" y="0"/>
                  </a:moveTo>
                  <a:cubicBezTo>
                    <a:pt x="3975" y="0"/>
                    <a:pt x="3844" y="10"/>
                    <a:pt x="3715" y="28"/>
                  </a:cubicBezTo>
                  <a:cubicBezTo>
                    <a:pt x="3341" y="81"/>
                    <a:pt x="2967" y="224"/>
                    <a:pt x="2762" y="509"/>
                  </a:cubicBezTo>
                  <a:cubicBezTo>
                    <a:pt x="2504" y="865"/>
                    <a:pt x="2575" y="1364"/>
                    <a:pt x="2352" y="1747"/>
                  </a:cubicBezTo>
                  <a:cubicBezTo>
                    <a:pt x="2165" y="2076"/>
                    <a:pt x="1782" y="2272"/>
                    <a:pt x="1462" y="2513"/>
                  </a:cubicBezTo>
                  <a:cubicBezTo>
                    <a:pt x="1141" y="2753"/>
                    <a:pt x="847" y="3101"/>
                    <a:pt x="936" y="3475"/>
                  </a:cubicBezTo>
                  <a:cubicBezTo>
                    <a:pt x="1016" y="3831"/>
                    <a:pt x="1426" y="4045"/>
                    <a:pt x="1577" y="4383"/>
                  </a:cubicBezTo>
                  <a:cubicBezTo>
                    <a:pt x="1747" y="4748"/>
                    <a:pt x="1586" y="5167"/>
                    <a:pt x="1399" y="5523"/>
                  </a:cubicBezTo>
                  <a:cubicBezTo>
                    <a:pt x="1114" y="6031"/>
                    <a:pt x="758" y="6503"/>
                    <a:pt x="482" y="7011"/>
                  </a:cubicBezTo>
                  <a:cubicBezTo>
                    <a:pt x="206" y="7519"/>
                    <a:pt x="1" y="8089"/>
                    <a:pt x="72" y="8659"/>
                  </a:cubicBezTo>
                  <a:cubicBezTo>
                    <a:pt x="143" y="9220"/>
                    <a:pt x="526" y="9781"/>
                    <a:pt x="1114" y="9959"/>
                  </a:cubicBezTo>
                  <a:cubicBezTo>
                    <a:pt x="1275" y="10013"/>
                    <a:pt x="1462" y="10039"/>
                    <a:pt x="1568" y="10146"/>
                  </a:cubicBezTo>
                  <a:cubicBezTo>
                    <a:pt x="1782" y="10378"/>
                    <a:pt x="1568" y="10716"/>
                    <a:pt x="1364" y="10948"/>
                  </a:cubicBezTo>
                  <a:cubicBezTo>
                    <a:pt x="1150" y="11197"/>
                    <a:pt x="927" y="11456"/>
                    <a:pt x="802" y="11750"/>
                  </a:cubicBezTo>
                  <a:cubicBezTo>
                    <a:pt x="678" y="12052"/>
                    <a:pt x="651" y="12400"/>
                    <a:pt x="811" y="12685"/>
                  </a:cubicBezTo>
                  <a:cubicBezTo>
                    <a:pt x="1026" y="13061"/>
                    <a:pt x="1526" y="13232"/>
                    <a:pt x="2002" y="13232"/>
                  </a:cubicBezTo>
                  <a:cubicBezTo>
                    <a:pt x="2079" y="13232"/>
                    <a:pt x="2154" y="13228"/>
                    <a:pt x="2228" y="13219"/>
                  </a:cubicBezTo>
                  <a:cubicBezTo>
                    <a:pt x="2940" y="13130"/>
                    <a:pt x="3599" y="12747"/>
                    <a:pt x="3982" y="12195"/>
                  </a:cubicBezTo>
                  <a:cubicBezTo>
                    <a:pt x="4356" y="11643"/>
                    <a:pt x="4454" y="10930"/>
                    <a:pt x="4223" y="10307"/>
                  </a:cubicBezTo>
                  <a:cubicBezTo>
                    <a:pt x="4089" y="9941"/>
                    <a:pt x="3840" y="9576"/>
                    <a:pt x="3875" y="9184"/>
                  </a:cubicBezTo>
                  <a:cubicBezTo>
                    <a:pt x="3911" y="8694"/>
                    <a:pt x="4374" y="8320"/>
                    <a:pt x="4606" y="7875"/>
                  </a:cubicBezTo>
                  <a:cubicBezTo>
                    <a:pt x="4846" y="7403"/>
                    <a:pt x="4811" y="6824"/>
                    <a:pt x="4517" y="6387"/>
                  </a:cubicBezTo>
                  <a:cubicBezTo>
                    <a:pt x="4214" y="5924"/>
                    <a:pt x="3644" y="5559"/>
                    <a:pt x="3653" y="5025"/>
                  </a:cubicBezTo>
                  <a:cubicBezTo>
                    <a:pt x="3662" y="4642"/>
                    <a:pt x="3982" y="4312"/>
                    <a:pt x="4036" y="3929"/>
                  </a:cubicBezTo>
                  <a:cubicBezTo>
                    <a:pt x="4098" y="3439"/>
                    <a:pt x="3724" y="2940"/>
                    <a:pt x="3911" y="2477"/>
                  </a:cubicBezTo>
                  <a:cubicBezTo>
                    <a:pt x="4062" y="2112"/>
                    <a:pt x="4499" y="1934"/>
                    <a:pt x="4900" y="1800"/>
                  </a:cubicBezTo>
                  <a:cubicBezTo>
                    <a:pt x="5069" y="1738"/>
                    <a:pt x="5238" y="1676"/>
                    <a:pt x="5407" y="1613"/>
                  </a:cubicBezTo>
                  <a:cubicBezTo>
                    <a:pt x="5559" y="1560"/>
                    <a:pt x="5719" y="1515"/>
                    <a:pt x="5844" y="1435"/>
                  </a:cubicBezTo>
                  <a:cubicBezTo>
                    <a:pt x="6040" y="1319"/>
                    <a:pt x="6182" y="1114"/>
                    <a:pt x="6084" y="901"/>
                  </a:cubicBezTo>
                  <a:cubicBezTo>
                    <a:pt x="5995" y="678"/>
                    <a:pt x="5701" y="500"/>
                    <a:pt x="5488" y="375"/>
                  </a:cubicBezTo>
                  <a:cubicBezTo>
                    <a:pt x="5238" y="233"/>
                    <a:pt x="4971" y="126"/>
                    <a:pt x="4686" y="63"/>
                  </a:cubicBezTo>
                  <a:cubicBezTo>
                    <a:pt x="4495" y="21"/>
                    <a:pt x="4300" y="0"/>
                    <a:pt x="4106" y="0"/>
                  </a:cubicBezTo>
                  <a:close/>
                </a:path>
              </a:pathLst>
            </a:custGeom>
            <a:solidFill>
              <a:schemeClr val="dk1"/>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7" name="Google Shape;1697;p51"/>
            <p:cNvSpPr/>
            <p:nvPr/>
          </p:nvSpPr>
          <p:spPr>
            <a:xfrm>
              <a:off x="941933" y="2882169"/>
              <a:ext cx="102401" cy="124737"/>
            </a:xfrm>
            <a:custGeom>
              <a:avLst/>
              <a:gdLst/>
              <a:ahLst/>
              <a:cxnLst/>
              <a:rect l="l" t="t" r="r" b="b"/>
              <a:pathLst>
                <a:path w="651" h="793" extrusionOk="0">
                  <a:moveTo>
                    <a:pt x="475" y="0"/>
                  </a:moveTo>
                  <a:cubicBezTo>
                    <a:pt x="454" y="0"/>
                    <a:pt x="432" y="1"/>
                    <a:pt x="410" y="4"/>
                  </a:cubicBezTo>
                  <a:cubicBezTo>
                    <a:pt x="169" y="39"/>
                    <a:pt x="0" y="244"/>
                    <a:pt x="45" y="458"/>
                  </a:cubicBezTo>
                  <a:cubicBezTo>
                    <a:pt x="85" y="658"/>
                    <a:pt x="268" y="793"/>
                    <a:pt x="485" y="793"/>
                  </a:cubicBezTo>
                  <a:cubicBezTo>
                    <a:pt x="510" y="793"/>
                    <a:pt x="536" y="791"/>
                    <a:pt x="561" y="787"/>
                  </a:cubicBezTo>
                  <a:cubicBezTo>
                    <a:pt x="570" y="787"/>
                    <a:pt x="588" y="778"/>
                    <a:pt x="606" y="778"/>
                  </a:cubicBezTo>
                  <a:lnTo>
                    <a:pt x="650" y="30"/>
                  </a:lnTo>
                  <a:cubicBezTo>
                    <a:pt x="597" y="10"/>
                    <a:pt x="538" y="0"/>
                    <a:pt x="475" y="0"/>
                  </a:cubicBezTo>
                  <a:close/>
                </a:path>
              </a:pathLst>
            </a:custGeom>
            <a:solidFill>
              <a:srgbClr val="E0AD8A"/>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8" name="Google Shape;1698;p51"/>
            <p:cNvSpPr/>
            <p:nvPr/>
          </p:nvSpPr>
          <p:spPr>
            <a:xfrm>
              <a:off x="905441" y="2877607"/>
              <a:ext cx="138894" cy="132444"/>
            </a:xfrm>
            <a:custGeom>
              <a:avLst/>
              <a:gdLst/>
              <a:ahLst/>
              <a:cxnLst/>
              <a:rect l="l" t="t" r="r" b="b"/>
              <a:pathLst>
                <a:path w="883" h="842" extrusionOk="0">
                  <a:moveTo>
                    <a:pt x="662" y="1"/>
                  </a:moveTo>
                  <a:cubicBezTo>
                    <a:pt x="281" y="1"/>
                    <a:pt x="1" y="511"/>
                    <a:pt x="428" y="781"/>
                  </a:cubicBezTo>
                  <a:cubicBezTo>
                    <a:pt x="499" y="821"/>
                    <a:pt x="582" y="842"/>
                    <a:pt x="663" y="842"/>
                  </a:cubicBezTo>
                  <a:cubicBezTo>
                    <a:pt x="724" y="842"/>
                    <a:pt x="784" y="830"/>
                    <a:pt x="838" y="807"/>
                  </a:cubicBezTo>
                  <a:lnTo>
                    <a:pt x="838" y="807"/>
                  </a:lnTo>
                  <a:cubicBezTo>
                    <a:pt x="824" y="808"/>
                    <a:pt x="811" y="809"/>
                    <a:pt x="797" y="809"/>
                  </a:cubicBezTo>
                  <a:cubicBezTo>
                    <a:pt x="678" y="809"/>
                    <a:pt x="561" y="774"/>
                    <a:pt x="473" y="709"/>
                  </a:cubicBezTo>
                  <a:cubicBezTo>
                    <a:pt x="143" y="436"/>
                    <a:pt x="424" y="45"/>
                    <a:pt x="770" y="45"/>
                  </a:cubicBezTo>
                  <a:cubicBezTo>
                    <a:pt x="807" y="45"/>
                    <a:pt x="845" y="50"/>
                    <a:pt x="882" y="59"/>
                  </a:cubicBezTo>
                  <a:cubicBezTo>
                    <a:pt x="808" y="18"/>
                    <a:pt x="733" y="1"/>
                    <a:pt x="662" y="1"/>
                  </a:cubicBezTo>
                  <a:close/>
                </a:path>
              </a:pathLst>
            </a:custGeom>
            <a:solidFill>
              <a:srgbClr val="181619"/>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699" name="Google Shape;1699;p51"/>
            <p:cNvSpPr/>
            <p:nvPr/>
          </p:nvSpPr>
          <p:spPr>
            <a:xfrm>
              <a:off x="983932" y="2919134"/>
              <a:ext cx="25325" cy="50492"/>
            </a:xfrm>
            <a:custGeom>
              <a:avLst/>
              <a:gdLst/>
              <a:ahLst/>
              <a:cxnLst/>
              <a:rect l="l" t="t" r="r" b="b"/>
              <a:pathLst>
                <a:path w="161" h="321" fill="none" extrusionOk="0">
                  <a:moveTo>
                    <a:pt x="161" y="321"/>
                  </a:moveTo>
                  <a:cubicBezTo>
                    <a:pt x="72" y="321"/>
                    <a:pt x="0" y="249"/>
                    <a:pt x="0" y="160"/>
                  </a:cubicBezTo>
                  <a:cubicBezTo>
                    <a:pt x="0" y="71"/>
                    <a:pt x="72" y="0"/>
                    <a:pt x="161" y="0"/>
                  </a:cubicBezTo>
                </a:path>
              </a:pathLst>
            </a:custGeom>
            <a:noFill/>
            <a:ln w="19050" cap="rnd"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00" name="Google Shape;1700;p51"/>
            <p:cNvSpPr/>
            <p:nvPr/>
          </p:nvSpPr>
          <p:spPr>
            <a:xfrm>
              <a:off x="2607707" y="3193616"/>
              <a:ext cx="713344" cy="1434868"/>
            </a:xfrm>
            <a:custGeom>
              <a:avLst/>
              <a:gdLst/>
              <a:ahLst/>
              <a:cxnLst/>
              <a:rect l="l" t="t" r="r" b="b"/>
              <a:pathLst>
                <a:path w="4535" h="9122" extrusionOk="0">
                  <a:moveTo>
                    <a:pt x="4205" y="1"/>
                  </a:moveTo>
                  <a:lnTo>
                    <a:pt x="1" y="8962"/>
                  </a:lnTo>
                  <a:lnTo>
                    <a:pt x="330" y="9122"/>
                  </a:lnTo>
                  <a:lnTo>
                    <a:pt x="4534" y="152"/>
                  </a:lnTo>
                  <a:lnTo>
                    <a:pt x="4205" y="1"/>
                  </a:lnTo>
                  <a:close/>
                </a:path>
              </a:pathLst>
            </a:custGeom>
            <a:solidFill>
              <a:schemeClr val="dk1"/>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01" name="Google Shape;1701;p51"/>
            <p:cNvSpPr/>
            <p:nvPr/>
          </p:nvSpPr>
          <p:spPr>
            <a:xfrm>
              <a:off x="2766105" y="4151081"/>
              <a:ext cx="221475" cy="128984"/>
            </a:xfrm>
            <a:custGeom>
              <a:avLst/>
              <a:gdLst/>
              <a:ahLst/>
              <a:cxnLst/>
              <a:rect l="l" t="t" r="r" b="b"/>
              <a:pathLst>
                <a:path w="1408" h="820" extrusionOk="0">
                  <a:moveTo>
                    <a:pt x="261" y="1"/>
                  </a:moveTo>
                  <a:cubicBezTo>
                    <a:pt x="168" y="1"/>
                    <a:pt x="80" y="59"/>
                    <a:pt x="45" y="149"/>
                  </a:cubicBezTo>
                  <a:cubicBezTo>
                    <a:pt x="0" y="265"/>
                    <a:pt x="54" y="398"/>
                    <a:pt x="169" y="443"/>
                  </a:cubicBezTo>
                  <a:lnTo>
                    <a:pt x="1123" y="808"/>
                  </a:lnTo>
                  <a:cubicBezTo>
                    <a:pt x="1144" y="816"/>
                    <a:pt x="1164" y="819"/>
                    <a:pt x="1185" y="819"/>
                  </a:cubicBezTo>
                  <a:cubicBezTo>
                    <a:pt x="1260" y="819"/>
                    <a:pt x="1326" y="771"/>
                    <a:pt x="1354" y="701"/>
                  </a:cubicBezTo>
                  <a:cubicBezTo>
                    <a:pt x="1408" y="559"/>
                    <a:pt x="1345" y="398"/>
                    <a:pt x="1203" y="345"/>
                  </a:cubicBezTo>
                  <a:lnTo>
                    <a:pt x="339" y="15"/>
                  </a:lnTo>
                  <a:cubicBezTo>
                    <a:pt x="313" y="5"/>
                    <a:pt x="287" y="1"/>
                    <a:pt x="261"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02" name="Google Shape;1702;p51"/>
            <p:cNvSpPr/>
            <p:nvPr/>
          </p:nvSpPr>
          <p:spPr>
            <a:xfrm>
              <a:off x="2736691" y="4075264"/>
              <a:ext cx="298551" cy="138265"/>
            </a:xfrm>
            <a:custGeom>
              <a:avLst/>
              <a:gdLst/>
              <a:ahLst/>
              <a:cxnLst/>
              <a:rect l="l" t="t" r="r" b="b"/>
              <a:pathLst>
                <a:path w="1898" h="879" extrusionOk="0">
                  <a:moveTo>
                    <a:pt x="326" y="0"/>
                  </a:moveTo>
                  <a:cubicBezTo>
                    <a:pt x="190" y="0"/>
                    <a:pt x="67" y="92"/>
                    <a:pt x="36" y="230"/>
                  </a:cubicBezTo>
                  <a:cubicBezTo>
                    <a:pt x="0" y="390"/>
                    <a:pt x="98" y="551"/>
                    <a:pt x="259" y="586"/>
                  </a:cubicBezTo>
                  <a:lnTo>
                    <a:pt x="1506" y="871"/>
                  </a:lnTo>
                  <a:cubicBezTo>
                    <a:pt x="1528" y="876"/>
                    <a:pt x="1550" y="879"/>
                    <a:pt x="1572" y="879"/>
                  </a:cubicBezTo>
                  <a:cubicBezTo>
                    <a:pt x="1708" y="879"/>
                    <a:pt x="1831" y="787"/>
                    <a:pt x="1862" y="649"/>
                  </a:cubicBezTo>
                  <a:cubicBezTo>
                    <a:pt x="1897" y="488"/>
                    <a:pt x="1799" y="328"/>
                    <a:pt x="1639" y="292"/>
                  </a:cubicBezTo>
                  <a:lnTo>
                    <a:pt x="392" y="7"/>
                  </a:lnTo>
                  <a:cubicBezTo>
                    <a:pt x="370" y="2"/>
                    <a:pt x="348" y="0"/>
                    <a:pt x="326" y="0"/>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03" name="Google Shape;1703;p51"/>
            <p:cNvSpPr/>
            <p:nvPr/>
          </p:nvSpPr>
          <p:spPr>
            <a:xfrm>
              <a:off x="2756196" y="3989852"/>
              <a:ext cx="298708" cy="139680"/>
            </a:xfrm>
            <a:custGeom>
              <a:avLst/>
              <a:gdLst/>
              <a:ahLst/>
              <a:cxnLst/>
              <a:rect l="l" t="t" r="r" b="b"/>
              <a:pathLst>
                <a:path w="1899" h="888" extrusionOk="0">
                  <a:moveTo>
                    <a:pt x="330" y="0"/>
                  </a:moveTo>
                  <a:cubicBezTo>
                    <a:pt x="193" y="0"/>
                    <a:pt x="68" y="99"/>
                    <a:pt x="37" y="239"/>
                  </a:cubicBezTo>
                  <a:lnTo>
                    <a:pt x="37" y="230"/>
                  </a:lnTo>
                  <a:lnTo>
                    <a:pt x="37" y="230"/>
                  </a:lnTo>
                  <a:cubicBezTo>
                    <a:pt x="1" y="390"/>
                    <a:pt x="99" y="550"/>
                    <a:pt x="259" y="586"/>
                  </a:cubicBezTo>
                  <a:lnTo>
                    <a:pt x="1515" y="880"/>
                  </a:lnTo>
                  <a:cubicBezTo>
                    <a:pt x="1536" y="885"/>
                    <a:pt x="1557" y="887"/>
                    <a:pt x="1578" y="887"/>
                  </a:cubicBezTo>
                  <a:cubicBezTo>
                    <a:pt x="1706" y="887"/>
                    <a:pt x="1823" y="797"/>
                    <a:pt x="1854" y="666"/>
                  </a:cubicBezTo>
                  <a:lnTo>
                    <a:pt x="1863" y="639"/>
                  </a:lnTo>
                  <a:cubicBezTo>
                    <a:pt x="1898" y="488"/>
                    <a:pt x="1800" y="337"/>
                    <a:pt x="1649" y="301"/>
                  </a:cubicBezTo>
                  <a:lnTo>
                    <a:pt x="393" y="7"/>
                  </a:lnTo>
                  <a:cubicBezTo>
                    <a:pt x="372" y="2"/>
                    <a:pt x="351" y="0"/>
                    <a:pt x="330" y="0"/>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04" name="Google Shape;1704;p51"/>
            <p:cNvSpPr/>
            <p:nvPr/>
          </p:nvSpPr>
          <p:spPr>
            <a:xfrm>
              <a:off x="2780105" y="3910732"/>
              <a:ext cx="297135" cy="123793"/>
            </a:xfrm>
            <a:custGeom>
              <a:avLst/>
              <a:gdLst/>
              <a:ahLst/>
              <a:cxnLst/>
              <a:rect l="l" t="t" r="r" b="b"/>
              <a:pathLst>
                <a:path w="1889" h="787" extrusionOk="0">
                  <a:moveTo>
                    <a:pt x="324" y="1"/>
                  </a:moveTo>
                  <a:cubicBezTo>
                    <a:pt x="176" y="1"/>
                    <a:pt x="43" y="111"/>
                    <a:pt x="18" y="261"/>
                  </a:cubicBezTo>
                  <a:cubicBezTo>
                    <a:pt x="0" y="421"/>
                    <a:pt x="107" y="572"/>
                    <a:pt x="276" y="590"/>
                  </a:cubicBezTo>
                  <a:lnTo>
                    <a:pt x="1648" y="786"/>
                  </a:lnTo>
                  <a:cubicBezTo>
                    <a:pt x="1654" y="787"/>
                    <a:pt x="1659" y="787"/>
                    <a:pt x="1665" y="787"/>
                  </a:cubicBezTo>
                  <a:cubicBezTo>
                    <a:pt x="1757" y="787"/>
                    <a:pt x="1845" y="718"/>
                    <a:pt x="1853" y="626"/>
                  </a:cubicBezTo>
                  <a:cubicBezTo>
                    <a:pt x="1889" y="403"/>
                    <a:pt x="1728" y="198"/>
                    <a:pt x="1506" y="163"/>
                  </a:cubicBezTo>
                  <a:lnTo>
                    <a:pt x="357" y="2"/>
                  </a:lnTo>
                  <a:cubicBezTo>
                    <a:pt x="346" y="1"/>
                    <a:pt x="335" y="1"/>
                    <a:pt x="324"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grpSp>
      <p:grpSp>
        <p:nvGrpSpPr>
          <p:cNvPr id="1705" name="Google Shape;1705;p51" descr="142 trang thu"/>
          <p:cNvGrpSpPr/>
          <p:nvPr/>
        </p:nvGrpSpPr>
        <p:grpSpPr>
          <a:xfrm>
            <a:off x="10054850" y="5724474"/>
            <a:ext cx="927361" cy="890700"/>
            <a:chOff x="1862055" y="1033668"/>
            <a:chExt cx="697246" cy="669682"/>
          </a:xfrm>
        </p:grpSpPr>
        <p:sp>
          <p:nvSpPr>
            <p:cNvPr id="1706" name="Google Shape;1706;p51"/>
            <p:cNvSpPr/>
            <p:nvPr/>
          </p:nvSpPr>
          <p:spPr>
            <a:xfrm>
              <a:off x="1862055" y="1134293"/>
              <a:ext cx="388598" cy="569057"/>
            </a:xfrm>
            <a:custGeom>
              <a:avLst/>
              <a:gdLst/>
              <a:ahLst/>
              <a:cxnLst/>
              <a:rect l="l" t="t" r="r" b="b"/>
              <a:pathLst>
                <a:path w="2513" h="3680" extrusionOk="0">
                  <a:moveTo>
                    <a:pt x="1158" y="1"/>
                  </a:moveTo>
                  <a:cubicBezTo>
                    <a:pt x="971" y="785"/>
                    <a:pt x="624" y="1586"/>
                    <a:pt x="0" y="2112"/>
                  </a:cubicBezTo>
                  <a:cubicBezTo>
                    <a:pt x="54" y="2130"/>
                    <a:pt x="116" y="2156"/>
                    <a:pt x="170" y="2192"/>
                  </a:cubicBezTo>
                  <a:cubicBezTo>
                    <a:pt x="660" y="2539"/>
                    <a:pt x="909" y="3109"/>
                    <a:pt x="1043" y="3679"/>
                  </a:cubicBezTo>
                  <a:cubicBezTo>
                    <a:pt x="1212" y="2878"/>
                    <a:pt x="1809" y="2272"/>
                    <a:pt x="2512" y="1889"/>
                  </a:cubicBezTo>
                  <a:cubicBezTo>
                    <a:pt x="1835" y="1666"/>
                    <a:pt x="1354" y="642"/>
                    <a:pt x="115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07" name="Google Shape;1707;p51"/>
            <p:cNvSpPr/>
            <p:nvPr/>
          </p:nvSpPr>
          <p:spPr>
            <a:xfrm>
              <a:off x="2342102" y="1033668"/>
              <a:ext cx="217199" cy="318053"/>
            </a:xfrm>
            <a:custGeom>
              <a:avLst/>
              <a:gdLst/>
              <a:ahLst/>
              <a:cxnLst/>
              <a:rect l="l" t="t" r="r" b="b"/>
              <a:pathLst>
                <a:path w="2513" h="3680" extrusionOk="0">
                  <a:moveTo>
                    <a:pt x="1158" y="1"/>
                  </a:moveTo>
                  <a:cubicBezTo>
                    <a:pt x="971" y="785"/>
                    <a:pt x="624" y="1586"/>
                    <a:pt x="0" y="2112"/>
                  </a:cubicBezTo>
                  <a:cubicBezTo>
                    <a:pt x="54" y="2130"/>
                    <a:pt x="116" y="2156"/>
                    <a:pt x="170" y="2192"/>
                  </a:cubicBezTo>
                  <a:cubicBezTo>
                    <a:pt x="660" y="2539"/>
                    <a:pt x="909" y="3109"/>
                    <a:pt x="1043" y="3679"/>
                  </a:cubicBezTo>
                  <a:cubicBezTo>
                    <a:pt x="1212" y="2878"/>
                    <a:pt x="1809" y="2272"/>
                    <a:pt x="2512" y="1889"/>
                  </a:cubicBezTo>
                  <a:cubicBezTo>
                    <a:pt x="1835" y="1666"/>
                    <a:pt x="1354" y="642"/>
                    <a:pt x="115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grpSp>
      <p:grpSp>
        <p:nvGrpSpPr>
          <p:cNvPr id="1708" name="Google Shape;1708;p51" descr="142 trang thu"/>
          <p:cNvGrpSpPr/>
          <p:nvPr/>
        </p:nvGrpSpPr>
        <p:grpSpPr>
          <a:xfrm rot="10800000" flipH="1">
            <a:off x="1119282" y="573504"/>
            <a:ext cx="727214" cy="756871"/>
            <a:chOff x="1455350" y="1464125"/>
            <a:chExt cx="220300" cy="229275"/>
          </a:xfrm>
        </p:grpSpPr>
        <p:sp>
          <p:nvSpPr>
            <p:cNvPr id="1709" name="Google Shape;1709;p51"/>
            <p:cNvSpPr/>
            <p:nvPr/>
          </p:nvSpPr>
          <p:spPr>
            <a:xfrm>
              <a:off x="1533950" y="1550075"/>
              <a:ext cx="58825" cy="55725"/>
            </a:xfrm>
            <a:custGeom>
              <a:avLst/>
              <a:gdLst/>
              <a:ahLst/>
              <a:cxnLst/>
              <a:rect l="l" t="t" r="r" b="b"/>
              <a:pathLst>
                <a:path w="2353" h="2229" extrusionOk="0">
                  <a:moveTo>
                    <a:pt x="985" y="1"/>
                  </a:moveTo>
                  <a:cubicBezTo>
                    <a:pt x="413" y="1"/>
                    <a:pt x="27" y="566"/>
                    <a:pt x="1" y="1096"/>
                  </a:cubicBezTo>
                  <a:cubicBezTo>
                    <a:pt x="18" y="1738"/>
                    <a:pt x="384" y="2174"/>
                    <a:pt x="1034" y="2227"/>
                  </a:cubicBezTo>
                  <a:cubicBezTo>
                    <a:pt x="1043" y="2228"/>
                    <a:pt x="1052" y="2228"/>
                    <a:pt x="1061" y="2228"/>
                  </a:cubicBezTo>
                  <a:cubicBezTo>
                    <a:pt x="1265" y="2228"/>
                    <a:pt x="1461" y="2134"/>
                    <a:pt x="1640" y="2040"/>
                  </a:cubicBezTo>
                  <a:cubicBezTo>
                    <a:pt x="1934" y="1898"/>
                    <a:pt x="2103" y="1613"/>
                    <a:pt x="2156" y="1310"/>
                  </a:cubicBezTo>
                  <a:cubicBezTo>
                    <a:pt x="2352" y="553"/>
                    <a:pt x="1711" y="1"/>
                    <a:pt x="998" y="1"/>
                  </a:cubicBezTo>
                  <a:cubicBezTo>
                    <a:pt x="994" y="1"/>
                    <a:pt x="989" y="1"/>
                    <a:pt x="98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0" name="Google Shape;1710;p51"/>
            <p:cNvSpPr/>
            <p:nvPr/>
          </p:nvSpPr>
          <p:spPr>
            <a:xfrm>
              <a:off x="1484750" y="1598175"/>
              <a:ext cx="68375" cy="67925"/>
            </a:xfrm>
            <a:custGeom>
              <a:avLst/>
              <a:gdLst/>
              <a:ahLst/>
              <a:cxnLst/>
              <a:rect l="l" t="t" r="r" b="b"/>
              <a:pathLst>
                <a:path w="2735" h="2717" extrusionOk="0">
                  <a:moveTo>
                    <a:pt x="2102" y="1"/>
                  </a:moveTo>
                  <a:cubicBezTo>
                    <a:pt x="1906" y="125"/>
                    <a:pt x="1693" y="223"/>
                    <a:pt x="1532" y="384"/>
                  </a:cubicBezTo>
                  <a:cubicBezTo>
                    <a:pt x="1060" y="838"/>
                    <a:pt x="0" y="1675"/>
                    <a:pt x="383" y="2406"/>
                  </a:cubicBezTo>
                  <a:cubicBezTo>
                    <a:pt x="446" y="2566"/>
                    <a:pt x="561" y="2700"/>
                    <a:pt x="731" y="2708"/>
                  </a:cubicBezTo>
                  <a:cubicBezTo>
                    <a:pt x="761" y="2714"/>
                    <a:pt x="792" y="2716"/>
                    <a:pt x="822" y="2716"/>
                  </a:cubicBezTo>
                  <a:cubicBezTo>
                    <a:pt x="1590" y="2716"/>
                    <a:pt x="2306" y="1046"/>
                    <a:pt x="2726" y="455"/>
                  </a:cubicBezTo>
                  <a:cubicBezTo>
                    <a:pt x="2726" y="455"/>
                    <a:pt x="2735" y="446"/>
                    <a:pt x="2735" y="437"/>
                  </a:cubicBezTo>
                  <a:cubicBezTo>
                    <a:pt x="2726" y="428"/>
                    <a:pt x="2735" y="419"/>
                    <a:pt x="2735" y="410"/>
                  </a:cubicBezTo>
                  <a:cubicBezTo>
                    <a:pt x="2467" y="339"/>
                    <a:pt x="2254" y="197"/>
                    <a:pt x="210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1" name="Google Shape;1711;p51"/>
            <p:cNvSpPr/>
            <p:nvPr/>
          </p:nvSpPr>
          <p:spPr>
            <a:xfrm>
              <a:off x="1455350" y="1579700"/>
              <a:ext cx="79750" cy="41850"/>
            </a:xfrm>
            <a:custGeom>
              <a:avLst/>
              <a:gdLst/>
              <a:ahLst/>
              <a:cxnLst/>
              <a:rect l="l" t="t" r="r" b="b"/>
              <a:pathLst>
                <a:path w="3190" h="1674" extrusionOk="0">
                  <a:moveTo>
                    <a:pt x="2949" y="0"/>
                  </a:moveTo>
                  <a:cubicBezTo>
                    <a:pt x="2103" y="18"/>
                    <a:pt x="0" y="161"/>
                    <a:pt x="339" y="1319"/>
                  </a:cubicBezTo>
                  <a:cubicBezTo>
                    <a:pt x="445" y="1566"/>
                    <a:pt x="696" y="1674"/>
                    <a:pt x="952" y="1674"/>
                  </a:cubicBezTo>
                  <a:cubicBezTo>
                    <a:pt x="1082" y="1674"/>
                    <a:pt x="1213" y="1646"/>
                    <a:pt x="1328" y="1595"/>
                  </a:cubicBezTo>
                  <a:cubicBezTo>
                    <a:pt x="1809" y="1381"/>
                    <a:pt x="2290" y="1140"/>
                    <a:pt x="2744" y="882"/>
                  </a:cubicBezTo>
                  <a:cubicBezTo>
                    <a:pt x="2886" y="820"/>
                    <a:pt x="3047" y="686"/>
                    <a:pt x="3189" y="624"/>
                  </a:cubicBezTo>
                  <a:cubicBezTo>
                    <a:pt x="3082" y="446"/>
                    <a:pt x="3020" y="241"/>
                    <a:pt x="3011" y="18"/>
                  </a:cubicBezTo>
                  <a:cubicBezTo>
                    <a:pt x="2984" y="18"/>
                    <a:pt x="2967" y="9"/>
                    <a:pt x="2949"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2" name="Google Shape;1712;p51"/>
            <p:cNvSpPr/>
            <p:nvPr/>
          </p:nvSpPr>
          <p:spPr>
            <a:xfrm>
              <a:off x="1462250" y="1528450"/>
              <a:ext cx="73500" cy="48150"/>
            </a:xfrm>
            <a:custGeom>
              <a:avLst/>
              <a:gdLst/>
              <a:ahLst/>
              <a:cxnLst/>
              <a:rect l="l" t="t" r="r" b="b"/>
              <a:pathLst>
                <a:path w="2940" h="1926" extrusionOk="0">
                  <a:moveTo>
                    <a:pt x="1031" y="0"/>
                  </a:moveTo>
                  <a:cubicBezTo>
                    <a:pt x="1011" y="0"/>
                    <a:pt x="991" y="1"/>
                    <a:pt x="971" y="2"/>
                  </a:cubicBezTo>
                  <a:cubicBezTo>
                    <a:pt x="179" y="28"/>
                    <a:pt x="1" y="928"/>
                    <a:pt x="686" y="1293"/>
                  </a:cubicBezTo>
                  <a:lnTo>
                    <a:pt x="695" y="1293"/>
                  </a:lnTo>
                  <a:cubicBezTo>
                    <a:pt x="1123" y="1569"/>
                    <a:pt x="1639" y="1667"/>
                    <a:pt x="2129" y="1783"/>
                  </a:cubicBezTo>
                  <a:cubicBezTo>
                    <a:pt x="2334" y="1837"/>
                    <a:pt x="2530" y="1872"/>
                    <a:pt x="2735" y="1926"/>
                  </a:cubicBezTo>
                  <a:cubicBezTo>
                    <a:pt x="2735" y="1872"/>
                    <a:pt x="2744" y="1828"/>
                    <a:pt x="2753" y="1774"/>
                  </a:cubicBezTo>
                  <a:cubicBezTo>
                    <a:pt x="2780" y="1605"/>
                    <a:pt x="2842" y="1427"/>
                    <a:pt x="2940" y="1275"/>
                  </a:cubicBezTo>
                  <a:cubicBezTo>
                    <a:pt x="2886" y="1240"/>
                    <a:pt x="2851" y="1160"/>
                    <a:pt x="2797" y="1124"/>
                  </a:cubicBezTo>
                  <a:cubicBezTo>
                    <a:pt x="2303" y="647"/>
                    <a:pt x="1774" y="0"/>
                    <a:pt x="1031"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3" name="Google Shape;1713;p51"/>
            <p:cNvSpPr/>
            <p:nvPr/>
          </p:nvSpPr>
          <p:spPr>
            <a:xfrm>
              <a:off x="1503000" y="1484850"/>
              <a:ext cx="47000" cy="72375"/>
            </a:xfrm>
            <a:custGeom>
              <a:avLst/>
              <a:gdLst/>
              <a:ahLst/>
              <a:cxnLst/>
              <a:rect l="l" t="t" r="r" b="b"/>
              <a:pathLst>
                <a:path w="1880" h="2895" extrusionOk="0">
                  <a:moveTo>
                    <a:pt x="694" y="0"/>
                  </a:moveTo>
                  <a:cubicBezTo>
                    <a:pt x="428" y="0"/>
                    <a:pt x="181" y="186"/>
                    <a:pt x="116" y="516"/>
                  </a:cubicBezTo>
                  <a:cubicBezTo>
                    <a:pt x="1" y="962"/>
                    <a:pt x="312" y="1363"/>
                    <a:pt x="508" y="1737"/>
                  </a:cubicBezTo>
                  <a:cubicBezTo>
                    <a:pt x="749" y="2164"/>
                    <a:pt x="1087" y="2512"/>
                    <a:pt x="1399" y="2895"/>
                  </a:cubicBezTo>
                  <a:cubicBezTo>
                    <a:pt x="1524" y="2734"/>
                    <a:pt x="1693" y="2601"/>
                    <a:pt x="1880" y="2530"/>
                  </a:cubicBezTo>
                  <a:cubicBezTo>
                    <a:pt x="1871" y="2503"/>
                    <a:pt x="1871" y="2476"/>
                    <a:pt x="1862" y="2458"/>
                  </a:cubicBezTo>
                  <a:cubicBezTo>
                    <a:pt x="1773" y="2102"/>
                    <a:pt x="1639" y="1470"/>
                    <a:pt x="1604" y="846"/>
                  </a:cubicBezTo>
                  <a:cubicBezTo>
                    <a:pt x="1595" y="837"/>
                    <a:pt x="1586" y="828"/>
                    <a:pt x="1586" y="810"/>
                  </a:cubicBezTo>
                  <a:cubicBezTo>
                    <a:pt x="1479" y="606"/>
                    <a:pt x="1354" y="401"/>
                    <a:pt x="1185" y="240"/>
                  </a:cubicBezTo>
                  <a:cubicBezTo>
                    <a:pt x="1042" y="77"/>
                    <a:pt x="864" y="0"/>
                    <a:pt x="694"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4" name="Google Shape;1714;p51"/>
            <p:cNvSpPr/>
            <p:nvPr/>
          </p:nvSpPr>
          <p:spPr>
            <a:xfrm>
              <a:off x="1538850" y="1467725"/>
              <a:ext cx="37650" cy="80375"/>
            </a:xfrm>
            <a:custGeom>
              <a:avLst/>
              <a:gdLst/>
              <a:ahLst/>
              <a:cxnLst/>
              <a:rect l="l" t="t" r="r" b="b"/>
              <a:pathLst>
                <a:path w="1506" h="3215" extrusionOk="0">
                  <a:moveTo>
                    <a:pt x="902" y="1"/>
                  </a:moveTo>
                  <a:cubicBezTo>
                    <a:pt x="865" y="1"/>
                    <a:pt x="826" y="6"/>
                    <a:pt x="784" y="17"/>
                  </a:cubicBezTo>
                  <a:cubicBezTo>
                    <a:pt x="1" y="213"/>
                    <a:pt x="384" y="2155"/>
                    <a:pt x="482" y="2751"/>
                  </a:cubicBezTo>
                  <a:cubicBezTo>
                    <a:pt x="517" y="2894"/>
                    <a:pt x="562" y="3027"/>
                    <a:pt x="589" y="3170"/>
                  </a:cubicBezTo>
                  <a:cubicBezTo>
                    <a:pt x="649" y="3159"/>
                    <a:pt x="713" y="3151"/>
                    <a:pt x="778" y="3151"/>
                  </a:cubicBezTo>
                  <a:cubicBezTo>
                    <a:pt x="819" y="3151"/>
                    <a:pt x="859" y="3154"/>
                    <a:pt x="900" y="3161"/>
                  </a:cubicBezTo>
                  <a:cubicBezTo>
                    <a:pt x="1016" y="3170"/>
                    <a:pt x="1123" y="3188"/>
                    <a:pt x="1221" y="3215"/>
                  </a:cubicBezTo>
                  <a:cubicBezTo>
                    <a:pt x="1221" y="3179"/>
                    <a:pt x="1230" y="3152"/>
                    <a:pt x="1230" y="3125"/>
                  </a:cubicBezTo>
                  <a:cubicBezTo>
                    <a:pt x="1239" y="2244"/>
                    <a:pt x="1506" y="1308"/>
                    <a:pt x="1346" y="435"/>
                  </a:cubicBezTo>
                  <a:cubicBezTo>
                    <a:pt x="1284" y="205"/>
                    <a:pt x="1136" y="1"/>
                    <a:pt x="90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5" name="Google Shape;1715;p51"/>
            <p:cNvSpPr/>
            <p:nvPr/>
          </p:nvSpPr>
          <p:spPr>
            <a:xfrm>
              <a:off x="1573600" y="1494350"/>
              <a:ext cx="49000" cy="63325"/>
            </a:xfrm>
            <a:custGeom>
              <a:avLst/>
              <a:gdLst/>
              <a:ahLst/>
              <a:cxnLst/>
              <a:rect l="l" t="t" r="r" b="b"/>
              <a:pathLst>
                <a:path w="1960" h="2533" extrusionOk="0">
                  <a:moveTo>
                    <a:pt x="1288" y="0"/>
                  </a:moveTo>
                  <a:cubicBezTo>
                    <a:pt x="1141" y="0"/>
                    <a:pt x="992" y="53"/>
                    <a:pt x="864" y="172"/>
                  </a:cubicBezTo>
                  <a:cubicBezTo>
                    <a:pt x="490" y="680"/>
                    <a:pt x="250" y="1339"/>
                    <a:pt x="54" y="1936"/>
                  </a:cubicBezTo>
                  <a:cubicBezTo>
                    <a:pt x="27" y="2025"/>
                    <a:pt x="18" y="2114"/>
                    <a:pt x="0" y="2203"/>
                  </a:cubicBezTo>
                  <a:cubicBezTo>
                    <a:pt x="205" y="2283"/>
                    <a:pt x="356" y="2399"/>
                    <a:pt x="481" y="2533"/>
                  </a:cubicBezTo>
                  <a:cubicBezTo>
                    <a:pt x="499" y="2524"/>
                    <a:pt x="526" y="2506"/>
                    <a:pt x="543" y="2497"/>
                  </a:cubicBezTo>
                  <a:cubicBezTo>
                    <a:pt x="1122" y="2185"/>
                    <a:pt x="1541" y="1606"/>
                    <a:pt x="1835" y="1027"/>
                  </a:cubicBezTo>
                  <a:cubicBezTo>
                    <a:pt x="1897" y="876"/>
                    <a:pt x="1960" y="724"/>
                    <a:pt x="1960" y="564"/>
                  </a:cubicBezTo>
                  <a:cubicBezTo>
                    <a:pt x="1888" y="228"/>
                    <a:pt x="1593" y="0"/>
                    <a:pt x="1288"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6" name="Google Shape;1716;p51"/>
            <p:cNvSpPr/>
            <p:nvPr/>
          </p:nvSpPr>
          <p:spPr>
            <a:xfrm>
              <a:off x="1587625" y="1537050"/>
              <a:ext cx="72825" cy="35725"/>
            </a:xfrm>
            <a:custGeom>
              <a:avLst/>
              <a:gdLst/>
              <a:ahLst/>
              <a:cxnLst/>
              <a:rect l="l" t="t" r="r" b="b"/>
              <a:pathLst>
                <a:path w="2913" h="1429" extrusionOk="0">
                  <a:moveTo>
                    <a:pt x="2143" y="1"/>
                  </a:moveTo>
                  <a:cubicBezTo>
                    <a:pt x="2069" y="1"/>
                    <a:pt x="1998" y="8"/>
                    <a:pt x="1933" y="23"/>
                  </a:cubicBezTo>
                  <a:cubicBezTo>
                    <a:pt x="1408" y="174"/>
                    <a:pt x="918" y="450"/>
                    <a:pt x="437" y="700"/>
                  </a:cubicBezTo>
                  <a:cubicBezTo>
                    <a:pt x="303" y="762"/>
                    <a:pt x="152" y="905"/>
                    <a:pt x="0" y="949"/>
                  </a:cubicBezTo>
                  <a:cubicBezTo>
                    <a:pt x="89" y="1083"/>
                    <a:pt x="143" y="1234"/>
                    <a:pt x="170" y="1395"/>
                  </a:cubicBezTo>
                  <a:cubicBezTo>
                    <a:pt x="383" y="1403"/>
                    <a:pt x="597" y="1412"/>
                    <a:pt x="802" y="1421"/>
                  </a:cubicBezTo>
                  <a:cubicBezTo>
                    <a:pt x="899" y="1426"/>
                    <a:pt x="997" y="1429"/>
                    <a:pt x="1095" y="1429"/>
                  </a:cubicBezTo>
                  <a:cubicBezTo>
                    <a:pt x="1581" y="1429"/>
                    <a:pt x="2070" y="1362"/>
                    <a:pt x="2485" y="1110"/>
                  </a:cubicBezTo>
                  <a:cubicBezTo>
                    <a:pt x="2690" y="958"/>
                    <a:pt x="2913" y="780"/>
                    <a:pt x="2904" y="495"/>
                  </a:cubicBezTo>
                  <a:cubicBezTo>
                    <a:pt x="2853" y="153"/>
                    <a:pt x="2474" y="1"/>
                    <a:pt x="2143"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7" name="Google Shape;1717;p51"/>
            <p:cNvSpPr/>
            <p:nvPr/>
          </p:nvSpPr>
          <p:spPr>
            <a:xfrm>
              <a:off x="1589175" y="1575475"/>
              <a:ext cx="85750" cy="38300"/>
            </a:xfrm>
            <a:custGeom>
              <a:avLst/>
              <a:gdLst/>
              <a:ahLst/>
              <a:cxnLst/>
              <a:rect l="l" t="t" r="r" b="b"/>
              <a:pathLst>
                <a:path w="3430" h="1532" extrusionOk="0">
                  <a:moveTo>
                    <a:pt x="125" y="0"/>
                  </a:moveTo>
                  <a:cubicBezTo>
                    <a:pt x="125" y="205"/>
                    <a:pt x="90" y="410"/>
                    <a:pt x="1" y="597"/>
                  </a:cubicBezTo>
                  <a:cubicBezTo>
                    <a:pt x="18" y="615"/>
                    <a:pt x="27" y="624"/>
                    <a:pt x="36" y="633"/>
                  </a:cubicBezTo>
                  <a:lnTo>
                    <a:pt x="45" y="641"/>
                  </a:lnTo>
                  <a:cubicBezTo>
                    <a:pt x="90" y="668"/>
                    <a:pt x="134" y="704"/>
                    <a:pt x="161" y="722"/>
                  </a:cubicBezTo>
                  <a:cubicBezTo>
                    <a:pt x="629" y="1037"/>
                    <a:pt x="1494" y="1531"/>
                    <a:pt x="2195" y="1531"/>
                  </a:cubicBezTo>
                  <a:cubicBezTo>
                    <a:pt x="2522" y="1531"/>
                    <a:pt x="2813" y="1424"/>
                    <a:pt x="3011" y="1140"/>
                  </a:cubicBezTo>
                  <a:cubicBezTo>
                    <a:pt x="3430" y="365"/>
                    <a:pt x="2210" y="232"/>
                    <a:pt x="1702" y="187"/>
                  </a:cubicBezTo>
                  <a:cubicBezTo>
                    <a:pt x="1176" y="89"/>
                    <a:pt x="651" y="36"/>
                    <a:pt x="125"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8" name="Google Shape;1718;p51"/>
            <p:cNvSpPr/>
            <p:nvPr/>
          </p:nvSpPr>
          <p:spPr>
            <a:xfrm>
              <a:off x="1578050" y="1594175"/>
              <a:ext cx="54875" cy="73625"/>
            </a:xfrm>
            <a:custGeom>
              <a:avLst/>
              <a:gdLst/>
              <a:ahLst/>
              <a:cxnLst/>
              <a:rect l="l" t="t" r="r" b="b"/>
              <a:pathLst>
                <a:path w="2195" h="2945" extrusionOk="0">
                  <a:moveTo>
                    <a:pt x="374" y="0"/>
                  </a:moveTo>
                  <a:cubicBezTo>
                    <a:pt x="276" y="152"/>
                    <a:pt x="152" y="285"/>
                    <a:pt x="0" y="383"/>
                  </a:cubicBezTo>
                  <a:cubicBezTo>
                    <a:pt x="9" y="401"/>
                    <a:pt x="9" y="419"/>
                    <a:pt x="18" y="437"/>
                  </a:cubicBezTo>
                  <a:cubicBezTo>
                    <a:pt x="152" y="864"/>
                    <a:pt x="285" y="1292"/>
                    <a:pt x="463" y="1702"/>
                  </a:cubicBezTo>
                  <a:cubicBezTo>
                    <a:pt x="668" y="2111"/>
                    <a:pt x="793" y="2619"/>
                    <a:pt x="1221" y="2851"/>
                  </a:cubicBezTo>
                  <a:cubicBezTo>
                    <a:pt x="1356" y="2916"/>
                    <a:pt x="1476" y="2945"/>
                    <a:pt x="1580" y="2945"/>
                  </a:cubicBezTo>
                  <a:cubicBezTo>
                    <a:pt x="2057" y="2945"/>
                    <a:pt x="2195" y="2336"/>
                    <a:pt x="1924" y="1853"/>
                  </a:cubicBezTo>
                  <a:cubicBezTo>
                    <a:pt x="1550" y="1149"/>
                    <a:pt x="953" y="606"/>
                    <a:pt x="410" y="27"/>
                  </a:cubicBezTo>
                  <a:cubicBezTo>
                    <a:pt x="410" y="18"/>
                    <a:pt x="401" y="18"/>
                    <a:pt x="392" y="18"/>
                  </a:cubicBezTo>
                  <a:cubicBezTo>
                    <a:pt x="383" y="9"/>
                    <a:pt x="383" y="0"/>
                    <a:pt x="374"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19" name="Google Shape;1719;p51"/>
            <p:cNvSpPr/>
            <p:nvPr/>
          </p:nvSpPr>
          <p:spPr>
            <a:xfrm>
              <a:off x="1545525" y="1605750"/>
              <a:ext cx="48125" cy="84200"/>
            </a:xfrm>
            <a:custGeom>
              <a:avLst/>
              <a:gdLst/>
              <a:ahLst/>
              <a:cxnLst/>
              <a:rect l="l" t="t" r="r" b="b"/>
              <a:pathLst>
                <a:path w="1925" h="3368" extrusionOk="0">
                  <a:moveTo>
                    <a:pt x="1159" y="0"/>
                  </a:moveTo>
                  <a:cubicBezTo>
                    <a:pt x="1159" y="2"/>
                    <a:pt x="1160" y="3"/>
                    <a:pt x="1160" y="4"/>
                  </a:cubicBezTo>
                  <a:lnTo>
                    <a:pt x="1160" y="4"/>
                  </a:lnTo>
                  <a:cubicBezTo>
                    <a:pt x="1163" y="3"/>
                    <a:pt x="1165" y="2"/>
                    <a:pt x="1168" y="0"/>
                  </a:cubicBezTo>
                  <a:close/>
                  <a:moveTo>
                    <a:pt x="1160" y="4"/>
                  </a:moveTo>
                  <a:cubicBezTo>
                    <a:pt x="974" y="91"/>
                    <a:pt x="754" y="143"/>
                    <a:pt x="500" y="143"/>
                  </a:cubicBezTo>
                  <a:lnTo>
                    <a:pt x="473" y="134"/>
                  </a:lnTo>
                  <a:cubicBezTo>
                    <a:pt x="473" y="143"/>
                    <a:pt x="473" y="143"/>
                    <a:pt x="473" y="152"/>
                  </a:cubicBezTo>
                  <a:cubicBezTo>
                    <a:pt x="464" y="161"/>
                    <a:pt x="455" y="179"/>
                    <a:pt x="446" y="188"/>
                  </a:cubicBezTo>
                  <a:cubicBezTo>
                    <a:pt x="437" y="259"/>
                    <a:pt x="428" y="330"/>
                    <a:pt x="428" y="392"/>
                  </a:cubicBezTo>
                  <a:cubicBezTo>
                    <a:pt x="304" y="1301"/>
                    <a:pt x="1" y="2397"/>
                    <a:pt x="624" y="3180"/>
                  </a:cubicBezTo>
                  <a:cubicBezTo>
                    <a:pt x="725" y="3307"/>
                    <a:pt x="879" y="3367"/>
                    <a:pt x="1036" y="3367"/>
                  </a:cubicBezTo>
                  <a:cubicBezTo>
                    <a:pt x="1198" y="3367"/>
                    <a:pt x="1362" y="3303"/>
                    <a:pt x="1471" y="3180"/>
                  </a:cubicBezTo>
                  <a:cubicBezTo>
                    <a:pt x="1925" y="2548"/>
                    <a:pt x="1479" y="1390"/>
                    <a:pt x="1346" y="677"/>
                  </a:cubicBezTo>
                  <a:cubicBezTo>
                    <a:pt x="1302" y="447"/>
                    <a:pt x="1231" y="226"/>
                    <a:pt x="1160" y="4"/>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20" name="Google Shape;1720;p51"/>
            <p:cNvSpPr/>
            <p:nvPr/>
          </p:nvSpPr>
          <p:spPr>
            <a:xfrm>
              <a:off x="1455350" y="1464125"/>
              <a:ext cx="220300" cy="229275"/>
            </a:xfrm>
            <a:custGeom>
              <a:avLst/>
              <a:gdLst/>
              <a:ahLst/>
              <a:cxnLst/>
              <a:rect l="l" t="t" r="r" b="b"/>
              <a:pathLst>
                <a:path w="8812" h="9171" extrusionOk="0">
                  <a:moveTo>
                    <a:pt x="4242" y="145"/>
                  </a:moveTo>
                  <a:cubicBezTo>
                    <a:pt x="4476" y="145"/>
                    <a:pt x="4624" y="349"/>
                    <a:pt x="4686" y="579"/>
                  </a:cubicBezTo>
                  <a:cubicBezTo>
                    <a:pt x="4846" y="1452"/>
                    <a:pt x="4579" y="2388"/>
                    <a:pt x="4570" y="3269"/>
                  </a:cubicBezTo>
                  <a:cubicBezTo>
                    <a:pt x="4570" y="3296"/>
                    <a:pt x="4561" y="3323"/>
                    <a:pt x="4561" y="3359"/>
                  </a:cubicBezTo>
                  <a:cubicBezTo>
                    <a:pt x="4463" y="3332"/>
                    <a:pt x="4356" y="3314"/>
                    <a:pt x="4240" y="3305"/>
                  </a:cubicBezTo>
                  <a:cubicBezTo>
                    <a:pt x="4199" y="3298"/>
                    <a:pt x="4159" y="3295"/>
                    <a:pt x="4118" y="3295"/>
                  </a:cubicBezTo>
                  <a:cubicBezTo>
                    <a:pt x="4053" y="3295"/>
                    <a:pt x="3989" y="3303"/>
                    <a:pt x="3929" y="3314"/>
                  </a:cubicBezTo>
                  <a:cubicBezTo>
                    <a:pt x="3902" y="3171"/>
                    <a:pt x="3857" y="3038"/>
                    <a:pt x="3831" y="2895"/>
                  </a:cubicBezTo>
                  <a:cubicBezTo>
                    <a:pt x="3724" y="2299"/>
                    <a:pt x="3341" y="348"/>
                    <a:pt x="4124" y="161"/>
                  </a:cubicBezTo>
                  <a:cubicBezTo>
                    <a:pt x="4166" y="150"/>
                    <a:pt x="4205" y="145"/>
                    <a:pt x="4242" y="145"/>
                  </a:cubicBezTo>
                  <a:close/>
                  <a:moveTo>
                    <a:pt x="2598" y="829"/>
                  </a:moveTo>
                  <a:cubicBezTo>
                    <a:pt x="2769" y="829"/>
                    <a:pt x="2948" y="905"/>
                    <a:pt x="3091" y="1069"/>
                  </a:cubicBezTo>
                  <a:cubicBezTo>
                    <a:pt x="3260" y="1230"/>
                    <a:pt x="3385" y="1435"/>
                    <a:pt x="3492" y="1639"/>
                  </a:cubicBezTo>
                  <a:cubicBezTo>
                    <a:pt x="3501" y="1657"/>
                    <a:pt x="3501" y="1666"/>
                    <a:pt x="3510" y="1675"/>
                  </a:cubicBezTo>
                  <a:cubicBezTo>
                    <a:pt x="3554" y="2290"/>
                    <a:pt x="3688" y="2931"/>
                    <a:pt x="3777" y="3278"/>
                  </a:cubicBezTo>
                  <a:cubicBezTo>
                    <a:pt x="3777" y="3305"/>
                    <a:pt x="3786" y="3332"/>
                    <a:pt x="3786" y="3359"/>
                  </a:cubicBezTo>
                  <a:cubicBezTo>
                    <a:pt x="3599" y="3430"/>
                    <a:pt x="3430" y="3563"/>
                    <a:pt x="3305" y="3724"/>
                  </a:cubicBezTo>
                  <a:cubicBezTo>
                    <a:pt x="3002" y="3341"/>
                    <a:pt x="2655" y="2993"/>
                    <a:pt x="2414" y="2566"/>
                  </a:cubicBezTo>
                  <a:cubicBezTo>
                    <a:pt x="2218" y="2192"/>
                    <a:pt x="1907" y="1791"/>
                    <a:pt x="2022" y="1337"/>
                  </a:cubicBezTo>
                  <a:cubicBezTo>
                    <a:pt x="2087" y="1012"/>
                    <a:pt x="2333" y="829"/>
                    <a:pt x="2598" y="829"/>
                  </a:cubicBezTo>
                  <a:close/>
                  <a:moveTo>
                    <a:pt x="6018" y="1209"/>
                  </a:moveTo>
                  <a:cubicBezTo>
                    <a:pt x="6323" y="1209"/>
                    <a:pt x="6618" y="1437"/>
                    <a:pt x="6690" y="1773"/>
                  </a:cubicBezTo>
                  <a:cubicBezTo>
                    <a:pt x="6690" y="1933"/>
                    <a:pt x="6627" y="2085"/>
                    <a:pt x="6574" y="2236"/>
                  </a:cubicBezTo>
                  <a:cubicBezTo>
                    <a:pt x="6280" y="2815"/>
                    <a:pt x="5852" y="3385"/>
                    <a:pt x="5273" y="3706"/>
                  </a:cubicBezTo>
                  <a:cubicBezTo>
                    <a:pt x="5256" y="3715"/>
                    <a:pt x="5229" y="3733"/>
                    <a:pt x="5211" y="3742"/>
                  </a:cubicBezTo>
                  <a:cubicBezTo>
                    <a:pt x="5095" y="3608"/>
                    <a:pt x="4935" y="3492"/>
                    <a:pt x="4730" y="3412"/>
                  </a:cubicBezTo>
                  <a:cubicBezTo>
                    <a:pt x="4748" y="3314"/>
                    <a:pt x="4757" y="3234"/>
                    <a:pt x="4784" y="3136"/>
                  </a:cubicBezTo>
                  <a:cubicBezTo>
                    <a:pt x="4980" y="2548"/>
                    <a:pt x="5220" y="1889"/>
                    <a:pt x="5594" y="1381"/>
                  </a:cubicBezTo>
                  <a:cubicBezTo>
                    <a:pt x="5722" y="1262"/>
                    <a:pt x="5871" y="1209"/>
                    <a:pt x="6018" y="1209"/>
                  </a:cubicBezTo>
                  <a:close/>
                  <a:moveTo>
                    <a:pt x="7437" y="2918"/>
                  </a:moveTo>
                  <a:cubicBezTo>
                    <a:pt x="7771" y="2918"/>
                    <a:pt x="8144" y="3070"/>
                    <a:pt x="8195" y="3412"/>
                  </a:cubicBezTo>
                  <a:cubicBezTo>
                    <a:pt x="8204" y="3697"/>
                    <a:pt x="7981" y="3875"/>
                    <a:pt x="7776" y="4027"/>
                  </a:cubicBezTo>
                  <a:cubicBezTo>
                    <a:pt x="7361" y="4279"/>
                    <a:pt x="6872" y="4346"/>
                    <a:pt x="6386" y="4346"/>
                  </a:cubicBezTo>
                  <a:cubicBezTo>
                    <a:pt x="6288" y="4346"/>
                    <a:pt x="6190" y="4343"/>
                    <a:pt x="6093" y="4338"/>
                  </a:cubicBezTo>
                  <a:cubicBezTo>
                    <a:pt x="5888" y="4338"/>
                    <a:pt x="5674" y="4320"/>
                    <a:pt x="5461" y="4312"/>
                  </a:cubicBezTo>
                  <a:cubicBezTo>
                    <a:pt x="5434" y="4151"/>
                    <a:pt x="5380" y="4000"/>
                    <a:pt x="5291" y="3857"/>
                  </a:cubicBezTo>
                  <a:cubicBezTo>
                    <a:pt x="5443" y="3822"/>
                    <a:pt x="5594" y="3679"/>
                    <a:pt x="5728" y="3617"/>
                  </a:cubicBezTo>
                  <a:cubicBezTo>
                    <a:pt x="6209" y="3367"/>
                    <a:pt x="6699" y="3091"/>
                    <a:pt x="7224" y="2940"/>
                  </a:cubicBezTo>
                  <a:cubicBezTo>
                    <a:pt x="7291" y="2925"/>
                    <a:pt x="7363" y="2918"/>
                    <a:pt x="7437" y="2918"/>
                  </a:cubicBezTo>
                  <a:close/>
                  <a:moveTo>
                    <a:pt x="1316" y="2573"/>
                  </a:moveTo>
                  <a:cubicBezTo>
                    <a:pt x="2059" y="2573"/>
                    <a:pt x="2579" y="3220"/>
                    <a:pt x="3073" y="3697"/>
                  </a:cubicBezTo>
                  <a:cubicBezTo>
                    <a:pt x="3127" y="3733"/>
                    <a:pt x="3162" y="3804"/>
                    <a:pt x="3216" y="3848"/>
                  </a:cubicBezTo>
                  <a:cubicBezTo>
                    <a:pt x="3118" y="4000"/>
                    <a:pt x="3056" y="4169"/>
                    <a:pt x="3029" y="4347"/>
                  </a:cubicBezTo>
                  <a:cubicBezTo>
                    <a:pt x="3020" y="4392"/>
                    <a:pt x="3011" y="4445"/>
                    <a:pt x="3011" y="4499"/>
                  </a:cubicBezTo>
                  <a:cubicBezTo>
                    <a:pt x="3002" y="4499"/>
                    <a:pt x="3002" y="4490"/>
                    <a:pt x="2993" y="4490"/>
                  </a:cubicBezTo>
                  <a:cubicBezTo>
                    <a:pt x="2797" y="4445"/>
                    <a:pt x="2601" y="4410"/>
                    <a:pt x="2405" y="4356"/>
                  </a:cubicBezTo>
                  <a:cubicBezTo>
                    <a:pt x="1915" y="4240"/>
                    <a:pt x="1399" y="4142"/>
                    <a:pt x="971" y="3866"/>
                  </a:cubicBezTo>
                  <a:cubicBezTo>
                    <a:pt x="277" y="3501"/>
                    <a:pt x="455" y="2601"/>
                    <a:pt x="1256" y="2575"/>
                  </a:cubicBezTo>
                  <a:cubicBezTo>
                    <a:pt x="1276" y="2574"/>
                    <a:pt x="1296" y="2573"/>
                    <a:pt x="1316" y="2573"/>
                  </a:cubicBezTo>
                  <a:close/>
                  <a:moveTo>
                    <a:pt x="4129" y="3439"/>
                  </a:moveTo>
                  <a:cubicBezTo>
                    <a:pt x="4133" y="3439"/>
                    <a:pt x="4138" y="3439"/>
                    <a:pt x="4142" y="3439"/>
                  </a:cubicBezTo>
                  <a:cubicBezTo>
                    <a:pt x="4855" y="3439"/>
                    <a:pt x="5496" y="3991"/>
                    <a:pt x="5300" y="4748"/>
                  </a:cubicBezTo>
                  <a:cubicBezTo>
                    <a:pt x="5247" y="5060"/>
                    <a:pt x="5078" y="5336"/>
                    <a:pt x="4784" y="5478"/>
                  </a:cubicBezTo>
                  <a:cubicBezTo>
                    <a:pt x="4605" y="5580"/>
                    <a:pt x="4419" y="5666"/>
                    <a:pt x="4209" y="5666"/>
                  </a:cubicBezTo>
                  <a:cubicBezTo>
                    <a:pt x="4198" y="5666"/>
                    <a:pt x="4188" y="5666"/>
                    <a:pt x="4178" y="5665"/>
                  </a:cubicBezTo>
                  <a:cubicBezTo>
                    <a:pt x="3528" y="5612"/>
                    <a:pt x="3162" y="5176"/>
                    <a:pt x="3145" y="4534"/>
                  </a:cubicBezTo>
                  <a:cubicBezTo>
                    <a:pt x="3171" y="4004"/>
                    <a:pt x="3557" y="3439"/>
                    <a:pt x="4129" y="3439"/>
                  </a:cubicBezTo>
                  <a:close/>
                  <a:moveTo>
                    <a:pt x="5478" y="4454"/>
                  </a:moveTo>
                  <a:cubicBezTo>
                    <a:pt x="6004" y="4481"/>
                    <a:pt x="6529" y="4543"/>
                    <a:pt x="7055" y="4632"/>
                  </a:cubicBezTo>
                  <a:cubicBezTo>
                    <a:pt x="7572" y="4686"/>
                    <a:pt x="8792" y="4810"/>
                    <a:pt x="8373" y="5594"/>
                  </a:cubicBezTo>
                  <a:cubicBezTo>
                    <a:pt x="8176" y="5876"/>
                    <a:pt x="7886" y="5983"/>
                    <a:pt x="7560" y="5983"/>
                  </a:cubicBezTo>
                  <a:cubicBezTo>
                    <a:pt x="6856" y="5983"/>
                    <a:pt x="5986" y="5483"/>
                    <a:pt x="5523" y="5167"/>
                  </a:cubicBezTo>
                  <a:cubicBezTo>
                    <a:pt x="5487" y="5158"/>
                    <a:pt x="5443" y="5122"/>
                    <a:pt x="5398" y="5095"/>
                  </a:cubicBezTo>
                  <a:cubicBezTo>
                    <a:pt x="5398" y="5095"/>
                    <a:pt x="5398" y="5087"/>
                    <a:pt x="5389" y="5087"/>
                  </a:cubicBezTo>
                  <a:cubicBezTo>
                    <a:pt x="5380" y="5078"/>
                    <a:pt x="5371" y="5060"/>
                    <a:pt x="5363" y="5051"/>
                  </a:cubicBezTo>
                  <a:cubicBezTo>
                    <a:pt x="5443" y="4864"/>
                    <a:pt x="5487" y="4659"/>
                    <a:pt x="5478" y="4454"/>
                  </a:cubicBezTo>
                  <a:close/>
                  <a:moveTo>
                    <a:pt x="2949" y="4623"/>
                  </a:moveTo>
                  <a:cubicBezTo>
                    <a:pt x="2967" y="4632"/>
                    <a:pt x="2993" y="4632"/>
                    <a:pt x="3011" y="4641"/>
                  </a:cubicBezTo>
                  <a:cubicBezTo>
                    <a:pt x="3020" y="4864"/>
                    <a:pt x="3082" y="5069"/>
                    <a:pt x="3189" y="5247"/>
                  </a:cubicBezTo>
                  <a:cubicBezTo>
                    <a:pt x="3047" y="5309"/>
                    <a:pt x="2886" y="5443"/>
                    <a:pt x="2744" y="5496"/>
                  </a:cubicBezTo>
                  <a:cubicBezTo>
                    <a:pt x="2281" y="5755"/>
                    <a:pt x="1818" y="6004"/>
                    <a:pt x="1328" y="6218"/>
                  </a:cubicBezTo>
                  <a:cubicBezTo>
                    <a:pt x="1214" y="6268"/>
                    <a:pt x="1085" y="6296"/>
                    <a:pt x="956" y="6296"/>
                  </a:cubicBezTo>
                  <a:cubicBezTo>
                    <a:pt x="703" y="6296"/>
                    <a:pt x="454" y="6187"/>
                    <a:pt x="348" y="5933"/>
                  </a:cubicBezTo>
                  <a:cubicBezTo>
                    <a:pt x="0" y="4784"/>
                    <a:pt x="2103" y="4641"/>
                    <a:pt x="2949" y="4623"/>
                  </a:cubicBezTo>
                  <a:close/>
                  <a:moveTo>
                    <a:pt x="3278" y="5363"/>
                  </a:moveTo>
                  <a:cubicBezTo>
                    <a:pt x="3430" y="5559"/>
                    <a:pt x="3643" y="5701"/>
                    <a:pt x="3911" y="5763"/>
                  </a:cubicBezTo>
                  <a:cubicBezTo>
                    <a:pt x="3911" y="5772"/>
                    <a:pt x="3911" y="5781"/>
                    <a:pt x="3911" y="5790"/>
                  </a:cubicBezTo>
                  <a:cubicBezTo>
                    <a:pt x="3911" y="5799"/>
                    <a:pt x="3911" y="5808"/>
                    <a:pt x="3911" y="5817"/>
                  </a:cubicBezTo>
                  <a:cubicBezTo>
                    <a:pt x="3482" y="6408"/>
                    <a:pt x="2774" y="8078"/>
                    <a:pt x="2007" y="8078"/>
                  </a:cubicBezTo>
                  <a:cubicBezTo>
                    <a:pt x="1977" y="8078"/>
                    <a:pt x="1946" y="8076"/>
                    <a:pt x="1915" y="8070"/>
                  </a:cubicBezTo>
                  <a:cubicBezTo>
                    <a:pt x="1737" y="8062"/>
                    <a:pt x="1622" y="7928"/>
                    <a:pt x="1559" y="7768"/>
                  </a:cubicBezTo>
                  <a:cubicBezTo>
                    <a:pt x="1185" y="7037"/>
                    <a:pt x="2245" y="6200"/>
                    <a:pt x="2708" y="5737"/>
                  </a:cubicBezTo>
                  <a:cubicBezTo>
                    <a:pt x="2869" y="5576"/>
                    <a:pt x="3091" y="5478"/>
                    <a:pt x="3278" y="5363"/>
                  </a:cubicBezTo>
                  <a:close/>
                  <a:moveTo>
                    <a:pt x="5282" y="5193"/>
                  </a:moveTo>
                  <a:cubicBezTo>
                    <a:pt x="5291" y="5202"/>
                    <a:pt x="5291" y="5211"/>
                    <a:pt x="5300" y="5211"/>
                  </a:cubicBezTo>
                  <a:cubicBezTo>
                    <a:pt x="5309" y="5220"/>
                    <a:pt x="5318" y="5220"/>
                    <a:pt x="5327" y="5229"/>
                  </a:cubicBezTo>
                  <a:cubicBezTo>
                    <a:pt x="5861" y="5808"/>
                    <a:pt x="6458" y="6342"/>
                    <a:pt x="6832" y="7055"/>
                  </a:cubicBezTo>
                  <a:cubicBezTo>
                    <a:pt x="7103" y="7531"/>
                    <a:pt x="6965" y="8146"/>
                    <a:pt x="6486" y="8146"/>
                  </a:cubicBezTo>
                  <a:cubicBezTo>
                    <a:pt x="6382" y="8146"/>
                    <a:pt x="6263" y="8117"/>
                    <a:pt x="6129" y="8053"/>
                  </a:cubicBezTo>
                  <a:cubicBezTo>
                    <a:pt x="5701" y="7821"/>
                    <a:pt x="5585" y="7313"/>
                    <a:pt x="5380" y="6904"/>
                  </a:cubicBezTo>
                  <a:cubicBezTo>
                    <a:pt x="5193" y="6494"/>
                    <a:pt x="5069" y="6066"/>
                    <a:pt x="4926" y="5639"/>
                  </a:cubicBezTo>
                  <a:cubicBezTo>
                    <a:pt x="4917" y="5621"/>
                    <a:pt x="4917" y="5603"/>
                    <a:pt x="4908" y="5585"/>
                  </a:cubicBezTo>
                  <a:cubicBezTo>
                    <a:pt x="5069" y="5478"/>
                    <a:pt x="5193" y="5345"/>
                    <a:pt x="5282" y="5193"/>
                  </a:cubicBezTo>
                  <a:close/>
                  <a:moveTo>
                    <a:pt x="4766" y="5657"/>
                  </a:moveTo>
                  <a:cubicBezTo>
                    <a:pt x="4837" y="5888"/>
                    <a:pt x="4908" y="6111"/>
                    <a:pt x="4953" y="6334"/>
                  </a:cubicBezTo>
                  <a:cubicBezTo>
                    <a:pt x="5086" y="7055"/>
                    <a:pt x="5532" y="8204"/>
                    <a:pt x="5069" y="8845"/>
                  </a:cubicBezTo>
                  <a:lnTo>
                    <a:pt x="5078" y="8845"/>
                  </a:lnTo>
                  <a:cubicBezTo>
                    <a:pt x="4969" y="8968"/>
                    <a:pt x="4807" y="9032"/>
                    <a:pt x="4646" y="9032"/>
                  </a:cubicBezTo>
                  <a:cubicBezTo>
                    <a:pt x="4491" y="9032"/>
                    <a:pt x="4336" y="8972"/>
                    <a:pt x="4231" y="8845"/>
                  </a:cubicBezTo>
                  <a:cubicBezTo>
                    <a:pt x="3608" y="8062"/>
                    <a:pt x="3911" y="6966"/>
                    <a:pt x="4035" y="6057"/>
                  </a:cubicBezTo>
                  <a:cubicBezTo>
                    <a:pt x="4035" y="5986"/>
                    <a:pt x="4053" y="5924"/>
                    <a:pt x="4053" y="5853"/>
                  </a:cubicBezTo>
                  <a:cubicBezTo>
                    <a:pt x="4062" y="5835"/>
                    <a:pt x="4071" y="5826"/>
                    <a:pt x="4080" y="5808"/>
                  </a:cubicBezTo>
                  <a:cubicBezTo>
                    <a:pt x="4080" y="5808"/>
                    <a:pt x="4080" y="5799"/>
                    <a:pt x="4080" y="5799"/>
                  </a:cubicBezTo>
                  <a:lnTo>
                    <a:pt x="4107" y="5799"/>
                  </a:lnTo>
                  <a:cubicBezTo>
                    <a:pt x="4365" y="5799"/>
                    <a:pt x="4588" y="5755"/>
                    <a:pt x="4766" y="5657"/>
                  </a:cubicBezTo>
                  <a:close/>
                  <a:moveTo>
                    <a:pt x="4233" y="1"/>
                  </a:moveTo>
                  <a:cubicBezTo>
                    <a:pt x="4099" y="1"/>
                    <a:pt x="3965" y="43"/>
                    <a:pt x="3857" y="125"/>
                  </a:cubicBezTo>
                  <a:cubicBezTo>
                    <a:pt x="3581" y="348"/>
                    <a:pt x="3501" y="829"/>
                    <a:pt x="3501" y="1363"/>
                  </a:cubicBezTo>
                  <a:cubicBezTo>
                    <a:pt x="3305" y="1034"/>
                    <a:pt x="3029" y="713"/>
                    <a:pt x="2637" y="677"/>
                  </a:cubicBezTo>
                  <a:cubicBezTo>
                    <a:pt x="2621" y="676"/>
                    <a:pt x="2605" y="676"/>
                    <a:pt x="2590" y="676"/>
                  </a:cubicBezTo>
                  <a:cubicBezTo>
                    <a:pt x="2092" y="676"/>
                    <a:pt x="1793" y="1217"/>
                    <a:pt x="1862" y="1675"/>
                  </a:cubicBezTo>
                  <a:cubicBezTo>
                    <a:pt x="1942" y="2129"/>
                    <a:pt x="2236" y="2530"/>
                    <a:pt x="2477" y="2922"/>
                  </a:cubicBezTo>
                  <a:cubicBezTo>
                    <a:pt x="2197" y="2633"/>
                    <a:pt x="1723" y="2424"/>
                    <a:pt x="1292" y="2424"/>
                  </a:cubicBezTo>
                  <a:cubicBezTo>
                    <a:pt x="914" y="2424"/>
                    <a:pt x="569" y="2585"/>
                    <a:pt x="419" y="2993"/>
                  </a:cubicBezTo>
                  <a:cubicBezTo>
                    <a:pt x="339" y="3323"/>
                    <a:pt x="455" y="3697"/>
                    <a:pt x="740" y="3884"/>
                  </a:cubicBezTo>
                  <a:cubicBezTo>
                    <a:pt x="1230" y="4240"/>
                    <a:pt x="1826" y="4383"/>
                    <a:pt x="2423" y="4508"/>
                  </a:cubicBezTo>
                  <a:lnTo>
                    <a:pt x="2361" y="4508"/>
                  </a:lnTo>
                  <a:cubicBezTo>
                    <a:pt x="1987" y="4543"/>
                    <a:pt x="1595" y="4570"/>
                    <a:pt x="1239" y="4695"/>
                  </a:cubicBezTo>
                  <a:cubicBezTo>
                    <a:pt x="793" y="4819"/>
                    <a:pt x="259" y="5069"/>
                    <a:pt x="161" y="5576"/>
                  </a:cubicBezTo>
                  <a:cubicBezTo>
                    <a:pt x="77" y="6043"/>
                    <a:pt x="478" y="6455"/>
                    <a:pt x="923" y="6455"/>
                  </a:cubicBezTo>
                  <a:cubicBezTo>
                    <a:pt x="954" y="6455"/>
                    <a:pt x="985" y="6453"/>
                    <a:pt x="1016" y="6449"/>
                  </a:cubicBezTo>
                  <a:cubicBezTo>
                    <a:pt x="1497" y="6387"/>
                    <a:pt x="1889" y="6093"/>
                    <a:pt x="2325" y="5906"/>
                  </a:cubicBezTo>
                  <a:lnTo>
                    <a:pt x="2325" y="5906"/>
                  </a:lnTo>
                  <a:cubicBezTo>
                    <a:pt x="1862" y="6378"/>
                    <a:pt x="1158" y="6984"/>
                    <a:pt x="1372" y="7723"/>
                  </a:cubicBezTo>
                  <a:cubicBezTo>
                    <a:pt x="1477" y="8003"/>
                    <a:pt x="1668" y="8231"/>
                    <a:pt x="1986" y="8231"/>
                  </a:cubicBezTo>
                  <a:cubicBezTo>
                    <a:pt x="1992" y="8231"/>
                    <a:pt x="1998" y="8231"/>
                    <a:pt x="2005" y="8231"/>
                  </a:cubicBezTo>
                  <a:cubicBezTo>
                    <a:pt x="2771" y="8222"/>
                    <a:pt x="3403" y="6930"/>
                    <a:pt x="3866" y="6138"/>
                  </a:cubicBezTo>
                  <a:lnTo>
                    <a:pt x="3866" y="6138"/>
                  </a:lnTo>
                  <a:cubicBezTo>
                    <a:pt x="3733" y="7162"/>
                    <a:pt x="3412" y="8551"/>
                    <a:pt x="4401" y="9139"/>
                  </a:cubicBezTo>
                  <a:cubicBezTo>
                    <a:pt x="4499" y="9160"/>
                    <a:pt x="4589" y="9170"/>
                    <a:pt x="4671" y="9170"/>
                  </a:cubicBezTo>
                  <a:cubicBezTo>
                    <a:pt x="5663" y="9170"/>
                    <a:pt x="5437" y="7709"/>
                    <a:pt x="5256" y="6993"/>
                  </a:cubicBezTo>
                  <a:lnTo>
                    <a:pt x="5256" y="6993"/>
                  </a:lnTo>
                  <a:cubicBezTo>
                    <a:pt x="5452" y="7385"/>
                    <a:pt x="5585" y="7857"/>
                    <a:pt x="5959" y="8124"/>
                  </a:cubicBezTo>
                  <a:cubicBezTo>
                    <a:pt x="6122" y="8237"/>
                    <a:pt x="6301" y="8294"/>
                    <a:pt x="6469" y="8294"/>
                  </a:cubicBezTo>
                  <a:cubicBezTo>
                    <a:pt x="6790" y="8294"/>
                    <a:pt x="7070" y="8088"/>
                    <a:pt x="7117" y="7678"/>
                  </a:cubicBezTo>
                  <a:cubicBezTo>
                    <a:pt x="7162" y="7198"/>
                    <a:pt x="6859" y="6761"/>
                    <a:pt x="6574" y="6396"/>
                  </a:cubicBezTo>
                  <a:cubicBezTo>
                    <a:pt x="6333" y="6093"/>
                    <a:pt x="6075" y="5808"/>
                    <a:pt x="5808" y="5532"/>
                  </a:cubicBezTo>
                  <a:lnTo>
                    <a:pt x="5808" y="5532"/>
                  </a:lnTo>
                  <a:cubicBezTo>
                    <a:pt x="6342" y="5835"/>
                    <a:pt x="6903" y="6093"/>
                    <a:pt x="7518" y="6129"/>
                  </a:cubicBezTo>
                  <a:cubicBezTo>
                    <a:pt x="7550" y="6132"/>
                    <a:pt x="7582" y="6134"/>
                    <a:pt x="7615" y="6134"/>
                  </a:cubicBezTo>
                  <a:cubicBezTo>
                    <a:pt x="8181" y="6134"/>
                    <a:pt x="8812" y="5632"/>
                    <a:pt x="8542" y="5042"/>
                  </a:cubicBezTo>
                  <a:lnTo>
                    <a:pt x="8533" y="5042"/>
                  </a:lnTo>
                  <a:cubicBezTo>
                    <a:pt x="8168" y="4534"/>
                    <a:pt x="7465" y="4561"/>
                    <a:pt x="6903" y="4472"/>
                  </a:cubicBezTo>
                  <a:cubicBezTo>
                    <a:pt x="7420" y="4374"/>
                    <a:pt x="7972" y="4205"/>
                    <a:pt x="8266" y="3742"/>
                  </a:cubicBezTo>
                  <a:cubicBezTo>
                    <a:pt x="8563" y="3209"/>
                    <a:pt x="7978" y="2770"/>
                    <a:pt x="7476" y="2770"/>
                  </a:cubicBezTo>
                  <a:cubicBezTo>
                    <a:pt x="7467" y="2770"/>
                    <a:pt x="7457" y="2770"/>
                    <a:pt x="7447" y="2771"/>
                  </a:cubicBezTo>
                  <a:cubicBezTo>
                    <a:pt x="6921" y="2788"/>
                    <a:pt x="6467" y="3100"/>
                    <a:pt x="6004" y="3305"/>
                  </a:cubicBezTo>
                  <a:cubicBezTo>
                    <a:pt x="6378" y="2851"/>
                    <a:pt x="6903" y="2281"/>
                    <a:pt x="6806" y="1657"/>
                  </a:cubicBezTo>
                  <a:cubicBezTo>
                    <a:pt x="6702" y="1320"/>
                    <a:pt x="6366" y="1058"/>
                    <a:pt x="6021" y="1058"/>
                  </a:cubicBezTo>
                  <a:cubicBezTo>
                    <a:pt x="5919" y="1058"/>
                    <a:pt x="5816" y="1081"/>
                    <a:pt x="5719" y="1132"/>
                  </a:cubicBezTo>
                  <a:cubicBezTo>
                    <a:pt x="5336" y="1301"/>
                    <a:pt x="5211" y="1746"/>
                    <a:pt x="5033" y="2085"/>
                  </a:cubicBezTo>
                  <a:cubicBezTo>
                    <a:pt x="4944" y="2316"/>
                    <a:pt x="4837" y="2539"/>
                    <a:pt x="4748" y="2771"/>
                  </a:cubicBezTo>
                  <a:cubicBezTo>
                    <a:pt x="4757" y="2699"/>
                    <a:pt x="4757" y="2628"/>
                    <a:pt x="4766" y="2557"/>
                  </a:cubicBezTo>
                  <a:cubicBezTo>
                    <a:pt x="4784" y="1809"/>
                    <a:pt x="5069" y="998"/>
                    <a:pt x="4721" y="286"/>
                  </a:cubicBezTo>
                  <a:cubicBezTo>
                    <a:pt x="4625" y="94"/>
                    <a:pt x="4431" y="1"/>
                    <a:pt x="423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grpSp>
      <p:grpSp>
        <p:nvGrpSpPr>
          <p:cNvPr id="1721" name="Google Shape;1721;p51" descr="142 trang thu"/>
          <p:cNvGrpSpPr/>
          <p:nvPr/>
        </p:nvGrpSpPr>
        <p:grpSpPr>
          <a:xfrm>
            <a:off x="9783946" y="131061"/>
            <a:ext cx="1481474" cy="1099538"/>
            <a:chOff x="7739325" y="1672700"/>
            <a:chExt cx="1113861" cy="826699"/>
          </a:xfrm>
        </p:grpSpPr>
        <p:sp>
          <p:nvSpPr>
            <p:cNvPr id="1722" name="Google Shape;1722;p51"/>
            <p:cNvSpPr/>
            <p:nvPr/>
          </p:nvSpPr>
          <p:spPr>
            <a:xfrm>
              <a:off x="7739325" y="1672700"/>
              <a:ext cx="1113861" cy="826699"/>
            </a:xfrm>
            <a:custGeom>
              <a:avLst/>
              <a:gdLst/>
              <a:ahLst/>
              <a:cxnLst/>
              <a:rect l="l" t="t" r="r" b="b"/>
              <a:pathLst>
                <a:path w="40600" h="30133" extrusionOk="0">
                  <a:moveTo>
                    <a:pt x="19781" y="1"/>
                  </a:moveTo>
                  <a:cubicBezTo>
                    <a:pt x="19553" y="1"/>
                    <a:pt x="19325" y="4"/>
                    <a:pt x="19097" y="9"/>
                  </a:cubicBezTo>
                  <a:cubicBezTo>
                    <a:pt x="17049" y="62"/>
                    <a:pt x="14991" y="169"/>
                    <a:pt x="12969" y="499"/>
                  </a:cubicBezTo>
                  <a:cubicBezTo>
                    <a:pt x="10538" y="989"/>
                    <a:pt x="8106" y="1853"/>
                    <a:pt x="6182" y="3483"/>
                  </a:cubicBezTo>
                  <a:cubicBezTo>
                    <a:pt x="4819" y="4632"/>
                    <a:pt x="3813" y="6110"/>
                    <a:pt x="2842" y="7598"/>
                  </a:cubicBezTo>
                  <a:cubicBezTo>
                    <a:pt x="1417" y="9762"/>
                    <a:pt x="651" y="12292"/>
                    <a:pt x="250" y="14830"/>
                  </a:cubicBezTo>
                  <a:cubicBezTo>
                    <a:pt x="0" y="16674"/>
                    <a:pt x="134" y="18598"/>
                    <a:pt x="864" y="20317"/>
                  </a:cubicBezTo>
                  <a:cubicBezTo>
                    <a:pt x="953" y="20584"/>
                    <a:pt x="1069" y="20834"/>
                    <a:pt x="1203" y="21083"/>
                  </a:cubicBezTo>
                  <a:cubicBezTo>
                    <a:pt x="1408" y="21493"/>
                    <a:pt x="1666" y="21885"/>
                    <a:pt x="1933" y="22268"/>
                  </a:cubicBezTo>
                  <a:cubicBezTo>
                    <a:pt x="2352" y="22847"/>
                    <a:pt x="2779" y="23426"/>
                    <a:pt x="3341" y="23871"/>
                  </a:cubicBezTo>
                  <a:cubicBezTo>
                    <a:pt x="4151" y="24575"/>
                    <a:pt x="5104" y="25074"/>
                    <a:pt x="6075" y="25537"/>
                  </a:cubicBezTo>
                  <a:cubicBezTo>
                    <a:pt x="7367" y="26169"/>
                    <a:pt x="8765" y="26543"/>
                    <a:pt x="10172" y="26802"/>
                  </a:cubicBezTo>
                  <a:cubicBezTo>
                    <a:pt x="12053" y="27184"/>
                    <a:pt x="13975" y="27348"/>
                    <a:pt x="15895" y="27348"/>
                  </a:cubicBezTo>
                  <a:cubicBezTo>
                    <a:pt x="16658" y="27348"/>
                    <a:pt x="17420" y="27322"/>
                    <a:pt x="18180" y="27274"/>
                  </a:cubicBezTo>
                  <a:lnTo>
                    <a:pt x="18314" y="27274"/>
                  </a:lnTo>
                  <a:cubicBezTo>
                    <a:pt x="18319" y="27274"/>
                    <a:pt x="18325" y="27278"/>
                    <a:pt x="18334" y="27278"/>
                  </a:cubicBezTo>
                  <a:cubicBezTo>
                    <a:pt x="18338" y="27278"/>
                    <a:pt x="18343" y="27277"/>
                    <a:pt x="18349" y="27274"/>
                  </a:cubicBezTo>
                  <a:lnTo>
                    <a:pt x="18483" y="27274"/>
                  </a:lnTo>
                  <a:cubicBezTo>
                    <a:pt x="18492" y="27274"/>
                    <a:pt x="18501" y="27274"/>
                    <a:pt x="18509" y="27283"/>
                  </a:cubicBezTo>
                  <a:cubicBezTo>
                    <a:pt x="18518" y="27283"/>
                    <a:pt x="18518" y="27291"/>
                    <a:pt x="18518" y="27291"/>
                  </a:cubicBezTo>
                  <a:cubicBezTo>
                    <a:pt x="18527" y="27300"/>
                    <a:pt x="18527" y="27300"/>
                    <a:pt x="18536" y="27309"/>
                  </a:cubicBezTo>
                  <a:cubicBezTo>
                    <a:pt x="18536" y="27318"/>
                    <a:pt x="18545" y="27327"/>
                    <a:pt x="18545" y="27336"/>
                  </a:cubicBezTo>
                  <a:lnTo>
                    <a:pt x="18554" y="27345"/>
                  </a:lnTo>
                  <a:cubicBezTo>
                    <a:pt x="18554" y="27345"/>
                    <a:pt x="18554" y="27345"/>
                    <a:pt x="18554" y="27354"/>
                  </a:cubicBezTo>
                  <a:cubicBezTo>
                    <a:pt x="18554" y="27363"/>
                    <a:pt x="18563" y="27372"/>
                    <a:pt x="18563" y="27389"/>
                  </a:cubicBezTo>
                  <a:lnTo>
                    <a:pt x="18572" y="27389"/>
                  </a:lnTo>
                  <a:cubicBezTo>
                    <a:pt x="18572" y="27389"/>
                    <a:pt x="18572" y="27398"/>
                    <a:pt x="18572" y="27398"/>
                  </a:cubicBezTo>
                  <a:cubicBezTo>
                    <a:pt x="18572" y="27398"/>
                    <a:pt x="18581" y="27407"/>
                    <a:pt x="18581" y="27416"/>
                  </a:cubicBezTo>
                  <a:cubicBezTo>
                    <a:pt x="18590" y="27443"/>
                    <a:pt x="18607" y="27470"/>
                    <a:pt x="18625" y="27487"/>
                  </a:cubicBezTo>
                  <a:cubicBezTo>
                    <a:pt x="18839" y="27897"/>
                    <a:pt x="19035" y="28316"/>
                    <a:pt x="19249" y="28734"/>
                  </a:cubicBezTo>
                  <a:cubicBezTo>
                    <a:pt x="19463" y="29109"/>
                    <a:pt x="19676" y="29492"/>
                    <a:pt x="19872" y="29875"/>
                  </a:cubicBezTo>
                  <a:cubicBezTo>
                    <a:pt x="19908" y="29964"/>
                    <a:pt x="19952" y="30053"/>
                    <a:pt x="19997" y="30133"/>
                  </a:cubicBezTo>
                  <a:cubicBezTo>
                    <a:pt x="20050" y="29875"/>
                    <a:pt x="20104" y="29616"/>
                    <a:pt x="20184" y="29367"/>
                  </a:cubicBezTo>
                  <a:cubicBezTo>
                    <a:pt x="20371" y="28761"/>
                    <a:pt x="20585" y="28155"/>
                    <a:pt x="20745" y="27541"/>
                  </a:cubicBezTo>
                  <a:cubicBezTo>
                    <a:pt x="20745" y="27541"/>
                    <a:pt x="20745" y="27541"/>
                    <a:pt x="20745" y="27532"/>
                  </a:cubicBezTo>
                  <a:cubicBezTo>
                    <a:pt x="20763" y="27487"/>
                    <a:pt x="20772" y="27443"/>
                    <a:pt x="20790" y="27398"/>
                  </a:cubicBezTo>
                  <a:cubicBezTo>
                    <a:pt x="20790" y="27398"/>
                    <a:pt x="20790" y="27398"/>
                    <a:pt x="20790" y="27389"/>
                  </a:cubicBezTo>
                  <a:cubicBezTo>
                    <a:pt x="20790" y="27381"/>
                    <a:pt x="20799" y="27372"/>
                    <a:pt x="20799" y="27363"/>
                  </a:cubicBezTo>
                  <a:cubicBezTo>
                    <a:pt x="20816" y="27309"/>
                    <a:pt x="20825" y="27265"/>
                    <a:pt x="20843" y="27211"/>
                  </a:cubicBezTo>
                  <a:lnTo>
                    <a:pt x="20879" y="27211"/>
                  </a:lnTo>
                  <a:lnTo>
                    <a:pt x="20959" y="27220"/>
                  </a:lnTo>
                  <a:lnTo>
                    <a:pt x="20977" y="27220"/>
                  </a:lnTo>
                  <a:cubicBezTo>
                    <a:pt x="21182" y="27238"/>
                    <a:pt x="21389" y="27244"/>
                    <a:pt x="21597" y="27244"/>
                  </a:cubicBezTo>
                  <a:cubicBezTo>
                    <a:pt x="22029" y="27244"/>
                    <a:pt x="22465" y="27217"/>
                    <a:pt x="22892" y="27211"/>
                  </a:cubicBezTo>
                  <a:cubicBezTo>
                    <a:pt x="23756" y="27158"/>
                    <a:pt x="24611" y="27033"/>
                    <a:pt x="25475" y="27006"/>
                  </a:cubicBezTo>
                  <a:cubicBezTo>
                    <a:pt x="26606" y="26953"/>
                    <a:pt x="27746" y="26998"/>
                    <a:pt x="28877" y="26882"/>
                  </a:cubicBezTo>
                  <a:cubicBezTo>
                    <a:pt x="30196" y="26730"/>
                    <a:pt x="31523" y="26499"/>
                    <a:pt x="32797" y="26116"/>
                  </a:cubicBezTo>
                  <a:cubicBezTo>
                    <a:pt x="34498" y="25483"/>
                    <a:pt x="36092" y="24539"/>
                    <a:pt x="37428" y="23310"/>
                  </a:cubicBezTo>
                  <a:cubicBezTo>
                    <a:pt x="38212" y="22597"/>
                    <a:pt x="38827" y="21725"/>
                    <a:pt x="39254" y="20754"/>
                  </a:cubicBezTo>
                  <a:cubicBezTo>
                    <a:pt x="39780" y="19765"/>
                    <a:pt x="40074" y="18687"/>
                    <a:pt x="40305" y="17600"/>
                  </a:cubicBezTo>
                  <a:cubicBezTo>
                    <a:pt x="40599" y="16193"/>
                    <a:pt x="40359" y="14750"/>
                    <a:pt x="40163" y="13343"/>
                  </a:cubicBezTo>
                  <a:cubicBezTo>
                    <a:pt x="39967" y="11695"/>
                    <a:pt x="39637" y="10448"/>
                    <a:pt x="39049" y="9272"/>
                  </a:cubicBezTo>
                  <a:cubicBezTo>
                    <a:pt x="38586" y="8355"/>
                    <a:pt x="37963" y="7491"/>
                    <a:pt x="37125" y="6511"/>
                  </a:cubicBezTo>
                  <a:cubicBezTo>
                    <a:pt x="35112" y="4160"/>
                    <a:pt x="32271" y="2663"/>
                    <a:pt x="29394" y="1612"/>
                  </a:cubicBezTo>
                  <a:cubicBezTo>
                    <a:pt x="26313" y="538"/>
                    <a:pt x="23046" y="1"/>
                    <a:pt x="197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grpSp>
          <p:nvGrpSpPr>
            <p:cNvPr id="1723" name="Google Shape;1723;p51"/>
            <p:cNvGrpSpPr/>
            <p:nvPr/>
          </p:nvGrpSpPr>
          <p:grpSpPr>
            <a:xfrm>
              <a:off x="8061250" y="2040450"/>
              <a:ext cx="470000" cy="91200"/>
              <a:chOff x="7990900" y="2040450"/>
              <a:chExt cx="470000" cy="91200"/>
            </a:xfrm>
          </p:grpSpPr>
          <p:sp>
            <p:nvSpPr>
              <p:cNvPr id="1724" name="Google Shape;1724;p51"/>
              <p:cNvSpPr/>
              <p:nvPr/>
            </p:nvSpPr>
            <p:spPr>
              <a:xfrm>
                <a:off x="7990900" y="2040450"/>
                <a:ext cx="91200" cy="91200"/>
              </a:xfrm>
              <a:prstGeom prst="ellipse">
                <a:avLst/>
              </a:prstGeom>
              <a:solidFill>
                <a:schemeClr val="dk1"/>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25" name="Google Shape;1725;p51"/>
              <p:cNvSpPr/>
              <p:nvPr/>
            </p:nvSpPr>
            <p:spPr>
              <a:xfrm>
                <a:off x="8180300" y="2040450"/>
                <a:ext cx="91200" cy="91200"/>
              </a:xfrm>
              <a:prstGeom prst="ellipse">
                <a:avLst/>
              </a:prstGeom>
              <a:solidFill>
                <a:schemeClr val="dk1"/>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sp>
            <p:nvSpPr>
              <p:cNvPr id="1726" name="Google Shape;1726;p51"/>
              <p:cNvSpPr/>
              <p:nvPr/>
            </p:nvSpPr>
            <p:spPr>
              <a:xfrm>
                <a:off x="8369700" y="2040450"/>
                <a:ext cx="91200" cy="91200"/>
              </a:xfrm>
              <a:prstGeom prst="ellipse">
                <a:avLst/>
              </a:prstGeom>
              <a:solidFill>
                <a:schemeClr val="dk1"/>
              </a:solidFill>
              <a:ln>
                <a:noFill/>
              </a:ln>
            </p:spPr>
            <p:txBody>
              <a:bodyPr spcFirstLastPara="1" wrap="square" lIns="121598" tIns="121598" rIns="121598" bIns="121598" anchor="ctr" anchorCtr="0">
                <a:noAutofit/>
              </a:bodyPr>
              <a:lstStyle/>
              <a:p>
                <a:pPr defTabSz="1216152">
                  <a:buClr>
                    <a:srgbClr val="000000"/>
                  </a:buClr>
                </a:pPr>
                <a:endParaRPr sz="1862" kern="0">
                  <a:solidFill>
                    <a:srgbClr val="000000"/>
                  </a:solidFill>
                  <a:latin typeface="Arial"/>
                  <a:cs typeface="Arial"/>
                  <a:sym typeface="Arial"/>
                </a:endParaRPr>
              </a:p>
            </p:txBody>
          </p:sp>
        </p:grpSp>
      </p:grpSp>
      <p:sp>
        <p:nvSpPr>
          <p:cNvPr id="5" name="TextBox 4" descr="142 trang thu">
            <a:extLst>
              <a:ext uri="{FF2B5EF4-FFF2-40B4-BE49-F238E27FC236}">
                <a16:creationId xmlns="" xmlns:a16="http://schemas.microsoft.com/office/drawing/2014/main" id="{1D32D7D4-4972-CB08-D32F-8F9F72FD8F15}"/>
              </a:ext>
            </a:extLst>
          </p:cNvPr>
          <p:cNvSpPr txBox="1"/>
          <p:nvPr/>
        </p:nvSpPr>
        <p:spPr>
          <a:xfrm>
            <a:off x="149463" y="2394832"/>
            <a:ext cx="1873307" cy="1402179"/>
          </a:xfrm>
          <a:prstGeom prst="rect">
            <a:avLst/>
          </a:prstGeom>
          <a:noFill/>
        </p:spPr>
        <p:txBody>
          <a:bodyPr wrap="square">
            <a:spAutoFit/>
          </a:bodyPr>
          <a:lstStyle/>
          <a:p>
            <a:pPr algn="ctr" defTabSz="1216152">
              <a:buClr>
                <a:srgbClr val="000000"/>
              </a:buClr>
            </a:pPr>
            <a:r>
              <a:rPr lang="en" sz="4256" b="1" kern="0" dirty="0">
                <a:solidFill>
                  <a:srgbClr val="FF0000"/>
                </a:solidFill>
                <a:latin typeface="Roboto Condensed" panose="02000000000000000000" pitchFamily="2" charset="0"/>
                <a:ea typeface="Roboto Condensed" panose="02000000000000000000" pitchFamily="2" charset="0"/>
                <a:cs typeface="Arial"/>
                <a:sym typeface="Arial"/>
              </a:rPr>
              <a:t>KẾT</a:t>
            </a:r>
          </a:p>
          <a:p>
            <a:pPr algn="ctr" defTabSz="1216152">
              <a:buClr>
                <a:srgbClr val="000000"/>
              </a:buClr>
            </a:pPr>
            <a:r>
              <a:rPr lang="en" sz="4256" b="1" kern="0" dirty="0">
                <a:solidFill>
                  <a:srgbClr val="FF0000"/>
                </a:solidFill>
                <a:latin typeface="Roboto Condensed" panose="02000000000000000000" pitchFamily="2" charset="0"/>
                <a:ea typeface="Roboto Condensed" panose="02000000000000000000" pitchFamily="2" charset="0"/>
                <a:cs typeface="Arial"/>
                <a:sym typeface="Arial"/>
              </a:rPr>
              <a:t>LUẬN 1</a:t>
            </a:r>
          </a:p>
        </p:txBody>
      </p:sp>
      <p:sp>
        <p:nvSpPr>
          <p:cNvPr id="3" name="TextBox 2" descr="142 trang thu">
            <a:extLst>
              <a:ext uri="{FF2B5EF4-FFF2-40B4-BE49-F238E27FC236}">
                <a16:creationId xmlns="" xmlns:a16="http://schemas.microsoft.com/office/drawing/2014/main" id="{F2CFEC6A-442A-9BC0-71AE-17029D9B236A}"/>
              </a:ext>
            </a:extLst>
          </p:cNvPr>
          <p:cNvSpPr txBox="1"/>
          <p:nvPr/>
        </p:nvSpPr>
        <p:spPr>
          <a:xfrm>
            <a:off x="2294602" y="3131070"/>
            <a:ext cx="8937152" cy="1252138"/>
          </a:xfrm>
          <a:prstGeom prst="rect">
            <a:avLst/>
          </a:prstGeom>
          <a:noFill/>
        </p:spPr>
        <p:txBody>
          <a:bodyPr wrap="square">
            <a:spAutoFit/>
          </a:bodyPr>
          <a:lstStyle/>
          <a:p>
            <a:pPr defTabSz="1216152">
              <a:lnSpc>
                <a:spcPct val="150000"/>
              </a:lnSpc>
              <a:buClr>
                <a:srgbClr val="000000"/>
              </a:buClr>
            </a:pPr>
            <a:r>
              <a:rPr lang="en-US" sz="2660" b="1" kern="0" dirty="0">
                <a:solidFill>
                  <a:srgbClr val="00B050"/>
                </a:solidFill>
                <a:latin typeface="Roboto" panose="02000000000000000000" pitchFamily="2" charset="0"/>
                <a:ea typeface="Roboto" panose="02000000000000000000" pitchFamily="2" charset="0"/>
                <a:cs typeface="Arial"/>
                <a:sym typeface="Arial"/>
              </a:rPr>
              <a:t>2. </a:t>
            </a:r>
            <a:r>
              <a:rPr lang="en-US" sz="2660" b="1" kern="0" dirty="0" err="1">
                <a:solidFill>
                  <a:srgbClr val="00B050"/>
                </a:solidFill>
                <a:latin typeface="Roboto" panose="02000000000000000000" pitchFamily="2" charset="0"/>
                <a:ea typeface="Roboto" panose="02000000000000000000" pitchFamily="2" charset="0"/>
                <a:cs typeface="Arial"/>
                <a:sym typeface="Arial"/>
              </a:rPr>
              <a:t>Âm</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nghe</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được</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to </a:t>
            </a:r>
            <a:r>
              <a:rPr lang="en-US" sz="2660" b="1" kern="0" dirty="0" err="1">
                <a:solidFill>
                  <a:srgbClr val="00B050"/>
                </a:solidFill>
                <a:latin typeface="Roboto" panose="02000000000000000000" pitchFamily="2" charset="0"/>
                <a:ea typeface="Roboto" panose="02000000000000000000" pitchFamily="2" charset="0"/>
                <a:cs typeface="Arial"/>
                <a:sym typeface="Arial"/>
              </a:rPr>
              <a:t>khi</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biên</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độ</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lớn</a:t>
            </a:r>
            <a:r>
              <a:rPr lang="en-US" sz="2660" b="1" kern="0" dirty="0">
                <a:solidFill>
                  <a:srgbClr val="00B050"/>
                </a:solidFill>
                <a:latin typeface="Roboto" panose="02000000000000000000" pitchFamily="2" charset="0"/>
                <a:ea typeface="Roboto" panose="02000000000000000000" pitchFamily="2" charset="0"/>
                <a:cs typeface="Arial"/>
                <a:sym typeface="Arial"/>
              </a:rPr>
              <a:t>.</a:t>
            </a:r>
          </a:p>
          <a:p>
            <a:pPr defTabSz="1216152">
              <a:lnSpc>
                <a:spcPct val="150000"/>
              </a:lnSpc>
              <a:buClr>
                <a:srgbClr val="000000"/>
              </a:buClr>
            </a:pP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Âm</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nghe</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được</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nhỏ</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khi</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biên</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độ</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nhỏ</a:t>
            </a:r>
            <a:r>
              <a:rPr lang="en-US" sz="2660" b="1" kern="0" dirty="0">
                <a:solidFill>
                  <a:srgbClr val="00B050"/>
                </a:solidFill>
                <a:latin typeface="Roboto" panose="02000000000000000000" pitchFamily="2" charset="0"/>
                <a:ea typeface="Roboto" panose="02000000000000000000" pitchFamily="2" charset="0"/>
                <a:cs typeface="Arial"/>
                <a:sym typeface="Arial"/>
              </a:rPr>
              <a:t>.</a:t>
            </a:r>
          </a:p>
        </p:txBody>
      </p:sp>
    </p:spTree>
    <p:extLst>
      <p:ext uri="{BB962C8B-B14F-4D97-AF65-F5344CB8AC3E}">
        <p14:creationId xmlns:p14="http://schemas.microsoft.com/office/powerpoint/2010/main" val="164665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679"/>
                                        </p:tgtEl>
                                        <p:attrNameLst>
                                          <p:attrName>style.visibility</p:attrName>
                                        </p:attrNameLst>
                                      </p:cBhvr>
                                      <p:to>
                                        <p:strVal val="visible"/>
                                      </p:to>
                                    </p:set>
                                    <p:anim calcmode="lin" valueType="num">
                                      <p:cBhvr additive="base">
                                        <p:cTn id="7" dur="500" fill="hold"/>
                                        <p:tgtEl>
                                          <p:spTgt spid="1679"/>
                                        </p:tgtEl>
                                        <p:attrNameLst>
                                          <p:attrName>ppt_x</p:attrName>
                                        </p:attrNameLst>
                                      </p:cBhvr>
                                      <p:tavLst>
                                        <p:tav tm="0">
                                          <p:val>
                                            <p:strVal val="#ppt_x"/>
                                          </p:val>
                                        </p:tav>
                                        <p:tav tm="100000">
                                          <p:val>
                                            <p:strVal val="#ppt_x"/>
                                          </p:val>
                                        </p:tav>
                                      </p:tavLst>
                                    </p:anim>
                                    <p:anim calcmode="lin" valueType="num">
                                      <p:cBhvr additive="base">
                                        <p:cTn id="8" dur="500" fill="hold"/>
                                        <p:tgtEl>
                                          <p:spTgt spid="16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 xmlns:a16="http://schemas.microsoft.com/office/drawing/2014/main" id="{CABB60CA-070A-4D96-813A-DF8A5593D1D3}"/>
              </a:ext>
            </a:extLst>
          </p:cNvPr>
          <p:cNvSpPr>
            <a:spLocks noChangeArrowheads="1"/>
          </p:cNvSpPr>
          <p:nvPr/>
        </p:nvSpPr>
        <p:spPr bwMode="auto">
          <a:xfrm>
            <a:off x="1976438" y="615950"/>
            <a:ext cx="8132762"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3200" b="1" u="sng" dirty="0" err="1">
                <a:cs typeface="Times New Roman" panose="02020603050405020304" pitchFamily="18" charset="0"/>
              </a:rPr>
              <a:t>Câu</a:t>
            </a:r>
            <a:r>
              <a:rPr lang="en-US" altLang="en-US" sz="3200" b="1" u="sng" dirty="0">
                <a:cs typeface="Times New Roman" panose="02020603050405020304" pitchFamily="18" charset="0"/>
              </a:rPr>
              <a:t> 1</a:t>
            </a:r>
            <a:r>
              <a:rPr lang="en-US" altLang="en-US" sz="3200" b="1" dirty="0">
                <a:cs typeface="Times New Roman" panose="02020603050405020304" pitchFamily="18" charset="0"/>
              </a:rPr>
              <a:t> : </a:t>
            </a:r>
            <a:r>
              <a:rPr lang="en-US" altLang="en-US" sz="3200" dirty="0" err="1">
                <a:cs typeface="Times New Roman" panose="02020603050405020304" pitchFamily="18" charset="0"/>
              </a:rPr>
              <a:t>Chọn</a:t>
            </a:r>
            <a:r>
              <a:rPr lang="en-US" altLang="en-US" sz="3200" dirty="0">
                <a:cs typeface="Times New Roman" panose="02020603050405020304" pitchFamily="18" charset="0"/>
              </a:rPr>
              <a:t> </a:t>
            </a:r>
            <a:r>
              <a:rPr lang="en-US" altLang="en-US" sz="3200" dirty="0" err="1">
                <a:cs typeface="Times New Roman" panose="02020603050405020304" pitchFamily="18" charset="0"/>
              </a:rPr>
              <a:t>câu</a:t>
            </a:r>
            <a:r>
              <a:rPr lang="en-US" altLang="en-US" sz="3200" dirty="0">
                <a:cs typeface="Times New Roman" panose="02020603050405020304" pitchFamily="18" charset="0"/>
              </a:rPr>
              <a:t> </a:t>
            </a:r>
            <a:r>
              <a:rPr lang="en-US" altLang="en-US" sz="3200" dirty="0" err="1">
                <a:cs typeface="Times New Roman" panose="02020603050405020304" pitchFamily="18" charset="0"/>
              </a:rPr>
              <a:t>trả</a:t>
            </a:r>
            <a:r>
              <a:rPr lang="en-US" altLang="en-US" sz="3200" dirty="0">
                <a:cs typeface="Times New Roman" panose="02020603050405020304" pitchFamily="18" charset="0"/>
              </a:rPr>
              <a:t> </a:t>
            </a:r>
            <a:r>
              <a:rPr lang="en-US" altLang="en-US" sz="3200" dirty="0" err="1">
                <a:cs typeface="Times New Roman" panose="02020603050405020304" pitchFamily="18" charset="0"/>
              </a:rPr>
              <a:t>lời</a:t>
            </a:r>
            <a:r>
              <a:rPr lang="en-US" altLang="en-US" sz="3200" dirty="0">
                <a:cs typeface="Times New Roman" panose="02020603050405020304" pitchFamily="18" charset="0"/>
              </a:rPr>
              <a:t> </a:t>
            </a:r>
            <a:r>
              <a:rPr lang="en-US" altLang="en-US" sz="3200" dirty="0" err="1">
                <a:cs typeface="Times New Roman" panose="02020603050405020304" pitchFamily="18" charset="0"/>
              </a:rPr>
              <a:t>đúng</a:t>
            </a:r>
            <a:r>
              <a:rPr lang="en-US" altLang="en-US" sz="3200" dirty="0">
                <a:cs typeface="Times New Roman" panose="02020603050405020304" pitchFamily="18" charset="0"/>
              </a:rPr>
              <a:t>:</a:t>
            </a:r>
          </a:p>
          <a:p>
            <a:pPr>
              <a:buFont typeface="Arial" panose="020B0604020202020204" pitchFamily="34" charset="0"/>
              <a:buNone/>
            </a:pPr>
            <a:endParaRPr lang="en-US" altLang="en-US" sz="3200" dirty="0">
              <a:cs typeface="Times New Roman" panose="02020603050405020304" pitchFamily="18" charset="0"/>
            </a:endParaRPr>
          </a:p>
          <a:p>
            <a:pPr>
              <a:buFont typeface="Arial" panose="020B0604020202020204" pitchFamily="34" charset="0"/>
              <a:buNone/>
            </a:pPr>
            <a:r>
              <a:rPr lang="en-US" altLang="en-US" sz="3200" dirty="0">
                <a:cs typeface="Times New Roman" panose="02020603050405020304" pitchFamily="18" charset="0"/>
              </a:rPr>
              <a:t>      </a:t>
            </a:r>
            <a:r>
              <a:rPr lang="en-US" altLang="en-US" sz="3200" b="1" i="1" dirty="0" err="1">
                <a:cs typeface="Times New Roman" panose="02020603050405020304" pitchFamily="18" charset="0"/>
              </a:rPr>
              <a:t>Âm</a:t>
            </a:r>
            <a:r>
              <a:rPr lang="en-US" altLang="en-US" sz="3200" b="1" i="1" dirty="0">
                <a:cs typeface="Times New Roman" panose="02020603050405020304" pitchFamily="18" charset="0"/>
              </a:rPr>
              <a:t> do </a:t>
            </a:r>
            <a:r>
              <a:rPr lang="en-US" altLang="en-US" sz="3200" b="1" i="1" dirty="0" err="1">
                <a:cs typeface="Times New Roman" panose="02020603050405020304" pitchFamily="18" charset="0"/>
              </a:rPr>
              <a:t>một</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vật</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phát</a:t>
            </a:r>
            <a:r>
              <a:rPr lang="en-US" altLang="en-US" sz="3200" b="1" i="1" dirty="0">
                <a:cs typeface="Times New Roman" panose="02020603050405020304" pitchFamily="18" charset="0"/>
              </a:rPr>
              <a:t> ra </a:t>
            </a:r>
            <a:r>
              <a:rPr lang="en-US" altLang="en-US" sz="3200" b="1" i="1" dirty="0" err="1">
                <a:cs typeface="Times New Roman" panose="02020603050405020304" pitchFamily="18" charset="0"/>
              </a:rPr>
              <a:t>càng</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nhỏ</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khi</a:t>
            </a:r>
            <a:r>
              <a:rPr lang="en-US" altLang="en-US" sz="3200" b="1" i="1" dirty="0">
                <a:cs typeface="Times New Roman" panose="02020603050405020304" pitchFamily="18" charset="0"/>
              </a:rPr>
              <a:t>:</a:t>
            </a:r>
          </a:p>
          <a:p>
            <a:pPr>
              <a:buFont typeface="Arial" panose="020B0604020202020204" pitchFamily="34" charset="0"/>
              <a:buNone/>
            </a:pPr>
            <a:endParaRPr lang="en-US" altLang="en-US" sz="3200" b="1" i="1" dirty="0">
              <a:cs typeface="Times New Roman" panose="02020603050405020304" pitchFamily="18" charset="0"/>
            </a:endParaRPr>
          </a:p>
          <a:p>
            <a:pPr>
              <a:buFont typeface="Arial" panose="020B0604020202020204" pitchFamily="34" charset="0"/>
              <a:buNone/>
            </a:pPr>
            <a:r>
              <a:rPr lang="en-US" altLang="en-US" sz="3200" dirty="0">
                <a:cs typeface="Times New Roman" panose="02020603050405020304" pitchFamily="18" charset="0"/>
              </a:rPr>
              <a:t>        A. </a:t>
            </a:r>
            <a:r>
              <a:rPr lang="en-US" altLang="en-US" sz="3200" dirty="0" err="1">
                <a:cs typeface="Times New Roman" panose="02020603050405020304" pitchFamily="18" charset="0"/>
              </a:rPr>
              <a:t>Vật</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a:t>
            </a:r>
            <a:r>
              <a:rPr lang="en-US" altLang="en-US" sz="3200" dirty="0" err="1">
                <a:cs typeface="Times New Roman" panose="02020603050405020304" pitchFamily="18" charset="0"/>
              </a:rPr>
              <a:t>càng</a:t>
            </a:r>
            <a:r>
              <a:rPr lang="en-US" altLang="en-US" sz="3200" dirty="0">
                <a:cs typeface="Times New Roman" panose="02020603050405020304" pitchFamily="18" charset="0"/>
              </a:rPr>
              <a:t> </a:t>
            </a:r>
            <a:r>
              <a:rPr lang="en-US" altLang="en-US" sz="3200" dirty="0" err="1">
                <a:cs typeface="Times New Roman" panose="02020603050405020304" pitchFamily="18" charset="0"/>
              </a:rPr>
              <a:t>chậm</a:t>
            </a:r>
            <a:r>
              <a:rPr lang="en-US" altLang="en-US" sz="3200" dirty="0">
                <a:cs typeface="Times New Roman" panose="02020603050405020304" pitchFamily="18" charset="0"/>
              </a:rPr>
              <a:t>. </a:t>
            </a:r>
          </a:p>
          <a:p>
            <a:pPr>
              <a:buFont typeface="Arial" panose="020B0604020202020204" pitchFamily="34" charset="0"/>
              <a:buNone/>
            </a:pPr>
            <a:r>
              <a:rPr lang="en-US" altLang="en-US" sz="3200" dirty="0">
                <a:cs typeface="Times New Roman" panose="02020603050405020304" pitchFamily="18" charset="0"/>
              </a:rPr>
              <a:t>        B. </a:t>
            </a:r>
            <a:r>
              <a:rPr lang="en-US" altLang="en-US" sz="3200" dirty="0" err="1">
                <a:cs typeface="Times New Roman" panose="02020603050405020304" pitchFamily="18" charset="0"/>
              </a:rPr>
              <a:t>Vật</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a:t>
            </a:r>
            <a:r>
              <a:rPr lang="en-US" altLang="en-US" sz="3200" dirty="0" err="1">
                <a:cs typeface="Times New Roman" panose="02020603050405020304" pitchFamily="18" charset="0"/>
              </a:rPr>
              <a:t>càng</a:t>
            </a:r>
            <a:r>
              <a:rPr lang="en-US" altLang="en-US" sz="3200" dirty="0">
                <a:cs typeface="Times New Roman" panose="02020603050405020304" pitchFamily="18" charset="0"/>
              </a:rPr>
              <a:t> </a:t>
            </a:r>
            <a:r>
              <a:rPr lang="en-US" altLang="en-US" sz="3200" dirty="0" err="1">
                <a:cs typeface="Times New Roman" panose="02020603050405020304" pitchFamily="18" charset="0"/>
              </a:rPr>
              <a:t>mạnh</a:t>
            </a:r>
            <a:r>
              <a:rPr lang="en-US" altLang="en-US" sz="3200" dirty="0">
                <a:cs typeface="Times New Roman" panose="02020603050405020304" pitchFamily="18" charset="0"/>
              </a:rPr>
              <a:t>.</a:t>
            </a:r>
          </a:p>
          <a:p>
            <a:pPr>
              <a:buFont typeface="Arial" panose="020B0604020202020204" pitchFamily="34" charset="0"/>
              <a:buNone/>
            </a:pPr>
            <a:r>
              <a:rPr lang="en-US" altLang="en-US" sz="3200" dirty="0">
                <a:cs typeface="Times New Roman" panose="02020603050405020304" pitchFamily="18" charset="0"/>
              </a:rPr>
              <a:t>        C. </a:t>
            </a:r>
            <a:r>
              <a:rPr lang="en-US" altLang="en-US" sz="3200" dirty="0" err="1">
                <a:cs typeface="Times New Roman" panose="02020603050405020304" pitchFamily="18" charset="0"/>
              </a:rPr>
              <a:t>Biên</a:t>
            </a:r>
            <a:r>
              <a:rPr lang="en-US" altLang="en-US" sz="3200" dirty="0">
                <a:cs typeface="Times New Roman" panose="02020603050405020304" pitchFamily="18" charset="0"/>
              </a:rPr>
              <a:t> </a:t>
            </a:r>
            <a:r>
              <a:rPr lang="en-US" altLang="en-US" sz="3200" dirty="0" err="1">
                <a:cs typeface="Times New Roman" panose="02020603050405020304" pitchFamily="18" charset="0"/>
              </a:rPr>
              <a:t>độ</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a:t>
            </a:r>
            <a:r>
              <a:rPr lang="en-US" altLang="en-US" sz="3200" dirty="0" err="1">
                <a:cs typeface="Times New Roman" panose="02020603050405020304" pitchFamily="18" charset="0"/>
              </a:rPr>
              <a:t>càng</a:t>
            </a:r>
            <a:r>
              <a:rPr lang="en-US" altLang="en-US" sz="3200" dirty="0">
                <a:cs typeface="Times New Roman" panose="02020603050405020304" pitchFamily="18" charset="0"/>
              </a:rPr>
              <a:t> </a:t>
            </a:r>
            <a:r>
              <a:rPr lang="en-US" altLang="en-US" sz="3200" dirty="0" err="1">
                <a:cs typeface="Times New Roman" panose="02020603050405020304" pitchFamily="18" charset="0"/>
              </a:rPr>
              <a:t>nhỏ</a:t>
            </a:r>
            <a:r>
              <a:rPr lang="en-US" altLang="en-US" sz="3200" dirty="0">
                <a:cs typeface="Times New Roman" panose="02020603050405020304" pitchFamily="18" charset="0"/>
              </a:rPr>
              <a:t>.</a:t>
            </a:r>
          </a:p>
          <a:p>
            <a:pPr>
              <a:buFont typeface="Arial" panose="020B0604020202020204" pitchFamily="34" charset="0"/>
              <a:buNone/>
            </a:pPr>
            <a:r>
              <a:rPr lang="en-US" altLang="en-US" sz="3200" dirty="0">
                <a:cs typeface="Times New Roman" panose="02020603050405020304" pitchFamily="18" charset="0"/>
              </a:rPr>
              <a:t>        D. </a:t>
            </a:r>
            <a:r>
              <a:rPr lang="en-US" altLang="en-US" sz="3200" dirty="0" err="1">
                <a:cs typeface="Times New Roman" panose="02020603050405020304" pitchFamily="18" charset="0"/>
              </a:rPr>
              <a:t>Tần</a:t>
            </a:r>
            <a:r>
              <a:rPr lang="en-US" altLang="en-US" sz="3200" dirty="0">
                <a:cs typeface="Times New Roman" panose="02020603050405020304" pitchFamily="18" charset="0"/>
              </a:rPr>
              <a:t> </a:t>
            </a:r>
            <a:r>
              <a:rPr lang="en-US" altLang="en-US" sz="3200" dirty="0" err="1">
                <a:cs typeface="Times New Roman" panose="02020603050405020304" pitchFamily="18" charset="0"/>
              </a:rPr>
              <a:t>số</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a:t>
            </a:r>
            <a:r>
              <a:rPr lang="en-US" altLang="en-US" sz="3200" dirty="0" err="1">
                <a:cs typeface="Times New Roman" panose="02020603050405020304" pitchFamily="18" charset="0"/>
              </a:rPr>
              <a:t>càng</a:t>
            </a:r>
            <a:r>
              <a:rPr lang="en-US" altLang="en-US" sz="3200" dirty="0">
                <a:cs typeface="Times New Roman" panose="02020603050405020304" pitchFamily="18" charset="0"/>
              </a:rPr>
              <a:t> </a:t>
            </a:r>
            <a:r>
              <a:rPr lang="en-US" altLang="en-US" sz="3200" dirty="0" err="1">
                <a:cs typeface="Times New Roman" panose="02020603050405020304" pitchFamily="18" charset="0"/>
              </a:rPr>
              <a:t>nhỏ</a:t>
            </a:r>
            <a:r>
              <a:rPr lang="en-US" altLang="en-US" sz="3200" dirty="0">
                <a:cs typeface="Times New Roman" panose="02020603050405020304" pitchFamily="18" charset="0"/>
              </a:rPr>
              <a:t>. </a:t>
            </a:r>
          </a:p>
          <a:p>
            <a:pPr>
              <a:lnSpc>
                <a:spcPct val="80000"/>
              </a:lnSpc>
              <a:spcBef>
                <a:spcPct val="50000"/>
              </a:spcBef>
              <a:buFont typeface="Arial" panose="020B0604020202020204" pitchFamily="34" charset="0"/>
              <a:buNone/>
            </a:pPr>
            <a:endParaRPr lang="en-US" altLang="en-US" sz="3200" dirty="0">
              <a:cs typeface="Times New Roman" panose="02020603050405020304" pitchFamily="18" charset="0"/>
            </a:endParaRPr>
          </a:p>
        </p:txBody>
      </p:sp>
      <p:sp>
        <p:nvSpPr>
          <p:cNvPr id="32771" name="AutoShape 4">
            <a:extLst>
              <a:ext uri="{FF2B5EF4-FFF2-40B4-BE49-F238E27FC236}">
                <a16:creationId xmlns="" xmlns:a16="http://schemas.microsoft.com/office/drawing/2014/main" id="{1A918EC4-A004-42FE-B207-FE4201E32567}"/>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129029" name="Oval 5">
            <a:extLst>
              <a:ext uri="{FF2B5EF4-FFF2-40B4-BE49-F238E27FC236}">
                <a16:creationId xmlns="" xmlns:a16="http://schemas.microsoft.com/office/drawing/2014/main" id="{E7F7C0B8-37EE-465F-ADA7-E8F9CFE57816}"/>
              </a:ext>
            </a:extLst>
          </p:cNvPr>
          <p:cNvSpPr>
            <a:spLocks noChangeArrowheads="1"/>
          </p:cNvSpPr>
          <p:nvPr/>
        </p:nvSpPr>
        <p:spPr bwMode="auto">
          <a:xfrm>
            <a:off x="2728119" y="3581400"/>
            <a:ext cx="531813" cy="5318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2" name="Action Button: Go Home 1">
            <a:hlinkClick r:id="rId3" action="ppaction://hlinksldjump" highlightClick="1"/>
            <a:extLst>
              <a:ext uri="{FF2B5EF4-FFF2-40B4-BE49-F238E27FC236}">
                <a16:creationId xmlns="" xmlns:a16="http://schemas.microsoft.com/office/drawing/2014/main" id="{A45B6E7B-B288-4A77-9AD8-D482BD5E633B}"/>
              </a:ext>
            </a:extLst>
          </p:cNvPr>
          <p:cNvSpPr/>
          <p:nvPr/>
        </p:nvSpPr>
        <p:spPr>
          <a:xfrm>
            <a:off x="11098213" y="6089650"/>
            <a:ext cx="684212"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500"/>
                                        <p:tgtEl>
                                          <p:spTgt spid="129029"/>
                                        </p:tgtEl>
                                      </p:cBhvr>
                                    </p:animEffect>
                                  </p:childTnLst>
                                  <p:subTnLst>
                                    <p:set>
                                      <p:cBhvr override="childStyle">
                                        <p:cTn dur="1" fill="hold" display="0" masterRel="nextClick" afterEffect="1"/>
                                        <p:tgtEl>
                                          <p:spTgt spid="129029"/>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nodeType="afterGroup">
                            <p:stCondLst>
                              <p:cond delay="1500"/>
                            </p:stCondLst>
                            <p:childTnLst>
                              <p:par>
                                <p:cTn id="9" presetID="3" presetClass="emph" presetSubtype="2" fill="hold" nodeType="afterEffect">
                                  <p:stCondLst>
                                    <p:cond delay="0"/>
                                  </p:stCondLst>
                                  <p:childTnLst>
                                    <p:animClr clrSpc="rgb" dir="cw">
                                      <p:cBhvr override="childStyle">
                                        <p:cTn id="10" dur="500" fill="hold"/>
                                        <p:tgtEl>
                                          <p:spTgt spid="129026">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Oval 3">
            <a:extLst>
              <a:ext uri="{FF2B5EF4-FFF2-40B4-BE49-F238E27FC236}">
                <a16:creationId xmlns="" xmlns:a16="http://schemas.microsoft.com/office/drawing/2014/main" id="{3549EE6E-B419-44EB-A637-569A60EF94AB}"/>
              </a:ext>
            </a:extLst>
          </p:cNvPr>
          <p:cNvSpPr>
            <a:spLocks noChangeArrowheads="1"/>
          </p:cNvSpPr>
          <p:nvPr/>
        </p:nvSpPr>
        <p:spPr bwMode="auto">
          <a:xfrm>
            <a:off x="2508250" y="4416425"/>
            <a:ext cx="455613"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0"/>
              </a:spcBef>
              <a:buFont typeface="Arial" panose="020B0604020202020204" pitchFamily="34" charset="0"/>
              <a:buNone/>
              <a:defRPr/>
            </a:pPr>
            <a:endParaRPr lang="vi-VN" altLang="en-US" sz="2793">
              <a:solidFill>
                <a:srgbClr val="FF0000"/>
              </a:solidFill>
              <a:latin typeface="VNI-Times" pitchFamily="2" charset="0"/>
              <a:cs typeface="Arial" panose="020B0604020202020204" pitchFamily="34" charset="0"/>
            </a:endParaRPr>
          </a:p>
        </p:txBody>
      </p:sp>
      <p:sp>
        <p:nvSpPr>
          <p:cNvPr id="130052" name="Text Box 4">
            <a:extLst>
              <a:ext uri="{FF2B5EF4-FFF2-40B4-BE49-F238E27FC236}">
                <a16:creationId xmlns="" xmlns:a16="http://schemas.microsoft.com/office/drawing/2014/main" id="{CD53B69C-1182-4697-8639-320C88527083}"/>
              </a:ext>
            </a:extLst>
          </p:cNvPr>
          <p:cNvSpPr txBox="1">
            <a:spLocks noChangeArrowheads="1"/>
          </p:cNvSpPr>
          <p:nvPr/>
        </p:nvSpPr>
        <p:spPr bwMode="auto">
          <a:xfrm>
            <a:off x="2508250" y="611188"/>
            <a:ext cx="7524750" cy="51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u="sng">
                <a:solidFill>
                  <a:srgbClr val="006600"/>
                </a:solidFill>
                <a:cs typeface="Times New Roman" panose="02020603050405020304" pitchFamily="18" charset="0"/>
              </a:rPr>
              <a:t>Câu 2:</a:t>
            </a:r>
            <a:r>
              <a:rPr lang="en-US" altLang="en-US" sz="2800" b="1">
                <a:solidFill>
                  <a:srgbClr val="006600"/>
                </a:solidFill>
                <a:cs typeface="Times New Roman" panose="02020603050405020304" pitchFamily="18" charset="0"/>
              </a:rPr>
              <a:t> Chọn phương án điền từ thích hợp:</a:t>
            </a:r>
          </a:p>
          <a:p>
            <a:pPr>
              <a:buFont typeface="Arial" panose="020B0604020202020204" pitchFamily="34" charset="0"/>
              <a:buNone/>
            </a:pPr>
            <a:endParaRPr lang="en-US" altLang="en-US" sz="2800" b="1">
              <a:solidFill>
                <a:srgbClr val="006600"/>
              </a:solidFill>
              <a:cs typeface="Times New Roman" panose="02020603050405020304" pitchFamily="18" charset="0"/>
            </a:endParaRPr>
          </a:p>
          <a:p>
            <a:pPr>
              <a:lnSpc>
                <a:spcPct val="150000"/>
              </a:lnSpc>
              <a:spcBef>
                <a:spcPts val="600"/>
              </a:spcBef>
              <a:spcAft>
                <a:spcPts val="600"/>
              </a:spcAft>
              <a:buFont typeface="Arial" panose="020B0604020202020204" pitchFamily="34" charset="0"/>
              <a:buNone/>
            </a:pPr>
            <a:r>
              <a:rPr lang="en-US" altLang="en-US" sz="2800" b="1">
                <a:solidFill>
                  <a:srgbClr val="000000"/>
                </a:solidFill>
                <a:cs typeface="Times New Roman" panose="02020603050405020304" pitchFamily="18" charset="0"/>
              </a:rPr>
              <a:t>Vật dao động lệch khỏi vị trí cân bằng càng nhiều, biên độ dao động càng …(1)…, âm phát ra càng …(2)…</a:t>
            </a:r>
            <a:endParaRPr lang="en-US" altLang="en-US" sz="2800" b="1" i="1">
              <a:solidFill>
                <a:srgbClr val="000000"/>
              </a:solidFill>
              <a:cs typeface="Times New Roman" panose="02020603050405020304" pitchFamily="18" charset="0"/>
            </a:endParaRPr>
          </a:p>
          <a:p>
            <a:pPr>
              <a:buFont typeface="Arial" panose="020B0604020202020204" pitchFamily="34" charset="0"/>
              <a:buNone/>
            </a:pPr>
            <a:r>
              <a:rPr lang="en-US" altLang="en-US" sz="2800" b="1">
                <a:solidFill>
                  <a:srgbClr val="000000"/>
                </a:solidFill>
                <a:cs typeface="Times New Roman" panose="02020603050405020304" pitchFamily="18" charset="0"/>
              </a:rPr>
              <a:t> </a:t>
            </a:r>
          </a:p>
          <a:p>
            <a:pPr>
              <a:buFont typeface="Arial" panose="020B0604020202020204" pitchFamily="34" charset="0"/>
              <a:buNone/>
            </a:pPr>
            <a:r>
              <a:rPr lang="en-US" altLang="en-US" sz="2800" b="1">
                <a:solidFill>
                  <a:srgbClr val="0000FF"/>
                </a:solidFill>
                <a:cs typeface="Times New Roman" panose="02020603050405020304" pitchFamily="18" charset="0"/>
              </a:rPr>
              <a:t>A. (1) bé, (2) to.</a:t>
            </a:r>
          </a:p>
          <a:p>
            <a:pPr>
              <a:buFont typeface="Arial" panose="020B0604020202020204" pitchFamily="34" charset="0"/>
              <a:buNone/>
            </a:pPr>
            <a:r>
              <a:rPr lang="en-US" altLang="en-US" sz="2800" b="1">
                <a:solidFill>
                  <a:srgbClr val="0000FF"/>
                </a:solidFill>
                <a:cs typeface="Times New Roman" panose="02020603050405020304" pitchFamily="18" charset="0"/>
              </a:rPr>
              <a:t>B. (1) lớn, (2) to.</a:t>
            </a:r>
          </a:p>
          <a:p>
            <a:pPr>
              <a:buFont typeface="Arial" panose="020B0604020202020204" pitchFamily="34" charset="0"/>
              <a:buNone/>
            </a:pPr>
            <a:r>
              <a:rPr lang="en-US" altLang="en-US" sz="2800" b="1">
                <a:solidFill>
                  <a:srgbClr val="0000FF"/>
                </a:solidFill>
                <a:cs typeface="Times New Roman" panose="02020603050405020304" pitchFamily="18" charset="0"/>
              </a:rPr>
              <a:t>C. (1) bé, (2) nhỏ.</a:t>
            </a:r>
          </a:p>
          <a:p>
            <a:pPr>
              <a:buFont typeface="Arial" panose="020B0604020202020204" pitchFamily="34" charset="0"/>
              <a:buNone/>
            </a:pPr>
            <a:r>
              <a:rPr lang="en-US" altLang="en-US" sz="2800" b="1">
                <a:solidFill>
                  <a:srgbClr val="0000FF"/>
                </a:solidFill>
                <a:cs typeface="Times New Roman" panose="02020603050405020304" pitchFamily="18" charset="0"/>
              </a:rPr>
              <a:t>D. (1) lớn, (2) cao.</a:t>
            </a:r>
            <a:endParaRPr lang="en-US" altLang="en-US" sz="2800" b="1" i="1">
              <a:solidFill>
                <a:srgbClr val="0000FF"/>
              </a:solidFill>
              <a:cs typeface="Times New Roman" panose="02020603050405020304" pitchFamily="18" charset="0"/>
            </a:endParaRPr>
          </a:p>
        </p:txBody>
      </p:sp>
      <p:sp>
        <p:nvSpPr>
          <p:cNvPr id="33796" name="Rectangle 6">
            <a:hlinkClick r:id="rId3" action="ppaction://hlinksldjump"/>
            <a:extLst>
              <a:ext uri="{FF2B5EF4-FFF2-40B4-BE49-F238E27FC236}">
                <a16:creationId xmlns="" xmlns:a16="http://schemas.microsoft.com/office/drawing/2014/main" id="{6F4B098D-E03E-4A28-83D7-1BC751C52CE2}"/>
              </a:ext>
            </a:extLst>
          </p:cNvPr>
          <p:cNvSpPr>
            <a:spLocks noChangeArrowheads="1"/>
          </p:cNvSpPr>
          <p:nvPr/>
        </p:nvSpPr>
        <p:spPr bwMode="auto">
          <a:xfrm>
            <a:off x="4713288" y="2668588"/>
            <a:ext cx="44084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33797" name="AutoShape 10">
            <a:extLst>
              <a:ext uri="{FF2B5EF4-FFF2-40B4-BE49-F238E27FC236}">
                <a16:creationId xmlns="" xmlns:a16="http://schemas.microsoft.com/office/drawing/2014/main" id="{363F4E7C-CC29-43BF-AA18-B87F92D868D6}"/>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p:cTn id="7" dur="500" fill="hold"/>
                                        <p:tgtEl>
                                          <p:spTgt spid="130051"/>
                                        </p:tgtEl>
                                        <p:attrNameLst>
                                          <p:attrName>ppt_w</p:attrName>
                                        </p:attrNameLst>
                                      </p:cBhvr>
                                      <p:tavLst>
                                        <p:tav tm="0">
                                          <p:val>
                                            <p:fltVal val="0"/>
                                          </p:val>
                                        </p:tav>
                                        <p:tav tm="100000">
                                          <p:val>
                                            <p:strVal val="#ppt_w"/>
                                          </p:val>
                                        </p:tav>
                                      </p:tavLst>
                                    </p:anim>
                                    <p:anim calcmode="lin" valueType="num">
                                      <p:cBhvr>
                                        <p:cTn id="8" dur="500" fill="hold"/>
                                        <p:tgtEl>
                                          <p:spTgt spid="13005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125" y="1633538"/>
            <a:ext cx="838279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defTabSz="912114">
              <a:spcBef>
                <a:spcPct val="0"/>
              </a:spcBef>
              <a:buFont typeface="Arial" panose="020B0604020202020204" pitchFamily="34" charset="0"/>
              <a:buNone/>
              <a:defRPr/>
            </a:pPr>
            <a:r>
              <a:rPr lang="nl-NL" altLang="en-US" sz="2793" b="1" dirty="0">
                <a:solidFill>
                  <a:prstClr val="black"/>
                </a:solidFill>
                <a:latin typeface="Times New Roman" panose="02020603050405020304" pitchFamily="18" charset="0"/>
                <a:cs typeface="Times New Roman" panose="02020603050405020304" pitchFamily="18" charset="0"/>
              </a:rPr>
              <a:t>     </a:t>
            </a:r>
            <a:r>
              <a:rPr lang="nl-NL" altLang="en-US" sz="2800" b="1" dirty="0">
                <a:solidFill>
                  <a:prstClr val="black"/>
                </a:solidFill>
                <a:latin typeface="Times New Roman" panose="02020603050405020304" pitchFamily="18" charset="0"/>
                <a:cs typeface="Times New Roman" panose="02020603050405020304" pitchFamily="18" charset="0"/>
              </a:rPr>
              <a:t>Bạn Thanh thích chơi đàn ghi ta, bạn Thanh muốn thay đổi độ to của nốt nhạc bằng cách nào? Em hãy nghĩ cách giúp bạn Thanh.</a:t>
            </a:r>
          </a:p>
        </p:txBody>
      </p:sp>
      <p:sp>
        <p:nvSpPr>
          <p:cNvPr id="28" name="Rectangle 27">
            <a:extLst>
              <a:ext uri="{FF2B5EF4-FFF2-40B4-BE49-F238E27FC236}">
                <a16:creationId xmlns="" xmlns:a16="http://schemas.microsoft.com/office/drawing/2014/main" id="{C8BB8240-8F26-44A4-8975-BE564EA2BD06}"/>
              </a:ext>
            </a:extLst>
          </p:cNvPr>
          <p:cNvSpPr>
            <a:spLocks noChangeArrowheads="1"/>
          </p:cNvSpPr>
          <p:nvPr/>
        </p:nvSpPr>
        <p:spPr bwMode="auto">
          <a:xfrm>
            <a:off x="2042318" y="3599169"/>
            <a:ext cx="8229601"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r>
              <a:rPr lang="nl-NL" altLang="en-US" sz="2793" b="1" dirty="0">
                <a:solidFill>
                  <a:srgbClr val="FF0000"/>
                </a:solidFill>
                <a:latin typeface="Times New Roman" panose="02020603050405020304" pitchFamily="18" charset="0"/>
                <a:cs typeface="Times New Roman" panose="02020603050405020304" pitchFamily="18" charset="0"/>
              </a:rPr>
              <a:t>   </a:t>
            </a:r>
            <a:r>
              <a:rPr lang="nl-NL" altLang="en-US" b="1" dirty="0">
                <a:solidFill>
                  <a:srgbClr val="FF0000"/>
                </a:solidFill>
                <a:latin typeface="Times New Roman" panose="02020603050405020304" pitchFamily="18" charset="0"/>
                <a:cs typeface="Times New Roman" panose="02020603050405020304" pitchFamily="18" charset="0"/>
              </a:rPr>
              <a:t>Trả lời: </a:t>
            </a:r>
            <a:r>
              <a:rPr lang="nl-NL" altLang="en-US" b="1" dirty="0">
                <a:solidFill>
                  <a:srgbClr val="0000FF"/>
                </a:solidFill>
                <a:latin typeface="Times New Roman" panose="02020603050405020304" pitchFamily="18" charset="0"/>
                <a:cs typeface="Times New Roman" panose="02020603050405020304" pitchFamily="18" charset="0"/>
              </a:rPr>
              <a:t>Bạn Thanh muốn thay đổi độ to của nốt nhạc bằng cách gảy mạnh dây đàn.</a:t>
            </a:r>
            <a:r>
              <a:rPr lang="en-US" altLang="en-US" b="1" dirty="0">
                <a:solidFill>
                  <a:srgbClr val="0000FF"/>
                </a:solidFill>
                <a:latin typeface="Times New Roman" panose="02020603050405020304" pitchFamily="18" charset="0"/>
                <a:cs typeface="Times New Roman" panose="02020603050405020304" pitchFamily="18" charset="0"/>
              </a:rPr>
              <a:t> </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3.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lide(fromBottom)">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125" y="1633538"/>
            <a:ext cx="8382794"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nSpc>
                <a:spcPct val="150000"/>
              </a:lnSpc>
              <a:buNone/>
            </a:pP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Gõ</a:t>
            </a:r>
            <a:r>
              <a:rPr lang="en-US" altLang="en-US" sz="2800" b="1" dirty="0">
                <a:solidFill>
                  <a:schemeClr val="tx1"/>
                </a:solidFill>
                <a:latin typeface="Times New Roman" panose="02020603050405020304" pitchFamily="18" charset="0"/>
                <a:cs typeface="Times New Roman" panose="02020603050405020304" pitchFamily="18" charset="0"/>
              </a:rPr>
              <a:t> …(1)…. </a:t>
            </a:r>
            <a:r>
              <a:rPr lang="en-US" altLang="en-US" sz="2800" b="1" dirty="0" err="1">
                <a:solidFill>
                  <a:schemeClr val="tx1"/>
                </a:solidFill>
                <a:latin typeface="Times New Roman" panose="02020603050405020304" pitchFamily="18" charset="0"/>
                <a:cs typeface="Times New Roman" panose="02020603050405020304" pitchFamily="18" charset="0"/>
              </a:rPr>
              <a:t>mặt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trống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mặt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trống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phát</a:t>
            </a:r>
            <a:r>
              <a:rPr lang="en-US" altLang="en-US" sz="2800" b="1" dirty="0">
                <a:solidFill>
                  <a:schemeClr val="tx1"/>
                </a:solidFill>
                <a:latin typeface="Times New Roman" panose="02020603050405020304" pitchFamily="18" charset="0"/>
                <a:cs typeface="Times New Roman" panose="02020603050405020304" pitchFamily="18" charset="0"/>
              </a:rPr>
              <a:t> ra </a:t>
            </a:r>
            <a:r>
              <a:rPr lang="en-US" altLang="en-US" sz="2800" b="1" dirty="0" err="1">
                <a:solidFill>
                  <a:schemeClr val="tx1"/>
                </a:solidFill>
                <a:latin typeface="Times New Roman" panose="02020603050405020304" pitchFamily="18" charset="0"/>
                <a:cs typeface="Times New Roman" panose="02020603050405020304" pitchFamily="18" charset="0"/>
              </a:rPr>
              <a:t>âm</a:t>
            </a:r>
            <a:r>
              <a:rPr lang="en-US" altLang="en-US" sz="2800" b="1" dirty="0">
                <a:solidFill>
                  <a:schemeClr val="tx1"/>
                </a:solidFill>
                <a:latin typeface="Times New Roman" panose="02020603050405020304" pitchFamily="18" charset="0"/>
                <a:cs typeface="Times New Roman" panose="02020603050405020304" pitchFamily="18" charset="0"/>
              </a:rPr>
              <a:t> to, </a:t>
            </a:r>
            <a:r>
              <a:rPr lang="en-US" altLang="en-US" sz="2800" b="1" dirty="0" err="1">
                <a:solidFill>
                  <a:schemeClr val="tx1"/>
                </a:solidFill>
                <a:latin typeface="Times New Roman" panose="02020603050405020304" pitchFamily="18" charset="0"/>
                <a:cs typeface="Times New Roman" panose="02020603050405020304" pitchFamily="18" charset="0"/>
              </a:rPr>
              <a:t>khi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đó</a:t>
            </a:r>
            <a:r>
              <a:rPr lang="en-US" altLang="en-US" sz="2800" b="1" dirty="0">
                <a:solidFill>
                  <a:schemeClr val="tx1"/>
                </a:solidFill>
                <a:latin typeface="Times New Roman" panose="02020603050405020304" pitchFamily="18" charset="0"/>
                <a:cs typeface="Times New Roman" panose="02020603050405020304" pitchFamily="18" charset="0"/>
              </a:rPr>
              <a:t> …(2)… </a:t>
            </a:r>
            <a:r>
              <a:rPr lang="en-US" altLang="en-US" sz="2800" b="1" dirty="0" err="1">
                <a:solidFill>
                  <a:schemeClr val="tx1"/>
                </a:solidFill>
                <a:latin typeface="Times New Roman" panose="02020603050405020304" pitchFamily="18" charset="0"/>
                <a:cs typeface="Times New Roman" panose="02020603050405020304" pitchFamily="18" charset="0"/>
              </a:rPr>
              <a:t>của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mặt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trống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lớn</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28" name="Rectangle 27">
            <a:extLst>
              <a:ext uri="{FF2B5EF4-FFF2-40B4-BE49-F238E27FC236}">
                <a16:creationId xmlns="" xmlns:a16="http://schemas.microsoft.com/office/drawing/2014/main" id="{C8BB8240-8F26-44A4-8975-BE564EA2BD06}"/>
              </a:ext>
            </a:extLst>
          </p:cNvPr>
          <p:cNvSpPr>
            <a:spLocks noChangeArrowheads="1"/>
          </p:cNvSpPr>
          <p:nvPr/>
        </p:nvSpPr>
        <p:spPr bwMode="auto">
          <a:xfrm>
            <a:off x="1737519" y="3581400"/>
            <a:ext cx="8229601" cy="107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50000"/>
              </a:spcBef>
              <a:buNone/>
            </a:pPr>
            <a:r>
              <a:rPr lang="nl-NL" altLang="en-US" sz="2793" b="1"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FF0000"/>
                </a:solidFill>
                <a:cs typeface="Times New Roman" panose="02020603050405020304" pitchFamily="18" charset="0"/>
              </a:rPr>
              <a:t>(1) </a:t>
            </a:r>
            <a:r>
              <a:rPr lang="en-US" altLang="en-US" b="1" dirty="0" err="1">
                <a:solidFill>
                  <a:srgbClr val="FF0000"/>
                </a:solidFill>
                <a:cs typeface="Times New Roman" panose="02020603050405020304" pitchFamily="18" charset="0"/>
              </a:rPr>
              <a:t>mạnh</a:t>
            </a:r>
            <a:endParaRPr lang="en-US" altLang="en-US" b="1" dirty="0">
              <a:solidFill>
                <a:srgbClr val="FF0000"/>
              </a:solidFill>
              <a:cs typeface="Times New Roman" panose="02020603050405020304" pitchFamily="18" charset="0"/>
            </a:endParaRPr>
          </a:p>
          <a:p>
            <a:pPr algn="ctr">
              <a:spcBef>
                <a:spcPct val="50000"/>
              </a:spcBef>
              <a:buNone/>
            </a:pPr>
            <a:r>
              <a:rPr lang="en-US" altLang="en-US" b="1" dirty="0">
                <a:solidFill>
                  <a:srgbClr val="FF0000"/>
                </a:solidFill>
                <a:cs typeface="Times New Roman" panose="02020603050405020304" pitchFamily="18" charset="0"/>
              </a:rPr>
              <a:t>(2) </a:t>
            </a:r>
            <a:r>
              <a:rPr lang="en-US" altLang="en-US" b="1" dirty="0" err="1">
                <a:solidFill>
                  <a:srgbClr val="FF0000"/>
                </a:solidFill>
                <a:cs typeface="Times New Roman" panose="02020603050405020304" pitchFamily="18" charset="0"/>
              </a:rPr>
              <a:t>biên</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độ</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dao</a:t>
            </a:r>
            <a:r>
              <a:rPr lang="en-US" altLang="en-US" b="1" dirty="0">
                <a:solidFill>
                  <a:srgbClr val="FF0000"/>
                </a:solidFill>
                <a:cs typeface="Times New Roman" panose="02020603050405020304" pitchFamily="18" charset="0"/>
              </a:rPr>
              <a:t> </a:t>
            </a:r>
            <a:r>
              <a:rPr lang="en-US" altLang="en-US" b="1" dirty="0" err="1">
                <a:solidFill>
                  <a:srgbClr val="FF0000"/>
                </a:solidFill>
                <a:cs typeface="Times New Roman" panose="02020603050405020304" pitchFamily="18" charset="0"/>
              </a:rPr>
              <a:t>động</a:t>
            </a:r>
            <a:r>
              <a:rPr lang="en-US" altLang="en-US" b="1" dirty="0">
                <a:solidFill>
                  <a:srgbClr val="FF0000"/>
                </a:solidFill>
                <a:cs typeface="Times New Roman" panose="02020603050405020304" pitchFamily="18" charset="0"/>
              </a:rPr>
              <a:t> </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4.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672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lide(fromBottom)">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9B9D5378-F710-46A5-A7D6-C13BFC5511F8}"/>
              </a:ext>
            </a:extLst>
          </p:cNvPr>
          <p:cNvSpPr>
            <a:spLocks noGrp="1"/>
          </p:cNvSpPr>
          <p:nvPr>
            <p:ph type="title"/>
          </p:nvPr>
        </p:nvSpPr>
        <p:spPr>
          <a:xfrm>
            <a:off x="21426" y="1938384"/>
            <a:ext cx="7086600" cy="2028061"/>
          </a:xfrm>
        </p:spPr>
        <p:txBody>
          <a:bodyPr>
            <a:normAutofit/>
          </a:bodyPr>
          <a:lstStyle/>
          <a:p>
            <a:r>
              <a:rPr lang="en-US" altLang="en-US" sz="2500" cap="none" dirty="0" err="1">
                <a:latin typeface="Times New Roman" panose="02020603050405020304" pitchFamily="18" charset="0"/>
                <a:cs typeface="Times New Roman" panose="02020603050405020304" pitchFamily="18" charset="0"/>
              </a:rPr>
              <a:t>Nếu</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kẹp</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một</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đầu</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thước</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thép</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vào</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mặt</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bàn</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dùng</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tay</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gảy</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đầu</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còn</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lại</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thì</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thước</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có</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thể</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phát</a:t>
            </a:r>
            <a:r>
              <a:rPr lang="en-US" altLang="en-US" sz="2500" cap="none" dirty="0">
                <a:latin typeface="Times New Roman" panose="02020603050405020304" pitchFamily="18" charset="0"/>
                <a:cs typeface="Times New Roman" panose="02020603050405020304" pitchFamily="18" charset="0"/>
              </a:rPr>
              <a:t> ra </a:t>
            </a:r>
            <a:r>
              <a:rPr lang="en-US" altLang="en-US" sz="2500" cap="none" dirty="0" err="1">
                <a:latin typeface="Times New Roman" panose="02020603050405020304" pitchFamily="18" charset="0"/>
                <a:cs typeface="Times New Roman" panose="02020603050405020304" pitchFamily="18" charset="0"/>
              </a:rPr>
              <a:t>âm</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thanh</a:t>
            </a:r>
            <a:r>
              <a:rPr lang="en-US" altLang="en-US" sz="2500" cap="none" dirty="0">
                <a:latin typeface="Times New Roman" panose="02020603050405020304" pitchFamily="18" charset="0"/>
                <a:cs typeface="Times New Roman" panose="02020603050405020304" pitchFamily="18" charset="0"/>
              </a:rPr>
              <a:t>. </a:t>
            </a:r>
            <a:br>
              <a:rPr lang="en-US" altLang="en-US" sz="2500" cap="none" dirty="0">
                <a:latin typeface="Times New Roman" panose="02020603050405020304" pitchFamily="18" charset="0"/>
                <a:cs typeface="Times New Roman" panose="02020603050405020304" pitchFamily="18" charset="0"/>
              </a:rPr>
            </a:br>
            <a:r>
              <a:rPr lang="en-US" altLang="en-US" sz="2500" cap="none" dirty="0">
                <a:latin typeface="Times New Roman" panose="02020603050405020304" pitchFamily="18" charset="0"/>
                <a:cs typeface="Times New Roman" panose="02020603050405020304" pitchFamily="18" charset="0"/>
              </a:rPr>
              <a:t>Khi </a:t>
            </a:r>
            <a:r>
              <a:rPr lang="en-US" altLang="en-US" sz="2500" cap="none" dirty="0" err="1">
                <a:latin typeface="Times New Roman" panose="02020603050405020304" pitchFamily="18" charset="0"/>
                <a:cs typeface="Times New Roman" panose="02020603050405020304" pitchFamily="18" charset="0"/>
              </a:rPr>
              <a:t>khoảng</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cách</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giữa</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đầu</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tự</a:t>
            </a:r>
            <a:r>
              <a:rPr lang="en-US" altLang="en-US" sz="2500" cap="none" dirty="0">
                <a:latin typeface="Times New Roman" panose="02020603050405020304" pitchFamily="18" charset="0"/>
                <a:cs typeface="Times New Roman" panose="02020603050405020304" pitchFamily="18" charset="0"/>
              </a:rPr>
              <a:t> do </a:t>
            </a:r>
            <a:r>
              <a:rPr lang="en-US" altLang="en-US" sz="2500" cap="none" dirty="0" err="1">
                <a:latin typeface="Times New Roman" panose="02020603050405020304" pitchFamily="18" charset="0"/>
                <a:cs typeface="Times New Roman" panose="02020603050405020304" pitchFamily="18" charset="0"/>
              </a:rPr>
              <a:t>của</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thước</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với</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mép</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bàn</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khác</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nhau</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thì</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âm</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phát</a:t>
            </a:r>
            <a:r>
              <a:rPr lang="en-US" altLang="en-US" sz="2500" cap="none" dirty="0">
                <a:latin typeface="Times New Roman" panose="02020603050405020304" pitchFamily="18" charset="0"/>
                <a:cs typeface="Times New Roman" panose="02020603050405020304" pitchFamily="18" charset="0"/>
              </a:rPr>
              <a:t> ra </a:t>
            </a:r>
            <a:r>
              <a:rPr lang="en-US" altLang="en-US" sz="2500" cap="none" dirty="0" err="1">
                <a:latin typeface="Times New Roman" panose="02020603050405020304" pitchFamily="18" charset="0"/>
                <a:cs typeface="Times New Roman" panose="02020603050405020304" pitchFamily="18" charset="0"/>
              </a:rPr>
              <a:t>khác</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nhau</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Vì</a:t>
            </a:r>
            <a:r>
              <a:rPr lang="en-US" altLang="en-US" sz="2500" cap="none" dirty="0">
                <a:latin typeface="Times New Roman" panose="02020603050405020304" pitchFamily="18" charset="0"/>
                <a:cs typeface="Times New Roman" panose="02020603050405020304" pitchFamily="18" charset="0"/>
              </a:rPr>
              <a:t> </a:t>
            </a:r>
            <a:r>
              <a:rPr lang="en-US" altLang="en-US" sz="2500" cap="none" dirty="0" err="1">
                <a:latin typeface="Times New Roman" panose="02020603050405020304" pitchFamily="18" charset="0"/>
                <a:cs typeface="Times New Roman" panose="02020603050405020304" pitchFamily="18" charset="0"/>
              </a:rPr>
              <a:t>sao</a:t>
            </a:r>
            <a:r>
              <a:rPr lang="en-US" altLang="en-US" sz="2500" cap="none" dirty="0">
                <a:latin typeface="Times New Roman" panose="02020603050405020304" pitchFamily="18" charset="0"/>
                <a:cs typeface="Times New Roman" panose="02020603050405020304" pitchFamily="18" charset="0"/>
              </a:rPr>
              <a:t>?</a:t>
            </a:r>
          </a:p>
        </p:txBody>
      </p:sp>
      <p:sp>
        <p:nvSpPr>
          <p:cNvPr id="6148" name="Rectangle 4">
            <a:extLst>
              <a:ext uri="{FF2B5EF4-FFF2-40B4-BE49-F238E27FC236}">
                <a16:creationId xmlns="" xmlns:a16="http://schemas.microsoft.com/office/drawing/2014/main" id="{EFCBDA91-11DE-4C46-8EED-AC8438C2ACAF}"/>
              </a:ext>
            </a:extLst>
          </p:cNvPr>
          <p:cNvSpPr>
            <a:spLocks noChangeArrowheads="1"/>
          </p:cNvSpPr>
          <p:nvPr/>
        </p:nvSpPr>
        <p:spPr bwMode="auto">
          <a:xfrm>
            <a:off x="117924" y="4160639"/>
            <a:ext cx="7010400" cy="12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05000"/>
              </a:lnSpc>
              <a:spcBef>
                <a:spcPts val="600"/>
              </a:spcBef>
              <a:spcAft>
                <a:spcPts val="600"/>
              </a:spcAft>
            </a:pPr>
            <a:r>
              <a:rPr lang="en-US" altLang="en-US" dirty="0">
                <a:solidFill>
                  <a:srgbClr val="000099"/>
                </a:solidFill>
                <a:cs typeface="Calibri" panose="020F0502020204030204" pitchFamily="34" charset="0"/>
              </a:rPr>
              <a:t>Khi </a:t>
            </a:r>
            <a:r>
              <a:rPr lang="en-US" altLang="en-US" dirty="0" err="1">
                <a:solidFill>
                  <a:srgbClr val="000099"/>
                </a:solidFill>
                <a:cs typeface="Calibri" panose="020F0502020204030204" pitchFamily="34" charset="0"/>
              </a:rPr>
              <a:t>khoảng</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cách</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đầu</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tự</a:t>
            </a:r>
            <a:r>
              <a:rPr lang="en-US" altLang="en-US" dirty="0">
                <a:solidFill>
                  <a:srgbClr val="000099"/>
                </a:solidFill>
                <a:cs typeface="Calibri" panose="020F0502020204030204" pitchFamily="34" charset="0"/>
              </a:rPr>
              <a:t> do </a:t>
            </a:r>
            <a:r>
              <a:rPr lang="en-US" altLang="en-US" dirty="0" err="1">
                <a:solidFill>
                  <a:srgbClr val="000099"/>
                </a:solidFill>
                <a:cs typeface="Calibri" panose="020F0502020204030204" pitchFamily="34" charset="0"/>
              </a:rPr>
              <a:t>của</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thước</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và</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mép</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bàn</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khác</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nhau</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thì</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khi</a:t>
            </a:r>
            <a:r>
              <a:rPr lang="en-US" altLang="en-US" dirty="0">
                <a:solidFill>
                  <a:srgbClr val="000099"/>
                </a:solidFill>
                <a:cs typeface="Calibri" panose="020F0502020204030204" pitchFamily="34" charset="0"/>
              </a:rPr>
              <a:t> ta </a:t>
            </a:r>
            <a:r>
              <a:rPr lang="en-US" altLang="en-US" dirty="0" err="1">
                <a:solidFill>
                  <a:srgbClr val="000099"/>
                </a:solidFill>
                <a:cs typeface="Calibri" panose="020F0502020204030204" pitchFamily="34" charset="0"/>
              </a:rPr>
              <a:t>gảy</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đầu</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thước</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sẽ</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có</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độ</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dao</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động</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mạnh</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yếu</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khác</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nhau</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vì</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vậy</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âm</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phát</a:t>
            </a:r>
            <a:r>
              <a:rPr lang="en-US" altLang="en-US" dirty="0">
                <a:solidFill>
                  <a:srgbClr val="000099"/>
                </a:solidFill>
                <a:cs typeface="Calibri" panose="020F0502020204030204" pitchFamily="34" charset="0"/>
              </a:rPr>
              <a:t> ra </a:t>
            </a:r>
            <a:r>
              <a:rPr lang="en-US" altLang="en-US" dirty="0" err="1">
                <a:solidFill>
                  <a:srgbClr val="000099"/>
                </a:solidFill>
                <a:cs typeface="Calibri" panose="020F0502020204030204" pitchFamily="34" charset="0"/>
              </a:rPr>
              <a:t>khác</a:t>
            </a:r>
            <a:r>
              <a:rPr lang="en-US" altLang="en-US" dirty="0">
                <a:solidFill>
                  <a:srgbClr val="000099"/>
                </a:solidFill>
                <a:cs typeface="Calibri" panose="020F0502020204030204" pitchFamily="34" charset="0"/>
              </a:rPr>
              <a:t> </a:t>
            </a:r>
            <a:r>
              <a:rPr lang="en-US" altLang="en-US" dirty="0" err="1">
                <a:solidFill>
                  <a:srgbClr val="000099"/>
                </a:solidFill>
                <a:cs typeface="Calibri" panose="020F0502020204030204" pitchFamily="34" charset="0"/>
              </a:rPr>
              <a:t>nhau</a:t>
            </a:r>
            <a:r>
              <a:rPr lang="en-US" altLang="en-US" dirty="0">
                <a:solidFill>
                  <a:srgbClr val="000000"/>
                </a:solidFill>
                <a:cs typeface="Calibri" panose="020F0502020204030204" pitchFamily="34" charset="0"/>
              </a:rPr>
              <a:t>.</a:t>
            </a:r>
          </a:p>
        </p:txBody>
      </p:sp>
      <p:pic>
        <p:nvPicPr>
          <p:cNvPr id="3" name="Picture 2">
            <a:extLst>
              <a:ext uri="{FF2B5EF4-FFF2-40B4-BE49-F238E27FC236}">
                <a16:creationId xmlns="" xmlns:a16="http://schemas.microsoft.com/office/drawing/2014/main" id="{DC5031E5-4AA4-4F0D-A4F4-D5DCAA9EC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333" y="1018997"/>
            <a:ext cx="4953000" cy="3657740"/>
          </a:xfrm>
          <a:prstGeom prst="rect">
            <a:avLst/>
          </a:prstGeom>
          <a:ln>
            <a:noFill/>
          </a:ln>
          <a:effectLst>
            <a:softEdge rad="112500"/>
          </a:effectLst>
        </p:spPr>
      </p:pic>
      <p:pic>
        <p:nvPicPr>
          <p:cNvPr id="7" name="Picture 6">
            <a:extLst>
              <a:ext uri="{FF2B5EF4-FFF2-40B4-BE49-F238E27FC236}">
                <a16:creationId xmlns="" xmlns:a16="http://schemas.microsoft.com/office/drawing/2014/main" id="{42480059-C44D-4B73-89DE-063C42FFF263}"/>
              </a:ext>
            </a:extLst>
          </p:cNvPr>
          <p:cNvPicPr>
            <a:picLocks noChangeAspect="1"/>
          </p:cNvPicPr>
          <p:nvPr/>
        </p:nvPicPr>
        <p:blipFill>
          <a:blip r:embed="rId3"/>
          <a:stretch>
            <a:fillRect/>
          </a:stretch>
        </p:blipFill>
        <p:spPr>
          <a:xfrm>
            <a:off x="14736" y="-106299"/>
            <a:ext cx="12161838" cy="815659"/>
          </a:xfrm>
          <a:prstGeom prst="rect">
            <a:avLst/>
          </a:prstGeom>
          <a:ln>
            <a:noFill/>
          </a:ln>
          <a:effectLst>
            <a:softEdge rad="112500"/>
          </a:effectLst>
        </p:spPr>
      </p:pic>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594519" y="1246656"/>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biên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dao</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động</a:t>
            </a:r>
            <a:r>
              <a:rPr lang="en-US" altLang="en-US" sz="2800" b="1" dirty="0">
                <a:solidFill>
                  <a:srgbClr val="00B050"/>
                </a:solidFill>
                <a:cs typeface="Times New Roman" panose="02020603050405020304" pitchFamily="18" charset="0"/>
              </a:rPr>
              <a:t> </a:t>
            </a:r>
          </a:p>
        </p:txBody>
      </p:sp>
      <p:sp>
        <p:nvSpPr>
          <p:cNvPr id="14" name="Rectangle 4">
            <a:extLst>
              <a:ext uri="{FF2B5EF4-FFF2-40B4-BE49-F238E27FC236}">
                <a16:creationId xmlns="" xmlns:a16="http://schemas.microsoft.com/office/drawing/2014/main" id="{F7D359A9-63CF-4902-BB66-5DCC071BAB88}"/>
              </a:ext>
            </a:extLst>
          </p:cNvPr>
          <p:cNvSpPr>
            <a:spLocks noChangeArrowheads="1"/>
          </p:cNvSpPr>
          <p:nvPr/>
        </p:nvSpPr>
        <p:spPr bwMode="auto">
          <a:xfrm>
            <a:off x="312477" y="673416"/>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 – ĐỘ TO CỦA ÂM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2480059-C44D-4B73-89DE-063C42FFF263}"/>
              </a:ext>
            </a:extLst>
          </p:cNvPr>
          <p:cNvPicPr>
            <a:picLocks noChangeAspect="1"/>
          </p:cNvPicPr>
          <p:nvPr/>
        </p:nvPicPr>
        <p:blipFill>
          <a:blip r:embed="rId2"/>
          <a:stretch>
            <a:fillRect/>
          </a:stretch>
        </p:blipFill>
        <p:spPr>
          <a:xfrm>
            <a:off x="3610" y="-24320"/>
            <a:ext cx="12161838" cy="815659"/>
          </a:xfrm>
          <a:prstGeom prst="rect">
            <a:avLst/>
          </a:prstGeom>
          <a:ln>
            <a:noFill/>
          </a:ln>
          <a:effectLst>
            <a:softEdge rad="112500"/>
          </a:effectLst>
        </p:spPr>
      </p:pic>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594519" y="1375456"/>
            <a:ext cx="3752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tần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số</a:t>
            </a:r>
            <a:endParaRPr lang="en-US" altLang="en-US" sz="2800" b="1" dirty="0">
              <a:solidFill>
                <a:srgbClr val="00B050"/>
              </a:solidFill>
              <a:cs typeface="Times New Roman" panose="02020603050405020304" pitchFamily="18" charset="0"/>
            </a:endParaRP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259877" y="799252"/>
            <a:ext cx="559244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sz="3600" b="1" dirty="0">
                <a:solidFill>
                  <a:srgbClr val="FF0000"/>
                </a:solidFill>
                <a:cs typeface="Calibri" panose="020F0502020204030204" pitchFamily="34" charset="0"/>
              </a:rPr>
              <a:t>II – ĐỘ CAO CỦA ÂM</a:t>
            </a:r>
          </a:p>
        </p:txBody>
      </p:sp>
      <p:pic>
        <p:nvPicPr>
          <p:cNvPr id="43" name="Picture 1">
            <a:extLst>
              <a:ext uri="{FF2B5EF4-FFF2-40B4-BE49-F238E27FC236}">
                <a16:creationId xmlns="" xmlns:a16="http://schemas.microsoft.com/office/drawing/2014/main" id="{4178B0A6-6DFE-478A-ADD4-A2BF40679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11" y="2057400"/>
            <a:ext cx="4937760" cy="4495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1">
            <a:extLst>
              <a:ext uri="{FF2B5EF4-FFF2-40B4-BE49-F238E27FC236}">
                <a16:creationId xmlns="" xmlns:a16="http://schemas.microsoft.com/office/drawing/2014/main" id="{E56E4C13-5730-4291-89BC-554204C14480}"/>
              </a:ext>
            </a:extLst>
          </p:cNvPr>
          <p:cNvSpPr>
            <a:spLocks noChangeArrowheads="1"/>
          </p:cNvSpPr>
          <p:nvPr/>
        </p:nvSpPr>
        <p:spPr bwMode="auto">
          <a:xfrm>
            <a:off x="5670550" y="2133600"/>
            <a:ext cx="623067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cs typeface="Calibri" panose="020F0502020204030204" pitchFamily="34" charset="0"/>
              </a:rPr>
              <a:t>* </a:t>
            </a:r>
            <a:r>
              <a:rPr lang="en-US" altLang="en-US" b="1" dirty="0" err="1">
                <a:cs typeface="Calibri" panose="020F0502020204030204" pitchFamily="34" charset="0"/>
              </a:rPr>
              <a:t>Tìm</a:t>
            </a:r>
            <a:r>
              <a:rPr lang="en-US" altLang="en-US" b="1" dirty="0">
                <a:cs typeface="Calibri" panose="020F0502020204030204" pitchFamily="34" charset="0"/>
              </a:rPr>
              <a:t> </a:t>
            </a:r>
            <a:r>
              <a:rPr lang="en-US" altLang="en-US" b="1" dirty="0" err="1">
                <a:cs typeface="Calibri" panose="020F0502020204030204" pitchFamily="34" charset="0"/>
              </a:rPr>
              <a:t>hiểu</a:t>
            </a:r>
            <a:r>
              <a:rPr lang="en-US" altLang="en-US" b="1" dirty="0">
                <a:cs typeface="Calibri" panose="020F0502020204030204" pitchFamily="34" charset="0"/>
              </a:rPr>
              <a:t>  </a:t>
            </a:r>
            <a:r>
              <a:rPr lang="en-US" altLang="en-US" b="1" dirty="0" err="1">
                <a:cs typeface="Calibri" panose="020F0502020204030204" pitchFamily="34" charset="0"/>
              </a:rPr>
              <a:t>thông</a:t>
            </a:r>
            <a:r>
              <a:rPr lang="en-US" altLang="en-US" b="1" dirty="0">
                <a:cs typeface="Calibri" panose="020F0502020204030204" pitchFamily="34" charset="0"/>
              </a:rPr>
              <a:t> tin SGK </a:t>
            </a:r>
            <a:r>
              <a:rPr lang="en-US" altLang="en-US" b="1" dirty="0" err="1">
                <a:cs typeface="Calibri" panose="020F0502020204030204" pitchFamily="34" charset="0"/>
              </a:rPr>
              <a:t>và</a:t>
            </a:r>
            <a:r>
              <a:rPr lang="en-US" altLang="en-US" b="1" dirty="0">
                <a:cs typeface="Calibri" panose="020F0502020204030204" pitchFamily="34" charset="0"/>
              </a:rPr>
              <a:t> </a:t>
            </a:r>
            <a:r>
              <a:rPr lang="en-US" altLang="en-US" b="1" dirty="0" err="1">
                <a:cs typeface="Calibri" panose="020F0502020204030204" pitchFamily="34" charset="0"/>
              </a:rPr>
              <a:t>cho</a:t>
            </a:r>
            <a:r>
              <a:rPr lang="en-US" altLang="en-US" b="1" dirty="0">
                <a:cs typeface="Calibri" panose="020F0502020204030204" pitchFamily="34" charset="0"/>
              </a:rPr>
              <a:t> </a:t>
            </a:r>
            <a:r>
              <a:rPr lang="en-US" altLang="en-US" b="1" dirty="0" err="1">
                <a:cs typeface="Calibri" panose="020F0502020204030204" pitchFamily="34" charset="0"/>
              </a:rPr>
              <a:t>biết</a:t>
            </a:r>
            <a:r>
              <a:rPr lang="en-US" altLang="en-US" b="1" dirty="0">
                <a:cs typeface="Calibri" panose="020F0502020204030204" pitchFamily="34" charset="0"/>
              </a:rPr>
              <a:t> </a:t>
            </a:r>
            <a:r>
              <a:rPr lang="en-US" altLang="en-US" b="1" dirty="0" err="1">
                <a:cs typeface="Calibri" panose="020F0502020204030204" pitchFamily="34" charset="0"/>
              </a:rPr>
              <a:t>như</a:t>
            </a:r>
            <a:r>
              <a:rPr lang="en-US" altLang="en-US" b="1" dirty="0">
                <a:cs typeface="Calibri" panose="020F0502020204030204" pitchFamily="34" charset="0"/>
              </a:rPr>
              <a:t> </a:t>
            </a:r>
            <a:r>
              <a:rPr lang="en-US" altLang="en-US" b="1" dirty="0" err="1">
                <a:cs typeface="Calibri" panose="020F0502020204030204" pitchFamily="34" charset="0"/>
              </a:rPr>
              <a:t>thế</a:t>
            </a:r>
            <a:r>
              <a:rPr lang="en-US" altLang="en-US" b="1" dirty="0">
                <a:cs typeface="Calibri" panose="020F0502020204030204" pitchFamily="34" charset="0"/>
              </a:rPr>
              <a:t> </a:t>
            </a:r>
            <a:r>
              <a:rPr lang="en-US" altLang="en-US" b="1" dirty="0" err="1">
                <a:cs typeface="Calibri" panose="020F0502020204030204" pitchFamily="34" charset="0"/>
              </a:rPr>
              <a:t>nào</a:t>
            </a:r>
            <a:r>
              <a:rPr lang="en-US" altLang="en-US" b="1" dirty="0">
                <a:cs typeface="Calibri" panose="020F0502020204030204" pitchFamily="34" charset="0"/>
              </a:rPr>
              <a:t> </a:t>
            </a:r>
            <a:r>
              <a:rPr lang="en-US" altLang="en-US" b="1" dirty="0" err="1">
                <a:cs typeface="Calibri" panose="020F0502020204030204" pitchFamily="34" charset="0"/>
              </a:rPr>
              <a:t>gọi</a:t>
            </a:r>
            <a:r>
              <a:rPr lang="en-US" altLang="en-US" b="1" dirty="0">
                <a:cs typeface="Calibri" panose="020F0502020204030204" pitchFamily="34" charset="0"/>
              </a:rPr>
              <a:t> </a:t>
            </a:r>
            <a:r>
              <a:rPr lang="en-US" altLang="en-US" b="1" dirty="0" err="1">
                <a:cs typeface="Calibri" panose="020F0502020204030204" pitchFamily="34" charset="0"/>
              </a:rPr>
              <a:t>là</a:t>
            </a:r>
            <a:r>
              <a:rPr lang="en-US" altLang="en-US" b="1" dirty="0">
                <a:cs typeface="Calibri" panose="020F0502020204030204" pitchFamily="34" charset="0"/>
              </a:rPr>
              <a:t> </a:t>
            </a:r>
            <a:r>
              <a:rPr lang="en-US" altLang="en-US" b="1" dirty="0" err="1">
                <a:cs typeface="Calibri" panose="020F0502020204030204" pitchFamily="34" charset="0"/>
              </a:rPr>
              <a:t>tần</a:t>
            </a:r>
            <a:r>
              <a:rPr lang="en-US" altLang="en-US" b="1" dirty="0">
                <a:cs typeface="Calibri" panose="020F0502020204030204" pitchFamily="34" charset="0"/>
              </a:rPr>
              <a:t> </a:t>
            </a:r>
            <a:r>
              <a:rPr lang="en-US" altLang="en-US" b="1" dirty="0" err="1">
                <a:cs typeface="Calibri" panose="020F0502020204030204" pitchFamily="34" charset="0"/>
              </a:rPr>
              <a:t>số</a:t>
            </a:r>
            <a:r>
              <a:rPr lang="en-US" altLang="en-US" b="1" dirty="0">
                <a:cs typeface="Calibri" panose="020F0502020204030204" pitchFamily="34" charset="0"/>
              </a:rPr>
              <a:t> </a:t>
            </a:r>
            <a:r>
              <a:rPr lang="en-US" altLang="en-US" b="1" dirty="0" err="1">
                <a:cs typeface="Calibri" panose="020F0502020204030204" pitchFamily="34" charset="0"/>
              </a:rPr>
              <a:t>dao</a:t>
            </a:r>
            <a:r>
              <a:rPr lang="en-US" altLang="en-US" b="1" dirty="0">
                <a:cs typeface="Calibri" panose="020F0502020204030204" pitchFamily="34" charset="0"/>
              </a:rPr>
              <a:t> </a:t>
            </a:r>
            <a:r>
              <a:rPr lang="en-US" altLang="en-US" b="1" dirty="0" err="1">
                <a:cs typeface="Calibri" panose="020F0502020204030204" pitchFamily="34" charset="0"/>
              </a:rPr>
              <a:t>động</a:t>
            </a:r>
            <a:r>
              <a:rPr lang="en-US" altLang="en-US" b="1" dirty="0">
                <a:cs typeface="Calibri" panose="020F0502020204030204" pitchFamily="34" charset="0"/>
              </a:rPr>
              <a:t> </a:t>
            </a:r>
            <a:r>
              <a:rPr lang="en-US" altLang="en-US" b="1" dirty="0" err="1">
                <a:cs typeface="Calibri" panose="020F0502020204030204" pitchFamily="34" charset="0"/>
              </a:rPr>
              <a:t>của</a:t>
            </a:r>
            <a:r>
              <a:rPr lang="en-US" altLang="en-US" b="1" dirty="0">
                <a:cs typeface="Calibri" panose="020F0502020204030204" pitchFamily="34" charset="0"/>
              </a:rPr>
              <a:t> </a:t>
            </a:r>
            <a:r>
              <a:rPr lang="en-US" altLang="en-US" b="1" dirty="0" err="1">
                <a:cs typeface="Calibri" panose="020F0502020204030204" pitchFamily="34" charset="0"/>
              </a:rPr>
              <a:t>thước</a:t>
            </a:r>
            <a:r>
              <a:rPr lang="en-US" altLang="en-US" b="1" dirty="0">
                <a:cs typeface="Calibri" panose="020F0502020204030204" pitchFamily="34" charset="0"/>
              </a:rPr>
              <a:t> ?  </a:t>
            </a:r>
            <a:endParaRPr lang="en-US" altLang="en-US" b="1" dirty="0"/>
          </a:p>
        </p:txBody>
      </p:sp>
      <p:sp>
        <p:nvSpPr>
          <p:cNvPr id="49" name="Rectangle 1">
            <a:extLst>
              <a:ext uri="{FF2B5EF4-FFF2-40B4-BE49-F238E27FC236}">
                <a16:creationId xmlns="" xmlns:a16="http://schemas.microsoft.com/office/drawing/2014/main" id="{3DAC3B2D-D9C4-4389-9D48-EE5F956E275A}"/>
              </a:ext>
            </a:extLst>
          </p:cNvPr>
          <p:cNvSpPr>
            <a:spLocks noChangeArrowheads="1"/>
          </p:cNvSpPr>
          <p:nvPr/>
        </p:nvSpPr>
        <p:spPr bwMode="auto">
          <a:xfrm>
            <a:off x="5623720" y="3810000"/>
            <a:ext cx="617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err="1">
                <a:solidFill>
                  <a:srgbClr val="FF0000"/>
                </a:solidFill>
                <a:cs typeface="Calibri" panose="020F0502020204030204" pitchFamily="34" charset="0"/>
              </a:rPr>
              <a:t>Số</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dao</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động</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đầu</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thước</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thực</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hiện</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được</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trong</a:t>
            </a:r>
            <a:r>
              <a:rPr lang="en-US" altLang="en-US" b="1" dirty="0">
                <a:solidFill>
                  <a:srgbClr val="FF0000"/>
                </a:solidFill>
                <a:cs typeface="Calibri" panose="020F0502020204030204" pitchFamily="34" charset="0"/>
              </a:rPr>
              <a:t> 1 </a:t>
            </a:r>
            <a:r>
              <a:rPr lang="en-US" altLang="en-US" b="1" dirty="0" err="1">
                <a:solidFill>
                  <a:srgbClr val="FF0000"/>
                </a:solidFill>
                <a:cs typeface="Calibri" panose="020F0502020204030204" pitchFamily="34" charset="0"/>
              </a:rPr>
              <a:t>giây</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được</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gọi</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là</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tần</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số</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dao</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dộng</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của</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thước</a:t>
            </a:r>
            <a:r>
              <a:rPr lang="en-US" altLang="en-US" b="1" dirty="0">
                <a:solidFill>
                  <a:srgbClr val="FF0000"/>
                </a:solidFill>
                <a:cs typeface="Calibri" panose="020F0502020204030204" pitchFamily="34" charset="0"/>
              </a:rPr>
              <a:t> </a:t>
            </a:r>
            <a:endParaRPr lang="en-US" altLang="en-US" b="1" dirty="0">
              <a:solidFill>
                <a:srgbClr val="FF0000"/>
              </a:solidFill>
            </a:endParaRPr>
          </a:p>
        </p:txBody>
      </p:sp>
    </p:spTree>
    <p:extLst>
      <p:ext uri="{BB962C8B-B14F-4D97-AF65-F5344CB8AC3E}">
        <p14:creationId xmlns:p14="http://schemas.microsoft.com/office/powerpoint/2010/main" val="8138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364090" y="645277"/>
            <a:ext cx="3752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tần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số</a:t>
            </a:r>
            <a:endParaRPr lang="en-US" altLang="en-US" sz="2800" b="1" dirty="0">
              <a:solidFill>
                <a:srgbClr val="00B050"/>
              </a:solidFill>
              <a:cs typeface="Times New Roman" panose="02020603050405020304" pitchFamily="18" charset="0"/>
            </a:endParaRP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87865" y="140271"/>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II – ĐỘ CAO CỦA ÂM</a:t>
            </a:r>
          </a:p>
        </p:txBody>
      </p:sp>
      <p:sp>
        <p:nvSpPr>
          <p:cNvPr id="49" name="Rectangle 1">
            <a:extLst>
              <a:ext uri="{FF2B5EF4-FFF2-40B4-BE49-F238E27FC236}">
                <a16:creationId xmlns="" xmlns:a16="http://schemas.microsoft.com/office/drawing/2014/main" id="{3DAC3B2D-D9C4-4389-9D48-EE5F956E275A}"/>
              </a:ext>
            </a:extLst>
          </p:cNvPr>
          <p:cNvSpPr>
            <a:spLocks noChangeArrowheads="1"/>
          </p:cNvSpPr>
          <p:nvPr/>
        </p:nvSpPr>
        <p:spPr bwMode="auto">
          <a:xfrm>
            <a:off x="364090" y="1226467"/>
            <a:ext cx="990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3200" b="1" dirty="0" smtClean="0">
                <a:solidFill>
                  <a:srgbClr val="FF0000"/>
                </a:solidFill>
                <a:cs typeface="Calibri" panose="020F0502020204030204" pitchFamily="34" charset="0"/>
              </a:rPr>
              <a:t>- </a:t>
            </a:r>
            <a:r>
              <a:rPr lang="en-US" altLang="en-US" sz="3200" b="1" dirty="0" err="1" smtClean="0">
                <a:solidFill>
                  <a:srgbClr val="FF0000"/>
                </a:solidFill>
                <a:cs typeface="Calibri" panose="020F0502020204030204" pitchFamily="34" charset="0"/>
              </a:rPr>
              <a:t>Số</a:t>
            </a:r>
            <a:r>
              <a:rPr lang="en-US" altLang="en-US" sz="3200" b="1" dirty="0" smtClean="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dao</a:t>
            </a:r>
            <a:r>
              <a:rPr lang="en-US" altLang="en-US" sz="3200" b="1" dirty="0">
                <a:solidFill>
                  <a:srgbClr val="FF0000"/>
                </a:solidFill>
                <a:cs typeface="Calibri" panose="020F0502020204030204" pitchFamily="34" charset="0"/>
              </a:rPr>
              <a:t> </a:t>
            </a:r>
            <a:r>
              <a:rPr lang="en-US" altLang="en-US" sz="3200" b="1" dirty="0" err="1" smtClean="0">
                <a:solidFill>
                  <a:srgbClr val="FF0000"/>
                </a:solidFill>
                <a:cs typeface="Calibri" panose="020F0502020204030204" pitchFamily="34" charset="0"/>
              </a:rPr>
              <a:t>độn</a:t>
            </a:r>
            <a:r>
              <a:rPr lang="vi-VN" altLang="en-US" sz="3200" b="1" dirty="0" smtClean="0">
                <a:solidFill>
                  <a:srgbClr val="FF0000"/>
                </a:solidFill>
                <a:cs typeface="Calibri" panose="020F0502020204030204" pitchFamily="34" charset="0"/>
              </a:rPr>
              <a:t>g của vật</a:t>
            </a:r>
            <a:r>
              <a:rPr lang="en-US" altLang="en-US" sz="3200" b="1" dirty="0" smtClean="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thực</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hiện</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được</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trong</a:t>
            </a:r>
            <a:r>
              <a:rPr lang="en-US" altLang="en-US" sz="3200" b="1" dirty="0">
                <a:solidFill>
                  <a:srgbClr val="FF0000"/>
                </a:solidFill>
                <a:cs typeface="Calibri" panose="020F0502020204030204" pitchFamily="34" charset="0"/>
              </a:rPr>
              <a:t> 1 </a:t>
            </a:r>
            <a:r>
              <a:rPr lang="en-US" altLang="en-US" sz="3200" b="1" dirty="0" err="1">
                <a:solidFill>
                  <a:srgbClr val="FF0000"/>
                </a:solidFill>
                <a:cs typeface="Calibri" panose="020F0502020204030204" pitchFamily="34" charset="0"/>
              </a:rPr>
              <a:t>giây</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được</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gọi</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là</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tần</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số</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dao</a:t>
            </a:r>
            <a:r>
              <a:rPr lang="en-US" altLang="en-US" sz="3200" b="1" dirty="0">
                <a:solidFill>
                  <a:srgbClr val="FF0000"/>
                </a:solidFill>
                <a:cs typeface="Calibri" panose="020F0502020204030204" pitchFamily="34" charset="0"/>
              </a:rPr>
              <a:t> </a:t>
            </a:r>
            <a:r>
              <a:rPr lang="en-US" altLang="en-US" sz="3200" b="1" dirty="0" err="1">
                <a:solidFill>
                  <a:srgbClr val="FF0000"/>
                </a:solidFill>
                <a:cs typeface="Calibri" panose="020F0502020204030204" pitchFamily="34" charset="0"/>
              </a:rPr>
              <a:t>dộng</a:t>
            </a:r>
            <a:endParaRPr lang="en-US" altLang="en-US" sz="3200" b="1" dirty="0">
              <a:solidFill>
                <a:srgbClr val="FF0000"/>
              </a:solidFill>
            </a:endParaRPr>
          </a:p>
        </p:txBody>
      </p:sp>
      <p:sp>
        <p:nvSpPr>
          <p:cNvPr id="2" name="TextBox 1">
            <a:extLst>
              <a:ext uri="{FF2B5EF4-FFF2-40B4-BE49-F238E27FC236}">
                <a16:creationId xmlns="" xmlns:a16="http://schemas.microsoft.com/office/drawing/2014/main" id="{7B883278-D50B-44E8-946A-8CFC5BD573AD}"/>
              </a:ext>
            </a:extLst>
          </p:cNvPr>
          <p:cNvSpPr txBox="1"/>
          <p:nvPr/>
        </p:nvSpPr>
        <p:spPr>
          <a:xfrm>
            <a:off x="388766" y="2446497"/>
            <a:ext cx="4059125" cy="584775"/>
          </a:xfrm>
          <a:prstGeom prst="rect">
            <a:avLst/>
          </a:prstGeom>
          <a:noFill/>
        </p:spPr>
        <p:txBody>
          <a:bodyPr wrap="none" rtlCol="0">
            <a:spAutoFit/>
          </a:bodyPr>
          <a:lstStyle/>
          <a:p>
            <a:r>
              <a:rPr lang="vi-VN" sz="3200" b="1" dirty="0" smtClean="0">
                <a:solidFill>
                  <a:srgbClr val="0070C0"/>
                </a:solidFill>
                <a:latin typeface="Cambria" panose="02040503050406030204" pitchFamily="18" charset="0"/>
                <a:ea typeface="Cambria" panose="02040503050406030204" pitchFamily="18" charset="0"/>
              </a:rPr>
              <a:t>- </a:t>
            </a:r>
            <a:r>
              <a:rPr lang="en-US" sz="3200" b="1" dirty="0" err="1" smtClean="0">
                <a:solidFill>
                  <a:srgbClr val="0070C0"/>
                </a:solidFill>
                <a:latin typeface="Cambria" panose="02040503050406030204" pitchFamily="18" charset="0"/>
                <a:ea typeface="Cambria" panose="02040503050406030204" pitchFamily="18" charset="0"/>
              </a:rPr>
              <a:t>Kí</a:t>
            </a:r>
            <a:r>
              <a:rPr lang="en-US" sz="3200" b="1" dirty="0" smtClean="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hiệu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của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tần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số</a:t>
            </a:r>
            <a:r>
              <a:rPr lang="en-US" sz="3200" b="1" dirty="0">
                <a:solidFill>
                  <a:srgbClr val="0070C0"/>
                </a:solidFill>
                <a:latin typeface="Cambria" panose="02040503050406030204" pitchFamily="18" charset="0"/>
                <a:ea typeface="Cambria" panose="02040503050406030204" pitchFamily="18" charset="0"/>
              </a:rPr>
              <a:t>: f</a:t>
            </a:r>
          </a:p>
        </p:txBody>
      </p:sp>
      <p:sp>
        <p:nvSpPr>
          <p:cNvPr id="3" name="TextBox 2">
            <a:extLst>
              <a:ext uri="{FF2B5EF4-FFF2-40B4-BE49-F238E27FC236}">
                <a16:creationId xmlns="" xmlns:a16="http://schemas.microsoft.com/office/drawing/2014/main" id="{8F7F2774-4A8F-4D56-917B-55DBE9A272E2}"/>
              </a:ext>
            </a:extLst>
          </p:cNvPr>
          <p:cNvSpPr txBox="1"/>
          <p:nvPr/>
        </p:nvSpPr>
        <p:spPr>
          <a:xfrm>
            <a:off x="419520" y="3195617"/>
            <a:ext cx="5814412" cy="584775"/>
          </a:xfrm>
          <a:prstGeom prst="rect">
            <a:avLst/>
          </a:prstGeom>
          <a:noFill/>
        </p:spPr>
        <p:txBody>
          <a:bodyPr wrap="none" rtlCol="0">
            <a:spAutoFit/>
          </a:bodyPr>
          <a:lstStyle/>
          <a:p>
            <a:r>
              <a:rPr lang="vi-VN" sz="3200" b="1" dirty="0" smtClean="0">
                <a:solidFill>
                  <a:srgbClr val="C00000"/>
                </a:solidFill>
                <a:latin typeface="Cambria" panose="02040503050406030204" pitchFamily="18" charset="0"/>
                <a:ea typeface="Cambria" panose="02040503050406030204" pitchFamily="18" charset="0"/>
              </a:rPr>
              <a:t>- </a:t>
            </a:r>
            <a:r>
              <a:rPr lang="en-US" sz="3200" b="1" dirty="0" err="1" smtClean="0">
                <a:solidFill>
                  <a:srgbClr val="C00000"/>
                </a:solidFill>
                <a:latin typeface="Cambria" panose="02040503050406030204" pitchFamily="18" charset="0"/>
                <a:ea typeface="Cambria" panose="02040503050406030204" pitchFamily="18" charset="0"/>
              </a:rPr>
              <a:t>Đơn</a:t>
            </a:r>
            <a:r>
              <a:rPr lang="en-US" sz="3200" b="1" dirty="0" smtClean="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vị</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của</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tần</a:t>
            </a:r>
            <a:r>
              <a:rPr lang="en-US" sz="3200" b="1" dirty="0">
                <a:solidFill>
                  <a:srgbClr val="C00000"/>
                </a:solidFill>
                <a:latin typeface="Cambria" panose="02040503050406030204" pitchFamily="18" charset="0"/>
                <a:ea typeface="Cambria" panose="02040503050406030204" pitchFamily="18" charset="0"/>
              </a:rPr>
              <a:t> </a:t>
            </a:r>
            <a:r>
              <a:rPr lang="en-US" sz="3200" b="1" dirty="0" err="1">
                <a:solidFill>
                  <a:srgbClr val="C00000"/>
                </a:solidFill>
                <a:latin typeface="Cambria" panose="02040503050406030204" pitchFamily="18" charset="0"/>
                <a:ea typeface="Cambria" panose="02040503050406030204" pitchFamily="18" charset="0"/>
              </a:rPr>
              <a:t>số</a:t>
            </a:r>
            <a:r>
              <a:rPr lang="en-US" sz="3200" b="1" dirty="0">
                <a:solidFill>
                  <a:srgbClr val="C00000"/>
                </a:solidFill>
                <a:latin typeface="Cambria" panose="02040503050406030204" pitchFamily="18" charset="0"/>
                <a:ea typeface="Cambria" panose="02040503050406030204" pitchFamily="18" charset="0"/>
              </a:rPr>
              <a:t>: Hertz (Hz)</a:t>
            </a: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3AAF18A3-44D0-4359-B244-39064364E434}"/>
                  </a:ext>
                </a:extLst>
              </p:cNvPr>
              <p:cNvSpPr txBox="1"/>
              <p:nvPr/>
            </p:nvSpPr>
            <p:spPr>
              <a:xfrm>
                <a:off x="447509" y="3984611"/>
                <a:ext cx="5553059" cy="749179"/>
              </a:xfrm>
              <a:prstGeom prst="rect">
                <a:avLst/>
              </a:prstGeom>
              <a:noFill/>
            </p:spPr>
            <p:txBody>
              <a:bodyPr wrap="none" rtlCol="0">
                <a:spAutoFit/>
              </a:bodyPr>
              <a:lstStyle/>
              <a:p>
                <a:r>
                  <a:rPr lang="vi-VN"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Công</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thức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tính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tần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số</a:t>
                </a:r>
                <a:r>
                  <a:rPr lang="en-US" sz="3200" b="1" dirty="0">
                    <a:solidFill>
                      <a:srgbClr val="7030A0"/>
                    </a:solidFill>
                    <a:latin typeface="Cambria" panose="02040503050406030204" pitchFamily="18" charset="0"/>
                    <a:ea typeface="Cambria" panose="02040503050406030204" pitchFamily="18" charset="0"/>
                  </a:rPr>
                  <a:t>: </a:t>
                </a:r>
                <a14:m>
                  <m:oMath xmlns:m="http://schemas.openxmlformats.org/officeDocument/2006/math">
                    <m:r>
                      <a:rPr lang="en-US" sz="3200" b="1" i="1" smtClean="0">
                        <a:solidFill>
                          <a:srgbClr val="7030A0"/>
                        </a:solidFill>
                        <a:latin typeface="Cambria Math" panose="02040503050406030204" pitchFamily="18" charset="0"/>
                      </a:rPr>
                      <m:t>𝒇</m:t>
                    </m:r>
                    <m:r>
                      <a:rPr lang="en-US" sz="3200" b="1" i="1" smtClean="0">
                        <a:solidFill>
                          <a:srgbClr val="7030A0"/>
                        </a:solidFill>
                        <a:latin typeface="Cambria Math" panose="02040503050406030204" pitchFamily="18" charset="0"/>
                      </a:rPr>
                      <m:t>=</m:t>
                    </m:r>
                    <m:f>
                      <m:fPr>
                        <m:ctrlPr>
                          <a:rPr lang="en-US" sz="3200" b="1" i="1" smtClean="0">
                            <a:solidFill>
                              <a:srgbClr val="7030A0"/>
                            </a:solidFill>
                            <a:latin typeface="Cambria Math" panose="02040503050406030204" pitchFamily="18" charset="0"/>
                          </a:rPr>
                        </m:ctrlPr>
                      </m:fPr>
                      <m:num>
                        <m:r>
                          <a:rPr lang="en-US" sz="3200" b="1" i="1" smtClean="0">
                            <a:solidFill>
                              <a:srgbClr val="7030A0"/>
                            </a:solidFill>
                            <a:latin typeface="Cambria Math" panose="02040503050406030204" pitchFamily="18" charset="0"/>
                          </a:rPr>
                          <m:t>𝒏</m:t>
                        </m:r>
                      </m:num>
                      <m:den>
                        <m:r>
                          <a:rPr lang="en-US" sz="3200" b="1" i="1" smtClean="0">
                            <a:solidFill>
                              <a:srgbClr val="7030A0"/>
                            </a:solidFill>
                            <a:latin typeface="Cambria Math" panose="02040503050406030204" pitchFamily="18" charset="0"/>
                          </a:rPr>
                          <m:t>𝒕</m:t>
                        </m:r>
                      </m:den>
                    </m:f>
                  </m:oMath>
                </a14:m>
                <a:endParaRPr lang="en-US" sz="3200" b="1" dirty="0">
                  <a:solidFill>
                    <a:srgbClr val="7030A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 xmlns:a16="http://schemas.microsoft.com/office/drawing/2014/main" xmlns:a14="http://schemas.microsoft.com/office/drawing/2010/main" id="{3AAF18A3-44D0-4359-B244-39064364E434}"/>
                  </a:ext>
                </a:extLst>
              </p:cNvPr>
              <p:cNvSpPr txBox="1">
                <a:spLocks noRot="1" noChangeAspect="1" noMove="1" noResize="1" noEditPoints="1" noAdjustHandles="1" noChangeArrowheads="1" noChangeShapeType="1" noTextEdit="1"/>
              </p:cNvSpPr>
              <p:nvPr/>
            </p:nvSpPr>
            <p:spPr>
              <a:xfrm>
                <a:off x="447509" y="3984611"/>
                <a:ext cx="5553059" cy="749179"/>
              </a:xfrm>
              <a:prstGeom prst="rect">
                <a:avLst/>
              </a:prstGeom>
              <a:blipFill rotWithShape="0">
                <a:blip r:embed="rId2"/>
                <a:stretch>
                  <a:fillRect l="-2744" t="-4065" b="-10569"/>
                </a:stretch>
              </a:blipFill>
            </p:spPr>
            <p:txBody>
              <a:bodyPr/>
              <a:lstStyle/>
              <a:p>
                <a:r>
                  <a:rPr lang="en-US">
                    <a:noFill/>
                  </a:rPr>
                  <a:t> </a:t>
                </a:r>
              </a:p>
            </p:txBody>
          </p:sp>
        </mc:Fallback>
      </mc:AlternateContent>
      <p:sp>
        <p:nvSpPr>
          <p:cNvPr id="12" name="Rectangle 2">
            <a:extLst>
              <a:ext uri="{FF2B5EF4-FFF2-40B4-BE49-F238E27FC236}">
                <a16:creationId xmlns="" xmlns:a16="http://schemas.microsoft.com/office/drawing/2014/main" id="{18BB3284-9393-40B4-8E05-9D0C8696D739}"/>
              </a:ext>
            </a:extLst>
          </p:cNvPr>
          <p:cNvSpPr>
            <a:spLocks noChangeArrowheads="1"/>
          </p:cNvSpPr>
          <p:nvPr/>
        </p:nvSpPr>
        <p:spPr bwMode="auto">
          <a:xfrm>
            <a:off x="1138355" y="4776019"/>
            <a:ext cx="913173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dirty="0" err="1">
                <a:cs typeface="Times New Roman" panose="02020603050405020304" pitchFamily="18" charset="0"/>
              </a:rPr>
              <a:t>Trong</a:t>
            </a:r>
            <a:r>
              <a:rPr lang="en-US" altLang="en-US" sz="3200" dirty="0">
                <a:cs typeface="Times New Roman" panose="02020603050405020304" pitchFamily="18" charset="0"/>
              </a:rPr>
              <a:t> </a:t>
            </a:r>
            <a:r>
              <a:rPr lang="en-US" altLang="en-US" sz="3200" dirty="0" err="1">
                <a:cs typeface="Times New Roman" panose="02020603050405020304" pitchFamily="18" charset="0"/>
              </a:rPr>
              <a:t>đó</a:t>
            </a:r>
            <a:r>
              <a:rPr lang="en-US" altLang="en-US" sz="3200" dirty="0">
                <a:cs typeface="Times New Roman" panose="02020603050405020304" pitchFamily="18" charset="0"/>
              </a:rPr>
              <a:t>:</a:t>
            </a:r>
          </a:p>
          <a:p>
            <a:r>
              <a:rPr lang="en-US" altLang="en-US" sz="3200" dirty="0">
                <a:cs typeface="Times New Roman" panose="02020603050405020304" pitchFamily="18" charset="0"/>
              </a:rPr>
              <a:t>    n: </a:t>
            </a:r>
            <a:r>
              <a:rPr lang="en-US" altLang="en-US" sz="3200" dirty="0" err="1">
                <a:cs typeface="Times New Roman" panose="02020603050405020304" pitchFamily="18" charset="0"/>
              </a:rPr>
              <a:t>số</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endParaRPr lang="en-US" altLang="en-US" sz="3200" dirty="0">
              <a:cs typeface="Times New Roman" panose="02020603050405020304" pitchFamily="18" charset="0"/>
            </a:endParaRPr>
          </a:p>
          <a:p>
            <a:r>
              <a:rPr lang="en-US" altLang="en-US" sz="3200" dirty="0">
                <a:cs typeface="Times New Roman" panose="02020603050405020304" pitchFamily="18" charset="0"/>
              </a:rPr>
              <a:t>    t: </a:t>
            </a:r>
            <a:r>
              <a:rPr lang="en-US" altLang="en-US" sz="3200" dirty="0" err="1">
                <a:cs typeface="Times New Roman" panose="02020603050405020304" pitchFamily="18" charset="0"/>
              </a:rPr>
              <a:t>thời</a:t>
            </a:r>
            <a:r>
              <a:rPr lang="en-US" altLang="en-US" sz="3200" dirty="0">
                <a:cs typeface="Times New Roman" panose="02020603050405020304" pitchFamily="18" charset="0"/>
              </a:rPr>
              <a:t> </a:t>
            </a:r>
            <a:r>
              <a:rPr lang="en-US" altLang="en-US" sz="3200" dirty="0" err="1">
                <a:cs typeface="Times New Roman" panose="02020603050405020304" pitchFamily="18" charset="0"/>
              </a:rPr>
              <a:t>gian</a:t>
            </a:r>
            <a:r>
              <a:rPr lang="en-US" altLang="en-US" sz="3200" dirty="0">
                <a:cs typeface="Times New Roman" panose="02020603050405020304" pitchFamily="18" charset="0"/>
              </a:rPr>
              <a:t> </a:t>
            </a:r>
            <a:r>
              <a:rPr lang="en-US" altLang="en-US" sz="3200" dirty="0" err="1">
                <a:cs typeface="Times New Roman" panose="02020603050405020304" pitchFamily="18" charset="0"/>
              </a:rPr>
              <a:t>vật</a:t>
            </a:r>
            <a:r>
              <a:rPr lang="en-US" altLang="en-US" sz="3200" dirty="0">
                <a:cs typeface="Times New Roman" panose="02020603050405020304" pitchFamily="18" charset="0"/>
              </a:rPr>
              <a:t> </a:t>
            </a:r>
            <a:r>
              <a:rPr lang="en-US" altLang="en-US" sz="3200" dirty="0" err="1">
                <a:cs typeface="Times New Roman" panose="02020603050405020304" pitchFamily="18" charset="0"/>
              </a:rPr>
              <a:t>thực</a:t>
            </a:r>
            <a:r>
              <a:rPr lang="en-US" altLang="en-US" sz="3200" dirty="0">
                <a:cs typeface="Times New Roman" panose="02020603050405020304" pitchFamily="18" charset="0"/>
              </a:rPr>
              <a:t> </a:t>
            </a:r>
            <a:r>
              <a:rPr lang="en-US" altLang="en-US" sz="3200" dirty="0" err="1">
                <a:cs typeface="Times New Roman" panose="02020603050405020304" pitchFamily="18" charset="0"/>
              </a:rPr>
              <a:t>hiện</a:t>
            </a:r>
            <a:r>
              <a:rPr lang="en-US" altLang="en-US" sz="3200" dirty="0">
                <a:cs typeface="Times New Roman" panose="02020603050405020304" pitchFamily="18" charset="0"/>
              </a:rPr>
              <a:t> </a:t>
            </a:r>
            <a:r>
              <a:rPr lang="en-US" altLang="en-US" sz="3200" dirty="0" err="1">
                <a:cs typeface="Times New Roman" panose="02020603050405020304" pitchFamily="18" charset="0"/>
              </a:rPr>
              <a:t>được</a:t>
            </a:r>
            <a:r>
              <a:rPr lang="en-US" altLang="en-US" sz="3200" dirty="0">
                <a:cs typeface="Times New Roman" panose="02020603050405020304" pitchFamily="18" charset="0"/>
              </a:rPr>
              <a:t> n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(s)</a:t>
            </a:r>
          </a:p>
          <a:p>
            <a:r>
              <a:rPr lang="en-US" altLang="en-US" sz="3200" dirty="0">
                <a:cs typeface="Times New Roman" panose="02020603050405020304" pitchFamily="18" charset="0"/>
              </a:rPr>
              <a:t>    f: </a:t>
            </a:r>
            <a:r>
              <a:rPr lang="en-US" altLang="en-US" sz="3200" dirty="0" err="1">
                <a:cs typeface="Times New Roman" panose="02020603050405020304" pitchFamily="18" charset="0"/>
              </a:rPr>
              <a:t>tần</a:t>
            </a:r>
            <a:r>
              <a:rPr lang="en-US" altLang="en-US" sz="3200" dirty="0">
                <a:cs typeface="Times New Roman" panose="02020603050405020304" pitchFamily="18" charset="0"/>
              </a:rPr>
              <a:t> </a:t>
            </a:r>
            <a:r>
              <a:rPr lang="en-US" altLang="en-US" sz="3200" dirty="0" err="1">
                <a:cs typeface="Times New Roman" panose="02020603050405020304" pitchFamily="18" charset="0"/>
              </a:rPr>
              <a:t>số</a:t>
            </a:r>
            <a:r>
              <a:rPr lang="en-US" altLang="en-US" sz="3200" dirty="0">
                <a:cs typeface="Times New Roman" panose="02020603050405020304" pitchFamily="18" charset="0"/>
              </a:rPr>
              <a:t> </a:t>
            </a:r>
            <a:r>
              <a:rPr lang="en-US" altLang="en-US" sz="3200" dirty="0" err="1">
                <a:cs typeface="Times New Roman" panose="02020603050405020304" pitchFamily="18" charset="0"/>
              </a:rPr>
              <a:t>dao</a:t>
            </a:r>
            <a:r>
              <a:rPr lang="en-US" altLang="en-US" sz="3200" dirty="0">
                <a:cs typeface="Times New Roman" panose="02020603050405020304" pitchFamily="18" charset="0"/>
              </a:rPr>
              <a:t> </a:t>
            </a:r>
            <a:r>
              <a:rPr lang="en-US" altLang="en-US" sz="3200" dirty="0" err="1">
                <a:cs typeface="Times New Roman" panose="02020603050405020304" pitchFamily="18" charset="0"/>
              </a:rPr>
              <a:t>động</a:t>
            </a:r>
            <a:r>
              <a:rPr lang="en-US" altLang="en-US" sz="3200" dirty="0">
                <a:cs typeface="Times New Roman" panose="02020603050405020304" pitchFamily="18" charset="0"/>
              </a:rPr>
              <a:t> (Hz)</a:t>
            </a:r>
          </a:p>
        </p:txBody>
      </p:sp>
    </p:spTree>
    <p:extLst>
      <p:ext uri="{BB962C8B-B14F-4D97-AF65-F5344CB8AC3E}">
        <p14:creationId xmlns:p14="http://schemas.microsoft.com/office/powerpoint/2010/main" val="28563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2480059-C44D-4B73-89DE-063C42FFF263}"/>
              </a:ext>
            </a:extLst>
          </p:cNvPr>
          <p:cNvPicPr>
            <a:picLocks noChangeAspect="1"/>
          </p:cNvPicPr>
          <p:nvPr/>
        </p:nvPicPr>
        <p:blipFill>
          <a:blip r:embed="rId2"/>
          <a:stretch>
            <a:fillRect/>
          </a:stretch>
        </p:blipFill>
        <p:spPr>
          <a:xfrm>
            <a:off x="3610" y="-24320"/>
            <a:ext cx="12161838" cy="815659"/>
          </a:xfrm>
          <a:prstGeom prst="rect">
            <a:avLst/>
          </a:prstGeom>
          <a:ln>
            <a:noFill/>
          </a:ln>
          <a:effectLst>
            <a:softEdge rad="112500"/>
          </a:effectLst>
        </p:spPr>
      </p:pic>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652058" y="1234504"/>
            <a:ext cx="3752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tần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số</a:t>
            </a:r>
            <a:endParaRPr lang="en-US" altLang="en-US" sz="2800" b="1" dirty="0">
              <a:solidFill>
                <a:srgbClr val="00B050"/>
              </a:solidFill>
              <a:cs typeface="Times New Roman" panose="02020603050405020304" pitchFamily="18" charset="0"/>
            </a:endParaRP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259877" y="799252"/>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II – ĐỘ CAO CỦA ÂM</a:t>
            </a:r>
          </a:p>
        </p:txBody>
      </p:sp>
      <p:sp>
        <p:nvSpPr>
          <p:cNvPr id="49" name="Rectangle 1">
            <a:extLst>
              <a:ext uri="{FF2B5EF4-FFF2-40B4-BE49-F238E27FC236}">
                <a16:creationId xmlns="" xmlns:a16="http://schemas.microsoft.com/office/drawing/2014/main" id="{3DAC3B2D-D9C4-4389-9D48-EE5F956E275A}"/>
              </a:ext>
            </a:extLst>
          </p:cNvPr>
          <p:cNvSpPr>
            <a:spLocks noChangeArrowheads="1"/>
          </p:cNvSpPr>
          <p:nvPr/>
        </p:nvSpPr>
        <p:spPr bwMode="auto">
          <a:xfrm>
            <a:off x="5471319" y="1757724"/>
            <a:ext cx="617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err="1">
                <a:solidFill>
                  <a:srgbClr val="FF0000"/>
                </a:solidFill>
                <a:cs typeface="Calibri" panose="020F0502020204030204" pitchFamily="34" charset="0"/>
              </a:rPr>
              <a:t>Số</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dao</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động</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thực</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hiện</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được</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trong</a:t>
            </a:r>
            <a:r>
              <a:rPr lang="en-US" altLang="en-US" b="1" dirty="0">
                <a:solidFill>
                  <a:srgbClr val="FF0000"/>
                </a:solidFill>
                <a:cs typeface="Calibri" panose="020F0502020204030204" pitchFamily="34" charset="0"/>
              </a:rPr>
              <a:t> 1 </a:t>
            </a:r>
            <a:r>
              <a:rPr lang="en-US" altLang="en-US" b="1" dirty="0" err="1">
                <a:solidFill>
                  <a:srgbClr val="FF0000"/>
                </a:solidFill>
                <a:cs typeface="Calibri" panose="020F0502020204030204" pitchFamily="34" charset="0"/>
              </a:rPr>
              <a:t>giây</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được</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gọi</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là</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tần</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số</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dao</a:t>
            </a:r>
            <a:r>
              <a:rPr lang="en-US" altLang="en-US" b="1" dirty="0">
                <a:solidFill>
                  <a:srgbClr val="FF0000"/>
                </a:solidFill>
                <a:cs typeface="Calibri" panose="020F0502020204030204" pitchFamily="34" charset="0"/>
              </a:rPr>
              <a:t> </a:t>
            </a:r>
            <a:r>
              <a:rPr lang="en-US" altLang="en-US" b="1" dirty="0" err="1">
                <a:solidFill>
                  <a:srgbClr val="FF0000"/>
                </a:solidFill>
                <a:cs typeface="Calibri" panose="020F0502020204030204" pitchFamily="34" charset="0"/>
              </a:rPr>
              <a:t>dộng</a:t>
            </a:r>
            <a:endParaRPr lang="en-US" altLang="en-US" b="1" dirty="0">
              <a:solidFill>
                <a:srgbClr val="FF0000"/>
              </a:solidFill>
            </a:endParaRPr>
          </a:p>
        </p:txBody>
      </p:sp>
      <p:sp>
        <p:nvSpPr>
          <p:cNvPr id="2" name="TextBox 1">
            <a:extLst>
              <a:ext uri="{FF2B5EF4-FFF2-40B4-BE49-F238E27FC236}">
                <a16:creationId xmlns="" xmlns:a16="http://schemas.microsoft.com/office/drawing/2014/main" id="{7B883278-D50B-44E8-946A-8CFC5BD573AD}"/>
              </a:ext>
            </a:extLst>
          </p:cNvPr>
          <p:cNvSpPr txBox="1"/>
          <p:nvPr/>
        </p:nvSpPr>
        <p:spPr>
          <a:xfrm>
            <a:off x="5496495" y="2843261"/>
            <a:ext cx="3371436" cy="523220"/>
          </a:xfrm>
          <a:prstGeom prst="rect">
            <a:avLst/>
          </a:prstGeom>
          <a:noFill/>
        </p:spPr>
        <p:txBody>
          <a:bodyPr wrap="none" rtlCol="0">
            <a:spAutoFit/>
          </a:bodyPr>
          <a:lstStyle/>
          <a:p>
            <a:r>
              <a:rPr lang="en-US" sz="2800" b="1" dirty="0" err="1">
                <a:solidFill>
                  <a:srgbClr val="0070C0"/>
                </a:solidFill>
                <a:latin typeface="Cambria" panose="02040503050406030204" pitchFamily="18" charset="0"/>
                <a:ea typeface="Cambria" panose="02040503050406030204" pitchFamily="18" charset="0"/>
              </a:rPr>
              <a:t>Kí</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hiệu</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của</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tần</a:t>
            </a:r>
            <a:r>
              <a:rPr lang="en-US" sz="2800" b="1" dirty="0">
                <a:solidFill>
                  <a:srgbClr val="0070C0"/>
                </a:solidFill>
                <a:latin typeface="Cambria" panose="02040503050406030204" pitchFamily="18" charset="0"/>
                <a:ea typeface="Cambria" panose="02040503050406030204" pitchFamily="18" charset="0"/>
              </a:rPr>
              <a:t> </a:t>
            </a:r>
            <a:r>
              <a:rPr lang="en-US" sz="2800" b="1" dirty="0" err="1">
                <a:solidFill>
                  <a:srgbClr val="0070C0"/>
                </a:solidFill>
                <a:latin typeface="Cambria" panose="02040503050406030204" pitchFamily="18" charset="0"/>
                <a:ea typeface="Cambria" panose="02040503050406030204" pitchFamily="18" charset="0"/>
              </a:rPr>
              <a:t>số</a:t>
            </a:r>
            <a:r>
              <a:rPr lang="en-US" sz="2800" b="1" dirty="0">
                <a:solidFill>
                  <a:srgbClr val="0070C0"/>
                </a:solidFill>
                <a:latin typeface="Cambria" panose="02040503050406030204" pitchFamily="18" charset="0"/>
                <a:ea typeface="Cambria" panose="02040503050406030204" pitchFamily="18" charset="0"/>
              </a:rPr>
              <a:t>: f</a:t>
            </a:r>
          </a:p>
        </p:txBody>
      </p:sp>
      <p:sp>
        <p:nvSpPr>
          <p:cNvPr id="3" name="TextBox 2">
            <a:extLst>
              <a:ext uri="{FF2B5EF4-FFF2-40B4-BE49-F238E27FC236}">
                <a16:creationId xmlns="" xmlns:a16="http://schemas.microsoft.com/office/drawing/2014/main" id="{8F7F2774-4A8F-4D56-917B-55DBE9A272E2}"/>
              </a:ext>
            </a:extLst>
          </p:cNvPr>
          <p:cNvSpPr txBox="1"/>
          <p:nvPr/>
        </p:nvSpPr>
        <p:spPr>
          <a:xfrm>
            <a:off x="5496495" y="3621756"/>
            <a:ext cx="4902304" cy="523220"/>
          </a:xfrm>
          <a:prstGeom prst="rect">
            <a:avLst/>
          </a:prstGeom>
          <a:noFill/>
        </p:spPr>
        <p:txBody>
          <a:bodyPr wrap="none" rtlCol="0">
            <a:spAutoFit/>
          </a:bodyPr>
          <a:lstStyle/>
          <a:p>
            <a:r>
              <a:rPr lang="en-US" sz="2800" b="1" dirty="0" err="1">
                <a:solidFill>
                  <a:srgbClr val="C00000"/>
                </a:solidFill>
                <a:latin typeface="Cambria" panose="02040503050406030204" pitchFamily="18" charset="0"/>
                <a:ea typeface="Cambria" panose="02040503050406030204" pitchFamily="18" charset="0"/>
              </a:rPr>
              <a:t>Đơn</a:t>
            </a:r>
            <a:r>
              <a:rPr lang="en-US" sz="2800" b="1" dirty="0">
                <a:solidFill>
                  <a:srgbClr val="C00000"/>
                </a:solidFill>
                <a:latin typeface="Cambria" panose="02040503050406030204" pitchFamily="18" charset="0"/>
                <a:ea typeface="Cambria" panose="02040503050406030204" pitchFamily="18" charset="0"/>
              </a:rPr>
              <a:t> </a:t>
            </a:r>
            <a:r>
              <a:rPr lang="en-US" sz="2800" b="1" dirty="0" err="1">
                <a:solidFill>
                  <a:srgbClr val="C00000"/>
                </a:solidFill>
                <a:latin typeface="Cambria" panose="02040503050406030204" pitchFamily="18" charset="0"/>
                <a:ea typeface="Cambria" panose="02040503050406030204" pitchFamily="18" charset="0"/>
              </a:rPr>
              <a:t>vị</a:t>
            </a:r>
            <a:r>
              <a:rPr lang="en-US" sz="2800" b="1" dirty="0">
                <a:solidFill>
                  <a:srgbClr val="C00000"/>
                </a:solidFill>
                <a:latin typeface="Cambria" panose="02040503050406030204" pitchFamily="18" charset="0"/>
                <a:ea typeface="Cambria" panose="02040503050406030204" pitchFamily="18" charset="0"/>
              </a:rPr>
              <a:t> </a:t>
            </a:r>
            <a:r>
              <a:rPr lang="en-US" sz="2800" b="1" dirty="0" err="1">
                <a:solidFill>
                  <a:srgbClr val="C00000"/>
                </a:solidFill>
                <a:latin typeface="Cambria" panose="02040503050406030204" pitchFamily="18" charset="0"/>
                <a:ea typeface="Cambria" panose="02040503050406030204" pitchFamily="18" charset="0"/>
              </a:rPr>
              <a:t>của</a:t>
            </a:r>
            <a:r>
              <a:rPr lang="en-US" sz="2800" b="1" dirty="0">
                <a:solidFill>
                  <a:srgbClr val="C00000"/>
                </a:solidFill>
                <a:latin typeface="Cambria" panose="02040503050406030204" pitchFamily="18" charset="0"/>
                <a:ea typeface="Cambria" panose="02040503050406030204" pitchFamily="18" charset="0"/>
              </a:rPr>
              <a:t> </a:t>
            </a:r>
            <a:r>
              <a:rPr lang="en-US" sz="2800" b="1" dirty="0" err="1">
                <a:solidFill>
                  <a:srgbClr val="C00000"/>
                </a:solidFill>
                <a:latin typeface="Cambria" panose="02040503050406030204" pitchFamily="18" charset="0"/>
                <a:ea typeface="Cambria" panose="02040503050406030204" pitchFamily="18" charset="0"/>
              </a:rPr>
              <a:t>tần</a:t>
            </a:r>
            <a:r>
              <a:rPr lang="en-US" sz="2800" b="1" dirty="0">
                <a:solidFill>
                  <a:srgbClr val="C00000"/>
                </a:solidFill>
                <a:latin typeface="Cambria" panose="02040503050406030204" pitchFamily="18" charset="0"/>
                <a:ea typeface="Cambria" panose="02040503050406030204" pitchFamily="18" charset="0"/>
              </a:rPr>
              <a:t> </a:t>
            </a:r>
            <a:r>
              <a:rPr lang="en-US" sz="2800" b="1" dirty="0" err="1">
                <a:solidFill>
                  <a:srgbClr val="C00000"/>
                </a:solidFill>
                <a:latin typeface="Cambria" panose="02040503050406030204" pitchFamily="18" charset="0"/>
                <a:ea typeface="Cambria" panose="02040503050406030204" pitchFamily="18" charset="0"/>
              </a:rPr>
              <a:t>số</a:t>
            </a:r>
            <a:r>
              <a:rPr lang="en-US" sz="2800" b="1" dirty="0">
                <a:solidFill>
                  <a:srgbClr val="C00000"/>
                </a:solidFill>
                <a:latin typeface="Cambria" panose="02040503050406030204" pitchFamily="18" charset="0"/>
                <a:ea typeface="Cambria" panose="02040503050406030204" pitchFamily="18" charset="0"/>
              </a:rPr>
              <a:t>: Hertz (Hz)</a:t>
            </a: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3AAF18A3-44D0-4359-B244-39064364E434}"/>
                  </a:ext>
                </a:extLst>
              </p:cNvPr>
              <p:cNvSpPr txBox="1"/>
              <p:nvPr/>
            </p:nvSpPr>
            <p:spPr>
              <a:xfrm>
                <a:off x="5476366" y="4400251"/>
                <a:ext cx="4681859" cy="666914"/>
              </a:xfrm>
              <a:prstGeom prst="rect">
                <a:avLst/>
              </a:prstGeom>
              <a:noFill/>
            </p:spPr>
            <p:txBody>
              <a:bodyPr wrap="none" rtlCol="0">
                <a:spAutoFit/>
              </a:bodyPr>
              <a:lstStyle/>
              <a:p>
                <a:r>
                  <a:rPr lang="en-US" sz="2800" b="1" dirty="0">
                    <a:solidFill>
                      <a:srgbClr val="7030A0"/>
                    </a:solidFill>
                    <a:latin typeface="Cambria" panose="02040503050406030204" pitchFamily="18" charset="0"/>
                    <a:ea typeface="Cambria" panose="02040503050406030204" pitchFamily="18" charset="0"/>
                  </a:rPr>
                  <a:t>Công </a:t>
                </a:r>
                <a:r>
                  <a:rPr lang="en-US" sz="2800" b="1" dirty="0" err="1">
                    <a:solidFill>
                      <a:srgbClr val="7030A0"/>
                    </a:solidFill>
                    <a:latin typeface="Cambria" panose="02040503050406030204" pitchFamily="18" charset="0"/>
                    <a:ea typeface="Cambria" panose="02040503050406030204" pitchFamily="18" charset="0"/>
                  </a:rPr>
                  <a:t>thức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tính</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tần</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số</a:t>
                </a:r>
                <a:r>
                  <a:rPr lang="en-US" sz="2800" b="1" dirty="0">
                    <a:solidFill>
                      <a:srgbClr val="7030A0"/>
                    </a:solidFill>
                    <a:latin typeface="Cambria" panose="02040503050406030204" pitchFamily="18" charset="0"/>
                    <a:ea typeface="Cambria" panose="02040503050406030204" pitchFamily="18" charset="0"/>
                  </a:rPr>
                  <a:t>: </a:t>
                </a:r>
                <a14:m>
                  <m:oMath xmlns:m="http://schemas.openxmlformats.org/officeDocument/2006/math">
                    <m:r>
                      <a:rPr lang="en-US" sz="2800" b="1" i="1" smtClean="0">
                        <a:solidFill>
                          <a:srgbClr val="7030A0"/>
                        </a:solidFill>
                        <a:latin typeface="Cambria Math" panose="02040503050406030204" pitchFamily="18" charset="0"/>
                      </a:rPr>
                      <m:t>𝒇</m:t>
                    </m:r>
                    <m:r>
                      <a:rPr lang="en-US" sz="2800" b="1" i="1" smtClean="0">
                        <a:solidFill>
                          <a:srgbClr val="7030A0"/>
                        </a:solidFill>
                        <a:latin typeface="Cambria Math" panose="02040503050406030204" pitchFamily="18" charset="0"/>
                      </a:rPr>
                      <m:t>=</m:t>
                    </m:r>
                    <m:f>
                      <m:fPr>
                        <m:ctrlPr>
                          <a:rPr lang="en-US" sz="2800" b="1" i="1" smtClean="0">
                            <a:solidFill>
                              <a:srgbClr val="7030A0"/>
                            </a:solidFill>
                            <a:latin typeface="Cambria Math" panose="02040503050406030204" pitchFamily="18" charset="0"/>
                          </a:rPr>
                        </m:ctrlPr>
                      </m:fPr>
                      <m:num>
                        <m:r>
                          <a:rPr lang="en-US" sz="2800" b="1" i="1" smtClean="0">
                            <a:solidFill>
                              <a:srgbClr val="7030A0"/>
                            </a:solidFill>
                            <a:latin typeface="Cambria Math" panose="02040503050406030204" pitchFamily="18" charset="0"/>
                          </a:rPr>
                          <m:t>𝒏</m:t>
                        </m:r>
                      </m:num>
                      <m:den>
                        <m:r>
                          <a:rPr lang="en-US" sz="2800" b="1" i="1" smtClean="0">
                            <a:solidFill>
                              <a:srgbClr val="7030A0"/>
                            </a:solidFill>
                            <a:latin typeface="Cambria Math" panose="02040503050406030204" pitchFamily="18" charset="0"/>
                          </a:rPr>
                          <m:t>𝒕</m:t>
                        </m:r>
                      </m:den>
                    </m:f>
                  </m:oMath>
                </a14:m>
                <a:endParaRPr lang="en-US" sz="2800" b="1" dirty="0">
                  <a:solidFill>
                    <a:srgbClr val="7030A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3AAF18A3-44D0-4359-B244-39064364E434}"/>
                  </a:ext>
                </a:extLst>
              </p:cNvPr>
              <p:cNvSpPr txBox="1">
                <a:spLocks noRot="1" noChangeAspect="1" noMove="1" noResize="1" noEditPoints="1" noAdjustHandles="1" noChangeArrowheads="1" noChangeShapeType="1" noTextEdit="1"/>
              </p:cNvSpPr>
              <p:nvPr/>
            </p:nvSpPr>
            <p:spPr>
              <a:xfrm>
                <a:off x="5476366" y="4400251"/>
                <a:ext cx="4681859" cy="666914"/>
              </a:xfrm>
              <a:prstGeom prst="rect">
                <a:avLst/>
              </a:prstGeom>
              <a:blipFill>
                <a:blip r:embed="rId3"/>
                <a:stretch>
                  <a:fillRect l="-2604" t="-3670" b="-10092"/>
                </a:stretch>
              </a:blipFill>
            </p:spPr>
            <p:txBody>
              <a:bodyPr/>
              <a:lstStyle/>
              <a:p>
                <a:r>
                  <a:rPr lang="en-US">
                    <a:noFill/>
                  </a:rPr>
                  <a:t> </a:t>
                </a:r>
              </a:p>
            </p:txBody>
          </p:sp>
        </mc:Fallback>
      </mc:AlternateContent>
      <p:sp>
        <p:nvSpPr>
          <p:cNvPr id="12" name="Rectangle 2">
            <a:extLst>
              <a:ext uri="{FF2B5EF4-FFF2-40B4-BE49-F238E27FC236}">
                <a16:creationId xmlns="" xmlns:a16="http://schemas.microsoft.com/office/drawing/2014/main" id="{18BB3284-9393-40B4-8E05-9D0C8696D739}"/>
              </a:ext>
            </a:extLst>
          </p:cNvPr>
          <p:cNvSpPr>
            <a:spLocks noChangeArrowheads="1"/>
          </p:cNvSpPr>
          <p:nvPr/>
        </p:nvSpPr>
        <p:spPr bwMode="auto">
          <a:xfrm>
            <a:off x="5404189" y="5078667"/>
            <a:ext cx="647620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err="1">
                <a:cs typeface="Times New Roman" panose="02020603050405020304" pitchFamily="18" charset="0"/>
              </a:rPr>
              <a:t>Trong</a:t>
            </a:r>
            <a:r>
              <a:rPr lang="en-US" altLang="en-US" dirty="0">
                <a:cs typeface="Times New Roman" panose="02020603050405020304" pitchFamily="18" charset="0"/>
              </a:rPr>
              <a:t> </a:t>
            </a:r>
            <a:r>
              <a:rPr lang="en-US" altLang="en-US" dirty="0" err="1">
                <a:cs typeface="Times New Roman" panose="02020603050405020304" pitchFamily="18" charset="0"/>
              </a:rPr>
              <a:t>đó</a:t>
            </a:r>
            <a:r>
              <a:rPr lang="en-US" altLang="en-US" dirty="0">
                <a:cs typeface="Times New Roman" panose="02020603050405020304" pitchFamily="18" charset="0"/>
              </a:rPr>
              <a:t>:</a:t>
            </a:r>
          </a:p>
          <a:p>
            <a:r>
              <a:rPr lang="en-US" altLang="en-US" dirty="0">
                <a:cs typeface="Times New Roman" panose="02020603050405020304" pitchFamily="18" charset="0"/>
              </a:rPr>
              <a:t>    n: </a:t>
            </a:r>
            <a:r>
              <a:rPr lang="en-US" altLang="en-US" dirty="0" err="1">
                <a:cs typeface="Times New Roman" panose="02020603050405020304" pitchFamily="18" charset="0"/>
              </a:rPr>
              <a:t>số</a:t>
            </a:r>
            <a:r>
              <a:rPr lang="en-US" altLang="en-US" dirty="0">
                <a:cs typeface="Times New Roman" panose="02020603050405020304" pitchFamily="18" charset="0"/>
              </a:rPr>
              <a:t> </a:t>
            </a:r>
            <a:r>
              <a:rPr lang="en-US" altLang="en-US" dirty="0" err="1">
                <a:cs typeface="Times New Roman" panose="02020603050405020304" pitchFamily="18" charset="0"/>
              </a:rPr>
              <a:t>dao</a:t>
            </a:r>
            <a:r>
              <a:rPr lang="en-US" altLang="en-US" dirty="0">
                <a:cs typeface="Times New Roman" panose="02020603050405020304" pitchFamily="18" charset="0"/>
              </a:rPr>
              <a:t> </a:t>
            </a:r>
            <a:r>
              <a:rPr lang="en-US" altLang="en-US" dirty="0" err="1">
                <a:cs typeface="Times New Roman" panose="02020603050405020304" pitchFamily="18" charset="0"/>
              </a:rPr>
              <a:t>động</a:t>
            </a:r>
            <a:endParaRPr lang="en-US" altLang="en-US" dirty="0">
              <a:cs typeface="Times New Roman" panose="02020603050405020304" pitchFamily="18" charset="0"/>
            </a:endParaRPr>
          </a:p>
          <a:p>
            <a:r>
              <a:rPr lang="en-US" altLang="en-US" dirty="0">
                <a:cs typeface="Times New Roman" panose="02020603050405020304" pitchFamily="18" charset="0"/>
              </a:rPr>
              <a:t>    t: </a:t>
            </a:r>
            <a:r>
              <a:rPr lang="en-US" altLang="en-US" dirty="0" err="1">
                <a:cs typeface="Times New Roman" panose="02020603050405020304" pitchFamily="18" charset="0"/>
              </a:rPr>
              <a:t>thời</a:t>
            </a:r>
            <a:r>
              <a:rPr lang="en-US" altLang="en-US" dirty="0">
                <a:cs typeface="Times New Roman" panose="02020603050405020304" pitchFamily="18" charset="0"/>
              </a:rPr>
              <a:t> </a:t>
            </a:r>
            <a:r>
              <a:rPr lang="en-US" altLang="en-US" dirty="0" err="1">
                <a:cs typeface="Times New Roman" panose="02020603050405020304" pitchFamily="18" charset="0"/>
              </a:rPr>
              <a:t>gian</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hiện</a:t>
            </a:r>
            <a:r>
              <a:rPr lang="en-US" altLang="en-US" dirty="0">
                <a:cs typeface="Times New Roman" panose="02020603050405020304" pitchFamily="18" charset="0"/>
              </a:rPr>
              <a:t> </a:t>
            </a:r>
            <a:r>
              <a:rPr lang="en-US" altLang="en-US" dirty="0" err="1">
                <a:cs typeface="Times New Roman" panose="02020603050405020304" pitchFamily="18" charset="0"/>
              </a:rPr>
              <a:t>được</a:t>
            </a:r>
            <a:r>
              <a:rPr lang="en-US" altLang="en-US" dirty="0">
                <a:cs typeface="Times New Roman" panose="02020603050405020304" pitchFamily="18" charset="0"/>
              </a:rPr>
              <a:t> n </a:t>
            </a:r>
            <a:r>
              <a:rPr lang="en-US" altLang="en-US" dirty="0" err="1">
                <a:cs typeface="Times New Roman" panose="02020603050405020304" pitchFamily="18" charset="0"/>
              </a:rPr>
              <a:t>dao</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(s)</a:t>
            </a:r>
          </a:p>
          <a:p>
            <a:r>
              <a:rPr lang="en-US" altLang="en-US" dirty="0">
                <a:cs typeface="Times New Roman" panose="02020603050405020304" pitchFamily="18" charset="0"/>
              </a:rPr>
              <a:t>    f: </a:t>
            </a:r>
            <a:r>
              <a:rPr lang="en-US" altLang="en-US" dirty="0" err="1">
                <a:cs typeface="Times New Roman" panose="02020603050405020304" pitchFamily="18" charset="0"/>
              </a:rPr>
              <a:t>tần</a:t>
            </a:r>
            <a:r>
              <a:rPr lang="en-US" altLang="en-US" dirty="0">
                <a:cs typeface="Times New Roman" panose="02020603050405020304" pitchFamily="18" charset="0"/>
              </a:rPr>
              <a:t> </a:t>
            </a:r>
            <a:r>
              <a:rPr lang="en-US" altLang="en-US" dirty="0" err="1">
                <a:cs typeface="Times New Roman" panose="02020603050405020304" pitchFamily="18" charset="0"/>
              </a:rPr>
              <a:t>số</a:t>
            </a:r>
            <a:r>
              <a:rPr lang="en-US" altLang="en-US" dirty="0">
                <a:cs typeface="Times New Roman" panose="02020603050405020304" pitchFamily="18" charset="0"/>
              </a:rPr>
              <a:t> </a:t>
            </a:r>
            <a:r>
              <a:rPr lang="en-US" altLang="en-US" dirty="0" err="1">
                <a:cs typeface="Times New Roman" panose="02020603050405020304" pitchFamily="18" charset="0"/>
              </a:rPr>
              <a:t>dao</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(Hz)</a:t>
            </a:r>
          </a:p>
        </p:txBody>
      </p:sp>
      <p:pic>
        <p:nvPicPr>
          <p:cNvPr id="14" name="Content Placeholder 3">
            <a:extLst>
              <a:ext uri="{FF2B5EF4-FFF2-40B4-BE49-F238E27FC236}">
                <a16:creationId xmlns="" xmlns:a16="http://schemas.microsoft.com/office/drawing/2014/main" id="{85710E15-870F-4D3F-8AFB-F39FE156AC87}"/>
              </a:ext>
            </a:extLst>
          </p:cNvPr>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37319" y="4400251"/>
            <a:ext cx="5181600" cy="1924349"/>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 xmlns:a16="http://schemas.microsoft.com/office/drawing/2014/main" id="{5512B7E0-7A47-4B84-BE27-FA2C1EE5956A}"/>
              </a:ext>
            </a:extLst>
          </p:cNvPr>
          <p:cNvGrpSpPr/>
          <p:nvPr/>
        </p:nvGrpSpPr>
        <p:grpSpPr>
          <a:xfrm>
            <a:off x="137319" y="2235541"/>
            <a:ext cx="5181600" cy="1701480"/>
            <a:chOff x="137319" y="2235541"/>
            <a:chExt cx="5181600" cy="1701480"/>
          </a:xfrm>
        </p:grpSpPr>
        <p:pic>
          <p:nvPicPr>
            <p:cNvPr id="11" name="Picture 4">
              <a:extLst>
                <a:ext uri="{FF2B5EF4-FFF2-40B4-BE49-F238E27FC236}">
                  <a16:creationId xmlns="" xmlns:a16="http://schemas.microsoft.com/office/drawing/2014/main" id="{54376B5B-C939-429B-A0E8-BE2354600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9" y="2235541"/>
              <a:ext cx="5181600" cy="17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9B6FF4B2-1FD7-4FDD-B1E6-42CF3486A4D7}"/>
                </a:ext>
              </a:extLst>
            </p:cNvPr>
            <p:cNvSpPr txBox="1"/>
            <p:nvPr/>
          </p:nvSpPr>
          <p:spPr>
            <a:xfrm>
              <a:off x="259877" y="3171753"/>
              <a:ext cx="468398" cy="707886"/>
            </a:xfrm>
            <a:prstGeom prst="rect">
              <a:avLst/>
            </a:prstGeom>
            <a:noFill/>
          </p:spPr>
          <p:txBody>
            <a:bodyPr wrap="none" rtlCol="0">
              <a:spAutoFit/>
            </a:bodyPr>
            <a:lstStyle/>
            <a:p>
              <a:r>
                <a:rPr lang="en-US" sz="4000" dirty="0"/>
                <a:t>a</a:t>
              </a:r>
            </a:p>
          </p:txBody>
        </p:sp>
      </p:grpSp>
      <p:sp>
        <p:nvSpPr>
          <p:cNvPr id="6" name="TextBox 5">
            <a:extLst>
              <a:ext uri="{FF2B5EF4-FFF2-40B4-BE49-F238E27FC236}">
                <a16:creationId xmlns="" xmlns:a16="http://schemas.microsoft.com/office/drawing/2014/main" id="{0A396E21-EB91-47CD-910C-EB1024449A3F}"/>
              </a:ext>
            </a:extLst>
          </p:cNvPr>
          <p:cNvSpPr txBox="1"/>
          <p:nvPr/>
        </p:nvSpPr>
        <p:spPr>
          <a:xfrm>
            <a:off x="183677" y="5636842"/>
            <a:ext cx="468398" cy="707886"/>
          </a:xfrm>
          <a:prstGeom prst="rect">
            <a:avLst/>
          </a:prstGeom>
          <a:noFill/>
        </p:spPr>
        <p:txBody>
          <a:bodyPr wrap="none" rtlCol="0">
            <a:spAutoFit/>
          </a:bodyPr>
          <a:lstStyle/>
          <a:p>
            <a:r>
              <a:rPr lang="en-US" sz="4000" dirty="0"/>
              <a:t>b</a:t>
            </a:r>
          </a:p>
        </p:txBody>
      </p:sp>
    </p:spTree>
    <p:extLst>
      <p:ext uri="{BB962C8B-B14F-4D97-AF65-F5344CB8AC3E}">
        <p14:creationId xmlns:p14="http://schemas.microsoft.com/office/powerpoint/2010/main" val="18108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 xmlns:a16="http://schemas.microsoft.com/office/drawing/2014/main" id="{94E3F29A-132A-4491-A947-14F6B31A32DA}"/>
              </a:ext>
            </a:extLst>
          </p:cNvPr>
          <p:cNvSpPr>
            <a:spLocks noGrp="1"/>
          </p:cNvSpPr>
          <p:nvPr>
            <p:ph type="title"/>
          </p:nvPr>
        </p:nvSpPr>
        <p:spPr>
          <a:xfrm>
            <a:off x="988220" y="228600"/>
            <a:ext cx="10338810" cy="829282"/>
          </a:xfrm>
        </p:spPr>
        <p:txBody>
          <a:bodyPr/>
          <a:lstStyle/>
          <a:p>
            <a:r>
              <a:rPr lang="en-US" altLang="en-US" sz="3200" b="1" dirty="0">
                <a:solidFill>
                  <a:srgbClr val="7030A0"/>
                </a:solidFill>
                <a:latin typeface="Times New Roman" panose="02020603050405020304" pitchFamily="18" charset="0"/>
                <a:cs typeface="Times New Roman" panose="02020603050405020304" pitchFamily="18" charset="0"/>
              </a:rPr>
              <a:t>Tai </a:t>
            </a:r>
            <a:r>
              <a:rPr lang="en-US" altLang="en-US" sz="3200" b="1" dirty="0" err="1">
                <a:solidFill>
                  <a:srgbClr val="7030A0"/>
                </a:solidFill>
                <a:latin typeface="Times New Roman" panose="02020603050405020304" pitchFamily="18" charset="0"/>
                <a:cs typeface="Times New Roman" panose="02020603050405020304" pitchFamily="18" charset="0"/>
              </a:rPr>
              <a:t>người</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nghe</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được</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toàn</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bộ</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âm</a:t>
            </a:r>
            <a:r>
              <a:rPr lang="en-US" altLang="en-US" sz="3200" b="1" dirty="0">
                <a:solidFill>
                  <a:srgbClr val="7030A0"/>
                </a:solidFill>
                <a:latin typeface="Times New Roman" panose="02020603050405020304" pitchFamily="18" charset="0"/>
                <a:cs typeface="Times New Roman" panose="02020603050405020304" pitchFamily="18" charset="0"/>
              </a:rPr>
              <a:t> </a:t>
            </a:r>
            <a:r>
              <a:rPr lang="en-US" altLang="en-US" sz="3200" b="1" dirty="0" err="1">
                <a:solidFill>
                  <a:srgbClr val="7030A0"/>
                </a:solidFill>
                <a:latin typeface="Times New Roman" panose="02020603050405020304" pitchFamily="18" charset="0"/>
                <a:cs typeface="Times New Roman" panose="02020603050405020304" pitchFamily="18" charset="0"/>
              </a:rPr>
              <a:t>không</a:t>
            </a:r>
            <a:r>
              <a:rPr lang="en-US" altLang="en-US" sz="3200" b="1" dirty="0">
                <a:solidFill>
                  <a:srgbClr val="7030A0"/>
                </a:solidFill>
                <a:latin typeface="Times New Roman" panose="02020603050405020304" pitchFamily="18" charset="0"/>
                <a:cs typeface="Times New Roman" panose="02020603050405020304" pitchFamily="18" charset="0"/>
              </a:rPr>
              <a:t>?</a:t>
            </a:r>
          </a:p>
        </p:txBody>
      </p:sp>
      <p:pic>
        <p:nvPicPr>
          <p:cNvPr id="48132" name="Picture 2" descr="Káº¿t quáº£ hÃ¬nh áº£nh cho tai ngÆ°á»i">
            <a:extLst>
              <a:ext uri="{FF2B5EF4-FFF2-40B4-BE49-F238E27FC236}">
                <a16:creationId xmlns="" xmlns:a16="http://schemas.microsoft.com/office/drawing/2014/main" id="{F4C31294-8B04-4D93-AFF3-20A8026F8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4" y="1219200"/>
            <a:ext cx="5936622"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5526B297-A5F9-4E63-A8AC-4E7EC556C1AF}"/>
              </a:ext>
            </a:extLst>
          </p:cNvPr>
          <p:cNvSpPr txBox="1"/>
          <p:nvPr/>
        </p:nvSpPr>
        <p:spPr>
          <a:xfrm>
            <a:off x="6117596" y="1981200"/>
            <a:ext cx="5823239" cy="1077218"/>
          </a:xfrm>
          <a:prstGeom prst="rect">
            <a:avLst/>
          </a:prstGeom>
          <a:noFill/>
        </p:spPr>
        <p:txBody>
          <a:bodyPr wrap="square" rtlCol="0">
            <a:spAutoFit/>
          </a:bodyPr>
          <a:lstStyle/>
          <a:p>
            <a:pPr algn="ctr"/>
            <a:r>
              <a:rPr lang="en-US" sz="3200" dirty="0">
                <a:solidFill>
                  <a:srgbClr val="00B050"/>
                </a:solidFill>
              </a:rPr>
              <a:t>Tai </a:t>
            </a:r>
            <a:r>
              <a:rPr lang="en-US" sz="3200" dirty="0" err="1">
                <a:solidFill>
                  <a:srgbClr val="00B050"/>
                </a:solidFill>
              </a:rPr>
              <a:t>người</a:t>
            </a:r>
            <a:r>
              <a:rPr lang="en-US" sz="3200" dirty="0">
                <a:solidFill>
                  <a:srgbClr val="00B050"/>
                </a:solidFill>
              </a:rPr>
              <a:t> </a:t>
            </a:r>
            <a:r>
              <a:rPr lang="en-US" sz="3200" dirty="0" err="1">
                <a:solidFill>
                  <a:srgbClr val="00B050"/>
                </a:solidFill>
              </a:rPr>
              <a:t>chỉ</a:t>
            </a:r>
            <a:r>
              <a:rPr lang="en-US" sz="3200" dirty="0">
                <a:solidFill>
                  <a:srgbClr val="00B050"/>
                </a:solidFill>
              </a:rPr>
              <a:t> </a:t>
            </a:r>
            <a:r>
              <a:rPr lang="en-US" sz="3200" dirty="0" err="1">
                <a:solidFill>
                  <a:srgbClr val="00B050"/>
                </a:solidFill>
              </a:rPr>
              <a:t>nghe</a:t>
            </a:r>
            <a:r>
              <a:rPr lang="en-US" sz="3200" dirty="0">
                <a:solidFill>
                  <a:srgbClr val="00B050"/>
                </a:solidFill>
              </a:rPr>
              <a:t> </a:t>
            </a:r>
            <a:r>
              <a:rPr lang="en-US" sz="3200" dirty="0" err="1">
                <a:solidFill>
                  <a:srgbClr val="00B050"/>
                </a:solidFill>
              </a:rPr>
              <a:t>được</a:t>
            </a:r>
            <a:r>
              <a:rPr lang="en-US" sz="3200" dirty="0">
                <a:solidFill>
                  <a:srgbClr val="00B050"/>
                </a:solidFill>
              </a:rPr>
              <a:t> </a:t>
            </a:r>
            <a:r>
              <a:rPr lang="en-US" sz="3200" dirty="0" err="1">
                <a:solidFill>
                  <a:srgbClr val="00B050"/>
                </a:solidFill>
              </a:rPr>
              <a:t>âm</a:t>
            </a:r>
            <a:r>
              <a:rPr lang="en-US" sz="3200" dirty="0">
                <a:solidFill>
                  <a:srgbClr val="00B050"/>
                </a:solidFill>
              </a:rPr>
              <a:t> </a:t>
            </a:r>
            <a:r>
              <a:rPr lang="en-US" sz="3200" dirty="0" err="1">
                <a:solidFill>
                  <a:srgbClr val="00B050"/>
                </a:solidFill>
              </a:rPr>
              <a:t>có</a:t>
            </a:r>
            <a:r>
              <a:rPr lang="en-US" sz="3200" dirty="0">
                <a:solidFill>
                  <a:srgbClr val="00B050"/>
                </a:solidFill>
              </a:rPr>
              <a:t> </a:t>
            </a:r>
            <a:r>
              <a:rPr lang="en-US" sz="3200" dirty="0" err="1">
                <a:solidFill>
                  <a:srgbClr val="00B050"/>
                </a:solidFill>
              </a:rPr>
              <a:t>tần</a:t>
            </a:r>
            <a:r>
              <a:rPr lang="en-US" sz="3200" dirty="0">
                <a:solidFill>
                  <a:srgbClr val="00B050"/>
                </a:solidFill>
              </a:rPr>
              <a:t> </a:t>
            </a:r>
            <a:r>
              <a:rPr lang="en-US" sz="3200" dirty="0" err="1">
                <a:solidFill>
                  <a:srgbClr val="00B050"/>
                </a:solidFill>
              </a:rPr>
              <a:t>số</a:t>
            </a:r>
            <a:r>
              <a:rPr lang="en-US" sz="3200" dirty="0">
                <a:solidFill>
                  <a:srgbClr val="00B050"/>
                </a:solidFill>
              </a:rPr>
              <a:t> </a:t>
            </a:r>
            <a:r>
              <a:rPr lang="en-US" sz="3200" dirty="0" err="1">
                <a:solidFill>
                  <a:srgbClr val="00B050"/>
                </a:solidFill>
              </a:rPr>
              <a:t>từ</a:t>
            </a:r>
            <a:r>
              <a:rPr lang="en-US" sz="3200" dirty="0">
                <a:solidFill>
                  <a:srgbClr val="00B050"/>
                </a:solidFill>
              </a:rPr>
              <a:t> 20Hz </a:t>
            </a:r>
            <a:r>
              <a:rPr lang="en-US" sz="3200" dirty="0" err="1">
                <a:solidFill>
                  <a:srgbClr val="00B050"/>
                </a:solidFill>
              </a:rPr>
              <a:t>đến</a:t>
            </a:r>
            <a:r>
              <a:rPr lang="en-US" sz="3200" dirty="0">
                <a:solidFill>
                  <a:srgbClr val="00B050"/>
                </a:solidFill>
              </a:rPr>
              <a:t> 20000Hz</a:t>
            </a:r>
          </a:p>
        </p:txBody>
      </p:sp>
      <p:sp>
        <p:nvSpPr>
          <p:cNvPr id="4" name="TextBox 3">
            <a:extLst>
              <a:ext uri="{FF2B5EF4-FFF2-40B4-BE49-F238E27FC236}">
                <a16:creationId xmlns="" xmlns:a16="http://schemas.microsoft.com/office/drawing/2014/main" id="{27BC527A-5B62-4398-B01A-F288D3907C3D}"/>
              </a:ext>
            </a:extLst>
          </p:cNvPr>
          <p:cNvSpPr txBox="1"/>
          <p:nvPr/>
        </p:nvSpPr>
        <p:spPr>
          <a:xfrm>
            <a:off x="6385719" y="3689348"/>
            <a:ext cx="5100499" cy="584775"/>
          </a:xfrm>
          <a:prstGeom prst="rect">
            <a:avLst/>
          </a:prstGeom>
          <a:noFill/>
        </p:spPr>
        <p:txBody>
          <a:bodyPr wrap="none" rtlCol="0">
            <a:spAutoFit/>
          </a:bodyPr>
          <a:lstStyle/>
          <a:p>
            <a:r>
              <a:rPr lang="en-US" sz="3200" dirty="0" err="1">
                <a:solidFill>
                  <a:srgbClr val="0070C0"/>
                </a:solidFill>
              </a:rPr>
              <a:t>Tần</a:t>
            </a:r>
            <a:r>
              <a:rPr lang="en-US" sz="3200" dirty="0">
                <a:solidFill>
                  <a:srgbClr val="0070C0"/>
                </a:solidFill>
              </a:rPr>
              <a:t> </a:t>
            </a:r>
            <a:r>
              <a:rPr lang="en-US" sz="3200" dirty="0" err="1">
                <a:solidFill>
                  <a:srgbClr val="0070C0"/>
                </a:solidFill>
              </a:rPr>
              <a:t>số</a:t>
            </a:r>
            <a:r>
              <a:rPr lang="en-US" sz="3200" dirty="0">
                <a:solidFill>
                  <a:srgbClr val="0070C0"/>
                </a:solidFill>
              </a:rPr>
              <a:t> f &lt; 20Hz </a:t>
            </a:r>
            <a:r>
              <a:rPr lang="en-US" sz="3200" dirty="0" err="1">
                <a:solidFill>
                  <a:srgbClr val="0070C0"/>
                </a:solidFill>
              </a:rPr>
              <a:t>gọi</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Hạ</a:t>
            </a:r>
            <a:r>
              <a:rPr lang="en-US" sz="3200" dirty="0">
                <a:solidFill>
                  <a:srgbClr val="0070C0"/>
                </a:solidFill>
              </a:rPr>
              <a:t> </a:t>
            </a:r>
            <a:r>
              <a:rPr lang="en-US" sz="3200" dirty="0" err="1">
                <a:solidFill>
                  <a:srgbClr val="0070C0"/>
                </a:solidFill>
              </a:rPr>
              <a:t>âm</a:t>
            </a:r>
            <a:endParaRPr lang="en-US" sz="3200" dirty="0">
              <a:solidFill>
                <a:srgbClr val="0070C0"/>
              </a:solidFill>
            </a:endParaRPr>
          </a:p>
        </p:txBody>
      </p:sp>
      <p:sp>
        <p:nvSpPr>
          <p:cNvPr id="9" name="TextBox 8">
            <a:extLst>
              <a:ext uri="{FF2B5EF4-FFF2-40B4-BE49-F238E27FC236}">
                <a16:creationId xmlns="" xmlns:a16="http://schemas.microsoft.com/office/drawing/2014/main" id="{21D2BEB7-3B37-444B-8988-DC085DCB8976}"/>
              </a:ext>
            </a:extLst>
          </p:cNvPr>
          <p:cNvSpPr txBox="1"/>
          <p:nvPr/>
        </p:nvSpPr>
        <p:spPr>
          <a:xfrm>
            <a:off x="6141338" y="4800600"/>
            <a:ext cx="6012608" cy="584775"/>
          </a:xfrm>
          <a:prstGeom prst="rect">
            <a:avLst/>
          </a:prstGeom>
          <a:noFill/>
        </p:spPr>
        <p:txBody>
          <a:bodyPr wrap="none" rtlCol="0">
            <a:spAutoFit/>
          </a:bodyPr>
          <a:lstStyle/>
          <a:p>
            <a:r>
              <a:rPr lang="en-US" sz="3200" dirty="0" err="1">
                <a:solidFill>
                  <a:srgbClr val="FF0000"/>
                </a:solidFill>
              </a:rPr>
              <a:t>Tần</a:t>
            </a:r>
            <a:r>
              <a:rPr lang="en-US" sz="3200" dirty="0">
                <a:solidFill>
                  <a:srgbClr val="FF0000"/>
                </a:solidFill>
              </a:rPr>
              <a:t> </a:t>
            </a:r>
            <a:r>
              <a:rPr lang="en-US" sz="3200" dirty="0" err="1">
                <a:solidFill>
                  <a:srgbClr val="FF0000"/>
                </a:solidFill>
              </a:rPr>
              <a:t>số</a:t>
            </a:r>
            <a:r>
              <a:rPr lang="en-US" sz="3200" dirty="0">
                <a:solidFill>
                  <a:srgbClr val="FF0000"/>
                </a:solidFill>
              </a:rPr>
              <a:t> f &gt; 20000Hz </a:t>
            </a:r>
            <a:r>
              <a:rPr lang="en-US" sz="3200" dirty="0" err="1">
                <a:solidFill>
                  <a:srgbClr val="FF0000"/>
                </a:solidFill>
              </a:rPr>
              <a:t>gọi</a:t>
            </a:r>
            <a:r>
              <a:rPr lang="en-US" sz="3200" dirty="0">
                <a:solidFill>
                  <a:srgbClr val="FF0000"/>
                </a:solidFill>
              </a:rPr>
              <a:t> </a:t>
            </a:r>
            <a:r>
              <a:rPr lang="en-US" sz="3200" dirty="0" err="1">
                <a:solidFill>
                  <a:srgbClr val="FF0000"/>
                </a:solidFill>
              </a:rPr>
              <a:t>là</a:t>
            </a:r>
            <a:r>
              <a:rPr lang="en-US" sz="3200" dirty="0">
                <a:solidFill>
                  <a:srgbClr val="FF0000"/>
                </a:solidFill>
              </a:rPr>
              <a:t> </a:t>
            </a:r>
            <a:r>
              <a:rPr lang="en-US" sz="3200" dirty="0" err="1">
                <a:solidFill>
                  <a:srgbClr val="FF0000"/>
                </a:solidFill>
              </a:rPr>
              <a:t>Siêu</a:t>
            </a:r>
            <a:r>
              <a:rPr lang="en-US" sz="3200" dirty="0">
                <a:solidFill>
                  <a:srgbClr val="FF0000"/>
                </a:solidFill>
              </a:rPr>
              <a:t> </a:t>
            </a:r>
            <a:r>
              <a:rPr lang="en-US" sz="3200" dirty="0" err="1">
                <a:solidFill>
                  <a:srgbClr val="FF0000"/>
                </a:solidFill>
              </a:rPr>
              <a:t>âm</a:t>
            </a:r>
            <a:endParaRPr lang="en-US" sz="3200"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fade">
                                      <p:cBhvr>
                                        <p:cTn id="12" dur="500"/>
                                        <p:tgtEl>
                                          <p:spTgt spid="4813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2" grpId="0"/>
      <p:bldP spid="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descr="142 trang thu">
            <a:extLst>
              <a:ext uri="{FF2B5EF4-FFF2-40B4-BE49-F238E27FC236}">
                <a16:creationId xmlns="" xmlns:a16="http://schemas.microsoft.com/office/drawing/2014/main" id="{6A1EFDB6-58F7-4067-B0DF-4FB2744B80A1}"/>
              </a:ext>
            </a:extLst>
          </p:cNvPr>
          <p:cNvCxnSpPr/>
          <p:nvPr/>
        </p:nvCxnSpPr>
        <p:spPr>
          <a:xfrm flipV="1">
            <a:off x="515557" y="2791953"/>
            <a:ext cx="11130725" cy="122279"/>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sp>
        <p:nvSpPr>
          <p:cNvPr id="10" name="Oval 9" descr="142 trang thu">
            <a:extLst>
              <a:ext uri="{FF2B5EF4-FFF2-40B4-BE49-F238E27FC236}">
                <a16:creationId xmlns="" xmlns:a16="http://schemas.microsoft.com/office/drawing/2014/main" id="{149C422E-C9DE-46EE-B553-677D4223AA47}"/>
              </a:ext>
            </a:extLst>
          </p:cNvPr>
          <p:cNvSpPr/>
          <p:nvPr/>
        </p:nvSpPr>
        <p:spPr>
          <a:xfrm>
            <a:off x="3615606" y="2719778"/>
            <a:ext cx="266625" cy="266625"/>
          </a:xfrm>
          <a:prstGeom prst="ellipse">
            <a:avLst/>
          </a:prstGeom>
          <a:solidFill>
            <a:srgbClr val="993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52">
              <a:buClr>
                <a:srgbClr val="000000"/>
              </a:buClr>
            </a:pPr>
            <a:endParaRPr lang="en-US" sz="1397" kern="0">
              <a:solidFill>
                <a:srgbClr val="FFFFFF"/>
              </a:solidFill>
              <a:latin typeface="Arial"/>
              <a:sym typeface="Arial"/>
            </a:endParaRPr>
          </a:p>
        </p:txBody>
      </p:sp>
      <p:sp>
        <p:nvSpPr>
          <p:cNvPr id="11" name="Oval 10" descr="142 trang thu">
            <a:extLst>
              <a:ext uri="{FF2B5EF4-FFF2-40B4-BE49-F238E27FC236}">
                <a16:creationId xmlns="" xmlns:a16="http://schemas.microsoft.com/office/drawing/2014/main" id="{BB8D0CCC-D516-4C00-93CF-EAA8D20959BF}"/>
              </a:ext>
            </a:extLst>
          </p:cNvPr>
          <p:cNvSpPr/>
          <p:nvPr/>
        </p:nvSpPr>
        <p:spPr>
          <a:xfrm>
            <a:off x="7236091" y="2719778"/>
            <a:ext cx="266625" cy="266625"/>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52">
              <a:buClr>
                <a:srgbClr val="000000"/>
              </a:buClr>
            </a:pPr>
            <a:endParaRPr lang="en-US" sz="1397" kern="0">
              <a:solidFill>
                <a:srgbClr val="FFFFFF"/>
              </a:solidFill>
              <a:latin typeface="Arial"/>
              <a:sym typeface="Arial"/>
            </a:endParaRPr>
          </a:p>
        </p:txBody>
      </p:sp>
      <p:sp>
        <p:nvSpPr>
          <p:cNvPr id="12" name="TextBox 11" descr="142 trang thu">
            <a:extLst>
              <a:ext uri="{FF2B5EF4-FFF2-40B4-BE49-F238E27FC236}">
                <a16:creationId xmlns="" xmlns:a16="http://schemas.microsoft.com/office/drawing/2014/main" id="{A66FF226-DD08-44DC-9922-CB7FC43CF9F0}"/>
              </a:ext>
            </a:extLst>
          </p:cNvPr>
          <p:cNvSpPr txBox="1"/>
          <p:nvPr/>
        </p:nvSpPr>
        <p:spPr>
          <a:xfrm>
            <a:off x="691680" y="3118216"/>
            <a:ext cx="2806578" cy="1566006"/>
          </a:xfrm>
          <a:prstGeom prst="rect">
            <a:avLst/>
          </a:prstGeom>
          <a:noFill/>
        </p:spPr>
        <p:txBody>
          <a:bodyPr wrap="square" rtlCol="0">
            <a:spAutoFit/>
          </a:bodyPr>
          <a:lstStyle/>
          <a:p>
            <a:pPr algn="ctr" defTabSz="1216152">
              <a:buClr>
                <a:srgbClr val="000000"/>
              </a:buClr>
            </a:pPr>
            <a:r>
              <a:rPr lang="en-US" sz="3192" b="1" kern="0" dirty="0" err="1">
                <a:solidFill>
                  <a:srgbClr val="002060"/>
                </a:solidFill>
                <a:latin typeface="Times New Roman" panose="02020603050405020304" pitchFamily="18" charset="0"/>
                <a:cs typeface="Times New Roman" panose="02020603050405020304" pitchFamily="18" charset="0"/>
                <a:sym typeface="Arial"/>
              </a:rPr>
              <a:t>Sóng</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hạ</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âm</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có</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tần</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số</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nhỏ</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hơn</a:t>
            </a:r>
            <a:r>
              <a:rPr lang="en-US" sz="3192" b="1" kern="0" dirty="0">
                <a:solidFill>
                  <a:srgbClr val="002060"/>
                </a:solidFill>
                <a:latin typeface="Times New Roman" panose="02020603050405020304" pitchFamily="18" charset="0"/>
                <a:cs typeface="Times New Roman" panose="02020603050405020304" pitchFamily="18" charset="0"/>
                <a:sym typeface="Arial"/>
              </a:rPr>
              <a:t> 16 Hz</a:t>
            </a:r>
          </a:p>
        </p:txBody>
      </p:sp>
      <p:sp>
        <p:nvSpPr>
          <p:cNvPr id="13" name="TextBox 12" descr="142 trang thu">
            <a:extLst>
              <a:ext uri="{FF2B5EF4-FFF2-40B4-BE49-F238E27FC236}">
                <a16:creationId xmlns="" xmlns:a16="http://schemas.microsoft.com/office/drawing/2014/main" id="{B3C9C507-AB81-498B-A6D5-FB8EF661DBB9}"/>
              </a:ext>
            </a:extLst>
          </p:cNvPr>
          <p:cNvSpPr txBox="1"/>
          <p:nvPr/>
        </p:nvSpPr>
        <p:spPr>
          <a:xfrm>
            <a:off x="4014981" y="903009"/>
            <a:ext cx="3068119" cy="2057230"/>
          </a:xfrm>
          <a:prstGeom prst="rect">
            <a:avLst/>
          </a:prstGeom>
          <a:noFill/>
        </p:spPr>
        <p:txBody>
          <a:bodyPr wrap="square" rtlCol="0">
            <a:spAutoFit/>
          </a:bodyPr>
          <a:lstStyle/>
          <a:p>
            <a:pPr algn="ctr" defTabSz="1216152">
              <a:buClr>
                <a:srgbClr val="000000"/>
              </a:buClr>
            </a:pP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Sóng</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âm</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nghe</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được</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có</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tần</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số</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từ</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16 Hz </a:t>
            </a:r>
            <a:r>
              <a:rPr lang="en-US" sz="3192" kern="0" dirty="0" err="1">
                <a:solidFill>
                  <a:srgbClr val="FF0000"/>
                </a:solidFill>
                <a:latin typeface="#9Slide03 Arima Madurai Black" panose="00000A00000000000000" pitchFamily="2" charset="0"/>
                <a:cs typeface="#9Slide03 Arima Madurai Black" panose="00000A00000000000000" pitchFamily="2" charset="0"/>
                <a:sym typeface="Arial"/>
              </a:rPr>
              <a:t>đến</a:t>
            </a:r>
            <a:r>
              <a:rPr lang="en-US" sz="3192" kern="0" dirty="0">
                <a:solidFill>
                  <a:srgbClr val="FF0000"/>
                </a:solidFill>
                <a:latin typeface="#9Slide03 Arima Madurai Black" panose="00000A00000000000000" pitchFamily="2" charset="0"/>
                <a:cs typeface="#9Slide03 Arima Madurai Black" panose="00000A00000000000000" pitchFamily="2" charset="0"/>
                <a:sym typeface="Arial"/>
              </a:rPr>
              <a:t> 20000 Hz</a:t>
            </a:r>
          </a:p>
        </p:txBody>
      </p:sp>
      <p:sp>
        <p:nvSpPr>
          <p:cNvPr id="14" name="TextBox 13" descr="142 trang thu">
            <a:extLst>
              <a:ext uri="{FF2B5EF4-FFF2-40B4-BE49-F238E27FC236}">
                <a16:creationId xmlns="" xmlns:a16="http://schemas.microsoft.com/office/drawing/2014/main" id="{5C96B854-71E8-4371-AD81-8EB60DA1F6B3}"/>
              </a:ext>
            </a:extLst>
          </p:cNvPr>
          <p:cNvSpPr txBox="1"/>
          <p:nvPr/>
        </p:nvSpPr>
        <p:spPr>
          <a:xfrm>
            <a:off x="8058947" y="3080618"/>
            <a:ext cx="3008326" cy="1566006"/>
          </a:xfrm>
          <a:prstGeom prst="rect">
            <a:avLst/>
          </a:prstGeom>
          <a:noFill/>
        </p:spPr>
        <p:txBody>
          <a:bodyPr wrap="square" rtlCol="0">
            <a:spAutoFit/>
          </a:bodyPr>
          <a:lstStyle/>
          <a:p>
            <a:pPr algn="ctr" defTabSz="1216152">
              <a:buClr>
                <a:srgbClr val="000000"/>
              </a:buClr>
            </a:pPr>
            <a:r>
              <a:rPr lang="en-US" sz="3192" b="1" kern="0" dirty="0" err="1">
                <a:solidFill>
                  <a:srgbClr val="00B050"/>
                </a:solidFill>
                <a:latin typeface="Times New Roman" panose="02020603050405020304" pitchFamily="18" charset="0"/>
                <a:cs typeface="Times New Roman" panose="02020603050405020304" pitchFamily="18" charset="0"/>
                <a:sym typeface="Arial"/>
              </a:rPr>
              <a:t>Sóng</a:t>
            </a:r>
            <a:r>
              <a:rPr lang="en-US" sz="3192" b="1" kern="0" dirty="0">
                <a:solidFill>
                  <a:srgbClr val="00B050"/>
                </a:solidFill>
                <a:latin typeface="Times New Roman" panose="02020603050405020304" pitchFamily="18" charset="0"/>
                <a:cs typeface="Times New Roman" panose="02020603050405020304" pitchFamily="18" charset="0"/>
                <a:sym typeface="Arial"/>
              </a:rPr>
              <a:t> </a:t>
            </a:r>
            <a:r>
              <a:rPr lang="en-US" sz="3192" b="1" kern="0" dirty="0" err="1">
                <a:solidFill>
                  <a:srgbClr val="00B050"/>
                </a:solidFill>
                <a:latin typeface="Times New Roman" panose="02020603050405020304" pitchFamily="18" charset="0"/>
                <a:cs typeface="Times New Roman" panose="02020603050405020304" pitchFamily="18" charset="0"/>
                <a:sym typeface="Arial"/>
              </a:rPr>
              <a:t>siêu</a:t>
            </a:r>
            <a:r>
              <a:rPr lang="en-US" sz="3192" b="1" kern="0" dirty="0">
                <a:solidFill>
                  <a:srgbClr val="00B050"/>
                </a:solidFill>
                <a:latin typeface="Times New Roman" panose="02020603050405020304" pitchFamily="18" charset="0"/>
                <a:cs typeface="Times New Roman" panose="02020603050405020304" pitchFamily="18" charset="0"/>
                <a:sym typeface="Arial"/>
              </a:rPr>
              <a:t> </a:t>
            </a:r>
            <a:r>
              <a:rPr lang="en-US" sz="3192" b="1" kern="0" dirty="0" err="1">
                <a:solidFill>
                  <a:srgbClr val="00B050"/>
                </a:solidFill>
                <a:latin typeface="Times New Roman" panose="02020603050405020304" pitchFamily="18" charset="0"/>
                <a:cs typeface="Times New Roman" panose="02020603050405020304" pitchFamily="18" charset="0"/>
                <a:sym typeface="Arial"/>
              </a:rPr>
              <a:t>âm</a:t>
            </a:r>
            <a:r>
              <a:rPr lang="en-US" sz="3192" b="1" kern="0" dirty="0">
                <a:solidFill>
                  <a:srgbClr val="00B050"/>
                </a:solidFill>
                <a:latin typeface="Times New Roman" panose="02020603050405020304" pitchFamily="18" charset="0"/>
                <a:cs typeface="Times New Roman" panose="02020603050405020304" pitchFamily="18" charset="0"/>
                <a:sym typeface="Arial"/>
              </a:rPr>
              <a:t> </a:t>
            </a:r>
            <a:r>
              <a:rPr lang="en-US" sz="3192" b="1" kern="0" dirty="0" err="1">
                <a:solidFill>
                  <a:srgbClr val="00B050"/>
                </a:solidFill>
                <a:latin typeface="Times New Roman" panose="02020603050405020304" pitchFamily="18" charset="0"/>
                <a:cs typeface="Times New Roman" panose="02020603050405020304" pitchFamily="18" charset="0"/>
                <a:sym typeface="Arial"/>
              </a:rPr>
              <a:t>có</a:t>
            </a:r>
            <a:r>
              <a:rPr lang="en-US" sz="3192" b="1" kern="0" dirty="0">
                <a:solidFill>
                  <a:srgbClr val="00B050"/>
                </a:solidFill>
                <a:latin typeface="Times New Roman" panose="02020603050405020304" pitchFamily="18" charset="0"/>
                <a:cs typeface="Times New Roman" panose="02020603050405020304" pitchFamily="18" charset="0"/>
                <a:sym typeface="Arial"/>
              </a:rPr>
              <a:t> </a:t>
            </a:r>
            <a:r>
              <a:rPr lang="en-US" sz="3192" b="1" kern="0" dirty="0" err="1">
                <a:solidFill>
                  <a:srgbClr val="00B050"/>
                </a:solidFill>
                <a:latin typeface="Times New Roman" panose="02020603050405020304" pitchFamily="18" charset="0"/>
                <a:cs typeface="Times New Roman" panose="02020603050405020304" pitchFamily="18" charset="0"/>
                <a:sym typeface="Arial"/>
              </a:rPr>
              <a:t>tần</a:t>
            </a:r>
            <a:r>
              <a:rPr lang="en-US" sz="3192" b="1" kern="0" dirty="0">
                <a:solidFill>
                  <a:srgbClr val="00B050"/>
                </a:solidFill>
                <a:latin typeface="Times New Roman" panose="02020603050405020304" pitchFamily="18" charset="0"/>
                <a:cs typeface="Times New Roman" panose="02020603050405020304" pitchFamily="18" charset="0"/>
                <a:sym typeface="Arial"/>
              </a:rPr>
              <a:t> </a:t>
            </a:r>
            <a:r>
              <a:rPr lang="en-US" sz="3192" b="1" kern="0" dirty="0" err="1">
                <a:solidFill>
                  <a:srgbClr val="00B050"/>
                </a:solidFill>
                <a:latin typeface="Times New Roman" panose="02020603050405020304" pitchFamily="18" charset="0"/>
                <a:cs typeface="Times New Roman" panose="02020603050405020304" pitchFamily="18" charset="0"/>
                <a:sym typeface="Arial"/>
              </a:rPr>
              <a:t>số</a:t>
            </a:r>
            <a:r>
              <a:rPr lang="en-US" sz="3192" b="1" kern="0" dirty="0">
                <a:solidFill>
                  <a:srgbClr val="00B050"/>
                </a:solidFill>
                <a:latin typeface="Times New Roman" panose="02020603050405020304" pitchFamily="18" charset="0"/>
                <a:cs typeface="Times New Roman" panose="02020603050405020304" pitchFamily="18" charset="0"/>
                <a:sym typeface="Arial"/>
              </a:rPr>
              <a:t> </a:t>
            </a:r>
            <a:r>
              <a:rPr lang="en-US" sz="3192" b="1" kern="0" dirty="0" err="1">
                <a:solidFill>
                  <a:srgbClr val="00B050"/>
                </a:solidFill>
                <a:latin typeface="Times New Roman" panose="02020603050405020304" pitchFamily="18" charset="0"/>
                <a:cs typeface="Times New Roman" panose="02020603050405020304" pitchFamily="18" charset="0"/>
                <a:sym typeface="Arial"/>
              </a:rPr>
              <a:t>lớn</a:t>
            </a:r>
            <a:r>
              <a:rPr lang="en-US" sz="3192" b="1" kern="0" dirty="0">
                <a:solidFill>
                  <a:srgbClr val="00B050"/>
                </a:solidFill>
                <a:latin typeface="Times New Roman" panose="02020603050405020304" pitchFamily="18" charset="0"/>
                <a:cs typeface="Times New Roman" panose="02020603050405020304" pitchFamily="18" charset="0"/>
                <a:sym typeface="Arial"/>
              </a:rPr>
              <a:t> </a:t>
            </a:r>
            <a:r>
              <a:rPr lang="en-US" sz="3192" b="1" kern="0" dirty="0" err="1">
                <a:solidFill>
                  <a:srgbClr val="00B050"/>
                </a:solidFill>
                <a:latin typeface="Times New Roman" panose="02020603050405020304" pitchFamily="18" charset="0"/>
                <a:cs typeface="Times New Roman" panose="02020603050405020304" pitchFamily="18" charset="0"/>
                <a:sym typeface="Arial"/>
              </a:rPr>
              <a:t>hơn</a:t>
            </a:r>
            <a:r>
              <a:rPr lang="en-US" sz="3192" b="1" kern="0" dirty="0">
                <a:solidFill>
                  <a:srgbClr val="00B050"/>
                </a:solidFill>
                <a:latin typeface="Times New Roman" panose="02020603050405020304" pitchFamily="18" charset="0"/>
                <a:cs typeface="Times New Roman" panose="02020603050405020304" pitchFamily="18" charset="0"/>
                <a:sym typeface="Arial"/>
              </a:rPr>
              <a:t> 20000 Hz</a:t>
            </a:r>
          </a:p>
        </p:txBody>
      </p:sp>
      <p:pic>
        <p:nvPicPr>
          <p:cNvPr id="15" name="Picture 14" descr="142 trang thu">
            <a:extLst>
              <a:ext uri="{FF2B5EF4-FFF2-40B4-BE49-F238E27FC236}">
                <a16:creationId xmlns="" xmlns:a16="http://schemas.microsoft.com/office/drawing/2014/main" id="{E595B8DF-EE96-4D64-8C5B-A161516FCF0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929" b="82500" l="10000" r="94359">
                        <a14:backgroundMark x1="59231" y1="69643" x2="59231" y2="69643"/>
                        <a14:backgroundMark x1="44103" y1="68929" x2="44103" y2="68929"/>
                        <a14:backgroundMark x1="27436" y1="69643" x2="27436" y2="69643"/>
                        <a14:backgroundMark x1="64103" y1="68929" x2="64103" y2="68929"/>
                        <a14:backgroundMark x1="78718" y1="68929" x2="78718" y2="68929"/>
                      </a14:backgroundRemoval>
                    </a14:imgEffect>
                  </a14:imgLayer>
                </a14:imgProps>
              </a:ext>
              <a:ext uri="{28A0092B-C50C-407E-A947-70E740481C1C}">
                <a14:useLocalDpi xmlns:a14="http://schemas.microsoft.com/office/drawing/2010/main" val="0"/>
              </a:ext>
            </a:extLst>
          </a:blip>
          <a:srcRect b="7965"/>
          <a:stretch/>
        </p:blipFill>
        <p:spPr bwMode="auto">
          <a:xfrm>
            <a:off x="515556" y="915361"/>
            <a:ext cx="1437172" cy="9496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142 trang thu">
            <a:extLst>
              <a:ext uri="{FF2B5EF4-FFF2-40B4-BE49-F238E27FC236}">
                <a16:creationId xmlns="" xmlns:a16="http://schemas.microsoft.com/office/drawing/2014/main" id="{1B183534-6E2A-4177-A47B-BE4D605A7F3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5222">
                        <a14:foregroundMark x1="81444" y1="53182" x2="81444" y2="53182"/>
                        <a14:foregroundMark x1="84222" y1="54697" x2="84222" y2="54697"/>
                        <a14:foregroundMark x1="84889" y1="53030" x2="84889" y2="53030"/>
                        <a14:foregroundMark x1="86333" y1="54242" x2="86333" y2="54242"/>
                        <a14:foregroundMark x1="85222" y1="55606" x2="85222" y2="55606"/>
                        <a14:foregroundMark x1="86556" y1="52576" x2="86556" y2="52576"/>
                        <a14:foregroundMark x1="88000" y1="51818" x2="88000" y2="51818"/>
                        <a14:foregroundMark x1="88000" y1="53636" x2="88000" y2="53636"/>
                        <a14:foregroundMark x1="87000" y1="56364" x2="87000" y2="563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9916" y="1957336"/>
            <a:ext cx="922104" cy="676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142 trang thu">
            <a:extLst>
              <a:ext uri="{FF2B5EF4-FFF2-40B4-BE49-F238E27FC236}">
                <a16:creationId xmlns="" xmlns:a16="http://schemas.microsoft.com/office/drawing/2014/main" id="{7DF22F61-7F5B-4A51-B67A-C628349DE58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9259" l="0" r="90000">
                        <a14:foregroundMark x1="10208" y1="64259" x2="10208" y2="64259"/>
                        <a14:foregroundMark x1="9688" y1="71852" x2="9688" y2="71852"/>
                        <a14:foregroundMark x1="9688" y1="77778" x2="9688" y2="77778"/>
                        <a14:foregroundMark x1="10625" y1="69259" x2="10625" y2="69259"/>
                        <a14:foregroundMark x1="7500" y1="61111" x2="7500" y2="61111"/>
                        <a14:foregroundMark x1="37708" y1="56852" x2="74375" y2="57037"/>
                        <a14:foregroundMark x1="5625" y1="60000" x2="5625" y2="60000"/>
                        <a14:foregroundMark x1="5938" y1="58148" x2="5938" y2="58148"/>
                        <a14:foregroundMark x1="5729" y1="57037" x2="5729" y2="57037"/>
                        <a14:foregroundMark x1="10208" y1="62037" x2="10208" y2="62037"/>
                        <a14:foregroundMark x1="6875" y1="62037" x2="6875" y2="62037"/>
                        <a14:foregroundMark x1="5938" y1="62037" x2="5938" y2="62037"/>
                        <a14:foregroundMark x1="9063" y1="80000" x2="9063" y2="80000"/>
                        <a14:foregroundMark x1="9479" y1="83333" x2="9479" y2="83333"/>
                        <a14:foregroundMark x1="9063" y1="87407" x2="9063" y2="87407"/>
                        <a14:foregroundMark x1="8958" y1="88704" x2="8958" y2="88704"/>
                        <a14:foregroundMark x1="78646" y1="60926" x2="78646" y2="60926"/>
                        <a14:foregroundMark x1="78542" y1="60370" x2="78542" y2="60370"/>
                        <a14:foregroundMark x1="78542" y1="60000" x2="78542" y2="60000"/>
                        <a14:foregroundMark x1="78750" y1="61111" x2="78750" y2="61111"/>
                        <a14:foregroundMark x1="78438" y1="60741" x2="78438" y2="60741"/>
                        <a14:foregroundMark x1="78333" y1="59630" x2="78333" y2="59630"/>
                        <a14:foregroundMark x1="78229" y1="60741" x2="78229" y2="60741"/>
                        <a14:foregroundMark x1="78646" y1="60926" x2="78646" y2="60926"/>
                        <a14:foregroundMark x1="78646" y1="60556" x2="78646" y2="60556"/>
                        <a14:foregroundMark x1="7813" y1="62963" x2="7813" y2="62963"/>
                        <a14:foregroundMark x1="8229" y1="66296" x2="8229" y2="66296"/>
                      </a14:backgroundRemoval>
                    </a14:imgEffect>
                  </a14:imgLayer>
                </a14:imgProps>
              </a:ext>
              <a:ext uri="{28A0092B-C50C-407E-A947-70E740481C1C}">
                <a14:useLocalDpi xmlns:a14="http://schemas.microsoft.com/office/drawing/2010/main" val="0"/>
              </a:ext>
            </a:extLst>
          </a:blip>
          <a:srcRect/>
          <a:stretch>
            <a:fillRect/>
          </a:stretch>
        </p:blipFill>
        <p:spPr bwMode="auto">
          <a:xfrm>
            <a:off x="1927378" y="1436942"/>
            <a:ext cx="1688228" cy="9496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142 trang thu">
            <a:extLst>
              <a:ext uri="{FF2B5EF4-FFF2-40B4-BE49-F238E27FC236}">
                <a16:creationId xmlns="" xmlns:a16="http://schemas.microsoft.com/office/drawing/2014/main" id="{0D0481E6-1DF6-4762-B18D-631A38FBC19D}"/>
              </a:ext>
            </a:extLst>
          </p:cNvPr>
          <p:cNvPicPr>
            <a:picLocks noChangeAspect="1"/>
          </p:cNvPicPr>
          <p:nvPr/>
        </p:nvPicPr>
        <p:blipFill>
          <a:blip r:embed="rId8"/>
          <a:stretch>
            <a:fillRect/>
          </a:stretch>
        </p:blipFill>
        <p:spPr>
          <a:xfrm>
            <a:off x="1042186" y="5555522"/>
            <a:ext cx="1483873" cy="827077"/>
          </a:xfrm>
          <a:prstGeom prst="rect">
            <a:avLst/>
          </a:prstGeom>
        </p:spPr>
      </p:pic>
      <p:pic>
        <p:nvPicPr>
          <p:cNvPr id="19" name="Picture 24" descr="142 trang thu">
            <a:extLst>
              <a:ext uri="{FF2B5EF4-FFF2-40B4-BE49-F238E27FC236}">
                <a16:creationId xmlns="" xmlns:a16="http://schemas.microsoft.com/office/drawing/2014/main" id="{14207D06-312D-4803-8B85-0A3C076A1C5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 b="96750" l="10000" r="90000"/>
                    </a14:imgEffect>
                  </a14:imgLayer>
                </a14:imgProps>
              </a:ext>
              <a:ext uri="{28A0092B-C50C-407E-A947-70E740481C1C}">
                <a14:useLocalDpi xmlns:a14="http://schemas.microsoft.com/office/drawing/2010/main" val="0"/>
              </a:ext>
            </a:extLst>
          </a:blip>
          <a:srcRect/>
          <a:stretch>
            <a:fillRect/>
          </a:stretch>
        </p:blipFill>
        <p:spPr bwMode="auto">
          <a:xfrm>
            <a:off x="778074" y="4668270"/>
            <a:ext cx="1048516" cy="10485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142 trang thu">
            <a:extLst>
              <a:ext uri="{FF2B5EF4-FFF2-40B4-BE49-F238E27FC236}">
                <a16:creationId xmlns="" xmlns:a16="http://schemas.microsoft.com/office/drawing/2014/main" id="{6B1756EC-C298-4206-872A-D7EC1EED5F2D}"/>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182" b="95091" l="0" r="99455">
                        <a14:foregroundMark x1="85818" y1="12364" x2="85818" y2="12364"/>
                      </a14:backgroundRemoval>
                    </a14:imgEffect>
                  </a14:imgLayer>
                </a14:imgProps>
              </a:ext>
              <a:ext uri="{28A0092B-C50C-407E-A947-70E740481C1C}">
                <a14:useLocalDpi xmlns:a14="http://schemas.microsoft.com/office/drawing/2010/main" val="0"/>
              </a:ext>
            </a:extLst>
          </a:blip>
          <a:srcRect/>
          <a:stretch>
            <a:fillRect/>
          </a:stretch>
        </p:blipFill>
        <p:spPr bwMode="auto">
          <a:xfrm>
            <a:off x="1698981" y="4728445"/>
            <a:ext cx="827077" cy="8270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142 trang thu">
            <a:extLst>
              <a:ext uri="{FF2B5EF4-FFF2-40B4-BE49-F238E27FC236}">
                <a16:creationId xmlns="" xmlns:a16="http://schemas.microsoft.com/office/drawing/2014/main" id="{AE99F7E0-8308-412D-91A4-9476E3CEE621}"/>
              </a:ext>
            </a:extLst>
          </p:cNvPr>
          <p:cNvPicPr>
            <a:picLocks noChangeAspect="1"/>
          </p:cNvPicPr>
          <p:nvPr/>
        </p:nvPicPr>
        <p:blipFill>
          <a:blip r:embed="rId13"/>
          <a:stretch>
            <a:fillRect/>
          </a:stretch>
        </p:blipFill>
        <p:spPr>
          <a:xfrm>
            <a:off x="4282948" y="3194634"/>
            <a:ext cx="2685739" cy="1855944"/>
          </a:xfrm>
          <a:prstGeom prst="rect">
            <a:avLst/>
          </a:prstGeom>
        </p:spPr>
      </p:pic>
      <p:pic>
        <p:nvPicPr>
          <p:cNvPr id="22" name="Picture 10" descr="142 trang thu">
            <a:extLst>
              <a:ext uri="{FF2B5EF4-FFF2-40B4-BE49-F238E27FC236}">
                <a16:creationId xmlns="" xmlns:a16="http://schemas.microsoft.com/office/drawing/2014/main" id="{3BA8073A-F8F4-43B2-89A0-F8AA52335626}"/>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914" b="100000" l="10000" r="90000">
                        <a14:backgroundMark x1="24286" y1="71336" x2="24286" y2="71336"/>
                        <a14:backgroundMark x1="26143" y1="68750" x2="26143" y2="68750"/>
                        <a14:backgroundMark x1="27000" y1="66379" x2="27000" y2="66379"/>
                        <a14:backgroundMark x1="32429" y1="81034" x2="32429" y2="81034"/>
                        <a14:backgroundMark x1="38000" y1="81250" x2="37857" y2="82112"/>
                        <a14:backgroundMark x1="36714" y1="87716" x2="34714" y2="87931"/>
                        <a14:backgroundMark x1="28714" y1="87069" x2="28714" y2="87069"/>
                        <a14:backgroundMark x1="37857" y1="78448" x2="37857" y2="78448"/>
                        <a14:backgroundMark x1="33286" y1="78233" x2="33286" y2="78233"/>
                        <a14:backgroundMark x1="32857" y1="78664" x2="33429" y2="78664"/>
                        <a14:backgroundMark x1="38429" y1="76509" x2="39571" y2="76509"/>
                        <a14:backgroundMark x1="38714" y1="72414" x2="38714" y2="72414"/>
                        <a14:backgroundMark x1="40286" y1="71336" x2="40286" y2="71336"/>
                        <a14:backgroundMark x1="51143" y1="74138" x2="51143" y2="74138"/>
                        <a14:backgroundMark x1="51857" y1="68966" x2="51857" y2="68966"/>
                        <a14:backgroundMark x1="50571" y1="68966" x2="53000" y2="72629"/>
                        <a14:backgroundMark x1="55000" y1="75216" x2="55000" y2="76940"/>
                        <a14:backgroundMark x1="55143" y1="78448" x2="55143" y2="78448"/>
                        <a14:backgroundMark x1="64143" y1="82974" x2="64143" y2="82974"/>
                        <a14:backgroundMark x1="62714" y1="87931" x2="62714" y2="87931"/>
                        <a14:backgroundMark x1="59714" y1="89655" x2="59714" y2="89655"/>
                        <a14:backgroundMark x1="64429" y1="94181" x2="64857" y2="95043"/>
                        <a14:backgroundMark x1="68429" y1="95690" x2="68429" y2="95690"/>
                        <a14:backgroundMark x1="59714" y1="95690" x2="59000" y2="95690"/>
                        <a14:backgroundMark x1="54714" y1="95690" x2="52857" y2="96336"/>
                        <a14:backgroundMark x1="48286" y1="95690" x2="45857" y2="95474"/>
                        <a14:backgroundMark x1="39286" y1="94181" x2="39286" y2="94181"/>
                        <a14:backgroundMark x1="37000" y1="93966" x2="36286" y2="93966"/>
                        <a14:backgroundMark x1="33286" y1="93966" x2="32429" y2="94181"/>
                        <a14:backgroundMark x1="30714" y1="94181" x2="30000" y2="94181"/>
                        <a14:backgroundMark x1="25000" y1="94181" x2="25000" y2="94181"/>
                        <a14:backgroundMark x1="49000" y1="91379" x2="49000" y2="91379"/>
                        <a14:backgroundMark x1="72857" y1="85129" x2="72857" y2="85129"/>
                      </a14:backgroundRemoval>
                    </a14:imgEffect>
                  </a14:imgLayer>
                </a14:imgProps>
              </a:ext>
              <a:ext uri="{28A0092B-C50C-407E-A947-70E740481C1C}">
                <a14:useLocalDpi xmlns:a14="http://schemas.microsoft.com/office/drawing/2010/main" val="0"/>
              </a:ext>
            </a:extLst>
          </a:blip>
          <a:srcRect/>
          <a:stretch>
            <a:fillRect/>
          </a:stretch>
        </p:blipFill>
        <p:spPr bwMode="auto">
          <a:xfrm>
            <a:off x="7767100" y="1772030"/>
            <a:ext cx="1362243" cy="9029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142 trang thu">
            <a:extLst>
              <a:ext uri="{FF2B5EF4-FFF2-40B4-BE49-F238E27FC236}">
                <a16:creationId xmlns="" xmlns:a16="http://schemas.microsoft.com/office/drawing/2014/main" id="{AAB2A4ED-F120-43D6-98F7-EB7CBB5C8056}"/>
              </a:ext>
            </a:extLst>
          </p:cNvPr>
          <p:cNvPicPr>
            <a:picLocks noChangeAspect="1"/>
          </p:cNvPicPr>
          <p:nvPr/>
        </p:nvPicPr>
        <p:blipFill>
          <a:blip r:embed="rId16"/>
          <a:stretch>
            <a:fillRect/>
          </a:stretch>
        </p:blipFill>
        <p:spPr>
          <a:xfrm>
            <a:off x="8750472" y="1137411"/>
            <a:ext cx="1362244" cy="699367"/>
          </a:xfrm>
          <a:prstGeom prst="rect">
            <a:avLst/>
          </a:prstGeom>
        </p:spPr>
      </p:pic>
      <p:pic>
        <p:nvPicPr>
          <p:cNvPr id="24" name="Picture 14" descr="142 trang thu">
            <a:extLst>
              <a:ext uri="{FF2B5EF4-FFF2-40B4-BE49-F238E27FC236}">
                <a16:creationId xmlns="" xmlns:a16="http://schemas.microsoft.com/office/drawing/2014/main" id="{01D6D417-9001-4D91-9A39-1694D8F4D863}"/>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95967" y="1715686"/>
            <a:ext cx="1776501" cy="11985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142 trang thu">
            <a:extLst>
              <a:ext uri="{FF2B5EF4-FFF2-40B4-BE49-F238E27FC236}">
                <a16:creationId xmlns="" xmlns:a16="http://schemas.microsoft.com/office/drawing/2014/main" id="{3F983E46-D906-4E03-B121-47A6674CC9ED}"/>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99667">
                        <a14:backgroundMark x1="18000" y1="63184" x2="18000" y2="63184"/>
                        <a14:backgroundMark x1="14000" y1="67662" x2="14000" y2="67662"/>
                        <a14:backgroundMark x1="49667" y1="80597" x2="49667" y2="80597"/>
                        <a14:backgroundMark x1="49000" y1="76617" x2="49000" y2="76617"/>
                        <a14:backgroundMark x1="62000" y1="82587" x2="62000" y2="82587"/>
                        <a14:backgroundMark x1="60333" y1="82587" x2="60333" y2="82587"/>
                        <a14:backgroundMark x1="86000" y1="92537" x2="86000" y2="92537"/>
                        <a14:backgroundMark x1="77667" y1="89552" x2="77667" y2="89552"/>
                        <a14:backgroundMark x1="83333" y1="95025" x2="83333" y2="95025"/>
                        <a14:backgroundMark x1="92667" y1="91542" x2="92667" y2="91542"/>
                        <a14:backgroundMark x1="95333" y1="93035" x2="95333" y2="93035"/>
                        <a14:backgroundMark x1="76667" y1="90547" x2="76667" y2="90547"/>
                        <a14:backgroundMark x1="73667" y1="96517" x2="73667" y2="96517"/>
                        <a14:backgroundMark x1="79000" y1="87562" x2="79000" y2="87562"/>
                        <a14:backgroundMark x1="87000" y1="88557" x2="87000" y2="88557"/>
                        <a14:backgroundMark x1="11667" y1="69154" x2="11667" y2="69154"/>
                        <a14:backgroundMark x1="83333" y1="85075" x2="83333" y2="85075"/>
                        <a14:backgroundMark x1="58333" y1="88060" x2="58333" y2="88060"/>
                        <a14:backgroundMark x1="56333" y1="95522" x2="56333" y2="95522"/>
                        <a14:backgroundMark x1="8667" y1="89552" x2="8667" y2="89552"/>
                        <a14:backgroundMark x1="37000" y1="88557" x2="37000" y2="88557"/>
                        <a14:backgroundMark x1="32000" y1="98010" x2="32000" y2="98010"/>
                        <a14:backgroundMark x1="49333" y1="95522" x2="49333" y2="95522"/>
                        <a14:backgroundMark x1="46667" y1="85075" x2="46667" y2="85075"/>
                        <a14:backgroundMark x1="46667" y1="95522" x2="46667" y2="95522"/>
                        <a14:backgroundMark x1="37000" y1="98507" x2="37000" y2="9850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97150" y="4838979"/>
            <a:ext cx="1234444" cy="8270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142 trang thu">
            <a:extLst>
              <a:ext uri="{FF2B5EF4-FFF2-40B4-BE49-F238E27FC236}">
                <a16:creationId xmlns="" xmlns:a16="http://schemas.microsoft.com/office/drawing/2014/main" id="{80D55E84-ED2C-45B0-BA22-8AD9A02531FC}"/>
              </a:ext>
            </a:extLst>
          </p:cNvPr>
          <p:cNvPicPr>
            <a:picLocks noChangeAspect="1"/>
          </p:cNvPicPr>
          <p:nvPr/>
        </p:nvPicPr>
        <p:blipFill>
          <a:blip r:embed="rId21"/>
          <a:stretch>
            <a:fillRect/>
          </a:stretch>
        </p:blipFill>
        <p:spPr>
          <a:xfrm>
            <a:off x="9763795" y="4917355"/>
            <a:ext cx="1012118" cy="707097"/>
          </a:xfrm>
          <a:prstGeom prst="rect">
            <a:avLst/>
          </a:prstGeom>
        </p:spPr>
      </p:pic>
      <p:cxnSp>
        <p:nvCxnSpPr>
          <p:cNvPr id="27" name="Straight Arrow Connector 26" descr="142 trang thu">
            <a:extLst>
              <a:ext uri="{FF2B5EF4-FFF2-40B4-BE49-F238E27FC236}">
                <a16:creationId xmlns="" xmlns:a16="http://schemas.microsoft.com/office/drawing/2014/main" id="{58858B1E-826F-44EF-B2FB-8A52239B9F79}"/>
              </a:ext>
            </a:extLst>
          </p:cNvPr>
          <p:cNvCxnSpPr>
            <a:cxnSpLocks/>
          </p:cNvCxnSpPr>
          <p:nvPr/>
        </p:nvCxnSpPr>
        <p:spPr>
          <a:xfrm flipV="1">
            <a:off x="3882231" y="2851076"/>
            <a:ext cx="3487173" cy="18059"/>
          </a:xfrm>
          <a:prstGeom prst="straightConnector1">
            <a:avLst/>
          </a:prstGeom>
          <a:ln w="63500">
            <a:solidFill>
              <a:srgbClr val="993366"/>
            </a:solidFill>
            <a:tailEnd type="none"/>
          </a:ln>
        </p:spPr>
        <p:style>
          <a:lnRef idx="2">
            <a:schemeClr val="dk1"/>
          </a:lnRef>
          <a:fillRef idx="0">
            <a:schemeClr val="dk1"/>
          </a:fillRef>
          <a:effectRef idx="1">
            <a:schemeClr val="dk1"/>
          </a:effectRef>
          <a:fontRef idx="minor">
            <a:schemeClr val="tx1"/>
          </a:fontRef>
        </p:style>
      </p:cxnSp>
      <p:cxnSp>
        <p:nvCxnSpPr>
          <p:cNvPr id="28" name="Straight Arrow Connector 27" descr="142 trang thu">
            <a:extLst>
              <a:ext uri="{FF2B5EF4-FFF2-40B4-BE49-F238E27FC236}">
                <a16:creationId xmlns="" xmlns:a16="http://schemas.microsoft.com/office/drawing/2014/main" id="{C3E725B6-41BA-4227-8BD5-288FC7C85CFE}"/>
              </a:ext>
            </a:extLst>
          </p:cNvPr>
          <p:cNvCxnSpPr>
            <a:cxnSpLocks/>
          </p:cNvCxnSpPr>
          <p:nvPr/>
        </p:nvCxnSpPr>
        <p:spPr>
          <a:xfrm flipV="1">
            <a:off x="515558" y="2892770"/>
            <a:ext cx="3100049" cy="15383"/>
          </a:xfrm>
          <a:prstGeom prst="straightConnector1">
            <a:avLst/>
          </a:prstGeom>
          <a:ln w="63500">
            <a:solidFill>
              <a:srgbClr val="0070C0"/>
            </a:solidFill>
            <a:tailEnd type="none"/>
          </a:ln>
        </p:spPr>
        <p:style>
          <a:lnRef idx="2">
            <a:schemeClr val="dk1"/>
          </a:lnRef>
          <a:fillRef idx="0">
            <a:schemeClr val="dk1"/>
          </a:fillRef>
          <a:effectRef idx="1">
            <a:schemeClr val="dk1"/>
          </a:effectRef>
          <a:fontRef idx="minor">
            <a:schemeClr val="tx1"/>
          </a:fontRef>
        </p:style>
      </p:cxnSp>
      <p:sp>
        <p:nvSpPr>
          <p:cNvPr id="29" name="TextBox 28" descr="142 trang thu">
            <a:extLst>
              <a:ext uri="{FF2B5EF4-FFF2-40B4-BE49-F238E27FC236}">
                <a16:creationId xmlns="" xmlns:a16="http://schemas.microsoft.com/office/drawing/2014/main" id="{77A04FC3-0F92-4C3A-9F13-55E0A45CDD3E}"/>
              </a:ext>
            </a:extLst>
          </p:cNvPr>
          <p:cNvSpPr txBox="1"/>
          <p:nvPr/>
        </p:nvSpPr>
        <p:spPr>
          <a:xfrm>
            <a:off x="1508847" y="113395"/>
            <a:ext cx="9267066" cy="624466"/>
          </a:xfrm>
          <a:prstGeom prst="rect">
            <a:avLst/>
          </a:prstGeom>
          <a:solidFill>
            <a:srgbClr val="FFFF00"/>
          </a:solidFill>
        </p:spPr>
        <p:txBody>
          <a:bodyPr wrap="square" rtlCol="0">
            <a:spAutoFit/>
          </a:bodyPr>
          <a:lstStyle/>
          <a:p>
            <a:pPr algn="ctr" defTabSz="1216152">
              <a:buClr>
                <a:srgbClr val="000000"/>
              </a:buClr>
            </a:pPr>
            <a:r>
              <a:rPr lang="en-US" sz="3458" kern="0" dirty="0" err="1">
                <a:solidFill>
                  <a:srgbClr val="002060"/>
                </a:solidFill>
                <a:latin typeface="#9Slide03 AllRoundGothic" panose="020B0703020202020104" charset="0"/>
                <a:cs typeface="Arial"/>
                <a:sym typeface="Bowlby One SC"/>
              </a:rPr>
              <a:t>Phân</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loại</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sóng</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âm</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theo</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tần</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số</a:t>
            </a:r>
            <a:endParaRPr lang="en-US" sz="3458" kern="0" dirty="0">
              <a:solidFill>
                <a:srgbClr val="002060"/>
              </a:solidFill>
              <a:latin typeface="#9Slide03 AllRoundGothic" panose="020B0703020202020104" charset="0"/>
              <a:cs typeface="Arial"/>
              <a:sym typeface="Bowlby One SC"/>
            </a:endParaRPr>
          </a:p>
        </p:txBody>
      </p:sp>
    </p:spTree>
    <p:extLst>
      <p:ext uri="{BB962C8B-B14F-4D97-AF65-F5344CB8AC3E}">
        <p14:creationId xmlns:p14="http://schemas.microsoft.com/office/powerpoint/2010/main" val="30123998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12"/>
                                        </p:tgtEl>
                                        <p:attrNameLst>
                                          <p:attrName>fillcolor</p:attrName>
                                        </p:attrNameLst>
                                      </p:cBhvr>
                                      <p:to>
                                        <a:schemeClr val="accent2"/>
                                      </p:to>
                                    </p:animClr>
                                    <p:set>
                                      <p:cBhvr>
                                        <p:cTn id="9" dur="2000" fill="hold"/>
                                        <p:tgtEl>
                                          <p:spTgt spid="12"/>
                                        </p:tgtEl>
                                        <p:attrNameLst>
                                          <p:attrName>fill.type</p:attrName>
                                        </p:attrNameLst>
                                      </p:cBhvr>
                                      <p:to>
                                        <p:strVal val="solid"/>
                                      </p:to>
                                    </p:set>
                                    <p:set>
                                      <p:cBhvr>
                                        <p:cTn id="10" dur="2000" fill="hold"/>
                                        <p:tgtEl>
                                          <p:spTgt spid="12"/>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2000" fill="hold"/>
                                        <p:tgtEl>
                                          <p:spTgt spid="13"/>
                                        </p:tgtEl>
                                        <p:attrNameLst>
                                          <p:attrName>fillcolor</p:attrName>
                                        </p:attrNameLst>
                                      </p:cBhvr>
                                      <p:to>
                                        <a:srgbClr val="00B0F0"/>
                                      </p:to>
                                    </p:animClr>
                                    <p:set>
                                      <p:cBhvr>
                                        <p:cTn id="31" dur="2000" fill="hold"/>
                                        <p:tgtEl>
                                          <p:spTgt spid="13"/>
                                        </p:tgtEl>
                                        <p:attrNameLst>
                                          <p:attrName>fill.type</p:attrName>
                                        </p:attrNameLst>
                                      </p:cBhvr>
                                      <p:to>
                                        <p:strVal val="solid"/>
                                      </p:to>
                                    </p:set>
                                    <p:set>
                                      <p:cBhvr>
                                        <p:cTn id="32" dur="2000" fill="hold"/>
                                        <p:tgtEl>
                                          <p:spTgt spid="13"/>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mph" presetSubtype="2" fill="hold" nodeType="withEffect">
                                  <p:stCondLst>
                                    <p:cond delay="0"/>
                                  </p:stCondLst>
                                  <p:childTnLst>
                                    <p:animClr clrSpc="rgb" dir="cw">
                                      <p:cBhvr>
                                        <p:cTn id="40" dur="2000" fill="hold"/>
                                        <p:tgtEl>
                                          <p:spTgt spid="14"/>
                                        </p:tgtEl>
                                        <p:attrNameLst>
                                          <p:attrName>fillcolor</p:attrName>
                                        </p:attrNameLst>
                                      </p:cBhvr>
                                      <p:to>
                                        <a:srgbClr val="1F3864"/>
                                      </p:to>
                                    </p:animClr>
                                    <p:set>
                                      <p:cBhvr>
                                        <p:cTn id="41" dur="2000" fill="hold"/>
                                        <p:tgtEl>
                                          <p:spTgt spid="14"/>
                                        </p:tgtEl>
                                        <p:attrNameLst>
                                          <p:attrName>fill.type</p:attrName>
                                        </p:attrNameLst>
                                      </p:cBhvr>
                                      <p:to>
                                        <p:strVal val="solid"/>
                                      </p:to>
                                    </p:set>
                                    <p:set>
                                      <p:cBhvr>
                                        <p:cTn id="42" dur="2000" fill="hold"/>
                                        <p:tgtEl>
                                          <p:spTgt spid="14"/>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descr="142 trang thu">
            <a:extLst>
              <a:ext uri="{FF2B5EF4-FFF2-40B4-BE49-F238E27FC236}">
                <a16:creationId xmlns="" xmlns:a16="http://schemas.microsoft.com/office/drawing/2014/main" id="{6A1EFDB6-58F7-4067-B0DF-4FB2744B80A1}"/>
              </a:ext>
            </a:extLst>
          </p:cNvPr>
          <p:cNvCxnSpPr>
            <a:cxnSpLocks/>
          </p:cNvCxnSpPr>
          <p:nvPr/>
        </p:nvCxnSpPr>
        <p:spPr>
          <a:xfrm flipV="1">
            <a:off x="515557" y="2879043"/>
            <a:ext cx="3203162" cy="35190"/>
          </a:xfrm>
          <a:prstGeom prst="straightConnector1">
            <a:avLst/>
          </a:prstGeom>
          <a:ln w="50800">
            <a:tailEnd type="triangle"/>
          </a:ln>
        </p:spPr>
        <p:style>
          <a:lnRef idx="2">
            <a:schemeClr val="dk1"/>
          </a:lnRef>
          <a:fillRef idx="0">
            <a:schemeClr val="dk1"/>
          </a:fillRef>
          <a:effectRef idx="1">
            <a:schemeClr val="dk1"/>
          </a:effectRef>
          <a:fontRef idx="minor">
            <a:schemeClr val="tx1"/>
          </a:fontRef>
        </p:style>
      </p:cxnSp>
      <p:sp>
        <p:nvSpPr>
          <p:cNvPr id="12" name="TextBox 11" descr="142 trang thu">
            <a:extLst>
              <a:ext uri="{FF2B5EF4-FFF2-40B4-BE49-F238E27FC236}">
                <a16:creationId xmlns="" xmlns:a16="http://schemas.microsoft.com/office/drawing/2014/main" id="{A66FF226-DD08-44DC-9922-CB7FC43CF9F0}"/>
              </a:ext>
            </a:extLst>
          </p:cNvPr>
          <p:cNvSpPr txBox="1"/>
          <p:nvPr/>
        </p:nvSpPr>
        <p:spPr>
          <a:xfrm>
            <a:off x="691680" y="3118216"/>
            <a:ext cx="2806578" cy="1566006"/>
          </a:xfrm>
          <a:prstGeom prst="rect">
            <a:avLst/>
          </a:prstGeom>
          <a:noFill/>
        </p:spPr>
        <p:txBody>
          <a:bodyPr wrap="square" rtlCol="0">
            <a:spAutoFit/>
          </a:bodyPr>
          <a:lstStyle/>
          <a:p>
            <a:pPr algn="ctr" defTabSz="1216152">
              <a:buClr>
                <a:srgbClr val="000000"/>
              </a:buClr>
            </a:pPr>
            <a:r>
              <a:rPr lang="en-US" sz="3192" b="1" kern="0" dirty="0" err="1">
                <a:solidFill>
                  <a:srgbClr val="002060"/>
                </a:solidFill>
                <a:latin typeface="Times New Roman" panose="02020603050405020304" pitchFamily="18" charset="0"/>
                <a:cs typeface="Times New Roman" panose="02020603050405020304" pitchFamily="18" charset="0"/>
                <a:sym typeface="Arial"/>
              </a:rPr>
              <a:t>Sóng</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hạ</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âm</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có</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tần</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số</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nhỏ</a:t>
            </a:r>
            <a:r>
              <a:rPr lang="en-US" sz="3192" b="1" kern="0" dirty="0">
                <a:solidFill>
                  <a:srgbClr val="002060"/>
                </a:solidFill>
                <a:latin typeface="Times New Roman" panose="02020603050405020304" pitchFamily="18" charset="0"/>
                <a:cs typeface="Times New Roman" panose="02020603050405020304" pitchFamily="18" charset="0"/>
                <a:sym typeface="Arial"/>
              </a:rPr>
              <a:t> </a:t>
            </a:r>
            <a:r>
              <a:rPr lang="en-US" sz="3192" b="1" kern="0" dirty="0" err="1">
                <a:solidFill>
                  <a:srgbClr val="002060"/>
                </a:solidFill>
                <a:latin typeface="Times New Roman" panose="02020603050405020304" pitchFamily="18" charset="0"/>
                <a:cs typeface="Times New Roman" panose="02020603050405020304" pitchFamily="18" charset="0"/>
                <a:sym typeface="Arial"/>
              </a:rPr>
              <a:t>hơn</a:t>
            </a:r>
            <a:r>
              <a:rPr lang="en-US" sz="3192" b="1" kern="0" dirty="0">
                <a:solidFill>
                  <a:srgbClr val="002060"/>
                </a:solidFill>
                <a:latin typeface="Times New Roman" panose="02020603050405020304" pitchFamily="18" charset="0"/>
                <a:cs typeface="Times New Roman" panose="02020603050405020304" pitchFamily="18" charset="0"/>
                <a:sym typeface="Arial"/>
              </a:rPr>
              <a:t> 16 Hz</a:t>
            </a:r>
          </a:p>
        </p:txBody>
      </p:sp>
      <p:pic>
        <p:nvPicPr>
          <p:cNvPr id="15" name="Picture 14" descr="142 trang thu">
            <a:extLst>
              <a:ext uri="{FF2B5EF4-FFF2-40B4-BE49-F238E27FC236}">
                <a16:creationId xmlns="" xmlns:a16="http://schemas.microsoft.com/office/drawing/2014/main" id="{E595B8DF-EE96-4D64-8C5B-A161516FCF0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929" b="82500" l="10000" r="94359">
                        <a14:backgroundMark x1="59231" y1="69643" x2="59231" y2="69643"/>
                        <a14:backgroundMark x1="44103" y1="68929" x2="44103" y2="68929"/>
                        <a14:backgroundMark x1="27436" y1="69643" x2="27436" y2="69643"/>
                        <a14:backgroundMark x1="64103" y1="68929" x2="64103" y2="68929"/>
                        <a14:backgroundMark x1="78718" y1="68929" x2="78718" y2="68929"/>
                      </a14:backgroundRemoval>
                    </a14:imgEffect>
                  </a14:imgLayer>
                </a14:imgProps>
              </a:ext>
              <a:ext uri="{28A0092B-C50C-407E-A947-70E740481C1C}">
                <a14:useLocalDpi xmlns:a14="http://schemas.microsoft.com/office/drawing/2010/main" val="0"/>
              </a:ext>
            </a:extLst>
          </a:blip>
          <a:srcRect b="7965"/>
          <a:stretch/>
        </p:blipFill>
        <p:spPr bwMode="auto">
          <a:xfrm>
            <a:off x="515556" y="915361"/>
            <a:ext cx="1437172" cy="9496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142 trang thu">
            <a:extLst>
              <a:ext uri="{FF2B5EF4-FFF2-40B4-BE49-F238E27FC236}">
                <a16:creationId xmlns="" xmlns:a16="http://schemas.microsoft.com/office/drawing/2014/main" id="{1B183534-6E2A-4177-A47B-BE4D605A7F3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5222">
                        <a14:foregroundMark x1="81444" y1="53182" x2="81444" y2="53182"/>
                        <a14:foregroundMark x1="84222" y1="54697" x2="84222" y2="54697"/>
                        <a14:foregroundMark x1="84889" y1="53030" x2="84889" y2="53030"/>
                        <a14:foregroundMark x1="86333" y1="54242" x2="86333" y2="54242"/>
                        <a14:foregroundMark x1="85222" y1="55606" x2="85222" y2="55606"/>
                        <a14:foregroundMark x1="86556" y1="52576" x2="86556" y2="52576"/>
                        <a14:foregroundMark x1="88000" y1="51818" x2="88000" y2="51818"/>
                        <a14:foregroundMark x1="88000" y1="53636" x2="88000" y2="53636"/>
                        <a14:foregroundMark x1="87000" y1="56364" x2="87000" y2="563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9916" y="1957336"/>
            <a:ext cx="922104" cy="676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142 trang thu">
            <a:extLst>
              <a:ext uri="{FF2B5EF4-FFF2-40B4-BE49-F238E27FC236}">
                <a16:creationId xmlns="" xmlns:a16="http://schemas.microsoft.com/office/drawing/2014/main" id="{7DF22F61-7F5B-4A51-B67A-C628349DE58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9259" l="0" r="90000">
                        <a14:foregroundMark x1="10208" y1="64259" x2="10208" y2="64259"/>
                        <a14:foregroundMark x1="9688" y1="71852" x2="9688" y2="71852"/>
                        <a14:foregroundMark x1="9688" y1="77778" x2="9688" y2="77778"/>
                        <a14:foregroundMark x1="10625" y1="69259" x2="10625" y2="69259"/>
                        <a14:foregroundMark x1="7500" y1="61111" x2="7500" y2="61111"/>
                        <a14:foregroundMark x1="37708" y1="56852" x2="74375" y2="57037"/>
                        <a14:foregroundMark x1="5625" y1="60000" x2="5625" y2="60000"/>
                        <a14:foregroundMark x1="5938" y1="58148" x2="5938" y2="58148"/>
                        <a14:foregroundMark x1="5729" y1="57037" x2="5729" y2="57037"/>
                        <a14:foregroundMark x1="10208" y1="62037" x2="10208" y2="62037"/>
                        <a14:foregroundMark x1="6875" y1="62037" x2="6875" y2="62037"/>
                        <a14:foregroundMark x1="5938" y1="62037" x2="5938" y2="62037"/>
                        <a14:foregroundMark x1="9063" y1="80000" x2="9063" y2="80000"/>
                        <a14:foregroundMark x1="9479" y1="83333" x2="9479" y2="83333"/>
                        <a14:foregroundMark x1="9063" y1="87407" x2="9063" y2="87407"/>
                        <a14:foregroundMark x1="8958" y1="88704" x2="8958" y2="88704"/>
                        <a14:foregroundMark x1="78646" y1="60926" x2="78646" y2="60926"/>
                        <a14:foregroundMark x1="78542" y1="60370" x2="78542" y2="60370"/>
                        <a14:foregroundMark x1="78542" y1="60000" x2="78542" y2="60000"/>
                        <a14:foregroundMark x1="78750" y1="61111" x2="78750" y2="61111"/>
                        <a14:foregroundMark x1="78438" y1="60741" x2="78438" y2="60741"/>
                        <a14:foregroundMark x1="78333" y1="59630" x2="78333" y2="59630"/>
                        <a14:foregroundMark x1="78229" y1="60741" x2="78229" y2="60741"/>
                        <a14:foregroundMark x1="78646" y1="60926" x2="78646" y2="60926"/>
                        <a14:foregroundMark x1="78646" y1="60556" x2="78646" y2="60556"/>
                        <a14:foregroundMark x1="7813" y1="62963" x2="7813" y2="62963"/>
                        <a14:foregroundMark x1="8229" y1="66296" x2="8229" y2="66296"/>
                      </a14:backgroundRemoval>
                    </a14:imgEffect>
                  </a14:imgLayer>
                </a14:imgProps>
              </a:ext>
              <a:ext uri="{28A0092B-C50C-407E-A947-70E740481C1C}">
                <a14:useLocalDpi xmlns:a14="http://schemas.microsoft.com/office/drawing/2010/main" val="0"/>
              </a:ext>
            </a:extLst>
          </a:blip>
          <a:srcRect/>
          <a:stretch>
            <a:fillRect/>
          </a:stretch>
        </p:blipFill>
        <p:spPr bwMode="auto">
          <a:xfrm>
            <a:off x="1927378" y="1436942"/>
            <a:ext cx="1688228" cy="9496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142 trang thu">
            <a:extLst>
              <a:ext uri="{FF2B5EF4-FFF2-40B4-BE49-F238E27FC236}">
                <a16:creationId xmlns="" xmlns:a16="http://schemas.microsoft.com/office/drawing/2014/main" id="{0D0481E6-1DF6-4762-B18D-631A38FBC19D}"/>
              </a:ext>
            </a:extLst>
          </p:cNvPr>
          <p:cNvPicPr>
            <a:picLocks noChangeAspect="1"/>
          </p:cNvPicPr>
          <p:nvPr/>
        </p:nvPicPr>
        <p:blipFill>
          <a:blip r:embed="rId8"/>
          <a:stretch>
            <a:fillRect/>
          </a:stretch>
        </p:blipFill>
        <p:spPr>
          <a:xfrm>
            <a:off x="1042186" y="5555522"/>
            <a:ext cx="1483873" cy="827077"/>
          </a:xfrm>
          <a:prstGeom prst="rect">
            <a:avLst/>
          </a:prstGeom>
        </p:spPr>
      </p:pic>
      <p:pic>
        <p:nvPicPr>
          <p:cNvPr id="19" name="Picture 24" descr="142 trang thu">
            <a:extLst>
              <a:ext uri="{FF2B5EF4-FFF2-40B4-BE49-F238E27FC236}">
                <a16:creationId xmlns="" xmlns:a16="http://schemas.microsoft.com/office/drawing/2014/main" id="{14207D06-312D-4803-8B85-0A3C076A1C5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 b="96750" l="10000" r="90000"/>
                    </a14:imgEffect>
                  </a14:imgLayer>
                </a14:imgProps>
              </a:ext>
              <a:ext uri="{28A0092B-C50C-407E-A947-70E740481C1C}">
                <a14:useLocalDpi xmlns:a14="http://schemas.microsoft.com/office/drawing/2010/main" val="0"/>
              </a:ext>
            </a:extLst>
          </a:blip>
          <a:srcRect/>
          <a:stretch>
            <a:fillRect/>
          </a:stretch>
        </p:blipFill>
        <p:spPr bwMode="auto">
          <a:xfrm>
            <a:off x="778074" y="4668270"/>
            <a:ext cx="1048516" cy="10485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142 trang thu">
            <a:extLst>
              <a:ext uri="{FF2B5EF4-FFF2-40B4-BE49-F238E27FC236}">
                <a16:creationId xmlns="" xmlns:a16="http://schemas.microsoft.com/office/drawing/2014/main" id="{6B1756EC-C298-4206-872A-D7EC1EED5F2D}"/>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182" b="95091" l="0" r="99455">
                        <a14:foregroundMark x1="85818" y1="12364" x2="85818" y2="12364"/>
                      </a14:backgroundRemoval>
                    </a14:imgEffect>
                  </a14:imgLayer>
                </a14:imgProps>
              </a:ext>
              <a:ext uri="{28A0092B-C50C-407E-A947-70E740481C1C}">
                <a14:useLocalDpi xmlns:a14="http://schemas.microsoft.com/office/drawing/2010/main" val="0"/>
              </a:ext>
            </a:extLst>
          </a:blip>
          <a:srcRect/>
          <a:stretch>
            <a:fillRect/>
          </a:stretch>
        </p:blipFill>
        <p:spPr bwMode="auto">
          <a:xfrm>
            <a:off x="1698981" y="4728445"/>
            <a:ext cx="827077" cy="82707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descr="142 trang thu">
            <a:extLst>
              <a:ext uri="{FF2B5EF4-FFF2-40B4-BE49-F238E27FC236}">
                <a16:creationId xmlns="" xmlns:a16="http://schemas.microsoft.com/office/drawing/2014/main" id="{C3E725B6-41BA-4227-8BD5-288FC7C85CFE}"/>
              </a:ext>
            </a:extLst>
          </p:cNvPr>
          <p:cNvCxnSpPr>
            <a:cxnSpLocks/>
          </p:cNvCxnSpPr>
          <p:nvPr/>
        </p:nvCxnSpPr>
        <p:spPr>
          <a:xfrm flipV="1">
            <a:off x="515558" y="2892770"/>
            <a:ext cx="3100049" cy="15383"/>
          </a:xfrm>
          <a:prstGeom prst="straightConnector1">
            <a:avLst/>
          </a:prstGeom>
          <a:ln w="63500">
            <a:solidFill>
              <a:srgbClr val="0070C0"/>
            </a:solidFill>
            <a:tailEnd type="none"/>
          </a:ln>
        </p:spPr>
        <p:style>
          <a:lnRef idx="2">
            <a:schemeClr val="dk1"/>
          </a:lnRef>
          <a:fillRef idx="0">
            <a:schemeClr val="dk1"/>
          </a:fillRef>
          <a:effectRef idx="1">
            <a:schemeClr val="dk1"/>
          </a:effectRef>
          <a:fontRef idx="minor">
            <a:schemeClr val="tx1"/>
          </a:fontRef>
        </p:style>
      </p:cxnSp>
      <p:sp>
        <p:nvSpPr>
          <p:cNvPr id="29" name="TextBox 28" descr="142 trang thu">
            <a:extLst>
              <a:ext uri="{FF2B5EF4-FFF2-40B4-BE49-F238E27FC236}">
                <a16:creationId xmlns="" xmlns:a16="http://schemas.microsoft.com/office/drawing/2014/main" id="{77A04FC3-0F92-4C3A-9F13-55E0A45CDD3E}"/>
              </a:ext>
            </a:extLst>
          </p:cNvPr>
          <p:cNvSpPr txBox="1"/>
          <p:nvPr/>
        </p:nvSpPr>
        <p:spPr>
          <a:xfrm>
            <a:off x="1508847" y="113395"/>
            <a:ext cx="9267066" cy="624466"/>
          </a:xfrm>
          <a:prstGeom prst="rect">
            <a:avLst/>
          </a:prstGeom>
          <a:solidFill>
            <a:srgbClr val="FFFF00"/>
          </a:solidFill>
        </p:spPr>
        <p:txBody>
          <a:bodyPr wrap="square" rtlCol="0">
            <a:spAutoFit/>
          </a:bodyPr>
          <a:lstStyle/>
          <a:p>
            <a:pPr algn="ctr" defTabSz="1216152">
              <a:buClr>
                <a:srgbClr val="000000"/>
              </a:buClr>
            </a:pPr>
            <a:r>
              <a:rPr lang="en-US" sz="3458" kern="0" dirty="0" err="1">
                <a:solidFill>
                  <a:srgbClr val="002060"/>
                </a:solidFill>
                <a:latin typeface="#9Slide03 AllRoundGothic" panose="020B0703020202020104" charset="0"/>
                <a:cs typeface="Arial"/>
                <a:sym typeface="Bowlby One SC"/>
              </a:rPr>
              <a:t>Phân</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loại</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sóng</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âm</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theo</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tần</a:t>
            </a:r>
            <a:r>
              <a:rPr lang="en-US" sz="3458" kern="0" dirty="0">
                <a:solidFill>
                  <a:srgbClr val="002060"/>
                </a:solidFill>
                <a:latin typeface="#9Slide03 AllRoundGothic" panose="020B0703020202020104" charset="0"/>
                <a:cs typeface="Arial"/>
                <a:sym typeface="Bowlby One SC"/>
              </a:rPr>
              <a:t> </a:t>
            </a:r>
            <a:r>
              <a:rPr lang="en-US" sz="3458" kern="0" dirty="0" err="1">
                <a:solidFill>
                  <a:srgbClr val="002060"/>
                </a:solidFill>
                <a:latin typeface="#9Slide03 AllRoundGothic" panose="020B0703020202020104" charset="0"/>
                <a:cs typeface="Arial"/>
                <a:sym typeface="Bowlby One SC"/>
              </a:rPr>
              <a:t>số</a:t>
            </a:r>
            <a:endParaRPr lang="en-US" sz="3458" kern="0" dirty="0">
              <a:solidFill>
                <a:srgbClr val="002060"/>
              </a:solidFill>
              <a:latin typeface="#9Slide03 AllRoundGothic" panose="020B0703020202020104" charset="0"/>
              <a:cs typeface="Arial"/>
              <a:sym typeface="Bowlby One SC"/>
            </a:endParaRPr>
          </a:p>
        </p:txBody>
      </p:sp>
      <p:sp>
        <p:nvSpPr>
          <p:cNvPr id="30" name="TextBox 29">
            <a:extLst>
              <a:ext uri="{FF2B5EF4-FFF2-40B4-BE49-F238E27FC236}">
                <a16:creationId xmlns="" xmlns:a16="http://schemas.microsoft.com/office/drawing/2014/main" id="{E2B17060-ED27-488A-A64C-D58BF60D76A6}"/>
              </a:ext>
            </a:extLst>
          </p:cNvPr>
          <p:cNvSpPr txBox="1"/>
          <p:nvPr/>
        </p:nvSpPr>
        <p:spPr>
          <a:xfrm>
            <a:off x="4099718" y="1232217"/>
            <a:ext cx="7782133" cy="5214697"/>
          </a:xfrm>
          <a:prstGeom prst="rect">
            <a:avLst/>
          </a:prstGeom>
          <a:noFill/>
        </p:spPr>
        <p:txBody>
          <a:bodyPr wrap="square">
            <a:spAutoFit/>
          </a:bodyPr>
          <a:lstStyle/>
          <a:p>
            <a:pPr marL="342043" indent="-342043" algn="just">
              <a:lnSpc>
                <a:spcPct val="150000"/>
              </a:lnSpc>
              <a:buFontTx/>
              <a:buChar char="•"/>
              <a:defRPr/>
            </a:pPr>
            <a:r>
              <a:rPr lang="en-US" sz="2500" b="1" i="1" u="sng" kern="0" dirty="0" err="1">
                <a:solidFill>
                  <a:srgbClr val="0000FF"/>
                </a:solidFill>
                <a:latin typeface="Cambria" panose="02040503050406030204" pitchFamily="18" charset="0"/>
                <a:ea typeface="Cambria" panose="02040503050406030204" pitchFamily="18" charset="0"/>
              </a:rPr>
              <a:t>Một</a:t>
            </a:r>
            <a:r>
              <a:rPr lang="en-US" sz="2500" b="1" i="1" u="sng" kern="0" dirty="0">
                <a:solidFill>
                  <a:srgbClr val="0000FF"/>
                </a:solidFill>
                <a:latin typeface="Cambria" panose="02040503050406030204" pitchFamily="18" charset="0"/>
                <a:ea typeface="Cambria" panose="02040503050406030204" pitchFamily="18" charset="0"/>
              </a:rPr>
              <a:t> </a:t>
            </a:r>
            <a:r>
              <a:rPr lang="en-US" sz="2500" b="1" i="1" u="sng" kern="0" dirty="0" err="1">
                <a:solidFill>
                  <a:srgbClr val="0000FF"/>
                </a:solidFill>
                <a:latin typeface="Cambria" panose="02040503050406030204" pitchFamily="18" charset="0"/>
                <a:ea typeface="Cambria" panose="02040503050406030204" pitchFamily="18" charset="0"/>
              </a:rPr>
              <a:t>sô</a:t>
            </a:r>
            <a:r>
              <a:rPr lang="en-US" sz="2500" b="1" i="1" u="sng" kern="0" dirty="0">
                <a:solidFill>
                  <a:srgbClr val="0000FF"/>
                </a:solidFill>
                <a:latin typeface="Cambria" panose="02040503050406030204" pitchFamily="18" charset="0"/>
                <a:ea typeface="Cambria" panose="02040503050406030204" pitchFamily="18" charset="0"/>
              </a:rPr>
              <a:t>́ </a:t>
            </a:r>
            <a:r>
              <a:rPr lang="en-US" sz="2500" b="1" i="1" u="sng" kern="0" dirty="0" err="1">
                <a:solidFill>
                  <a:srgbClr val="0000FF"/>
                </a:solidFill>
                <a:latin typeface="Cambria" panose="02040503050406030204" pitchFamily="18" charset="0"/>
                <a:ea typeface="Cambria" panose="02040503050406030204" pitchFamily="18" charset="0"/>
              </a:rPr>
              <a:t>động</a:t>
            </a:r>
            <a:r>
              <a:rPr lang="en-US" sz="2500" b="1" i="1" u="sng" kern="0" dirty="0">
                <a:solidFill>
                  <a:srgbClr val="0000FF"/>
                </a:solidFill>
                <a:latin typeface="Cambria" panose="02040503050406030204" pitchFamily="18" charset="0"/>
                <a:ea typeface="Cambria" panose="02040503050406030204" pitchFamily="18" charset="0"/>
              </a:rPr>
              <a:t> </a:t>
            </a:r>
            <a:r>
              <a:rPr lang="en-US" sz="2500" b="1" i="1" u="sng" kern="0" dirty="0" err="1">
                <a:solidFill>
                  <a:srgbClr val="0000FF"/>
                </a:solidFill>
                <a:latin typeface="Cambria" panose="02040503050406030204" pitchFamily="18" charset="0"/>
                <a:ea typeface="Cambria" panose="02040503050406030204" pitchFamily="18" charset="0"/>
              </a:rPr>
              <a:t>vật</a:t>
            </a:r>
            <a:r>
              <a:rPr lang="en-US" sz="2500" b="1" i="1" u="sng" kern="0" dirty="0">
                <a:solidFill>
                  <a:srgbClr val="0000FF"/>
                </a:solidFill>
                <a:latin typeface="Cambria" panose="02040503050406030204" pitchFamily="18" charset="0"/>
                <a:ea typeface="Cambria" panose="02040503050406030204" pitchFamily="18" charset="0"/>
              </a:rPr>
              <a:t> </a:t>
            </a:r>
            <a:r>
              <a:rPr lang="en-US" sz="2500" b="1" i="1" u="sng" kern="0" dirty="0" err="1">
                <a:solidFill>
                  <a:srgbClr val="0000FF"/>
                </a:solidFill>
                <a:latin typeface="Cambria" panose="02040503050406030204" pitchFamily="18" charset="0"/>
                <a:ea typeface="Cambria" panose="02040503050406030204" pitchFamily="18" charset="0"/>
              </a:rPr>
              <a:t>cũng</a:t>
            </a:r>
            <a:r>
              <a:rPr lang="en-US" sz="2500" b="1" i="1" u="sng" kern="0" dirty="0">
                <a:solidFill>
                  <a:srgbClr val="0000FF"/>
                </a:solidFill>
                <a:latin typeface="Cambria" panose="02040503050406030204" pitchFamily="18" charset="0"/>
                <a:ea typeface="Cambria" panose="02040503050406030204" pitchFamily="18" charset="0"/>
              </a:rPr>
              <a:t> </a:t>
            </a:r>
            <a:r>
              <a:rPr lang="en-US" sz="2500" b="1" i="1" u="sng" kern="0" dirty="0" err="1">
                <a:solidFill>
                  <a:srgbClr val="0000FF"/>
                </a:solidFill>
                <a:latin typeface="Cambria" panose="02040503050406030204" pitchFamily="18" charset="0"/>
                <a:ea typeface="Cambria" panose="02040503050406030204" pitchFamily="18" charset="0"/>
              </a:rPr>
              <a:t>nghe</a:t>
            </a:r>
            <a:r>
              <a:rPr lang="en-US" sz="2500" b="1" i="1" u="sng" kern="0" dirty="0">
                <a:solidFill>
                  <a:srgbClr val="0000FF"/>
                </a:solidFill>
                <a:latin typeface="Cambria" panose="02040503050406030204" pitchFamily="18" charset="0"/>
                <a:ea typeface="Cambria" panose="02040503050406030204" pitchFamily="18" charset="0"/>
              </a:rPr>
              <a:t> </a:t>
            </a:r>
            <a:r>
              <a:rPr lang="en-US" sz="2500" b="1" i="1" u="sng" kern="0" dirty="0" err="1">
                <a:solidFill>
                  <a:srgbClr val="0000FF"/>
                </a:solidFill>
                <a:latin typeface="Cambria" panose="02040503050406030204" pitchFamily="18" charset="0"/>
                <a:ea typeface="Cambria" panose="02040503050406030204" pitchFamily="18" charset="0"/>
              </a:rPr>
              <a:t>được</a:t>
            </a:r>
            <a:r>
              <a:rPr lang="en-US" sz="2500" b="1" i="1" u="sng" kern="0" dirty="0">
                <a:solidFill>
                  <a:srgbClr val="0000FF"/>
                </a:solidFill>
                <a:latin typeface="Cambria" panose="02040503050406030204" pitchFamily="18" charset="0"/>
                <a:ea typeface="Cambria" panose="02040503050406030204" pitchFamily="18" charset="0"/>
              </a:rPr>
              <a:t> hạ </a:t>
            </a:r>
            <a:r>
              <a:rPr lang="en-US" sz="2500" b="1" i="1" u="sng" kern="0" dirty="0" err="1">
                <a:solidFill>
                  <a:srgbClr val="0000FF"/>
                </a:solidFill>
                <a:latin typeface="Cambria" panose="02040503050406030204" pitchFamily="18" charset="0"/>
                <a:ea typeface="Cambria" panose="02040503050406030204" pitchFamily="18" charset="0"/>
              </a:rPr>
              <a:t>âm</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hô</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dùng</a:t>
            </a:r>
            <a:r>
              <a:rPr lang="en-US" sz="2500" b="1" kern="0" dirty="0">
                <a:latin typeface="Cambria" panose="02040503050406030204" pitchFamily="18" charset="0"/>
                <a:ea typeface="Cambria" panose="02040503050406030204" pitchFamily="18" charset="0"/>
              </a:rPr>
              <a:t> hạ </a:t>
            </a:r>
            <a:r>
              <a:rPr lang="en-US" sz="2500" b="1" kern="0" dirty="0" err="1">
                <a:latin typeface="Cambria" panose="02040503050406030204" pitchFamily="18" charset="0"/>
                <a:ea typeface="Cambria" panose="02040503050406030204" pitchFamily="18" charset="0"/>
              </a:rPr>
              <a:t>âm</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đê</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xua</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đuổi</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ke</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thu</a:t>
            </a:r>
            <a:r>
              <a:rPr lang="en-US" sz="2500" b="1" kern="0" dirty="0">
                <a:latin typeface="Cambria" panose="02040503050406030204" pitchFamily="18" charset="0"/>
                <a:ea typeface="Cambria" panose="02040503050406030204" pitchFamily="18" charset="0"/>
              </a:rPr>
              <a:t>̀.</a:t>
            </a:r>
          </a:p>
          <a:p>
            <a:pPr marL="342043" indent="-342043" algn="just">
              <a:lnSpc>
                <a:spcPct val="150000"/>
              </a:lnSpc>
              <a:buFontTx/>
              <a:buChar char="•"/>
              <a:defRPr/>
            </a:pPr>
            <a:r>
              <a:rPr lang="en-US" sz="2500" b="1" i="1" kern="0" dirty="0" err="1">
                <a:solidFill>
                  <a:srgbClr val="7030A0"/>
                </a:solidFill>
                <a:latin typeface="Cambria" panose="02040503050406030204" pitchFamily="18" charset="0"/>
                <a:ea typeface="Cambria" panose="02040503050406030204" pitchFamily="18" charset="0"/>
              </a:rPr>
              <a:t>Với</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cường</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đô</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lớn</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hạ</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âm</a:t>
            </a:r>
            <a:r>
              <a:rPr lang="en-US" sz="2500" b="1" i="1" kern="0" dirty="0">
                <a:solidFill>
                  <a:srgbClr val="7030A0"/>
                </a:solidFill>
                <a:latin typeface="Cambria" panose="02040503050406030204" pitchFamily="18" charset="0"/>
                <a:ea typeface="Cambria" panose="02040503050406030204" pitchFamily="18" charset="0"/>
              </a:rPr>
              <a:t> có </a:t>
            </a:r>
            <a:r>
              <a:rPr lang="en-US" sz="2500" b="1" i="1" kern="0" dirty="0" err="1">
                <a:solidFill>
                  <a:srgbClr val="7030A0"/>
                </a:solidFill>
                <a:latin typeface="Cambria" panose="02040503050406030204" pitchFamily="18" charset="0"/>
                <a:ea typeface="Cambria" panose="02040503050406030204" pitchFamily="18" charset="0"/>
              </a:rPr>
              <a:t>thê</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tác</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động</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xấu</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đến</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cơ</a:t>
            </a:r>
            <a:r>
              <a:rPr lang="en-US" sz="2500" b="1" i="1" kern="0" dirty="0">
                <a:solidFill>
                  <a:srgbClr val="7030A0"/>
                </a:solidFill>
                <a:latin typeface="Cambria" panose="02040503050406030204" pitchFamily="18" charset="0"/>
                <a:ea typeface="Cambria" panose="02040503050406030204" pitchFamily="18" charset="0"/>
              </a:rPr>
              <a:t> </a:t>
            </a:r>
            <a:r>
              <a:rPr lang="en-US" sz="2500" b="1" i="1" kern="0" dirty="0" err="1">
                <a:solidFill>
                  <a:srgbClr val="7030A0"/>
                </a:solidFill>
                <a:latin typeface="Cambria" panose="02040503050406030204" pitchFamily="18" charset="0"/>
                <a:ea typeface="Cambria" panose="02040503050406030204" pitchFamily="18" charset="0"/>
              </a:rPr>
              <a:t>thê</a:t>
            </a:r>
            <a:r>
              <a:rPr lang="en-US" sz="2500" b="1" i="1" kern="0" dirty="0">
                <a:solidFill>
                  <a:srgbClr val="7030A0"/>
                </a:solidFill>
                <a:latin typeface="Cambria" panose="02040503050406030204" pitchFamily="18" charset="0"/>
                <a:ea typeface="Cambria" panose="02040503050406030204" pitchFamily="18" charset="0"/>
              </a:rPr>
              <a:t>̉</a:t>
            </a:r>
            <a:r>
              <a:rPr lang="en-US" sz="2500" b="1" kern="0" dirty="0">
                <a:latin typeface="Cambria" panose="02040503050406030204" pitchFamily="18" charset="0"/>
                <a:ea typeface="Cambria" panose="02040503050406030204" pitchFamily="18" charset="0"/>
              </a:rPr>
              <a:t>: hạ </a:t>
            </a:r>
            <a:r>
              <a:rPr lang="en-US" sz="2500" b="1" kern="0" dirty="0" err="1">
                <a:latin typeface="Cambria" panose="02040503050406030204" pitchFamily="18" charset="0"/>
                <a:ea typeface="Cambria" panose="02040503050406030204" pitchFamily="18" charset="0"/>
              </a:rPr>
              <a:t>âm</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tần</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sô</a:t>
            </a:r>
            <a:r>
              <a:rPr lang="en-US" sz="2500" b="1" kern="0" dirty="0">
                <a:latin typeface="Cambria" panose="02040503050406030204" pitchFamily="18" charset="0"/>
                <a:ea typeface="Cambria" panose="02040503050406030204" pitchFamily="18" charset="0"/>
              </a:rPr>
              <a:t>́ 7 Hz có </a:t>
            </a:r>
            <a:r>
              <a:rPr lang="en-US" sz="2500" b="1" kern="0" dirty="0" err="1">
                <a:latin typeface="Cambria" panose="02040503050406030204" pitchFamily="18" charset="0"/>
                <a:ea typeface="Cambria" panose="02040503050406030204" pitchFamily="18" charset="0"/>
              </a:rPr>
              <a:t>thê</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dẫn</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tới</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tử</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vong</a:t>
            </a:r>
            <a:r>
              <a:rPr lang="en-US" sz="2500" b="1" kern="0" dirty="0">
                <a:latin typeface="Cambria" panose="02040503050406030204" pitchFamily="18" charset="0"/>
                <a:ea typeface="Cambria" panose="02040503050406030204" pitchFamily="18" charset="0"/>
              </a:rPr>
              <a:t>.</a:t>
            </a:r>
          </a:p>
          <a:p>
            <a:pPr marL="342043" indent="-342043" algn="just">
              <a:lnSpc>
                <a:spcPct val="150000"/>
              </a:lnSpc>
              <a:buFontTx/>
              <a:buChar char="•"/>
              <a:defRPr/>
            </a:pPr>
            <a:r>
              <a:rPr lang="en-US" sz="2500" b="1" i="1" kern="0" dirty="0" err="1">
                <a:solidFill>
                  <a:srgbClr val="0070C0"/>
                </a:solidFill>
                <a:latin typeface="Cambria" panose="02040503050406030204" pitchFamily="18" charset="0"/>
                <a:ea typeface="Cambria" panose="02040503050406030204" pitchFamily="18" charset="0"/>
              </a:rPr>
              <a:t>Trước</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những</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cơn</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bão</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thường</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có</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hạ</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âm</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làm</a:t>
            </a:r>
            <a:r>
              <a:rPr lang="en-US" sz="2500" b="1" i="1" kern="0" dirty="0">
                <a:solidFill>
                  <a:srgbClr val="0070C0"/>
                </a:solidFill>
                <a:latin typeface="Cambria" panose="02040503050406030204" pitchFamily="18" charset="0"/>
                <a:ea typeface="Cambria" panose="02040503050406030204" pitchFamily="18" charset="0"/>
              </a:rPr>
              <a:t> con </a:t>
            </a:r>
            <a:r>
              <a:rPr lang="en-US" sz="2500" b="1" i="1" kern="0" dirty="0" err="1">
                <a:solidFill>
                  <a:srgbClr val="0070C0"/>
                </a:solidFill>
                <a:latin typeface="Cambria" panose="02040503050406030204" pitchFamily="18" charset="0"/>
                <a:ea typeface="Cambria" panose="02040503050406030204" pitchFamily="18" charset="0"/>
              </a:rPr>
              <a:t>người</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khó</a:t>
            </a:r>
            <a:r>
              <a:rPr lang="en-US" sz="2500" b="1" i="1" kern="0" dirty="0">
                <a:solidFill>
                  <a:srgbClr val="0070C0"/>
                </a:solidFill>
                <a:latin typeface="Cambria" panose="02040503050406030204" pitchFamily="18" charset="0"/>
                <a:ea typeface="Cambria" panose="02040503050406030204" pitchFamily="18" charset="0"/>
              </a:rPr>
              <a:t> </a:t>
            </a:r>
            <a:r>
              <a:rPr lang="en-US" sz="2500" b="1" i="1" kern="0" dirty="0" err="1">
                <a:solidFill>
                  <a:srgbClr val="0070C0"/>
                </a:solidFill>
                <a:latin typeface="Cambria" panose="02040503050406030204" pitchFamily="18" charset="0"/>
                <a:ea typeface="Cambria" panose="02040503050406030204" pitchFamily="18" charset="0"/>
              </a:rPr>
              <a:t>chịu</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Một</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số</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sinh</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vật</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nhạy</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cảm</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với</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hạ</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âm</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nên</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thường</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có</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biểu</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hiện</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khác</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thường</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Vì</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vậy</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người</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xưa</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dựa</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vào</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dấu</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hiệu</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này</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để</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biết</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trước</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các</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cơn</a:t>
            </a:r>
            <a:r>
              <a:rPr lang="en-US" sz="2500" b="1" kern="0" dirty="0">
                <a:latin typeface="Cambria" panose="02040503050406030204" pitchFamily="18" charset="0"/>
                <a:ea typeface="Cambria" panose="02040503050406030204" pitchFamily="18" charset="0"/>
              </a:rPr>
              <a:t> </a:t>
            </a:r>
            <a:r>
              <a:rPr lang="en-US" sz="2500" b="1" kern="0" dirty="0" err="1">
                <a:latin typeface="Cambria" panose="02040503050406030204" pitchFamily="18" charset="0"/>
                <a:ea typeface="Cambria" panose="02040503050406030204" pitchFamily="18" charset="0"/>
              </a:rPr>
              <a:t>bão</a:t>
            </a:r>
            <a:r>
              <a:rPr lang="en-US" sz="2500" b="1" kern="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616776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 xmlns:a16="http://schemas.microsoft.com/office/drawing/2014/main" id="{BE2CEDDB-C258-457A-9606-AA710420F709}"/>
              </a:ext>
            </a:extLst>
          </p:cNvPr>
          <p:cNvSpPr txBox="1">
            <a:spLocks/>
          </p:cNvSpPr>
          <p:nvPr/>
        </p:nvSpPr>
        <p:spPr bwMode="auto">
          <a:xfrm>
            <a:off x="2423319" y="343695"/>
            <a:ext cx="791051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vi-VN" sz="3192" b="1" dirty="0" err="1">
                <a:solidFill>
                  <a:srgbClr val="FF0000"/>
                </a:solidFill>
              </a:rPr>
              <a:t>Một</a:t>
            </a:r>
            <a:r>
              <a:rPr lang="en-US" altLang="vi-VN" sz="3192" b="1" dirty="0">
                <a:solidFill>
                  <a:srgbClr val="FF0000"/>
                </a:solidFill>
              </a:rPr>
              <a:t> </a:t>
            </a:r>
            <a:r>
              <a:rPr lang="en-US" altLang="vi-VN" sz="3192" b="1" dirty="0" err="1">
                <a:solidFill>
                  <a:srgbClr val="FF0000"/>
                </a:solidFill>
              </a:rPr>
              <a:t>số</a:t>
            </a:r>
            <a:r>
              <a:rPr lang="en-US" altLang="vi-VN" sz="3192" b="1" dirty="0">
                <a:solidFill>
                  <a:srgbClr val="FF0000"/>
                </a:solidFill>
              </a:rPr>
              <a:t> </a:t>
            </a:r>
            <a:r>
              <a:rPr lang="en-US" altLang="vi-VN" sz="3192" b="1" dirty="0" err="1">
                <a:solidFill>
                  <a:srgbClr val="FF0000"/>
                </a:solidFill>
              </a:rPr>
              <a:t>ứng</a:t>
            </a:r>
            <a:r>
              <a:rPr lang="en-US" altLang="vi-VN" sz="3192" b="1" dirty="0">
                <a:solidFill>
                  <a:srgbClr val="FF0000"/>
                </a:solidFill>
              </a:rPr>
              <a:t> </a:t>
            </a:r>
            <a:r>
              <a:rPr lang="en-US" altLang="vi-VN" sz="3192" b="1" dirty="0" err="1">
                <a:solidFill>
                  <a:srgbClr val="FF0000"/>
                </a:solidFill>
              </a:rPr>
              <a:t>dụng</a:t>
            </a:r>
            <a:r>
              <a:rPr lang="en-US" altLang="vi-VN" sz="3192" b="1" dirty="0">
                <a:solidFill>
                  <a:srgbClr val="FF0000"/>
                </a:solidFill>
              </a:rPr>
              <a:t> </a:t>
            </a:r>
            <a:r>
              <a:rPr lang="en-US" altLang="vi-VN" sz="3192" b="1" dirty="0" err="1">
                <a:solidFill>
                  <a:srgbClr val="FF0000"/>
                </a:solidFill>
              </a:rPr>
              <a:t>của</a:t>
            </a:r>
            <a:r>
              <a:rPr lang="en-US" altLang="vi-VN" sz="3192" b="1" dirty="0">
                <a:solidFill>
                  <a:srgbClr val="FF0000"/>
                </a:solidFill>
              </a:rPr>
              <a:t> </a:t>
            </a:r>
            <a:r>
              <a:rPr lang="en-US" altLang="vi-VN" sz="3192" b="1" dirty="0" err="1">
                <a:solidFill>
                  <a:srgbClr val="FF0000"/>
                </a:solidFill>
              </a:rPr>
              <a:t>siêu</a:t>
            </a:r>
            <a:r>
              <a:rPr lang="en-US" altLang="vi-VN" sz="3192" b="1" dirty="0">
                <a:solidFill>
                  <a:srgbClr val="FF0000"/>
                </a:solidFill>
              </a:rPr>
              <a:t> </a:t>
            </a:r>
            <a:r>
              <a:rPr lang="en-US" altLang="vi-VN" sz="3192" b="1" dirty="0" err="1">
                <a:solidFill>
                  <a:srgbClr val="FF0000"/>
                </a:solidFill>
              </a:rPr>
              <a:t>âm</a:t>
            </a:r>
            <a:r>
              <a:rPr lang="en-US" altLang="vi-VN" sz="3192" b="1" dirty="0">
                <a:solidFill>
                  <a:srgbClr val="FF0000"/>
                </a:solidFill>
              </a:rPr>
              <a:t> </a:t>
            </a:r>
            <a:r>
              <a:rPr lang="en-US" altLang="vi-VN" sz="3192" b="1" dirty="0" err="1">
                <a:solidFill>
                  <a:srgbClr val="FF0000"/>
                </a:solidFill>
              </a:rPr>
              <a:t>trong</a:t>
            </a:r>
            <a:r>
              <a:rPr lang="en-US" altLang="vi-VN" sz="3192" b="1" dirty="0">
                <a:solidFill>
                  <a:srgbClr val="FF0000"/>
                </a:solidFill>
              </a:rPr>
              <a:t> </a:t>
            </a:r>
            <a:r>
              <a:rPr lang="en-US" altLang="vi-VN" sz="3192" b="1" dirty="0" err="1">
                <a:solidFill>
                  <a:srgbClr val="FF0000"/>
                </a:solidFill>
              </a:rPr>
              <a:t>thực</a:t>
            </a:r>
            <a:r>
              <a:rPr lang="en-US" altLang="vi-VN" sz="3192" b="1" dirty="0">
                <a:solidFill>
                  <a:srgbClr val="FF0000"/>
                </a:solidFill>
              </a:rPr>
              <a:t> </a:t>
            </a:r>
            <a:r>
              <a:rPr lang="en-US" altLang="vi-VN" sz="3192" b="1" dirty="0" err="1">
                <a:solidFill>
                  <a:srgbClr val="FF0000"/>
                </a:solidFill>
              </a:rPr>
              <a:t>tế</a:t>
            </a:r>
            <a:endParaRPr lang="en-US" altLang="vi-VN" sz="3192" b="1" dirty="0">
              <a:solidFill>
                <a:srgbClr val="FF0000"/>
              </a:solidFill>
            </a:endParaRPr>
          </a:p>
        </p:txBody>
      </p:sp>
      <p:pic>
        <p:nvPicPr>
          <p:cNvPr id="25603" name="Picture 4" descr="thăm dò đấy biển">
            <a:extLst>
              <a:ext uri="{FF2B5EF4-FFF2-40B4-BE49-F238E27FC236}">
                <a16:creationId xmlns="" xmlns:a16="http://schemas.microsoft.com/office/drawing/2014/main" id="{C523E537-149D-40E0-95A1-93161D317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20" y="1438980"/>
            <a:ext cx="3237705" cy="3361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4" name="Picture 5" descr="dùng siêu âm phát hiện các khueets tật trong vật đúc">
            <a:extLst>
              <a:ext uri="{FF2B5EF4-FFF2-40B4-BE49-F238E27FC236}">
                <a16:creationId xmlns="" xmlns:a16="http://schemas.microsoft.com/office/drawing/2014/main" id="{5985520D-3D9E-4025-AA5F-0BC9E6C7D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319" y="1576388"/>
            <a:ext cx="3288506" cy="3103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 xmlns:a16="http://schemas.microsoft.com/office/drawing/2014/main" id="{A71EC31D-2A4E-4DEE-95A4-9DC30C851AAC}"/>
              </a:ext>
            </a:extLst>
          </p:cNvPr>
          <p:cNvSpPr txBox="1">
            <a:spLocks noChangeArrowheads="1"/>
          </p:cNvSpPr>
          <p:nvPr/>
        </p:nvSpPr>
        <p:spPr bwMode="auto">
          <a:xfrm>
            <a:off x="1914525" y="3716338"/>
            <a:ext cx="1457325"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vi-VN" sz="2394"/>
          </a:p>
        </p:txBody>
      </p:sp>
      <p:sp>
        <p:nvSpPr>
          <p:cNvPr id="7" name="Text Box 8">
            <a:extLst>
              <a:ext uri="{FF2B5EF4-FFF2-40B4-BE49-F238E27FC236}">
                <a16:creationId xmlns="" xmlns:a16="http://schemas.microsoft.com/office/drawing/2014/main" id="{E1A0F4ED-4A41-4470-9D43-194240A46C95}"/>
              </a:ext>
            </a:extLst>
          </p:cNvPr>
          <p:cNvSpPr txBox="1">
            <a:spLocks noChangeArrowheads="1"/>
          </p:cNvSpPr>
          <p:nvPr/>
        </p:nvSpPr>
        <p:spPr bwMode="auto">
          <a:xfrm>
            <a:off x="582104" y="5116846"/>
            <a:ext cx="2806295" cy="1289969"/>
          </a:xfrm>
          <a:prstGeom prst="rect">
            <a:avLst/>
          </a:prstGeom>
          <a:noFill/>
          <a:ln>
            <a:noFill/>
          </a:ln>
          <a:effectLst>
            <a:prstShdw prst="shdw18" dist="17961" dir="13500000">
              <a:schemeClr val="accent1">
                <a:gamma/>
                <a:shade val="60000"/>
                <a:invGamma/>
              </a:schemeClr>
            </a:prstShdw>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sz="2594" b="1" dirty="0"/>
              <a:t>Dụng cụ sử dụng siêu âm để </a:t>
            </a:r>
            <a:r>
              <a:rPr lang="en-US" sz="2594" b="1" dirty="0">
                <a:solidFill>
                  <a:srgbClr val="0000FF"/>
                </a:solidFill>
              </a:rPr>
              <a:t>thăm dò dưới biển</a:t>
            </a:r>
          </a:p>
        </p:txBody>
      </p:sp>
      <p:sp>
        <p:nvSpPr>
          <p:cNvPr id="8" name="Text Box 9">
            <a:extLst>
              <a:ext uri="{FF2B5EF4-FFF2-40B4-BE49-F238E27FC236}">
                <a16:creationId xmlns="" xmlns:a16="http://schemas.microsoft.com/office/drawing/2014/main" id="{74614195-7486-482F-A143-184ADD24CD51}"/>
              </a:ext>
            </a:extLst>
          </p:cNvPr>
          <p:cNvSpPr txBox="1">
            <a:spLocks noChangeArrowheads="1"/>
          </p:cNvSpPr>
          <p:nvPr/>
        </p:nvSpPr>
        <p:spPr bwMode="auto">
          <a:xfrm>
            <a:off x="4141788" y="4219575"/>
            <a:ext cx="2514600"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endParaRPr lang="vi-VN" sz="2394"/>
          </a:p>
        </p:txBody>
      </p:sp>
      <p:sp>
        <p:nvSpPr>
          <p:cNvPr id="9" name="Text Box 10">
            <a:extLst>
              <a:ext uri="{FF2B5EF4-FFF2-40B4-BE49-F238E27FC236}">
                <a16:creationId xmlns="" xmlns:a16="http://schemas.microsoft.com/office/drawing/2014/main" id="{523511D3-B526-469B-8FC7-8C54448FD86C}"/>
              </a:ext>
            </a:extLst>
          </p:cNvPr>
          <p:cNvSpPr txBox="1">
            <a:spLocks noChangeArrowheads="1"/>
          </p:cNvSpPr>
          <p:nvPr/>
        </p:nvSpPr>
        <p:spPr bwMode="auto">
          <a:xfrm>
            <a:off x="4252119" y="4917281"/>
            <a:ext cx="2794000" cy="1689100"/>
          </a:xfrm>
          <a:prstGeom prst="rect">
            <a:avLst/>
          </a:prstGeom>
          <a:noFill/>
          <a:ln>
            <a:noFill/>
          </a:ln>
          <a:effectLst>
            <a:prstShdw prst="shdw18" dist="17961" dir="13500000">
              <a:schemeClr val="accent1">
                <a:gamma/>
                <a:shade val="60000"/>
                <a:invGamma/>
              </a:schemeClr>
            </a:prstShdw>
          </a:effec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sz="2594" b="1" dirty="0"/>
              <a:t>Dùng siêu âm để </a:t>
            </a:r>
            <a:r>
              <a:rPr lang="en-US" sz="2594" b="1" dirty="0">
                <a:solidFill>
                  <a:srgbClr val="7030A0"/>
                </a:solidFill>
              </a:rPr>
              <a:t>phát hiện các khuyết tật trong một vật đúc</a:t>
            </a:r>
          </a:p>
        </p:txBody>
      </p:sp>
      <p:sp>
        <p:nvSpPr>
          <p:cNvPr id="10" name="Text Box 11">
            <a:extLst>
              <a:ext uri="{FF2B5EF4-FFF2-40B4-BE49-F238E27FC236}">
                <a16:creationId xmlns="" xmlns:a16="http://schemas.microsoft.com/office/drawing/2014/main" id="{8D9BCAAB-2D97-42C6-BE99-ADFCB2FCC744}"/>
              </a:ext>
            </a:extLst>
          </p:cNvPr>
          <p:cNvSpPr txBox="1">
            <a:spLocks noChangeArrowheads="1"/>
          </p:cNvSpPr>
          <p:nvPr/>
        </p:nvSpPr>
        <p:spPr bwMode="auto">
          <a:xfrm>
            <a:off x="8062119" y="5029200"/>
            <a:ext cx="2860675" cy="890587"/>
          </a:xfrm>
          <a:prstGeom prst="rect">
            <a:avLst/>
          </a:prstGeom>
          <a:noFill/>
          <a:ln>
            <a:noFill/>
          </a:ln>
          <a:effectLst>
            <a:prstShdw prst="shdw18" dist="17961" dir="13500000">
              <a:schemeClr val="accent1">
                <a:gamma/>
                <a:shade val="60000"/>
                <a:invGamma/>
              </a:schemeClr>
            </a:prstShdw>
          </a:effectLst>
        </p:spPr>
        <p:txBody>
          <a:bodyPr>
            <a:spAutoFit/>
          </a:bodyPr>
          <a:lstStyle/>
          <a:p>
            <a:pPr algn="ctr">
              <a:spcBef>
                <a:spcPct val="50000"/>
              </a:spcBef>
              <a:defRPr/>
            </a:pPr>
            <a:r>
              <a:rPr lang="en-US" sz="2594" b="1" dirty="0">
                <a:latin typeface="Times New Roman" panose="02020603050405020304" pitchFamily="18" charset="0"/>
                <a:cs typeface="Times New Roman" panose="02020603050405020304" pitchFamily="18" charset="0"/>
              </a:rPr>
              <a:t>Siêu âm được </a:t>
            </a:r>
            <a:r>
              <a:rPr lang="en-US" sz="2594" b="1" dirty="0">
                <a:solidFill>
                  <a:srgbClr val="0070C0"/>
                </a:solidFill>
                <a:latin typeface="Times New Roman" panose="02020603050405020304" pitchFamily="18" charset="0"/>
                <a:cs typeface="Times New Roman" panose="02020603050405020304" pitchFamily="18" charset="0"/>
              </a:rPr>
              <a:t>ứng dụng trong y học</a:t>
            </a:r>
            <a:r>
              <a:rPr lang="en-US" sz="2594" b="1" dirty="0">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 xmlns:a16="http://schemas.microsoft.com/office/drawing/2014/main" id="{3E52437D-4EC3-4E3B-9020-C77FE9CB1B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2519" y="1532086"/>
            <a:ext cx="3971925" cy="3192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560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2480059-C44D-4B73-89DE-063C42FFF263}"/>
              </a:ext>
            </a:extLst>
          </p:cNvPr>
          <p:cNvPicPr>
            <a:picLocks noChangeAspect="1"/>
          </p:cNvPicPr>
          <p:nvPr/>
        </p:nvPicPr>
        <p:blipFill>
          <a:blip r:embed="rId2"/>
          <a:stretch>
            <a:fillRect/>
          </a:stretch>
        </p:blipFill>
        <p:spPr>
          <a:xfrm>
            <a:off x="3610" y="-24320"/>
            <a:ext cx="12161838" cy="815659"/>
          </a:xfrm>
          <a:prstGeom prst="rect">
            <a:avLst/>
          </a:prstGeom>
          <a:ln>
            <a:noFill/>
          </a:ln>
          <a:effectLst>
            <a:softEdge rad="112500"/>
          </a:effectLst>
        </p:spPr>
      </p:pic>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652058" y="1234504"/>
            <a:ext cx="7714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2.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mối</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liên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hệ</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giữa</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cao</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và</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tần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số</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âm</a:t>
            </a:r>
            <a:endParaRPr lang="en-US" altLang="en-US" sz="2800" b="1" dirty="0">
              <a:solidFill>
                <a:srgbClr val="00B050"/>
              </a:solidFill>
              <a:cs typeface="Times New Roman" panose="02020603050405020304" pitchFamily="18" charset="0"/>
            </a:endParaRP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259877" y="799252"/>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II – ĐỘ CAO CỦA ÂM</a:t>
            </a:r>
          </a:p>
        </p:txBody>
      </p:sp>
      <p:sp>
        <p:nvSpPr>
          <p:cNvPr id="17" name="TextBox 16">
            <a:extLst>
              <a:ext uri="{FF2B5EF4-FFF2-40B4-BE49-F238E27FC236}">
                <a16:creationId xmlns="" xmlns:a16="http://schemas.microsoft.com/office/drawing/2014/main" id="{AF157D12-21D7-40D5-8E7C-114144EB99E9}"/>
              </a:ext>
            </a:extLst>
          </p:cNvPr>
          <p:cNvSpPr txBox="1"/>
          <p:nvPr/>
        </p:nvSpPr>
        <p:spPr>
          <a:xfrm>
            <a:off x="652057" y="1905000"/>
            <a:ext cx="10229461" cy="1200329"/>
          </a:xfrm>
          <a:prstGeom prst="rect">
            <a:avLst/>
          </a:prstGeom>
          <a:noFill/>
        </p:spPr>
        <p:txBody>
          <a:bodyPr wrap="square">
            <a:spAutoFit/>
          </a:bodyPr>
          <a:lstStyle/>
          <a:p>
            <a:r>
              <a:rPr lang="en-US" dirty="0">
                <a:hlinkClick r:id="rId3"/>
              </a:rPr>
              <a:t>https://phet.colorado.edu/sims/html/sound-waves/latest/sound-waves_all.html?locale=vi</a:t>
            </a:r>
            <a:endParaRPr lang="en-US" dirty="0"/>
          </a:p>
          <a:p>
            <a:endParaRPr lang="en-US" dirty="0"/>
          </a:p>
          <a:p>
            <a:endParaRPr lang="en-US" dirty="0"/>
          </a:p>
          <a:p>
            <a:endParaRPr lang="en-US" dirty="0"/>
          </a:p>
        </p:txBody>
      </p:sp>
      <p:sp>
        <p:nvSpPr>
          <p:cNvPr id="19" name="TextBox 18">
            <a:extLst>
              <a:ext uri="{FF2B5EF4-FFF2-40B4-BE49-F238E27FC236}">
                <a16:creationId xmlns="" xmlns:a16="http://schemas.microsoft.com/office/drawing/2014/main" id="{A39476E6-9F0F-423C-91AF-E21D35526074}"/>
              </a:ext>
            </a:extLst>
          </p:cNvPr>
          <p:cNvSpPr txBox="1"/>
          <p:nvPr/>
        </p:nvSpPr>
        <p:spPr>
          <a:xfrm>
            <a:off x="518319" y="3048000"/>
            <a:ext cx="11394789" cy="1305037"/>
          </a:xfrm>
          <a:prstGeom prst="rect">
            <a:avLst/>
          </a:prstGeom>
          <a:noFill/>
        </p:spPr>
        <p:txBody>
          <a:bodyPr wrap="square">
            <a:spAutoFit/>
          </a:bodyPr>
          <a:lstStyle/>
          <a:p>
            <a:pPr marL="228600" indent="-228600">
              <a:lnSpc>
                <a:spcPct val="150000"/>
              </a:lnSpc>
              <a:spcAft>
                <a:spcPts val="0"/>
              </a:spcAft>
              <a:buClr>
                <a:schemeClr val="dk1"/>
              </a:buClr>
              <a:buSzPts val="2800"/>
              <a:defRPr/>
            </a:pPr>
            <a:r>
              <a:rPr lang="vi-VN" sz="2800" dirty="0">
                <a:latin typeface="Cambria" panose="02040503050406030204" pitchFamily="18" charset="0"/>
                <a:ea typeface="Cambria" panose="02040503050406030204" pitchFamily="18" charset="0"/>
              </a:rPr>
              <a:t>Dao động càng</a:t>
            </a:r>
            <a:r>
              <a:rPr lang="en-US" sz="2800" dirty="0">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nhanh</a:t>
            </a:r>
            <a:r>
              <a:rPr lang="vi-VN" sz="2800" dirty="0">
                <a:latin typeface="Cambria" panose="02040503050406030204" pitchFamily="18" charset="0"/>
                <a:ea typeface="Cambria" panose="02040503050406030204" pitchFamily="18" charset="0"/>
                <a:cs typeface="Times New Roman" panose="02020603050405020304" pitchFamily="18" charset="0"/>
              </a:rPr>
              <a:t>, tần số càng </a:t>
            </a: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lớn</a:t>
            </a:r>
            <a:r>
              <a:rPr lang="vi-VN" sz="2800" dirty="0">
                <a:latin typeface="Cambria" panose="02040503050406030204" pitchFamily="18" charset="0"/>
                <a:ea typeface="Cambria" panose="02040503050406030204" pitchFamily="18" charset="0"/>
                <a:cs typeface="Times New Roman" panose="02020603050405020304" pitchFamily="18" charset="0"/>
              </a:rPr>
              <a:t>, âm phát ra càng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cao</a:t>
            </a:r>
            <a:r>
              <a:rPr lang="vi-VN" sz="2800" dirty="0">
                <a:latin typeface="Cambria" panose="02040503050406030204" pitchFamily="18" charset="0"/>
                <a:ea typeface="Cambria" panose="02040503050406030204" pitchFamily="18" charset="0"/>
                <a:cs typeface="Times New Roman" panose="02020603050405020304" pitchFamily="18" charset="0"/>
              </a:rPr>
              <a:t> (càng </a:t>
            </a:r>
            <a:r>
              <a:rPr lang="en-US" sz="2800" b="1" dirty="0" err="1">
                <a:latin typeface="Cambria" panose="02040503050406030204" pitchFamily="18" charset="0"/>
                <a:ea typeface="Cambria" panose="02040503050406030204" pitchFamily="18" charset="0"/>
                <a:cs typeface="Times New Roman" panose="02020603050405020304" pitchFamily="18" charset="0"/>
              </a:rPr>
              <a:t>bổng</a:t>
            </a:r>
            <a:r>
              <a:rPr lang="vi-VN" sz="2800" dirty="0">
                <a:latin typeface="Cambria" panose="02040503050406030204" pitchFamily="18" charset="0"/>
                <a:ea typeface="Cambria" panose="02040503050406030204" pitchFamily="18" charset="0"/>
                <a:cs typeface="Times New Roman" panose="02020603050405020304" pitchFamily="18" charset="0"/>
              </a:rPr>
              <a:t>).</a:t>
            </a:r>
          </a:p>
          <a:p>
            <a:pPr marL="228600" indent="-228600">
              <a:lnSpc>
                <a:spcPct val="150000"/>
              </a:lnSpc>
              <a:spcAft>
                <a:spcPts val="0"/>
              </a:spcAft>
              <a:buClr>
                <a:schemeClr val="dk1"/>
              </a:buClr>
              <a:buSzPts val="2800"/>
              <a:defRPr/>
            </a:pPr>
            <a:r>
              <a:rPr lang="vi-VN" sz="2800" dirty="0">
                <a:latin typeface="Cambria" panose="02040503050406030204" pitchFamily="18" charset="0"/>
                <a:ea typeface="Cambria" panose="02040503050406030204" pitchFamily="18" charset="0"/>
                <a:cs typeface="Times New Roman" panose="02020603050405020304" pitchFamily="18" charset="0"/>
              </a:rPr>
              <a:t>Dao động càng </a:t>
            </a:r>
            <a:r>
              <a:rPr lang="en-US"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chậm</a:t>
            </a:r>
            <a:r>
              <a:rPr lang="vi-VN" sz="2800" dirty="0">
                <a:latin typeface="Cambria" panose="02040503050406030204" pitchFamily="18" charset="0"/>
                <a:ea typeface="Cambria" panose="02040503050406030204" pitchFamily="18" charset="0"/>
                <a:cs typeface="Times New Roman" panose="02020603050405020304" pitchFamily="18" charset="0"/>
              </a:rPr>
              <a:t>, tần số càng </a:t>
            </a:r>
            <a:r>
              <a:rPr lang="vi-VN"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nhỏ</a:t>
            </a:r>
            <a:r>
              <a:rPr lang="vi-VN" sz="2800" dirty="0">
                <a:latin typeface="Cambria" panose="02040503050406030204" pitchFamily="18" charset="0"/>
                <a:ea typeface="Cambria" panose="02040503050406030204" pitchFamily="18" charset="0"/>
                <a:cs typeface="Times New Roman" panose="02020603050405020304" pitchFamily="18" charset="0"/>
              </a:rPr>
              <a:t>, âm phát ra càng </a:t>
            </a:r>
            <a:r>
              <a:rPr lang="en-US"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thấp</a:t>
            </a:r>
            <a:r>
              <a:rPr lang="en-US"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vi-VN" sz="2800" dirty="0">
                <a:latin typeface="Cambria" panose="02040503050406030204" pitchFamily="18" charset="0"/>
                <a:ea typeface="Cambria" panose="02040503050406030204" pitchFamily="18" charset="0"/>
                <a:cs typeface="Times New Roman" panose="02020603050405020304" pitchFamily="18" charset="0"/>
              </a:rPr>
              <a:t> (càng t</a:t>
            </a:r>
            <a:r>
              <a:rPr lang="en-US" sz="2800" dirty="0" err="1">
                <a:latin typeface="Cambria" panose="02040503050406030204" pitchFamily="18" charset="0"/>
                <a:ea typeface="Cambria" panose="02040503050406030204" pitchFamily="18" charset="0"/>
                <a:cs typeface="Times New Roman" panose="02020603050405020304" pitchFamily="18" charset="0"/>
              </a:rPr>
              <a:t>rầm</a:t>
            </a:r>
            <a:r>
              <a:rPr lang="vi-VN" sz="2800" dirty="0">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19932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77"/>
        <p:cNvGrpSpPr/>
        <p:nvPr/>
      </p:nvGrpSpPr>
      <p:grpSpPr>
        <a:xfrm>
          <a:off x="0" y="0"/>
          <a:ext cx="0" cy="0"/>
          <a:chOff x="0" y="0"/>
          <a:chExt cx="0" cy="0"/>
        </a:xfrm>
      </p:grpSpPr>
      <p:sp>
        <p:nvSpPr>
          <p:cNvPr id="1678" name="Google Shape;1678;p51" descr="142 trang thu"/>
          <p:cNvSpPr/>
          <p:nvPr/>
        </p:nvSpPr>
        <p:spPr>
          <a:xfrm>
            <a:off x="2072995" y="991294"/>
            <a:ext cx="9300515" cy="4596730"/>
          </a:xfrm>
          <a:prstGeom prst="roundRect">
            <a:avLst>
              <a:gd name="adj" fmla="val 9838"/>
            </a:avLst>
          </a:prstGeom>
          <a:solidFill>
            <a:schemeClr val="lt1"/>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ctr" defTabSz="1216152" rtl="0" eaLnBrk="1" fontAlgn="auto" latinLnBrk="0" hangingPunct="1">
              <a:lnSpc>
                <a:spcPct val="100000"/>
              </a:lnSpc>
              <a:spcBef>
                <a:spcPts val="0"/>
              </a:spcBef>
              <a:spcAft>
                <a:spcPts val="0"/>
              </a:spcAft>
              <a:buClr>
                <a:srgbClr val="000000"/>
              </a:buClr>
              <a:buSzTx/>
              <a:buFontTx/>
              <a:buNone/>
              <a:tabLst/>
              <a:defRPr/>
            </a:pPr>
            <a:endParaRPr kumimoji="0" sz="2926" b="0" i="0" u="none" strike="noStrike" kern="0" cap="none" spc="0" normalizeH="0" baseline="0" noProof="0">
              <a:ln>
                <a:noFill/>
              </a:ln>
              <a:solidFill>
                <a:srgbClr val="191919"/>
              </a:solidFill>
              <a:effectLst/>
              <a:uLnTx/>
              <a:uFillTx/>
              <a:latin typeface="Chelsea Market"/>
              <a:ea typeface="Chelsea Market"/>
              <a:cs typeface="Chelsea Market"/>
              <a:sym typeface="Chelsea Market"/>
            </a:endParaRPr>
          </a:p>
        </p:txBody>
      </p:sp>
      <p:grpSp>
        <p:nvGrpSpPr>
          <p:cNvPr id="1680" name="Google Shape;1680;p51" descr="142 trang thu"/>
          <p:cNvGrpSpPr/>
          <p:nvPr/>
        </p:nvGrpSpPr>
        <p:grpSpPr>
          <a:xfrm>
            <a:off x="-39855" y="4288270"/>
            <a:ext cx="3672352" cy="3414093"/>
            <a:chOff x="123675" y="2543509"/>
            <a:chExt cx="3197377" cy="2707086"/>
          </a:xfrm>
        </p:grpSpPr>
        <p:sp>
          <p:nvSpPr>
            <p:cNvPr id="1681" name="Google Shape;1681;p51"/>
            <p:cNvSpPr/>
            <p:nvPr/>
          </p:nvSpPr>
          <p:spPr>
            <a:xfrm>
              <a:off x="164258" y="3405180"/>
              <a:ext cx="521441" cy="1845414"/>
            </a:xfrm>
            <a:custGeom>
              <a:avLst/>
              <a:gdLst/>
              <a:ahLst/>
              <a:cxnLst/>
              <a:rect l="l" t="t" r="r" b="b"/>
              <a:pathLst>
                <a:path w="3315" h="11732" extrusionOk="0">
                  <a:moveTo>
                    <a:pt x="3314" y="1"/>
                  </a:moveTo>
                  <a:lnTo>
                    <a:pt x="669" y="509"/>
                  </a:lnTo>
                  <a:lnTo>
                    <a:pt x="785" y="8766"/>
                  </a:lnTo>
                  <a:cubicBezTo>
                    <a:pt x="785" y="8774"/>
                    <a:pt x="785" y="8783"/>
                    <a:pt x="785" y="8792"/>
                  </a:cubicBezTo>
                  <a:cubicBezTo>
                    <a:pt x="731" y="9300"/>
                    <a:pt x="606" y="10119"/>
                    <a:pt x="357" y="10716"/>
                  </a:cubicBezTo>
                  <a:cubicBezTo>
                    <a:pt x="357" y="10716"/>
                    <a:pt x="1" y="11366"/>
                    <a:pt x="206" y="11500"/>
                  </a:cubicBezTo>
                  <a:cubicBezTo>
                    <a:pt x="229" y="11517"/>
                    <a:pt x="253" y="11525"/>
                    <a:pt x="278" y="11525"/>
                  </a:cubicBezTo>
                  <a:cubicBezTo>
                    <a:pt x="330" y="11525"/>
                    <a:pt x="386" y="11492"/>
                    <a:pt x="446" y="11438"/>
                  </a:cubicBezTo>
                  <a:cubicBezTo>
                    <a:pt x="535" y="11358"/>
                    <a:pt x="606" y="11242"/>
                    <a:pt x="660" y="11170"/>
                  </a:cubicBezTo>
                  <a:lnTo>
                    <a:pt x="660" y="11170"/>
                  </a:lnTo>
                  <a:lnTo>
                    <a:pt x="544" y="11491"/>
                  </a:lnTo>
                  <a:cubicBezTo>
                    <a:pt x="526" y="11545"/>
                    <a:pt x="491" y="11634"/>
                    <a:pt x="482" y="11732"/>
                  </a:cubicBezTo>
                  <a:lnTo>
                    <a:pt x="1061" y="11732"/>
                  </a:lnTo>
                  <a:cubicBezTo>
                    <a:pt x="1150" y="11580"/>
                    <a:pt x="1212" y="11420"/>
                    <a:pt x="1212" y="11420"/>
                  </a:cubicBezTo>
                  <a:cubicBezTo>
                    <a:pt x="1212" y="11420"/>
                    <a:pt x="1862" y="10476"/>
                    <a:pt x="2040" y="7866"/>
                  </a:cubicBezTo>
                  <a:cubicBezTo>
                    <a:pt x="2112" y="6859"/>
                    <a:pt x="2361" y="5871"/>
                    <a:pt x="2521" y="4873"/>
                  </a:cubicBezTo>
                  <a:cubicBezTo>
                    <a:pt x="2691" y="3822"/>
                    <a:pt x="3252" y="411"/>
                    <a:pt x="3314"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2" name="Google Shape;1682;p51"/>
            <p:cNvSpPr/>
            <p:nvPr/>
          </p:nvSpPr>
          <p:spPr>
            <a:xfrm>
              <a:off x="1201001" y="3419180"/>
              <a:ext cx="646178" cy="798128"/>
            </a:xfrm>
            <a:custGeom>
              <a:avLst/>
              <a:gdLst/>
              <a:ahLst/>
              <a:cxnLst/>
              <a:rect l="l" t="t" r="r" b="b"/>
              <a:pathLst>
                <a:path w="4108" h="5074" extrusionOk="0">
                  <a:moveTo>
                    <a:pt x="2032" y="1"/>
                  </a:moveTo>
                  <a:lnTo>
                    <a:pt x="1" y="1292"/>
                  </a:lnTo>
                  <a:lnTo>
                    <a:pt x="2718" y="4918"/>
                  </a:lnTo>
                  <a:cubicBezTo>
                    <a:pt x="2798" y="5025"/>
                    <a:pt x="2927" y="5073"/>
                    <a:pt x="3062" y="5073"/>
                  </a:cubicBezTo>
                  <a:cubicBezTo>
                    <a:pt x="3286" y="5073"/>
                    <a:pt x="3527" y="4942"/>
                    <a:pt x="3599" y="4731"/>
                  </a:cubicBezTo>
                  <a:lnTo>
                    <a:pt x="4107" y="3012"/>
                  </a:lnTo>
                  <a:lnTo>
                    <a:pt x="3181" y="518"/>
                  </a:lnTo>
                  <a:lnTo>
                    <a:pt x="2032" y="1"/>
                  </a:ln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3" name="Google Shape;1683;p51"/>
            <p:cNvSpPr/>
            <p:nvPr/>
          </p:nvSpPr>
          <p:spPr>
            <a:xfrm>
              <a:off x="123675" y="3231525"/>
              <a:ext cx="1631018" cy="2019071"/>
            </a:xfrm>
            <a:custGeom>
              <a:avLst/>
              <a:gdLst/>
              <a:ahLst/>
              <a:cxnLst/>
              <a:rect l="l" t="t" r="r" b="b"/>
              <a:pathLst>
                <a:path w="10369" h="12836" extrusionOk="0">
                  <a:moveTo>
                    <a:pt x="6876" y="0"/>
                  </a:moveTo>
                  <a:cubicBezTo>
                    <a:pt x="6867" y="0"/>
                    <a:pt x="6859" y="0"/>
                    <a:pt x="6850" y="0"/>
                  </a:cubicBezTo>
                  <a:cubicBezTo>
                    <a:pt x="7001" y="241"/>
                    <a:pt x="6921" y="562"/>
                    <a:pt x="6672" y="695"/>
                  </a:cubicBezTo>
                  <a:cubicBezTo>
                    <a:pt x="6387" y="847"/>
                    <a:pt x="6013" y="936"/>
                    <a:pt x="5603" y="936"/>
                  </a:cubicBezTo>
                  <a:cubicBezTo>
                    <a:pt x="4766" y="936"/>
                    <a:pt x="4089" y="562"/>
                    <a:pt x="4035" y="81"/>
                  </a:cubicBezTo>
                  <a:cubicBezTo>
                    <a:pt x="4025" y="80"/>
                    <a:pt x="4015" y="80"/>
                    <a:pt x="4005" y="80"/>
                  </a:cubicBezTo>
                  <a:cubicBezTo>
                    <a:pt x="2116" y="80"/>
                    <a:pt x="0" y="1737"/>
                    <a:pt x="0" y="1737"/>
                  </a:cubicBezTo>
                  <a:lnTo>
                    <a:pt x="2004" y="2904"/>
                  </a:lnTo>
                  <a:cubicBezTo>
                    <a:pt x="1987" y="2966"/>
                    <a:pt x="1782" y="8355"/>
                    <a:pt x="1613" y="12836"/>
                  </a:cubicBezTo>
                  <a:lnTo>
                    <a:pt x="9825" y="12836"/>
                  </a:lnTo>
                  <a:cubicBezTo>
                    <a:pt x="9611" y="8257"/>
                    <a:pt x="9326" y="2566"/>
                    <a:pt x="9264" y="2396"/>
                  </a:cubicBezTo>
                  <a:lnTo>
                    <a:pt x="10368" y="1657"/>
                  </a:lnTo>
                  <a:cubicBezTo>
                    <a:pt x="10368" y="1657"/>
                    <a:pt x="8518" y="0"/>
                    <a:pt x="6876" y="0"/>
                  </a:cubicBezTo>
                  <a:close/>
                </a:path>
              </a:pathLst>
            </a:custGeom>
            <a:solidFill>
              <a:schemeClr val="accent1"/>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84" name="Google Shape;1684;p51"/>
            <p:cNvSpPr/>
            <p:nvPr/>
          </p:nvSpPr>
          <p:spPr>
            <a:xfrm>
              <a:off x="2823519" y="3876756"/>
              <a:ext cx="189229" cy="143141"/>
            </a:xfrm>
            <a:custGeom>
              <a:avLst/>
              <a:gdLst/>
              <a:ahLst/>
              <a:cxnLst/>
              <a:rect l="l" t="t" r="r" b="b"/>
              <a:pathLst>
                <a:path w="1203" h="910" extrusionOk="0">
                  <a:moveTo>
                    <a:pt x="824" y="0"/>
                  </a:moveTo>
                  <a:cubicBezTo>
                    <a:pt x="749" y="0"/>
                    <a:pt x="675" y="25"/>
                    <a:pt x="615" y="76"/>
                  </a:cubicBezTo>
                  <a:cubicBezTo>
                    <a:pt x="348" y="281"/>
                    <a:pt x="0" y="575"/>
                    <a:pt x="205" y="815"/>
                  </a:cubicBezTo>
                  <a:cubicBezTo>
                    <a:pt x="258" y="882"/>
                    <a:pt x="324" y="909"/>
                    <a:pt x="398" y="909"/>
                  </a:cubicBezTo>
                  <a:cubicBezTo>
                    <a:pt x="609" y="909"/>
                    <a:pt x="882" y="682"/>
                    <a:pt x="1087" y="503"/>
                  </a:cubicBezTo>
                  <a:cubicBezTo>
                    <a:pt x="1203" y="397"/>
                    <a:pt x="1203" y="218"/>
                    <a:pt x="1087" y="111"/>
                  </a:cubicBezTo>
                  <a:lnTo>
                    <a:pt x="1051" y="85"/>
                  </a:lnTo>
                  <a:cubicBezTo>
                    <a:pt x="987" y="29"/>
                    <a:pt x="905" y="0"/>
                    <a:pt x="824" y="0"/>
                  </a:cubicBezTo>
                  <a:close/>
                </a:path>
              </a:pathLst>
            </a:custGeom>
            <a:solidFill>
              <a:srgbClr val="E0AD8A"/>
            </a:solidFill>
            <a:ln w="2900" cap="flat" cmpd="sng">
              <a:solidFill>
                <a:srgbClr val="181619"/>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5" name="Google Shape;1685;p51"/>
            <p:cNvSpPr/>
            <p:nvPr/>
          </p:nvSpPr>
          <p:spPr>
            <a:xfrm>
              <a:off x="974179" y="2858889"/>
              <a:ext cx="56155" cy="117816"/>
            </a:xfrm>
            <a:custGeom>
              <a:avLst/>
              <a:gdLst/>
              <a:ahLst/>
              <a:cxnLst/>
              <a:rect l="l" t="t" r="r" b="b"/>
              <a:pathLst>
                <a:path w="357" h="749" extrusionOk="0">
                  <a:moveTo>
                    <a:pt x="53" y="0"/>
                  </a:moveTo>
                  <a:lnTo>
                    <a:pt x="0" y="748"/>
                  </a:lnTo>
                  <a:cubicBezTo>
                    <a:pt x="214" y="695"/>
                    <a:pt x="356" y="499"/>
                    <a:pt x="321" y="303"/>
                  </a:cubicBezTo>
                  <a:cubicBezTo>
                    <a:pt x="294" y="160"/>
                    <a:pt x="187" y="54"/>
                    <a:pt x="53" y="0"/>
                  </a:cubicBezTo>
                  <a:close/>
                </a:path>
              </a:pathLst>
            </a:custGeom>
            <a:solidFill>
              <a:srgbClr val="DA94B9"/>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6" name="Google Shape;1686;p51"/>
            <p:cNvSpPr/>
            <p:nvPr/>
          </p:nvSpPr>
          <p:spPr>
            <a:xfrm>
              <a:off x="626710" y="2651729"/>
              <a:ext cx="793094" cy="1017086"/>
            </a:xfrm>
            <a:custGeom>
              <a:avLst/>
              <a:gdLst/>
              <a:ahLst/>
              <a:cxnLst/>
              <a:rect l="l" t="t" r="r" b="b"/>
              <a:pathLst>
                <a:path w="5042" h="6466" extrusionOk="0">
                  <a:moveTo>
                    <a:pt x="3137" y="1"/>
                  </a:moveTo>
                  <a:cubicBezTo>
                    <a:pt x="2741" y="1"/>
                    <a:pt x="2374" y="202"/>
                    <a:pt x="2147" y="364"/>
                  </a:cubicBezTo>
                  <a:cubicBezTo>
                    <a:pt x="1995" y="462"/>
                    <a:pt x="1915" y="631"/>
                    <a:pt x="1924" y="800"/>
                  </a:cubicBezTo>
                  <a:cubicBezTo>
                    <a:pt x="1960" y="1371"/>
                    <a:pt x="2102" y="1709"/>
                    <a:pt x="2236" y="1914"/>
                  </a:cubicBezTo>
                  <a:lnTo>
                    <a:pt x="1666" y="3490"/>
                  </a:lnTo>
                  <a:cubicBezTo>
                    <a:pt x="410" y="3571"/>
                    <a:pt x="0" y="4158"/>
                    <a:pt x="0" y="4942"/>
                  </a:cubicBezTo>
                  <a:cubicBezTo>
                    <a:pt x="0" y="5788"/>
                    <a:pt x="1113" y="6465"/>
                    <a:pt x="2494" y="6465"/>
                  </a:cubicBezTo>
                  <a:cubicBezTo>
                    <a:pt x="3875" y="6465"/>
                    <a:pt x="4480" y="5913"/>
                    <a:pt x="4480" y="5076"/>
                  </a:cubicBezTo>
                  <a:cubicBezTo>
                    <a:pt x="4480" y="4408"/>
                    <a:pt x="3501" y="3535"/>
                    <a:pt x="3501" y="3535"/>
                  </a:cubicBezTo>
                  <a:lnTo>
                    <a:pt x="3287" y="2475"/>
                  </a:lnTo>
                  <a:lnTo>
                    <a:pt x="3438" y="2475"/>
                  </a:lnTo>
                  <a:cubicBezTo>
                    <a:pt x="5041" y="2457"/>
                    <a:pt x="4178" y="631"/>
                    <a:pt x="4044" y="462"/>
                  </a:cubicBezTo>
                  <a:cubicBezTo>
                    <a:pt x="3758" y="119"/>
                    <a:pt x="3439" y="1"/>
                    <a:pt x="3137"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7" name="Google Shape;1687;p51"/>
            <p:cNvSpPr/>
            <p:nvPr/>
          </p:nvSpPr>
          <p:spPr>
            <a:xfrm>
              <a:off x="1219248" y="2844890"/>
              <a:ext cx="18404" cy="28156"/>
            </a:xfrm>
            <a:custGeom>
              <a:avLst/>
              <a:gdLst/>
              <a:ahLst/>
              <a:cxnLst/>
              <a:rect l="l" t="t" r="r" b="b"/>
              <a:pathLst>
                <a:path w="117" h="179" extrusionOk="0">
                  <a:moveTo>
                    <a:pt x="54" y="0"/>
                  </a:moveTo>
                  <a:cubicBezTo>
                    <a:pt x="27" y="0"/>
                    <a:pt x="1" y="45"/>
                    <a:pt x="1" y="89"/>
                  </a:cubicBezTo>
                  <a:cubicBezTo>
                    <a:pt x="1" y="143"/>
                    <a:pt x="27" y="178"/>
                    <a:pt x="54" y="178"/>
                  </a:cubicBezTo>
                  <a:cubicBezTo>
                    <a:pt x="90" y="178"/>
                    <a:pt x="117" y="143"/>
                    <a:pt x="117" y="89"/>
                  </a:cubicBezTo>
                  <a:cubicBezTo>
                    <a:pt x="117" y="45"/>
                    <a:pt x="90" y="0"/>
                    <a:pt x="54" y="0"/>
                  </a:cubicBezTo>
                  <a:close/>
                </a:path>
              </a:pathLst>
            </a:custGeom>
            <a:solidFill>
              <a:srgbClr val="181619"/>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8" name="Google Shape;1688;p51"/>
            <p:cNvSpPr/>
            <p:nvPr/>
          </p:nvSpPr>
          <p:spPr>
            <a:xfrm>
              <a:off x="1201001" y="2815318"/>
              <a:ext cx="43729" cy="24067"/>
            </a:xfrm>
            <a:custGeom>
              <a:avLst/>
              <a:gdLst/>
              <a:ahLst/>
              <a:cxnLst/>
              <a:rect l="l" t="t" r="r" b="b"/>
              <a:pathLst>
                <a:path w="278" h="153" fill="none" extrusionOk="0">
                  <a:moveTo>
                    <a:pt x="277" y="99"/>
                  </a:moveTo>
                  <a:cubicBezTo>
                    <a:pt x="277" y="99"/>
                    <a:pt x="90" y="1"/>
                    <a:pt x="1" y="152"/>
                  </a:cubicBezTo>
                </a:path>
              </a:pathLst>
            </a:custGeom>
            <a:noFill/>
            <a:ln w="19050" cap="rnd"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9" name="Google Shape;1689;p51"/>
            <p:cNvSpPr/>
            <p:nvPr/>
          </p:nvSpPr>
          <p:spPr>
            <a:xfrm>
              <a:off x="1224910" y="2970884"/>
              <a:ext cx="67323" cy="29572"/>
            </a:xfrm>
            <a:custGeom>
              <a:avLst/>
              <a:gdLst/>
              <a:ahLst/>
              <a:cxnLst/>
              <a:rect l="l" t="t" r="r" b="b"/>
              <a:pathLst>
                <a:path w="428" h="188" fill="none" extrusionOk="0">
                  <a:moveTo>
                    <a:pt x="428" y="108"/>
                  </a:moveTo>
                  <a:cubicBezTo>
                    <a:pt x="428" y="108"/>
                    <a:pt x="170" y="188"/>
                    <a:pt x="0" y="1"/>
                  </a:cubicBezTo>
                </a:path>
              </a:pathLst>
            </a:custGeom>
            <a:noFill/>
            <a:ln w="19050" cap="rnd"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0" name="Google Shape;1690;p51"/>
            <p:cNvSpPr/>
            <p:nvPr/>
          </p:nvSpPr>
          <p:spPr>
            <a:xfrm>
              <a:off x="1114173" y="2902303"/>
              <a:ext cx="52065" cy="46403"/>
            </a:xfrm>
            <a:custGeom>
              <a:avLst/>
              <a:gdLst/>
              <a:ahLst/>
              <a:cxnLst/>
              <a:rect l="l" t="t" r="r" b="b"/>
              <a:pathLst>
                <a:path w="331" h="295" extrusionOk="0">
                  <a:moveTo>
                    <a:pt x="170" y="0"/>
                  </a:moveTo>
                  <a:cubicBezTo>
                    <a:pt x="72" y="0"/>
                    <a:pt x="1" y="71"/>
                    <a:pt x="1" y="152"/>
                  </a:cubicBezTo>
                  <a:cubicBezTo>
                    <a:pt x="1" y="232"/>
                    <a:pt x="72" y="294"/>
                    <a:pt x="170" y="294"/>
                  </a:cubicBezTo>
                  <a:cubicBezTo>
                    <a:pt x="259" y="294"/>
                    <a:pt x="330" y="232"/>
                    <a:pt x="330" y="152"/>
                  </a:cubicBezTo>
                  <a:cubicBezTo>
                    <a:pt x="330" y="71"/>
                    <a:pt x="259" y="0"/>
                    <a:pt x="170" y="0"/>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1" name="Google Shape;1691;p51"/>
            <p:cNvSpPr/>
            <p:nvPr/>
          </p:nvSpPr>
          <p:spPr>
            <a:xfrm>
              <a:off x="1304817" y="2848979"/>
              <a:ext cx="54740" cy="49234"/>
            </a:xfrm>
            <a:custGeom>
              <a:avLst/>
              <a:gdLst/>
              <a:ahLst/>
              <a:cxnLst/>
              <a:rect l="l" t="t" r="r" b="b"/>
              <a:pathLst>
                <a:path w="348" h="313" extrusionOk="0">
                  <a:moveTo>
                    <a:pt x="107" y="1"/>
                  </a:moveTo>
                  <a:cubicBezTo>
                    <a:pt x="62" y="1"/>
                    <a:pt x="36" y="1"/>
                    <a:pt x="0" y="19"/>
                  </a:cubicBezTo>
                  <a:lnTo>
                    <a:pt x="9" y="295"/>
                  </a:lnTo>
                  <a:cubicBezTo>
                    <a:pt x="36" y="304"/>
                    <a:pt x="71" y="312"/>
                    <a:pt x="107" y="312"/>
                  </a:cubicBezTo>
                  <a:cubicBezTo>
                    <a:pt x="241" y="312"/>
                    <a:pt x="347" y="241"/>
                    <a:pt x="347" y="152"/>
                  </a:cubicBezTo>
                  <a:cubicBezTo>
                    <a:pt x="347" y="72"/>
                    <a:pt x="241" y="1"/>
                    <a:pt x="107" y="1"/>
                  </a:cubicBezTo>
                  <a:close/>
                </a:path>
              </a:pathLst>
            </a:custGeom>
            <a:solidFill>
              <a:srgbClr val="E0AD8A"/>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2" name="Google Shape;1692;p51"/>
            <p:cNvSpPr/>
            <p:nvPr/>
          </p:nvSpPr>
          <p:spPr>
            <a:xfrm>
              <a:off x="1304817" y="2848979"/>
              <a:ext cx="54740" cy="49234"/>
            </a:xfrm>
            <a:custGeom>
              <a:avLst/>
              <a:gdLst/>
              <a:ahLst/>
              <a:cxnLst/>
              <a:rect l="l" t="t" r="r" b="b"/>
              <a:pathLst>
                <a:path w="348" h="313" fill="none" extrusionOk="0">
                  <a:moveTo>
                    <a:pt x="0" y="19"/>
                  </a:moveTo>
                  <a:cubicBezTo>
                    <a:pt x="36" y="1"/>
                    <a:pt x="62" y="1"/>
                    <a:pt x="107" y="1"/>
                  </a:cubicBezTo>
                  <a:cubicBezTo>
                    <a:pt x="241" y="1"/>
                    <a:pt x="347" y="72"/>
                    <a:pt x="347" y="152"/>
                  </a:cubicBezTo>
                  <a:cubicBezTo>
                    <a:pt x="347" y="241"/>
                    <a:pt x="241" y="312"/>
                    <a:pt x="107" y="312"/>
                  </a:cubicBezTo>
                  <a:cubicBezTo>
                    <a:pt x="71" y="312"/>
                    <a:pt x="36" y="304"/>
                    <a:pt x="9" y="295"/>
                  </a:cubicBezTo>
                </a:path>
              </a:pathLst>
            </a:custGeom>
            <a:no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3" name="Google Shape;1693;p51"/>
            <p:cNvSpPr/>
            <p:nvPr/>
          </p:nvSpPr>
          <p:spPr>
            <a:xfrm>
              <a:off x="1702621" y="3815724"/>
              <a:ext cx="1345208" cy="465286"/>
            </a:xfrm>
            <a:custGeom>
              <a:avLst/>
              <a:gdLst/>
              <a:ahLst/>
              <a:cxnLst/>
              <a:rect l="l" t="t" r="r" b="b"/>
              <a:pathLst>
                <a:path w="8552" h="2958" extrusionOk="0">
                  <a:moveTo>
                    <a:pt x="767" y="1"/>
                  </a:moveTo>
                  <a:lnTo>
                    <a:pt x="1" y="2539"/>
                  </a:lnTo>
                  <a:lnTo>
                    <a:pt x="1" y="2539"/>
                  </a:lnTo>
                  <a:lnTo>
                    <a:pt x="5300" y="2406"/>
                  </a:lnTo>
                  <a:lnTo>
                    <a:pt x="8017" y="2958"/>
                  </a:lnTo>
                  <a:lnTo>
                    <a:pt x="8552" y="1604"/>
                  </a:lnTo>
                  <a:lnTo>
                    <a:pt x="7599" y="1435"/>
                  </a:lnTo>
                  <a:lnTo>
                    <a:pt x="7794" y="419"/>
                  </a:lnTo>
                  <a:lnTo>
                    <a:pt x="7794" y="419"/>
                  </a:lnTo>
                  <a:lnTo>
                    <a:pt x="7046" y="508"/>
                  </a:lnTo>
                  <a:cubicBezTo>
                    <a:pt x="6726" y="544"/>
                    <a:pt x="6414" y="633"/>
                    <a:pt x="6111" y="740"/>
                  </a:cubicBezTo>
                  <a:cubicBezTo>
                    <a:pt x="5970" y="787"/>
                    <a:pt x="5793" y="824"/>
                    <a:pt x="5581" y="824"/>
                  </a:cubicBezTo>
                  <a:cubicBezTo>
                    <a:pt x="5512" y="824"/>
                    <a:pt x="5439" y="820"/>
                    <a:pt x="5363" y="811"/>
                  </a:cubicBezTo>
                  <a:cubicBezTo>
                    <a:pt x="3929" y="393"/>
                    <a:pt x="2121" y="197"/>
                    <a:pt x="767" y="1"/>
                  </a:cubicBezTo>
                  <a:close/>
                </a:path>
              </a:pathLst>
            </a:custGeom>
            <a:solidFill>
              <a:srgbClr val="E0AD8A"/>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4" name="Google Shape;1694;p51"/>
            <p:cNvSpPr/>
            <p:nvPr/>
          </p:nvSpPr>
          <p:spPr>
            <a:xfrm>
              <a:off x="1702621" y="3815724"/>
              <a:ext cx="1345208" cy="465286"/>
            </a:xfrm>
            <a:custGeom>
              <a:avLst/>
              <a:gdLst/>
              <a:ahLst/>
              <a:cxnLst/>
              <a:rect l="l" t="t" r="r" b="b"/>
              <a:pathLst>
                <a:path w="8552" h="2958" fill="none" extrusionOk="0">
                  <a:moveTo>
                    <a:pt x="767" y="1"/>
                  </a:moveTo>
                  <a:cubicBezTo>
                    <a:pt x="2121" y="197"/>
                    <a:pt x="3929" y="393"/>
                    <a:pt x="5363" y="811"/>
                  </a:cubicBezTo>
                  <a:cubicBezTo>
                    <a:pt x="5675" y="847"/>
                    <a:pt x="5924" y="802"/>
                    <a:pt x="6111" y="740"/>
                  </a:cubicBezTo>
                  <a:cubicBezTo>
                    <a:pt x="6414" y="633"/>
                    <a:pt x="6726" y="544"/>
                    <a:pt x="7046" y="508"/>
                  </a:cubicBezTo>
                  <a:lnTo>
                    <a:pt x="7794" y="419"/>
                  </a:lnTo>
                  <a:lnTo>
                    <a:pt x="7599" y="1435"/>
                  </a:lnTo>
                  <a:lnTo>
                    <a:pt x="8552" y="1604"/>
                  </a:lnTo>
                  <a:lnTo>
                    <a:pt x="8017" y="2958"/>
                  </a:lnTo>
                  <a:lnTo>
                    <a:pt x="5300" y="2406"/>
                  </a:lnTo>
                  <a:lnTo>
                    <a:pt x="1" y="2539"/>
                  </a:lnTo>
                </a:path>
              </a:pathLst>
            </a:custGeom>
            <a:no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5" name="Google Shape;1695;p51"/>
            <p:cNvSpPr/>
            <p:nvPr/>
          </p:nvSpPr>
          <p:spPr>
            <a:xfrm>
              <a:off x="2642785" y="4045535"/>
              <a:ext cx="95480" cy="42156"/>
            </a:xfrm>
            <a:custGeom>
              <a:avLst/>
              <a:gdLst/>
              <a:ahLst/>
              <a:cxnLst/>
              <a:rect l="l" t="t" r="r" b="b"/>
              <a:pathLst>
                <a:path w="607" h="268" fill="none" extrusionOk="0">
                  <a:moveTo>
                    <a:pt x="0" y="188"/>
                  </a:moveTo>
                  <a:cubicBezTo>
                    <a:pt x="0" y="188"/>
                    <a:pt x="366" y="268"/>
                    <a:pt x="606" y="0"/>
                  </a:cubicBezTo>
                </a:path>
              </a:pathLst>
            </a:custGeom>
            <a:no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6" name="Google Shape;1696;p51"/>
            <p:cNvSpPr/>
            <p:nvPr/>
          </p:nvSpPr>
          <p:spPr>
            <a:xfrm>
              <a:off x="343576" y="2543509"/>
              <a:ext cx="972570" cy="2081518"/>
            </a:xfrm>
            <a:custGeom>
              <a:avLst/>
              <a:gdLst/>
              <a:ahLst/>
              <a:cxnLst/>
              <a:rect l="l" t="t" r="r" b="b"/>
              <a:pathLst>
                <a:path w="6183" h="13233" extrusionOk="0">
                  <a:moveTo>
                    <a:pt x="4106" y="0"/>
                  </a:moveTo>
                  <a:cubicBezTo>
                    <a:pt x="3975" y="0"/>
                    <a:pt x="3844" y="10"/>
                    <a:pt x="3715" y="28"/>
                  </a:cubicBezTo>
                  <a:cubicBezTo>
                    <a:pt x="3341" y="81"/>
                    <a:pt x="2967" y="224"/>
                    <a:pt x="2762" y="509"/>
                  </a:cubicBezTo>
                  <a:cubicBezTo>
                    <a:pt x="2504" y="865"/>
                    <a:pt x="2575" y="1364"/>
                    <a:pt x="2352" y="1747"/>
                  </a:cubicBezTo>
                  <a:cubicBezTo>
                    <a:pt x="2165" y="2076"/>
                    <a:pt x="1782" y="2272"/>
                    <a:pt x="1462" y="2513"/>
                  </a:cubicBezTo>
                  <a:cubicBezTo>
                    <a:pt x="1141" y="2753"/>
                    <a:pt x="847" y="3101"/>
                    <a:pt x="936" y="3475"/>
                  </a:cubicBezTo>
                  <a:cubicBezTo>
                    <a:pt x="1016" y="3831"/>
                    <a:pt x="1426" y="4045"/>
                    <a:pt x="1577" y="4383"/>
                  </a:cubicBezTo>
                  <a:cubicBezTo>
                    <a:pt x="1747" y="4748"/>
                    <a:pt x="1586" y="5167"/>
                    <a:pt x="1399" y="5523"/>
                  </a:cubicBezTo>
                  <a:cubicBezTo>
                    <a:pt x="1114" y="6031"/>
                    <a:pt x="758" y="6503"/>
                    <a:pt x="482" y="7011"/>
                  </a:cubicBezTo>
                  <a:cubicBezTo>
                    <a:pt x="206" y="7519"/>
                    <a:pt x="1" y="8089"/>
                    <a:pt x="72" y="8659"/>
                  </a:cubicBezTo>
                  <a:cubicBezTo>
                    <a:pt x="143" y="9220"/>
                    <a:pt x="526" y="9781"/>
                    <a:pt x="1114" y="9959"/>
                  </a:cubicBezTo>
                  <a:cubicBezTo>
                    <a:pt x="1275" y="10013"/>
                    <a:pt x="1462" y="10039"/>
                    <a:pt x="1568" y="10146"/>
                  </a:cubicBezTo>
                  <a:cubicBezTo>
                    <a:pt x="1782" y="10378"/>
                    <a:pt x="1568" y="10716"/>
                    <a:pt x="1364" y="10948"/>
                  </a:cubicBezTo>
                  <a:cubicBezTo>
                    <a:pt x="1150" y="11197"/>
                    <a:pt x="927" y="11456"/>
                    <a:pt x="802" y="11750"/>
                  </a:cubicBezTo>
                  <a:cubicBezTo>
                    <a:pt x="678" y="12052"/>
                    <a:pt x="651" y="12400"/>
                    <a:pt x="811" y="12685"/>
                  </a:cubicBezTo>
                  <a:cubicBezTo>
                    <a:pt x="1026" y="13061"/>
                    <a:pt x="1526" y="13232"/>
                    <a:pt x="2002" y="13232"/>
                  </a:cubicBezTo>
                  <a:cubicBezTo>
                    <a:pt x="2079" y="13232"/>
                    <a:pt x="2154" y="13228"/>
                    <a:pt x="2228" y="13219"/>
                  </a:cubicBezTo>
                  <a:cubicBezTo>
                    <a:pt x="2940" y="13130"/>
                    <a:pt x="3599" y="12747"/>
                    <a:pt x="3982" y="12195"/>
                  </a:cubicBezTo>
                  <a:cubicBezTo>
                    <a:pt x="4356" y="11643"/>
                    <a:pt x="4454" y="10930"/>
                    <a:pt x="4223" y="10307"/>
                  </a:cubicBezTo>
                  <a:cubicBezTo>
                    <a:pt x="4089" y="9941"/>
                    <a:pt x="3840" y="9576"/>
                    <a:pt x="3875" y="9184"/>
                  </a:cubicBezTo>
                  <a:cubicBezTo>
                    <a:pt x="3911" y="8694"/>
                    <a:pt x="4374" y="8320"/>
                    <a:pt x="4606" y="7875"/>
                  </a:cubicBezTo>
                  <a:cubicBezTo>
                    <a:pt x="4846" y="7403"/>
                    <a:pt x="4811" y="6824"/>
                    <a:pt x="4517" y="6387"/>
                  </a:cubicBezTo>
                  <a:cubicBezTo>
                    <a:pt x="4214" y="5924"/>
                    <a:pt x="3644" y="5559"/>
                    <a:pt x="3653" y="5025"/>
                  </a:cubicBezTo>
                  <a:cubicBezTo>
                    <a:pt x="3662" y="4642"/>
                    <a:pt x="3982" y="4312"/>
                    <a:pt x="4036" y="3929"/>
                  </a:cubicBezTo>
                  <a:cubicBezTo>
                    <a:pt x="4098" y="3439"/>
                    <a:pt x="3724" y="2940"/>
                    <a:pt x="3911" y="2477"/>
                  </a:cubicBezTo>
                  <a:cubicBezTo>
                    <a:pt x="4062" y="2112"/>
                    <a:pt x="4499" y="1934"/>
                    <a:pt x="4900" y="1800"/>
                  </a:cubicBezTo>
                  <a:cubicBezTo>
                    <a:pt x="5069" y="1738"/>
                    <a:pt x="5238" y="1676"/>
                    <a:pt x="5407" y="1613"/>
                  </a:cubicBezTo>
                  <a:cubicBezTo>
                    <a:pt x="5559" y="1560"/>
                    <a:pt x="5719" y="1515"/>
                    <a:pt x="5844" y="1435"/>
                  </a:cubicBezTo>
                  <a:cubicBezTo>
                    <a:pt x="6040" y="1319"/>
                    <a:pt x="6182" y="1114"/>
                    <a:pt x="6084" y="901"/>
                  </a:cubicBezTo>
                  <a:cubicBezTo>
                    <a:pt x="5995" y="678"/>
                    <a:pt x="5701" y="500"/>
                    <a:pt x="5488" y="375"/>
                  </a:cubicBezTo>
                  <a:cubicBezTo>
                    <a:pt x="5238" y="233"/>
                    <a:pt x="4971" y="126"/>
                    <a:pt x="4686" y="63"/>
                  </a:cubicBezTo>
                  <a:cubicBezTo>
                    <a:pt x="4495" y="21"/>
                    <a:pt x="4300" y="0"/>
                    <a:pt x="4106" y="0"/>
                  </a:cubicBez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7" name="Google Shape;1697;p51"/>
            <p:cNvSpPr/>
            <p:nvPr/>
          </p:nvSpPr>
          <p:spPr>
            <a:xfrm>
              <a:off x="941933" y="2882169"/>
              <a:ext cx="102401" cy="124737"/>
            </a:xfrm>
            <a:custGeom>
              <a:avLst/>
              <a:gdLst/>
              <a:ahLst/>
              <a:cxnLst/>
              <a:rect l="l" t="t" r="r" b="b"/>
              <a:pathLst>
                <a:path w="651" h="793" extrusionOk="0">
                  <a:moveTo>
                    <a:pt x="475" y="0"/>
                  </a:moveTo>
                  <a:cubicBezTo>
                    <a:pt x="454" y="0"/>
                    <a:pt x="432" y="1"/>
                    <a:pt x="410" y="4"/>
                  </a:cubicBezTo>
                  <a:cubicBezTo>
                    <a:pt x="169" y="39"/>
                    <a:pt x="0" y="244"/>
                    <a:pt x="45" y="458"/>
                  </a:cubicBezTo>
                  <a:cubicBezTo>
                    <a:pt x="85" y="658"/>
                    <a:pt x="268" y="793"/>
                    <a:pt x="485" y="793"/>
                  </a:cubicBezTo>
                  <a:cubicBezTo>
                    <a:pt x="510" y="793"/>
                    <a:pt x="536" y="791"/>
                    <a:pt x="561" y="787"/>
                  </a:cubicBezTo>
                  <a:cubicBezTo>
                    <a:pt x="570" y="787"/>
                    <a:pt x="588" y="778"/>
                    <a:pt x="606" y="778"/>
                  </a:cubicBezTo>
                  <a:lnTo>
                    <a:pt x="650" y="30"/>
                  </a:lnTo>
                  <a:cubicBezTo>
                    <a:pt x="597" y="10"/>
                    <a:pt x="538" y="0"/>
                    <a:pt x="475" y="0"/>
                  </a:cubicBezTo>
                  <a:close/>
                </a:path>
              </a:pathLst>
            </a:custGeom>
            <a:solidFill>
              <a:srgbClr val="E0AD8A"/>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8" name="Google Shape;1698;p51"/>
            <p:cNvSpPr/>
            <p:nvPr/>
          </p:nvSpPr>
          <p:spPr>
            <a:xfrm>
              <a:off x="905441" y="2877607"/>
              <a:ext cx="138894" cy="132444"/>
            </a:xfrm>
            <a:custGeom>
              <a:avLst/>
              <a:gdLst/>
              <a:ahLst/>
              <a:cxnLst/>
              <a:rect l="l" t="t" r="r" b="b"/>
              <a:pathLst>
                <a:path w="883" h="842" extrusionOk="0">
                  <a:moveTo>
                    <a:pt x="662" y="1"/>
                  </a:moveTo>
                  <a:cubicBezTo>
                    <a:pt x="281" y="1"/>
                    <a:pt x="1" y="511"/>
                    <a:pt x="428" y="781"/>
                  </a:cubicBezTo>
                  <a:cubicBezTo>
                    <a:pt x="499" y="821"/>
                    <a:pt x="582" y="842"/>
                    <a:pt x="663" y="842"/>
                  </a:cubicBezTo>
                  <a:cubicBezTo>
                    <a:pt x="724" y="842"/>
                    <a:pt x="784" y="830"/>
                    <a:pt x="838" y="807"/>
                  </a:cubicBezTo>
                  <a:lnTo>
                    <a:pt x="838" y="807"/>
                  </a:lnTo>
                  <a:cubicBezTo>
                    <a:pt x="824" y="808"/>
                    <a:pt x="811" y="809"/>
                    <a:pt x="797" y="809"/>
                  </a:cubicBezTo>
                  <a:cubicBezTo>
                    <a:pt x="678" y="809"/>
                    <a:pt x="561" y="774"/>
                    <a:pt x="473" y="709"/>
                  </a:cubicBezTo>
                  <a:cubicBezTo>
                    <a:pt x="143" y="436"/>
                    <a:pt x="424" y="45"/>
                    <a:pt x="770" y="45"/>
                  </a:cubicBezTo>
                  <a:cubicBezTo>
                    <a:pt x="807" y="45"/>
                    <a:pt x="845" y="50"/>
                    <a:pt x="882" y="59"/>
                  </a:cubicBezTo>
                  <a:cubicBezTo>
                    <a:pt x="808" y="18"/>
                    <a:pt x="733" y="1"/>
                    <a:pt x="662" y="1"/>
                  </a:cubicBezTo>
                  <a:close/>
                </a:path>
              </a:pathLst>
            </a:custGeom>
            <a:solidFill>
              <a:srgbClr val="181619"/>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9" name="Google Shape;1699;p51"/>
            <p:cNvSpPr/>
            <p:nvPr/>
          </p:nvSpPr>
          <p:spPr>
            <a:xfrm>
              <a:off x="983932" y="2919134"/>
              <a:ext cx="25325" cy="50492"/>
            </a:xfrm>
            <a:custGeom>
              <a:avLst/>
              <a:gdLst/>
              <a:ahLst/>
              <a:cxnLst/>
              <a:rect l="l" t="t" r="r" b="b"/>
              <a:pathLst>
                <a:path w="161" h="321" fill="none" extrusionOk="0">
                  <a:moveTo>
                    <a:pt x="161" y="321"/>
                  </a:moveTo>
                  <a:cubicBezTo>
                    <a:pt x="72" y="321"/>
                    <a:pt x="0" y="249"/>
                    <a:pt x="0" y="160"/>
                  </a:cubicBezTo>
                  <a:cubicBezTo>
                    <a:pt x="0" y="71"/>
                    <a:pt x="72" y="0"/>
                    <a:pt x="161" y="0"/>
                  </a:cubicBezTo>
                </a:path>
              </a:pathLst>
            </a:custGeom>
            <a:noFill/>
            <a:ln w="19050" cap="rnd"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0" name="Google Shape;1700;p51"/>
            <p:cNvSpPr/>
            <p:nvPr/>
          </p:nvSpPr>
          <p:spPr>
            <a:xfrm>
              <a:off x="2607707" y="3193616"/>
              <a:ext cx="713344" cy="1434868"/>
            </a:xfrm>
            <a:custGeom>
              <a:avLst/>
              <a:gdLst/>
              <a:ahLst/>
              <a:cxnLst/>
              <a:rect l="l" t="t" r="r" b="b"/>
              <a:pathLst>
                <a:path w="4535" h="9122" extrusionOk="0">
                  <a:moveTo>
                    <a:pt x="4205" y="1"/>
                  </a:moveTo>
                  <a:lnTo>
                    <a:pt x="1" y="8962"/>
                  </a:lnTo>
                  <a:lnTo>
                    <a:pt x="330" y="9122"/>
                  </a:lnTo>
                  <a:lnTo>
                    <a:pt x="4534" y="152"/>
                  </a:lnTo>
                  <a:lnTo>
                    <a:pt x="4205" y="1"/>
                  </a:lnTo>
                  <a:close/>
                </a:path>
              </a:pathLst>
            </a:custGeom>
            <a:solidFill>
              <a:schemeClr val="dk1"/>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1" name="Google Shape;1701;p51"/>
            <p:cNvSpPr/>
            <p:nvPr/>
          </p:nvSpPr>
          <p:spPr>
            <a:xfrm>
              <a:off x="2766105" y="4151081"/>
              <a:ext cx="221475" cy="128984"/>
            </a:xfrm>
            <a:custGeom>
              <a:avLst/>
              <a:gdLst/>
              <a:ahLst/>
              <a:cxnLst/>
              <a:rect l="l" t="t" r="r" b="b"/>
              <a:pathLst>
                <a:path w="1408" h="820" extrusionOk="0">
                  <a:moveTo>
                    <a:pt x="261" y="1"/>
                  </a:moveTo>
                  <a:cubicBezTo>
                    <a:pt x="168" y="1"/>
                    <a:pt x="80" y="59"/>
                    <a:pt x="45" y="149"/>
                  </a:cubicBezTo>
                  <a:cubicBezTo>
                    <a:pt x="0" y="265"/>
                    <a:pt x="54" y="398"/>
                    <a:pt x="169" y="443"/>
                  </a:cubicBezTo>
                  <a:lnTo>
                    <a:pt x="1123" y="808"/>
                  </a:lnTo>
                  <a:cubicBezTo>
                    <a:pt x="1144" y="816"/>
                    <a:pt x="1164" y="819"/>
                    <a:pt x="1185" y="819"/>
                  </a:cubicBezTo>
                  <a:cubicBezTo>
                    <a:pt x="1260" y="819"/>
                    <a:pt x="1326" y="771"/>
                    <a:pt x="1354" y="701"/>
                  </a:cubicBezTo>
                  <a:cubicBezTo>
                    <a:pt x="1408" y="559"/>
                    <a:pt x="1345" y="398"/>
                    <a:pt x="1203" y="345"/>
                  </a:cubicBezTo>
                  <a:lnTo>
                    <a:pt x="339" y="15"/>
                  </a:lnTo>
                  <a:cubicBezTo>
                    <a:pt x="313" y="5"/>
                    <a:pt x="287" y="1"/>
                    <a:pt x="261"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2" name="Google Shape;1702;p51"/>
            <p:cNvSpPr/>
            <p:nvPr/>
          </p:nvSpPr>
          <p:spPr>
            <a:xfrm>
              <a:off x="2736691" y="4075264"/>
              <a:ext cx="298551" cy="138265"/>
            </a:xfrm>
            <a:custGeom>
              <a:avLst/>
              <a:gdLst/>
              <a:ahLst/>
              <a:cxnLst/>
              <a:rect l="l" t="t" r="r" b="b"/>
              <a:pathLst>
                <a:path w="1898" h="879" extrusionOk="0">
                  <a:moveTo>
                    <a:pt x="326" y="0"/>
                  </a:moveTo>
                  <a:cubicBezTo>
                    <a:pt x="190" y="0"/>
                    <a:pt x="67" y="92"/>
                    <a:pt x="36" y="230"/>
                  </a:cubicBezTo>
                  <a:cubicBezTo>
                    <a:pt x="0" y="390"/>
                    <a:pt x="98" y="551"/>
                    <a:pt x="259" y="586"/>
                  </a:cubicBezTo>
                  <a:lnTo>
                    <a:pt x="1506" y="871"/>
                  </a:lnTo>
                  <a:cubicBezTo>
                    <a:pt x="1528" y="876"/>
                    <a:pt x="1550" y="879"/>
                    <a:pt x="1572" y="879"/>
                  </a:cubicBezTo>
                  <a:cubicBezTo>
                    <a:pt x="1708" y="879"/>
                    <a:pt x="1831" y="787"/>
                    <a:pt x="1862" y="649"/>
                  </a:cubicBezTo>
                  <a:cubicBezTo>
                    <a:pt x="1897" y="488"/>
                    <a:pt x="1799" y="328"/>
                    <a:pt x="1639" y="292"/>
                  </a:cubicBezTo>
                  <a:lnTo>
                    <a:pt x="392" y="7"/>
                  </a:lnTo>
                  <a:cubicBezTo>
                    <a:pt x="370" y="2"/>
                    <a:pt x="348" y="0"/>
                    <a:pt x="326" y="0"/>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3" name="Google Shape;1703;p51"/>
            <p:cNvSpPr/>
            <p:nvPr/>
          </p:nvSpPr>
          <p:spPr>
            <a:xfrm>
              <a:off x="2756196" y="3989852"/>
              <a:ext cx="298708" cy="139680"/>
            </a:xfrm>
            <a:custGeom>
              <a:avLst/>
              <a:gdLst/>
              <a:ahLst/>
              <a:cxnLst/>
              <a:rect l="l" t="t" r="r" b="b"/>
              <a:pathLst>
                <a:path w="1899" h="888" extrusionOk="0">
                  <a:moveTo>
                    <a:pt x="330" y="0"/>
                  </a:moveTo>
                  <a:cubicBezTo>
                    <a:pt x="193" y="0"/>
                    <a:pt x="68" y="99"/>
                    <a:pt x="37" y="239"/>
                  </a:cubicBezTo>
                  <a:lnTo>
                    <a:pt x="37" y="230"/>
                  </a:lnTo>
                  <a:lnTo>
                    <a:pt x="37" y="230"/>
                  </a:lnTo>
                  <a:cubicBezTo>
                    <a:pt x="1" y="390"/>
                    <a:pt x="99" y="550"/>
                    <a:pt x="259" y="586"/>
                  </a:cubicBezTo>
                  <a:lnTo>
                    <a:pt x="1515" y="880"/>
                  </a:lnTo>
                  <a:cubicBezTo>
                    <a:pt x="1536" y="885"/>
                    <a:pt x="1557" y="887"/>
                    <a:pt x="1578" y="887"/>
                  </a:cubicBezTo>
                  <a:cubicBezTo>
                    <a:pt x="1706" y="887"/>
                    <a:pt x="1823" y="797"/>
                    <a:pt x="1854" y="666"/>
                  </a:cubicBezTo>
                  <a:lnTo>
                    <a:pt x="1863" y="639"/>
                  </a:lnTo>
                  <a:cubicBezTo>
                    <a:pt x="1898" y="488"/>
                    <a:pt x="1800" y="337"/>
                    <a:pt x="1649" y="301"/>
                  </a:cubicBezTo>
                  <a:lnTo>
                    <a:pt x="393" y="7"/>
                  </a:lnTo>
                  <a:cubicBezTo>
                    <a:pt x="372" y="2"/>
                    <a:pt x="351" y="0"/>
                    <a:pt x="330" y="0"/>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4" name="Google Shape;1704;p51"/>
            <p:cNvSpPr/>
            <p:nvPr/>
          </p:nvSpPr>
          <p:spPr>
            <a:xfrm>
              <a:off x="2780105" y="3910732"/>
              <a:ext cx="297135" cy="123793"/>
            </a:xfrm>
            <a:custGeom>
              <a:avLst/>
              <a:gdLst/>
              <a:ahLst/>
              <a:cxnLst/>
              <a:rect l="l" t="t" r="r" b="b"/>
              <a:pathLst>
                <a:path w="1889" h="787" extrusionOk="0">
                  <a:moveTo>
                    <a:pt x="324" y="1"/>
                  </a:moveTo>
                  <a:cubicBezTo>
                    <a:pt x="176" y="1"/>
                    <a:pt x="43" y="111"/>
                    <a:pt x="18" y="261"/>
                  </a:cubicBezTo>
                  <a:cubicBezTo>
                    <a:pt x="0" y="421"/>
                    <a:pt x="107" y="572"/>
                    <a:pt x="276" y="590"/>
                  </a:cubicBezTo>
                  <a:lnTo>
                    <a:pt x="1648" y="786"/>
                  </a:lnTo>
                  <a:cubicBezTo>
                    <a:pt x="1654" y="787"/>
                    <a:pt x="1659" y="787"/>
                    <a:pt x="1665" y="787"/>
                  </a:cubicBezTo>
                  <a:cubicBezTo>
                    <a:pt x="1757" y="787"/>
                    <a:pt x="1845" y="718"/>
                    <a:pt x="1853" y="626"/>
                  </a:cubicBezTo>
                  <a:cubicBezTo>
                    <a:pt x="1889" y="403"/>
                    <a:pt x="1728" y="198"/>
                    <a:pt x="1506" y="163"/>
                  </a:cubicBezTo>
                  <a:lnTo>
                    <a:pt x="357" y="2"/>
                  </a:lnTo>
                  <a:cubicBezTo>
                    <a:pt x="346" y="1"/>
                    <a:pt x="335" y="1"/>
                    <a:pt x="324" y="1"/>
                  </a:cubicBezTo>
                  <a:close/>
                </a:path>
              </a:pathLst>
            </a:custGeom>
            <a:solidFill>
              <a:srgbClr val="E0AD8A"/>
            </a:solidFill>
            <a:ln w="19050" cap="flat" cmpd="sng">
              <a:solidFill>
                <a:schemeClr val="dk1"/>
              </a:solidFill>
              <a:prstDash val="solid"/>
              <a:miter lim="8907"/>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05" name="Google Shape;1705;p51" descr="142 trang thu"/>
          <p:cNvGrpSpPr/>
          <p:nvPr/>
        </p:nvGrpSpPr>
        <p:grpSpPr>
          <a:xfrm>
            <a:off x="10054850" y="5724474"/>
            <a:ext cx="927361" cy="890700"/>
            <a:chOff x="1862055" y="1033668"/>
            <a:chExt cx="697246" cy="669682"/>
          </a:xfrm>
        </p:grpSpPr>
        <p:sp>
          <p:nvSpPr>
            <p:cNvPr id="1706" name="Google Shape;1706;p51"/>
            <p:cNvSpPr/>
            <p:nvPr/>
          </p:nvSpPr>
          <p:spPr>
            <a:xfrm>
              <a:off x="1862055" y="1134293"/>
              <a:ext cx="388598" cy="569057"/>
            </a:xfrm>
            <a:custGeom>
              <a:avLst/>
              <a:gdLst/>
              <a:ahLst/>
              <a:cxnLst/>
              <a:rect l="l" t="t" r="r" b="b"/>
              <a:pathLst>
                <a:path w="2513" h="3680" extrusionOk="0">
                  <a:moveTo>
                    <a:pt x="1158" y="1"/>
                  </a:moveTo>
                  <a:cubicBezTo>
                    <a:pt x="971" y="785"/>
                    <a:pt x="624" y="1586"/>
                    <a:pt x="0" y="2112"/>
                  </a:cubicBezTo>
                  <a:cubicBezTo>
                    <a:pt x="54" y="2130"/>
                    <a:pt x="116" y="2156"/>
                    <a:pt x="170" y="2192"/>
                  </a:cubicBezTo>
                  <a:cubicBezTo>
                    <a:pt x="660" y="2539"/>
                    <a:pt x="909" y="3109"/>
                    <a:pt x="1043" y="3679"/>
                  </a:cubicBezTo>
                  <a:cubicBezTo>
                    <a:pt x="1212" y="2878"/>
                    <a:pt x="1809" y="2272"/>
                    <a:pt x="2512" y="1889"/>
                  </a:cubicBezTo>
                  <a:cubicBezTo>
                    <a:pt x="1835" y="1666"/>
                    <a:pt x="1354" y="642"/>
                    <a:pt x="115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7" name="Google Shape;1707;p51"/>
            <p:cNvSpPr/>
            <p:nvPr/>
          </p:nvSpPr>
          <p:spPr>
            <a:xfrm>
              <a:off x="2342102" y="1033668"/>
              <a:ext cx="217199" cy="318053"/>
            </a:xfrm>
            <a:custGeom>
              <a:avLst/>
              <a:gdLst/>
              <a:ahLst/>
              <a:cxnLst/>
              <a:rect l="l" t="t" r="r" b="b"/>
              <a:pathLst>
                <a:path w="2513" h="3680" extrusionOk="0">
                  <a:moveTo>
                    <a:pt x="1158" y="1"/>
                  </a:moveTo>
                  <a:cubicBezTo>
                    <a:pt x="971" y="785"/>
                    <a:pt x="624" y="1586"/>
                    <a:pt x="0" y="2112"/>
                  </a:cubicBezTo>
                  <a:cubicBezTo>
                    <a:pt x="54" y="2130"/>
                    <a:pt x="116" y="2156"/>
                    <a:pt x="170" y="2192"/>
                  </a:cubicBezTo>
                  <a:cubicBezTo>
                    <a:pt x="660" y="2539"/>
                    <a:pt x="909" y="3109"/>
                    <a:pt x="1043" y="3679"/>
                  </a:cubicBezTo>
                  <a:cubicBezTo>
                    <a:pt x="1212" y="2878"/>
                    <a:pt x="1809" y="2272"/>
                    <a:pt x="2512" y="1889"/>
                  </a:cubicBezTo>
                  <a:cubicBezTo>
                    <a:pt x="1835" y="1666"/>
                    <a:pt x="1354" y="642"/>
                    <a:pt x="115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08" name="Google Shape;1708;p51" descr="142 trang thu"/>
          <p:cNvGrpSpPr/>
          <p:nvPr/>
        </p:nvGrpSpPr>
        <p:grpSpPr>
          <a:xfrm rot="10800000" flipH="1">
            <a:off x="1119282" y="573504"/>
            <a:ext cx="727214" cy="756871"/>
            <a:chOff x="1455350" y="1464125"/>
            <a:chExt cx="220300" cy="229275"/>
          </a:xfrm>
        </p:grpSpPr>
        <p:sp>
          <p:nvSpPr>
            <p:cNvPr id="1709" name="Google Shape;1709;p51"/>
            <p:cNvSpPr/>
            <p:nvPr/>
          </p:nvSpPr>
          <p:spPr>
            <a:xfrm>
              <a:off x="1533950" y="1550075"/>
              <a:ext cx="58825" cy="55725"/>
            </a:xfrm>
            <a:custGeom>
              <a:avLst/>
              <a:gdLst/>
              <a:ahLst/>
              <a:cxnLst/>
              <a:rect l="l" t="t" r="r" b="b"/>
              <a:pathLst>
                <a:path w="2353" h="2229" extrusionOk="0">
                  <a:moveTo>
                    <a:pt x="985" y="1"/>
                  </a:moveTo>
                  <a:cubicBezTo>
                    <a:pt x="413" y="1"/>
                    <a:pt x="27" y="566"/>
                    <a:pt x="1" y="1096"/>
                  </a:cubicBezTo>
                  <a:cubicBezTo>
                    <a:pt x="18" y="1738"/>
                    <a:pt x="384" y="2174"/>
                    <a:pt x="1034" y="2227"/>
                  </a:cubicBezTo>
                  <a:cubicBezTo>
                    <a:pt x="1043" y="2228"/>
                    <a:pt x="1052" y="2228"/>
                    <a:pt x="1061" y="2228"/>
                  </a:cubicBezTo>
                  <a:cubicBezTo>
                    <a:pt x="1265" y="2228"/>
                    <a:pt x="1461" y="2134"/>
                    <a:pt x="1640" y="2040"/>
                  </a:cubicBezTo>
                  <a:cubicBezTo>
                    <a:pt x="1934" y="1898"/>
                    <a:pt x="2103" y="1613"/>
                    <a:pt x="2156" y="1310"/>
                  </a:cubicBezTo>
                  <a:cubicBezTo>
                    <a:pt x="2352" y="553"/>
                    <a:pt x="1711" y="1"/>
                    <a:pt x="998" y="1"/>
                  </a:cubicBezTo>
                  <a:cubicBezTo>
                    <a:pt x="994" y="1"/>
                    <a:pt x="989" y="1"/>
                    <a:pt x="98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0" name="Google Shape;1710;p51"/>
            <p:cNvSpPr/>
            <p:nvPr/>
          </p:nvSpPr>
          <p:spPr>
            <a:xfrm>
              <a:off x="1484750" y="1598175"/>
              <a:ext cx="68375" cy="67925"/>
            </a:xfrm>
            <a:custGeom>
              <a:avLst/>
              <a:gdLst/>
              <a:ahLst/>
              <a:cxnLst/>
              <a:rect l="l" t="t" r="r" b="b"/>
              <a:pathLst>
                <a:path w="2735" h="2717" extrusionOk="0">
                  <a:moveTo>
                    <a:pt x="2102" y="1"/>
                  </a:moveTo>
                  <a:cubicBezTo>
                    <a:pt x="1906" y="125"/>
                    <a:pt x="1693" y="223"/>
                    <a:pt x="1532" y="384"/>
                  </a:cubicBezTo>
                  <a:cubicBezTo>
                    <a:pt x="1060" y="838"/>
                    <a:pt x="0" y="1675"/>
                    <a:pt x="383" y="2406"/>
                  </a:cubicBezTo>
                  <a:cubicBezTo>
                    <a:pt x="446" y="2566"/>
                    <a:pt x="561" y="2700"/>
                    <a:pt x="731" y="2708"/>
                  </a:cubicBezTo>
                  <a:cubicBezTo>
                    <a:pt x="761" y="2714"/>
                    <a:pt x="792" y="2716"/>
                    <a:pt x="822" y="2716"/>
                  </a:cubicBezTo>
                  <a:cubicBezTo>
                    <a:pt x="1590" y="2716"/>
                    <a:pt x="2306" y="1046"/>
                    <a:pt x="2726" y="455"/>
                  </a:cubicBezTo>
                  <a:cubicBezTo>
                    <a:pt x="2726" y="455"/>
                    <a:pt x="2735" y="446"/>
                    <a:pt x="2735" y="437"/>
                  </a:cubicBezTo>
                  <a:cubicBezTo>
                    <a:pt x="2726" y="428"/>
                    <a:pt x="2735" y="419"/>
                    <a:pt x="2735" y="410"/>
                  </a:cubicBezTo>
                  <a:cubicBezTo>
                    <a:pt x="2467" y="339"/>
                    <a:pt x="2254" y="197"/>
                    <a:pt x="210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1" name="Google Shape;1711;p51"/>
            <p:cNvSpPr/>
            <p:nvPr/>
          </p:nvSpPr>
          <p:spPr>
            <a:xfrm>
              <a:off x="1455350" y="1579700"/>
              <a:ext cx="79750" cy="41850"/>
            </a:xfrm>
            <a:custGeom>
              <a:avLst/>
              <a:gdLst/>
              <a:ahLst/>
              <a:cxnLst/>
              <a:rect l="l" t="t" r="r" b="b"/>
              <a:pathLst>
                <a:path w="3190" h="1674" extrusionOk="0">
                  <a:moveTo>
                    <a:pt x="2949" y="0"/>
                  </a:moveTo>
                  <a:cubicBezTo>
                    <a:pt x="2103" y="18"/>
                    <a:pt x="0" y="161"/>
                    <a:pt x="339" y="1319"/>
                  </a:cubicBezTo>
                  <a:cubicBezTo>
                    <a:pt x="445" y="1566"/>
                    <a:pt x="696" y="1674"/>
                    <a:pt x="952" y="1674"/>
                  </a:cubicBezTo>
                  <a:cubicBezTo>
                    <a:pt x="1082" y="1674"/>
                    <a:pt x="1213" y="1646"/>
                    <a:pt x="1328" y="1595"/>
                  </a:cubicBezTo>
                  <a:cubicBezTo>
                    <a:pt x="1809" y="1381"/>
                    <a:pt x="2290" y="1140"/>
                    <a:pt x="2744" y="882"/>
                  </a:cubicBezTo>
                  <a:cubicBezTo>
                    <a:pt x="2886" y="820"/>
                    <a:pt x="3047" y="686"/>
                    <a:pt x="3189" y="624"/>
                  </a:cubicBezTo>
                  <a:cubicBezTo>
                    <a:pt x="3082" y="446"/>
                    <a:pt x="3020" y="241"/>
                    <a:pt x="3011" y="18"/>
                  </a:cubicBezTo>
                  <a:cubicBezTo>
                    <a:pt x="2984" y="18"/>
                    <a:pt x="2967" y="9"/>
                    <a:pt x="2949"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2" name="Google Shape;1712;p51"/>
            <p:cNvSpPr/>
            <p:nvPr/>
          </p:nvSpPr>
          <p:spPr>
            <a:xfrm>
              <a:off x="1462250" y="1528450"/>
              <a:ext cx="73500" cy="48150"/>
            </a:xfrm>
            <a:custGeom>
              <a:avLst/>
              <a:gdLst/>
              <a:ahLst/>
              <a:cxnLst/>
              <a:rect l="l" t="t" r="r" b="b"/>
              <a:pathLst>
                <a:path w="2940" h="1926" extrusionOk="0">
                  <a:moveTo>
                    <a:pt x="1031" y="0"/>
                  </a:moveTo>
                  <a:cubicBezTo>
                    <a:pt x="1011" y="0"/>
                    <a:pt x="991" y="1"/>
                    <a:pt x="971" y="2"/>
                  </a:cubicBezTo>
                  <a:cubicBezTo>
                    <a:pt x="179" y="28"/>
                    <a:pt x="1" y="928"/>
                    <a:pt x="686" y="1293"/>
                  </a:cubicBezTo>
                  <a:lnTo>
                    <a:pt x="695" y="1293"/>
                  </a:lnTo>
                  <a:cubicBezTo>
                    <a:pt x="1123" y="1569"/>
                    <a:pt x="1639" y="1667"/>
                    <a:pt x="2129" y="1783"/>
                  </a:cubicBezTo>
                  <a:cubicBezTo>
                    <a:pt x="2334" y="1837"/>
                    <a:pt x="2530" y="1872"/>
                    <a:pt x="2735" y="1926"/>
                  </a:cubicBezTo>
                  <a:cubicBezTo>
                    <a:pt x="2735" y="1872"/>
                    <a:pt x="2744" y="1828"/>
                    <a:pt x="2753" y="1774"/>
                  </a:cubicBezTo>
                  <a:cubicBezTo>
                    <a:pt x="2780" y="1605"/>
                    <a:pt x="2842" y="1427"/>
                    <a:pt x="2940" y="1275"/>
                  </a:cubicBezTo>
                  <a:cubicBezTo>
                    <a:pt x="2886" y="1240"/>
                    <a:pt x="2851" y="1160"/>
                    <a:pt x="2797" y="1124"/>
                  </a:cubicBezTo>
                  <a:cubicBezTo>
                    <a:pt x="2303" y="647"/>
                    <a:pt x="1774" y="0"/>
                    <a:pt x="1031"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3" name="Google Shape;1713;p51"/>
            <p:cNvSpPr/>
            <p:nvPr/>
          </p:nvSpPr>
          <p:spPr>
            <a:xfrm>
              <a:off x="1503000" y="1484850"/>
              <a:ext cx="47000" cy="72375"/>
            </a:xfrm>
            <a:custGeom>
              <a:avLst/>
              <a:gdLst/>
              <a:ahLst/>
              <a:cxnLst/>
              <a:rect l="l" t="t" r="r" b="b"/>
              <a:pathLst>
                <a:path w="1880" h="2895" extrusionOk="0">
                  <a:moveTo>
                    <a:pt x="694" y="0"/>
                  </a:moveTo>
                  <a:cubicBezTo>
                    <a:pt x="428" y="0"/>
                    <a:pt x="181" y="186"/>
                    <a:pt x="116" y="516"/>
                  </a:cubicBezTo>
                  <a:cubicBezTo>
                    <a:pt x="1" y="962"/>
                    <a:pt x="312" y="1363"/>
                    <a:pt x="508" y="1737"/>
                  </a:cubicBezTo>
                  <a:cubicBezTo>
                    <a:pt x="749" y="2164"/>
                    <a:pt x="1087" y="2512"/>
                    <a:pt x="1399" y="2895"/>
                  </a:cubicBezTo>
                  <a:cubicBezTo>
                    <a:pt x="1524" y="2734"/>
                    <a:pt x="1693" y="2601"/>
                    <a:pt x="1880" y="2530"/>
                  </a:cubicBezTo>
                  <a:cubicBezTo>
                    <a:pt x="1871" y="2503"/>
                    <a:pt x="1871" y="2476"/>
                    <a:pt x="1862" y="2458"/>
                  </a:cubicBezTo>
                  <a:cubicBezTo>
                    <a:pt x="1773" y="2102"/>
                    <a:pt x="1639" y="1470"/>
                    <a:pt x="1604" y="846"/>
                  </a:cubicBezTo>
                  <a:cubicBezTo>
                    <a:pt x="1595" y="837"/>
                    <a:pt x="1586" y="828"/>
                    <a:pt x="1586" y="810"/>
                  </a:cubicBezTo>
                  <a:cubicBezTo>
                    <a:pt x="1479" y="606"/>
                    <a:pt x="1354" y="401"/>
                    <a:pt x="1185" y="240"/>
                  </a:cubicBezTo>
                  <a:cubicBezTo>
                    <a:pt x="1042" y="77"/>
                    <a:pt x="864" y="0"/>
                    <a:pt x="694"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4" name="Google Shape;1714;p51"/>
            <p:cNvSpPr/>
            <p:nvPr/>
          </p:nvSpPr>
          <p:spPr>
            <a:xfrm>
              <a:off x="1538850" y="1467725"/>
              <a:ext cx="37650" cy="80375"/>
            </a:xfrm>
            <a:custGeom>
              <a:avLst/>
              <a:gdLst/>
              <a:ahLst/>
              <a:cxnLst/>
              <a:rect l="l" t="t" r="r" b="b"/>
              <a:pathLst>
                <a:path w="1506" h="3215" extrusionOk="0">
                  <a:moveTo>
                    <a:pt x="902" y="1"/>
                  </a:moveTo>
                  <a:cubicBezTo>
                    <a:pt x="865" y="1"/>
                    <a:pt x="826" y="6"/>
                    <a:pt x="784" y="17"/>
                  </a:cubicBezTo>
                  <a:cubicBezTo>
                    <a:pt x="1" y="213"/>
                    <a:pt x="384" y="2155"/>
                    <a:pt x="482" y="2751"/>
                  </a:cubicBezTo>
                  <a:cubicBezTo>
                    <a:pt x="517" y="2894"/>
                    <a:pt x="562" y="3027"/>
                    <a:pt x="589" y="3170"/>
                  </a:cubicBezTo>
                  <a:cubicBezTo>
                    <a:pt x="649" y="3159"/>
                    <a:pt x="713" y="3151"/>
                    <a:pt x="778" y="3151"/>
                  </a:cubicBezTo>
                  <a:cubicBezTo>
                    <a:pt x="819" y="3151"/>
                    <a:pt x="859" y="3154"/>
                    <a:pt x="900" y="3161"/>
                  </a:cubicBezTo>
                  <a:cubicBezTo>
                    <a:pt x="1016" y="3170"/>
                    <a:pt x="1123" y="3188"/>
                    <a:pt x="1221" y="3215"/>
                  </a:cubicBezTo>
                  <a:cubicBezTo>
                    <a:pt x="1221" y="3179"/>
                    <a:pt x="1230" y="3152"/>
                    <a:pt x="1230" y="3125"/>
                  </a:cubicBezTo>
                  <a:cubicBezTo>
                    <a:pt x="1239" y="2244"/>
                    <a:pt x="1506" y="1308"/>
                    <a:pt x="1346" y="435"/>
                  </a:cubicBezTo>
                  <a:cubicBezTo>
                    <a:pt x="1284" y="205"/>
                    <a:pt x="1136" y="1"/>
                    <a:pt x="902"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5" name="Google Shape;1715;p51"/>
            <p:cNvSpPr/>
            <p:nvPr/>
          </p:nvSpPr>
          <p:spPr>
            <a:xfrm>
              <a:off x="1573600" y="1494350"/>
              <a:ext cx="49000" cy="63325"/>
            </a:xfrm>
            <a:custGeom>
              <a:avLst/>
              <a:gdLst/>
              <a:ahLst/>
              <a:cxnLst/>
              <a:rect l="l" t="t" r="r" b="b"/>
              <a:pathLst>
                <a:path w="1960" h="2533" extrusionOk="0">
                  <a:moveTo>
                    <a:pt x="1288" y="0"/>
                  </a:moveTo>
                  <a:cubicBezTo>
                    <a:pt x="1141" y="0"/>
                    <a:pt x="992" y="53"/>
                    <a:pt x="864" y="172"/>
                  </a:cubicBezTo>
                  <a:cubicBezTo>
                    <a:pt x="490" y="680"/>
                    <a:pt x="250" y="1339"/>
                    <a:pt x="54" y="1936"/>
                  </a:cubicBezTo>
                  <a:cubicBezTo>
                    <a:pt x="27" y="2025"/>
                    <a:pt x="18" y="2114"/>
                    <a:pt x="0" y="2203"/>
                  </a:cubicBezTo>
                  <a:cubicBezTo>
                    <a:pt x="205" y="2283"/>
                    <a:pt x="356" y="2399"/>
                    <a:pt x="481" y="2533"/>
                  </a:cubicBezTo>
                  <a:cubicBezTo>
                    <a:pt x="499" y="2524"/>
                    <a:pt x="526" y="2506"/>
                    <a:pt x="543" y="2497"/>
                  </a:cubicBezTo>
                  <a:cubicBezTo>
                    <a:pt x="1122" y="2185"/>
                    <a:pt x="1541" y="1606"/>
                    <a:pt x="1835" y="1027"/>
                  </a:cubicBezTo>
                  <a:cubicBezTo>
                    <a:pt x="1897" y="876"/>
                    <a:pt x="1960" y="724"/>
                    <a:pt x="1960" y="564"/>
                  </a:cubicBezTo>
                  <a:cubicBezTo>
                    <a:pt x="1888" y="228"/>
                    <a:pt x="1593" y="0"/>
                    <a:pt x="1288"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6" name="Google Shape;1716;p51"/>
            <p:cNvSpPr/>
            <p:nvPr/>
          </p:nvSpPr>
          <p:spPr>
            <a:xfrm>
              <a:off x="1587625" y="1537050"/>
              <a:ext cx="72825" cy="35725"/>
            </a:xfrm>
            <a:custGeom>
              <a:avLst/>
              <a:gdLst/>
              <a:ahLst/>
              <a:cxnLst/>
              <a:rect l="l" t="t" r="r" b="b"/>
              <a:pathLst>
                <a:path w="2913" h="1429" extrusionOk="0">
                  <a:moveTo>
                    <a:pt x="2143" y="1"/>
                  </a:moveTo>
                  <a:cubicBezTo>
                    <a:pt x="2069" y="1"/>
                    <a:pt x="1998" y="8"/>
                    <a:pt x="1933" y="23"/>
                  </a:cubicBezTo>
                  <a:cubicBezTo>
                    <a:pt x="1408" y="174"/>
                    <a:pt x="918" y="450"/>
                    <a:pt x="437" y="700"/>
                  </a:cubicBezTo>
                  <a:cubicBezTo>
                    <a:pt x="303" y="762"/>
                    <a:pt x="152" y="905"/>
                    <a:pt x="0" y="949"/>
                  </a:cubicBezTo>
                  <a:cubicBezTo>
                    <a:pt x="89" y="1083"/>
                    <a:pt x="143" y="1234"/>
                    <a:pt x="170" y="1395"/>
                  </a:cubicBezTo>
                  <a:cubicBezTo>
                    <a:pt x="383" y="1403"/>
                    <a:pt x="597" y="1412"/>
                    <a:pt x="802" y="1421"/>
                  </a:cubicBezTo>
                  <a:cubicBezTo>
                    <a:pt x="899" y="1426"/>
                    <a:pt x="997" y="1429"/>
                    <a:pt x="1095" y="1429"/>
                  </a:cubicBezTo>
                  <a:cubicBezTo>
                    <a:pt x="1581" y="1429"/>
                    <a:pt x="2070" y="1362"/>
                    <a:pt x="2485" y="1110"/>
                  </a:cubicBezTo>
                  <a:cubicBezTo>
                    <a:pt x="2690" y="958"/>
                    <a:pt x="2913" y="780"/>
                    <a:pt x="2904" y="495"/>
                  </a:cubicBezTo>
                  <a:cubicBezTo>
                    <a:pt x="2853" y="153"/>
                    <a:pt x="2474" y="1"/>
                    <a:pt x="2143"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7" name="Google Shape;1717;p51"/>
            <p:cNvSpPr/>
            <p:nvPr/>
          </p:nvSpPr>
          <p:spPr>
            <a:xfrm>
              <a:off x="1589175" y="1575475"/>
              <a:ext cx="85750" cy="38300"/>
            </a:xfrm>
            <a:custGeom>
              <a:avLst/>
              <a:gdLst/>
              <a:ahLst/>
              <a:cxnLst/>
              <a:rect l="l" t="t" r="r" b="b"/>
              <a:pathLst>
                <a:path w="3430" h="1532" extrusionOk="0">
                  <a:moveTo>
                    <a:pt x="125" y="0"/>
                  </a:moveTo>
                  <a:cubicBezTo>
                    <a:pt x="125" y="205"/>
                    <a:pt x="90" y="410"/>
                    <a:pt x="1" y="597"/>
                  </a:cubicBezTo>
                  <a:cubicBezTo>
                    <a:pt x="18" y="615"/>
                    <a:pt x="27" y="624"/>
                    <a:pt x="36" y="633"/>
                  </a:cubicBezTo>
                  <a:lnTo>
                    <a:pt x="45" y="641"/>
                  </a:lnTo>
                  <a:cubicBezTo>
                    <a:pt x="90" y="668"/>
                    <a:pt x="134" y="704"/>
                    <a:pt x="161" y="722"/>
                  </a:cubicBezTo>
                  <a:cubicBezTo>
                    <a:pt x="629" y="1037"/>
                    <a:pt x="1494" y="1531"/>
                    <a:pt x="2195" y="1531"/>
                  </a:cubicBezTo>
                  <a:cubicBezTo>
                    <a:pt x="2522" y="1531"/>
                    <a:pt x="2813" y="1424"/>
                    <a:pt x="3011" y="1140"/>
                  </a:cubicBezTo>
                  <a:cubicBezTo>
                    <a:pt x="3430" y="365"/>
                    <a:pt x="2210" y="232"/>
                    <a:pt x="1702" y="187"/>
                  </a:cubicBezTo>
                  <a:cubicBezTo>
                    <a:pt x="1176" y="89"/>
                    <a:pt x="651" y="36"/>
                    <a:pt x="125"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8" name="Google Shape;1718;p51"/>
            <p:cNvSpPr/>
            <p:nvPr/>
          </p:nvSpPr>
          <p:spPr>
            <a:xfrm>
              <a:off x="1578050" y="1594175"/>
              <a:ext cx="54875" cy="73625"/>
            </a:xfrm>
            <a:custGeom>
              <a:avLst/>
              <a:gdLst/>
              <a:ahLst/>
              <a:cxnLst/>
              <a:rect l="l" t="t" r="r" b="b"/>
              <a:pathLst>
                <a:path w="2195" h="2945" extrusionOk="0">
                  <a:moveTo>
                    <a:pt x="374" y="0"/>
                  </a:moveTo>
                  <a:cubicBezTo>
                    <a:pt x="276" y="152"/>
                    <a:pt x="152" y="285"/>
                    <a:pt x="0" y="383"/>
                  </a:cubicBezTo>
                  <a:cubicBezTo>
                    <a:pt x="9" y="401"/>
                    <a:pt x="9" y="419"/>
                    <a:pt x="18" y="437"/>
                  </a:cubicBezTo>
                  <a:cubicBezTo>
                    <a:pt x="152" y="864"/>
                    <a:pt x="285" y="1292"/>
                    <a:pt x="463" y="1702"/>
                  </a:cubicBezTo>
                  <a:cubicBezTo>
                    <a:pt x="668" y="2111"/>
                    <a:pt x="793" y="2619"/>
                    <a:pt x="1221" y="2851"/>
                  </a:cubicBezTo>
                  <a:cubicBezTo>
                    <a:pt x="1356" y="2916"/>
                    <a:pt x="1476" y="2945"/>
                    <a:pt x="1580" y="2945"/>
                  </a:cubicBezTo>
                  <a:cubicBezTo>
                    <a:pt x="2057" y="2945"/>
                    <a:pt x="2195" y="2336"/>
                    <a:pt x="1924" y="1853"/>
                  </a:cubicBezTo>
                  <a:cubicBezTo>
                    <a:pt x="1550" y="1149"/>
                    <a:pt x="953" y="606"/>
                    <a:pt x="410" y="27"/>
                  </a:cubicBezTo>
                  <a:cubicBezTo>
                    <a:pt x="410" y="18"/>
                    <a:pt x="401" y="18"/>
                    <a:pt x="392" y="18"/>
                  </a:cubicBezTo>
                  <a:cubicBezTo>
                    <a:pt x="383" y="9"/>
                    <a:pt x="383" y="0"/>
                    <a:pt x="374"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9" name="Google Shape;1719;p51"/>
            <p:cNvSpPr/>
            <p:nvPr/>
          </p:nvSpPr>
          <p:spPr>
            <a:xfrm>
              <a:off x="1545525" y="1605750"/>
              <a:ext cx="48125" cy="84200"/>
            </a:xfrm>
            <a:custGeom>
              <a:avLst/>
              <a:gdLst/>
              <a:ahLst/>
              <a:cxnLst/>
              <a:rect l="l" t="t" r="r" b="b"/>
              <a:pathLst>
                <a:path w="1925" h="3368" extrusionOk="0">
                  <a:moveTo>
                    <a:pt x="1159" y="0"/>
                  </a:moveTo>
                  <a:cubicBezTo>
                    <a:pt x="1159" y="2"/>
                    <a:pt x="1160" y="3"/>
                    <a:pt x="1160" y="4"/>
                  </a:cubicBezTo>
                  <a:lnTo>
                    <a:pt x="1160" y="4"/>
                  </a:lnTo>
                  <a:cubicBezTo>
                    <a:pt x="1163" y="3"/>
                    <a:pt x="1165" y="2"/>
                    <a:pt x="1168" y="0"/>
                  </a:cubicBezTo>
                  <a:close/>
                  <a:moveTo>
                    <a:pt x="1160" y="4"/>
                  </a:moveTo>
                  <a:cubicBezTo>
                    <a:pt x="974" y="91"/>
                    <a:pt x="754" y="143"/>
                    <a:pt x="500" y="143"/>
                  </a:cubicBezTo>
                  <a:lnTo>
                    <a:pt x="473" y="134"/>
                  </a:lnTo>
                  <a:cubicBezTo>
                    <a:pt x="473" y="143"/>
                    <a:pt x="473" y="143"/>
                    <a:pt x="473" y="152"/>
                  </a:cubicBezTo>
                  <a:cubicBezTo>
                    <a:pt x="464" y="161"/>
                    <a:pt x="455" y="179"/>
                    <a:pt x="446" y="188"/>
                  </a:cubicBezTo>
                  <a:cubicBezTo>
                    <a:pt x="437" y="259"/>
                    <a:pt x="428" y="330"/>
                    <a:pt x="428" y="392"/>
                  </a:cubicBezTo>
                  <a:cubicBezTo>
                    <a:pt x="304" y="1301"/>
                    <a:pt x="1" y="2397"/>
                    <a:pt x="624" y="3180"/>
                  </a:cubicBezTo>
                  <a:cubicBezTo>
                    <a:pt x="725" y="3307"/>
                    <a:pt x="879" y="3367"/>
                    <a:pt x="1036" y="3367"/>
                  </a:cubicBezTo>
                  <a:cubicBezTo>
                    <a:pt x="1198" y="3367"/>
                    <a:pt x="1362" y="3303"/>
                    <a:pt x="1471" y="3180"/>
                  </a:cubicBezTo>
                  <a:cubicBezTo>
                    <a:pt x="1925" y="2548"/>
                    <a:pt x="1479" y="1390"/>
                    <a:pt x="1346" y="677"/>
                  </a:cubicBezTo>
                  <a:cubicBezTo>
                    <a:pt x="1302" y="447"/>
                    <a:pt x="1231" y="226"/>
                    <a:pt x="1160" y="4"/>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0" name="Google Shape;1720;p51"/>
            <p:cNvSpPr/>
            <p:nvPr/>
          </p:nvSpPr>
          <p:spPr>
            <a:xfrm>
              <a:off x="1455350" y="1464125"/>
              <a:ext cx="220300" cy="229275"/>
            </a:xfrm>
            <a:custGeom>
              <a:avLst/>
              <a:gdLst/>
              <a:ahLst/>
              <a:cxnLst/>
              <a:rect l="l" t="t" r="r" b="b"/>
              <a:pathLst>
                <a:path w="8812" h="9171" extrusionOk="0">
                  <a:moveTo>
                    <a:pt x="4242" y="145"/>
                  </a:moveTo>
                  <a:cubicBezTo>
                    <a:pt x="4476" y="145"/>
                    <a:pt x="4624" y="349"/>
                    <a:pt x="4686" y="579"/>
                  </a:cubicBezTo>
                  <a:cubicBezTo>
                    <a:pt x="4846" y="1452"/>
                    <a:pt x="4579" y="2388"/>
                    <a:pt x="4570" y="3269"/>
                  </a:cubicBezTo>
                  <a:cubicBezTo>
                    <a:pt x="4570" y="3296"/>
                    <a:pt x="4561" y="3323"/>
                    <a:pt x="4561" y="3359"/>
                  </a:cubicBezTo>
                  <a:cubicBezTo>
                    <a:pt x="4463" y="3332"/>
                    <a:pt x="4356" y="3314"/>
                    <a:pt x="4240" y="3305"/>
                  </a:cubicBezTo>
                  <a:cubicBezTo>
                    <a:pt x="4199" y="3298"/>
                    <a:pt x="4159" y="3295"/>
                    <a:pt x="4118" y="3295"/>
                  </a:cubicBezTo>
                  <a:cubicBezTo>
                    <a:pt x="4053" y="3295"/>
                    <a:pt x="3989" y="3303"/>
                    <a:pt x="3929" y="3314"/>
                  </a:cubicBezTo>
                  <a:cubicBezTo>
                    <a:pt x="3902" y="3171"/>
                    <a:pt x="3857" y="3038"/>
                    <a:pt x="3831" y="2895"/>
                  </a:cubicBezTo>
                  <a:cubicBezTo>
                    <a:pt x="3724" y="2299"/>
                    <a:pt x="3341" y="348"/>
                    <a:pt x="4124" y="161"/>
                  </a:cubicBezTo>
                  <a:cubicBezTo>
                    <a:pt x="4166" y="150"/>
                    <a:pt x="4205" y="145"/>
                    <a:pt x="4242" y="145"/>
                  </a:cubicBezTo>
                  <a:close/>
                  <a:moveTo>
                    <a:pt x="2598" y="829"/>
                  </a:moveTo>
                  <a:cubicBezTo>
                    <a:pt x="2769" y="829"/>
                    <a:pt x="2948" y="905"/>
                    <a:pt x="3091" y="1069"/>
                  </a:cubicBezTo>
                  <a:cubicBezTo>
                    <a:pt x="3260" y="1230"/>
                    <a:pt x="3385" y="1435"/>
                    <a:pt x="3492" y="1639"/>
                  </a:cubicBezTo>
                  <a:cubicBezTo>
                    <a:pt x="3501" y="1657"/>
                    <a:pt x="3501" y="1666"/>
                    <a:pt x="3510" y="1675"/>
                  </a:cubicBezTo>
                  <a:cubicBezTo>
                    <a:pt x="3554" y="2290"/>
                    <a:pt x="3688" y="2931"/>
                    <a:pt x="3777" y="3278"/>
                  </a:cubicBezTo>
                  <a:cubicBezTo>
                    <a:pt x="3777" y="3305"/>
                    <a:pt x="3786" y="3332"/>
                    <a:pt x="3786" y="3359"/>
                  </a:cubicBezTo>
                  <a:cubicBezTo>
                    <a:pt x="3599" y="3430"/>
                    <a:pt x="3430" y="3563"/>
                    <a:pt x="3305" y="3724"/>
                  </a:cubicBezTo>
                  <a:cubicBezTo>
                    <a:pt x="3002" y="3341"/>
                    <a:pt x="2655" y="2993"/>
                    <a:pt x="2414" y="2566"/>
                  </a:cubicBezTo>
                  <a:cubicBezTo>
                    <a:pt x="2218" y="2192"/>
                    <a:pt x="1907" y="1791"/>
                    <a:pt x="2022" y="1337"/>
                  </a:cubicBezTo>
                  <a:cubicBezTo>
                    <a:pt x="2087" y="1012"/>
                    <a:pt x="2333" y="829"/>
                    <a:pt x="2598" y="829"/>
                  </a:cubicBezTo>
                  <a:close/>
                  <a:moveTo>
                    <a:pt x="6018" y="1209"/>
                  </a:moveTo>
                  <a:cubicBezTo>
                    <a:pt x="6323" y="1209"/>
                    <a:pt x="6618" y="1437"/>
                    <a:pt x="6690" y="1773"/>
                  </a:cubicBezTo>
                  <a:cubicBezTo>
                    <a:pt x="6690" y="1933"/>
                    <a:pt x="6627" y="2085"/>
                    <a:pt x="6574" y="2236"/>
                  </a:cubicBezTo>
                  <a:cubicBezTo>
                    <a:pt x="6280" y="2815"/>
                    <a:pt x="5852" y="3385"/>
                    <a:pt x="5273" y="3706"/>
                  </a:cubicBezTo>
                  <a:cubicBezTo>
                    <a:pt x="5256" y="3715"/>
                    <a:pt x="5229" y="3733"/>
                    <a:pt x="5211" y="3742"/>
                  </a:cubicBezTo>
                  <a:cubicBezTo>
                    <a:pt x="5095" y="3608"/>
                    <a:pt x="4935" y="3492"/>
                    <a:pt x="4730" y="3412"/>
                  </a:cubicBezTo>
                  <a:cubicBezTo>
                    <a:pt x="4748" y="3314"/>
                    <a:pt x="4757" y="3234"/>
                    <a:pt x="4784" y="3136"/>
                  </a:cubicBezTo>
                  <a:cubicBezTo>
                    <a:pt x="4980" y="2548"/>
                    <a:pt x="5220" y="1889"/>
                    <a:pt x="5594" y="1381"/>
                  </a:cubicBezTo>
                  <a:cubicBezTo>
                    <a:pt x="5722" y="1262"/>
                    <a:pt x="5871" y="1209"/>
                    <a:pt x="6018" y="1209"/>
                  </a:cubicBezTo>
                  <a:close/>
                  <a:moveTo>
                    <a:pt x="7437" y="2918"/>
                  </a:moveTo>
                  <a:cubicBezTo>
                    <a:pt x="7771" y="2918"/>
                    <a:pt x="8144" y="3070"/>
                    <a:pt x="8195" y="3412"/>
                  </a:cubicBezTo>
                  <a:cubicBezTo>
                    <a:pt x="8204" y="3697"/>
                    <a:pt x="7981" y="3875"/>
                    <a:pt x="7776" y="4027"/>
                  </a:cubicBezTo>
                  <a:cubicBezTo>
                    <a:pt x="7361" y="4279"/>
                    <a:pt x="6872" y="4346"/>
                    <a:pt x="6386" y="4346"/>
                  </a:cubicBezTo>
                  <a:cubicBezTo>
                    <a:pt x="6288" y="4346"/>
                    <a:pt x="6190" y="4343"/>
                    <a:pt x="6093" y="4338"/>
                  </a:cubicBezTo>
                  <a:cubicBezTo>
                    <a:pt x="5888" y="4338"/>
                    <a:pt x="5674" y="4320"/>
                    <a:pt x="5461" y="4312"/>
                  </a:cubicBezTo>
                  <a:cubicBezTo>
                    <a:pt x="5434" y="4151"/>
                    <a:pt x="5380" y="4000"/>
                    <a:pt x="5291" y="3857"/>
                  </a:cubicBezTo>
                  <a:cubicBezTo>
                    <a:pt x="5443" y="3822"/>
                    <a:pt x="5594" y="3679"/>
                    <a:pt x="5728" y="3617"/>
                  </a:cubicBezTo>
                  <a:cubicBezTo>
                    <a:pt x="6209" y="3367"/>
                    <a:pt x="6699" y="3091"/>
                    <a:pt x="7224" y="2940"/>
                  </a:cubicBezTo>
                  <a:cubicBezTo>
                    <a:pt x="7291" y="2925"/>
                    <a:pt x="7363" y="2918"/>
                    <a:pt x="7437" y="2918"/>
                  </a:cubicBezTo>
                  <a:close/>
                  <a:moveTo>
                    <a:pt x="1316" y="2573"/>
                  </a:moveTo>
                  <a:cubicBezTo>
                    <a:pt x="2059" y="2573"/>
                    <a:pt x="2579" y="3220"/>
                    <a:pt x="3073" y="3697"/>
                  </a:cubicBezTo>
                  <a:cubicBezTo>
                    <a:pt x="3127" y="3733"/>
                    <a:pt x="3162" y="3804"/>
                    <a:pt x="3216" y="3848"/>
                  </a:cubicBezTo>
                  <a:cubicBezTo>
                    <a:pt x="3118" y="4000"/>
                    <a:pt x="3056" y="4169"/>
                    <a:pt x="3029" y="4347"/>
                  </a:cubicBezTo>
                  <a:cubicBezTo>
                    <a:pt x="3020" y="4392"/>
                    <a:pt x="3011" y="4445"/>
                    <a:pt x="3011" y="4499"/>
                  </a:cubicBezTo>
                  <a:cubicBezTo>
                    <a:pt x="3002" y="4499"/>
                    <a:pt x="3002" y="4490"/>
                    <a:pt x="2993" y="4490"/>
                  </a:cubicBezTo>
                  <a:cubicBezTo>
                    <a:pt x="2797" y="4445"/>
                    <a:pt x="2601" y="4410"/>
                    <a:pt x="2405" y="4356"/>
                  </a:cubicBezTo>
                  <a:cubicBezTo>
                    <a:pt x="1915" y="4240"/>
                    <a:pt x="1399" y="4142"/>
                    <a:pt x="971" y="3866"/>
                  </a:cubicBezTo>
                  <a:cubicBezTo>
                    <a:pt x="277" y="3501"/>
                    <a:pt x="455" y="2601"/>
                    <a:pt x="1256" y="2575"/>
                  </a:cubicBezTo>
                  <a:cubicBezTo>
                    <a:pt x="1276" y="2574"/>
                    <a:pt x="1296" y="2573"/>
                    <a:pt x="1316" y="2573"/>
                  </a:cubicBezTo>
                  <a:close/>
                  <a:moveTo>
                    <a:pt x="4129" y="3439"/>
                  </a:moveTo>
                  <a:cubicBezTo>
                    <a:pt x="4133" y="3439"/>
                    <a:pt x="4138" y="3439"/>
                    <a:pt x="4142" y="3439"/>
                  </a:cubicBezTo>
                  <a:cubicBezTo>
                    <a:pt x="4855" y="3439"/>
                    <a:pt x="5496" y="3991"/>
                    <a:pt x="5300" y="4748"/>
                  </a:cubicBezTo>
                  <a:cubicBezTo>
                    <a:pt x="5247" y="5060"/>
                    <a:pt x="5078" y="5336"/>
                    <a:pt x="4784" y="5478"/>
                  </a:cubicBezTo>
                  <a:cubicBezTo>
                    <a:pt x="4605" y="5580"/>
                    <a:pt x="4419" y="5666"/>
                    <a:pt x="4209" y="5666"/>
                  </a:cubicBezTo>
                  <a:cubicBezTo>
                    <a:pt x="4198" y="5666"/>
                    <a:pt x="4188" y="5666"/>
                    <a:pt x="4178" y="5665"/>
                  </a:cubicBezTo>
                  <a:cubicBezTo>
                    <a:pt x="3528" y="5612"/>
                    <a:pt x="3162" y="5176"/>
                    <a:pt x="3145" y="4534"/>
                  </a:cubicBezTo>
                  <a:cubicBezTo>
                    <a:pt x="3171" y="4004"/>
                    <a:pt x="3557" y="3439"/>
                    <a:pt x="4129" y="3439"/>
                  </a:cubicBezTo>
                  <a:close/>
                  <a:moveTo>
                    <a:pt x="5478" y="4454"/>
                  </a:moveTo>
                  <a:cubicBezTo>
                    <a:pt x="6004" y="4481"/>
                    <a:pt x="6529" y="4543"/>
                    <a:pt x="7055" y="4632"/>
                  </a:cubicBezTo>
                  <a:cubicBezTo>
                    <a:pt x="7572" y="4686"/>
                    <a:pt x="8792" y="4810"/>
                    <a:pt x="8373" y="5594"/>
                  </a:cubicBezTo>
                  <a:cubicBezTo>
                    <a:pt x="8176" y="5876"/>
                    <a:pt x="7886" y="5983"/>
                    <a:pt x="7560" y="5983"/>
                  </a:cubicBezTo>
                  <a:cubicBezTo>
                    <a:pt x="6856" y="5983"/>
                    <a:pt x="5986" y="5483"/>
                    <a:pt x="5523" y="5167"/>
                  </a:cubicBezTo>
                  <a:cubicBezTo>
                    <a:pt x="5487" y="5158"/>
                    <a:pt x="5443" y="5122"/>
                    <a:pt x="5398" y="5095"/>
                  </a:cubicBezTo>
                  <a:cubicBezTo>
                    <a:pt x="5398" y="5095"/>
                    <a:pt x="5398" y="5087"/>
                    <a:pt x="5389" y="5087"/>
                  </a:cubicBezTo>
                  <a:cubicBezTo>
                    <a:pt x="5380" y="5078"/>
                    <a:pt x="5371" y="5060"/>
                    <a:pt x="5363" y="5051"/>
                  </a:cubicBezTo>
                  <a:cubicBezTo>
                    <a:pt x="5443" y="4864"/>
                    <a:pt x="5487" y="4659"/>
                    <a:pt x="5478" y="4454"/>
                  </a:cubicBezTo>
                  <a:close/>
                  <a:moveTo>
                    <a:pt x="2949" y="4623"/>
                  </a:moveTo>
                  <a:cubicBezTo>
                    <a:pt x="2967" y="4632"/>
                    <a:pt x="2993" y="4632"/>
                    <a:pt x="3011" y="4641"/>
                  </a:cubicBezTo>
                  <a:cubicBezTo>
                    <a:pt x="3020" y="4864"/>
                    <a:pt x="3082" y="5069"/>
                    <a:pt x="3189" y="5247"/>
                  </a:cubicBezTo>
                  <a:cubicBezTo>
                    <a:pt x="3047" y="5309"/>
                    <a:pt x="2886" y="5443"/>
                    <a:pt x="2744" y="5496"/>
                  </a:cubicBezTo>
                  <a:cubicBezTo>
                    <a:pt x="2281" y="5755"/>
                    <a:pt x="1818" y="6004"/>
                    <a:pt x="1328" y="6218"/>
                  </a:cubicBezTo>
                  <a:cubicBezTo>
                    <a:pt x="1214" y="6268"/>
                    <a:pt x="1085" y="6296"/>
                    <a:pt x="956" y="6296"/>
                  </a:cubicBezTo>
                  <a:cubicBezTo>
                    <a:pt x="703" y="6296"/>
                    <a:pt x="454" y="6187"/>
                    <a:pt x="348" y="5933"/>
                  </a:cubicBezTo>
                  <a:cubicBezTo>
                    <a:pt x="0" y="4784"/>
                    <a:pt x="2103" y="4641"/>
                    <a:pt x="2949" y="4623"/>
                  </a:cubicBezTo>
                  <a:close/>
                  <a:moveTo>
                    <a:pt x="3278" y="5363"/>
                  </a:moveTo>
                  <a:cubicBezTo>
                    <a:pt x="3430" y="5559"/>
                    <a:pt x="3643" y="5701"/>
                    <a:pt x="3911" y="5763"/>
                  </a:cubicBezTo>
                  <a:cubicBezTo>
                    <a:pt x="3911" y="5772"/>
                    <a:pt x="3911" y="5781"/>
                    <a:pt x="3911" y="5790"/>
                  </a:cubicBezTo>
                  <a:cubicBezTo>
                    <a:pt x="3911" y="5799"/>
                    <a:pt x="3911" y="5808"/>
                    <a:pt x="3911" y="5817"/>
                  </a:cubicBezTo>
                  <a:cubicBezTo>
                    <a:pt x="3482" y="6408"/>
                    <a:pt x="2774" y="8078"/>
                    <a:pt x="2007" y="8078"/>
                  </a:cubicBezTo>
                  <a:cubicBezTo>
                    <a:pt x="1977" y="8078"/>
                    <a:pt x="1946" y="8076"/>
                    <a:pt x="1915" y="8070"/>
                  </a:cubicBezTo>
                  <a:cubicBezTo>
                    <a:pt x="1737" y="8062"/>
                    <a:pt x="1622" y="7928"/>
                    <a:pt x="1559" y="7768"/>
                  </a:cubicBezTo>
                  <a:cubicBezTo>
                    <a:pt x="1185" y="7037"/>
                    <a:pt x="2245" y="6200"/>
                    <a:pt x="2708" y="5737"/>
                  </a:cubicBezTo>
                  <a:cubicBezTo>
                    <a:pt x="2869" y="5576"/>
                    <a:pt x="3091" y="5478"/>
                    <a:pt x="3278" y="5363"/>
                  </a:cubicBezTo>
                  <a:close/>
                  <a:moveTo>
                    <a:pt x="5282" y="5193"/>
                  </a:moveTo>
                  <a:cubicBezTo>
                    <a:pt x="5291" y="5202"/>
                    <a:pt x="5291" y="5211"/>
                    <a:pt x="5300" y="5211"/>
                  </a:cubicBezTo>
                  <a:cubicBezTo>
                    <a:pt x="5309" y="5220"/>
                    <a:pt x="5318" y="5220"/>
                    <a:pt x="5327" y="5229"/>
                  </a:cubicBezTo>
                  <a:cubicBezTo>
                    <a:pt x="5861" y="5808"/>
                    <a:pt x="6458" y="6342"/>
                    <a:pt x="6832" y="7055"/>
                  </a:cubicBezTo>
                  <a:cubicBezTo>
                    <a:pt x="7103" y="7531"/>
                    <a:pt x="6965" y="8146"/>
                    <a:pt x="6486" y="8146"/>
                  </a:cubicBezTo>
                  <a:cubicBezTo>
                    <a:pt x="6382" y="8146"/>
                    <a:pt x="6263" y="8117"/>
                    <a:pt x="6129" y="8053"/>
                  </a:cubicBezTo>
                  <a:cubicBezTo>
                    <a:pt x="5701" y="7821"/>
                    <a:pt x="5585" y="7313"/>
                    <a:pt x="5380" y="6904"/>
                  </a:cubicBezTo>
                  <a:cubicBezTo>
                    <a:pt x="5193" y="6494"/>
                    <a:pt x="5069" y="6066"/>
                    <a:pt x="4926" y="5639"/>
                  </a:cubicBezTo>
                  <a:cubicBezTo>
                    <a:pt x="4917" y="5621"/>
                    <a:pt x="4917" y="5603"/>
                    <a:pt x="4908" y="5585"/>
                  </a:cubicBezTo>
                  <a:cubicBezTo>
                    <a:pt x="5069" y="5478"/>
                    <a:pt x="5193" y="5345"/>
                    <a:pt x="5282" y="5193"/>
                  </a:cubicBezTo>
                  <a:close/>
                  <a:moveTo>
                    <a:pt x="4766" y="5657"/>
                  </a:moveTo>
                  <a:cubicBezTo>
                    <a:pt x="4837" y="5888"/>
                    <a:pt x="4908" y="6111"/>
                    <a:pt x="4953" y="6334"/>
                  </a:cubicBezTo>
                  <a:cubicBezTo>
                    <a:pt x="5086" y="7055"/>
                    <a:pt x="5532" y="8204"/>
                    <a:pt x="5069" y="8845"/>
                  </a:cubicBezTo>
                  <a:lnTo>
                    <a:pt x="5078" y="8845"/>
                  </a:lnTo>
                  <a:cubicBezTo>
                    <a:pt x="4969" y="8968"/>
                    <a:pt x="4807" y="9032"/>
                    <a:pt x="4646" y="9032"/>
                  </a:cubicBezTo>
                  <a:cubicBezTo>
                    <a:pt x="4491" y="9032"/>
                    <a:pt x="4336" y="8972"/>
                    <a:pt x="4231" y="8845"/>
                  </a:cubicBezTo>
                  <a:cubicBezTo>
                    <a:pt x="3608" y="8062"/>
                    <a:pt x="3911" y="6966"/>
                    <a:pt x="4035" y="6057"/>
                  </a:cubicBezTo>
                  <a:cubicBezTo>
                    <a:pt x="4035" y="5986"/>
                    <a:pt x="4053" y="5924"/>
                    <a:pt x="4053" y="5853"/>
                  </a:cubicBezTo>
                  <a:cubicBezTo>
                    <a:pt x="4062" y="5835"/>
                    <a:pt x="4071" y="5826"/>
                    <a:pt x="4080" y="5808"/>
                  </a:cubicBezTo>
                  <a:cubicBezTo>
                    <a:pt x="4080" y="5808"/>
                    <a:pt x="4080" y="5799"/>
                    <a:pt x="4080" y="5799"/>
                  </a:cubicBezTo>
                  <a:lnTo>
                    <a:pt x="4107" y="5799"/>
                  </a:lnTo>
                  <a:cubicBezTo>
                    <a:pt x="4365" y="5799"/>
                    <a:pt x="4588" y="5755"/>
                    <a:pt x="4766" y="5657"/>
                  </a:cubicBezTo>
                  <a:close/>
                  <a:moveTo>
                    <a:pt x="4233" y="1"/>
                  </a:moveTo>
                  <a:cubicBezTo>
                    <a:pt x="4099" y="1"/>
                    <a:pt x="3965" y="43"/>
                    <a:pt x="3857" y="125"/>
                  </a:cubicBezTo>
                  <a:cubicBezTo>
                    <a:pt x="3581" y="348"/>
                    <a:pt x="3501" y="829"/>
                    <a:pt x="3501" y="1363"/>
                  </a:cubicBezTo>
                  <a:cubicBezTo>
                    <a:pt x="3305" y="1034"/>
                    <a:pt x="3029" y="713"/>
                    <a:pt x="2637" y="677"/>
                  </a:cubicBezTo>
                  <a:cubicBezTo>
                    <a:pt x="2621" y="676"/>
                    <a:pt x="2605" y="676"/>
                    <a:pt x="2590" y="676"/>
                  </a:cubicBezTo>
                  <a:cubicBezTo>
                    <a:pt x="2092" y="676"/>
                    <a:pt x="1793" y="1217"/>
                    <a:pt x="1862" y="1675"/>
                  </a:cubicBezTo>
                  <a:cubicBezTo>
                    <a:pt x="1942" y="2129"/>
                    <a:pt x="2236" y="2530"/>
                    <a:pt x="2477" y="2922"/>
                  </a:cubicBezTo>
                  <a:cubicBezTo>
                    <a:pt x="2197" y="2633"/>
                    <a:pt x="1723" y="2424"/>
                    <a:pt x="1292" y="2424"/>
                  </a:cubicBezTo>
                  <a:cubicBezTo>
                    <a:pt x="914" y="2424"/>
                    <a:pt x="569" y="2585"/>
                    <a:pt x="419" y="2993"/>
                  </a:cubicBezTo>
                  <a:cubicBezTo>
                    <a:pt x="339" y="3323"/>
                    <a:pt x="455" y="3697"/>
                    <a:pt x="740" y="3884"/>
                  </a:cubicBezTo>
                  <a:cubicBezTo>
                    <a:pt x="1230" y="4240"/>
                    <a:pt x="1826" y="4383"/>
                    <a:pt x="2423" y="4508"/>
                  </a:cubicBezTo>
                  <a:lnTo>
                    <a:pt x="2361" y="4508"/>
                  </a:lnTo>
                  <a:cubicBezTo>
                    <a:pt x="1987" y="4543"/>
                    <a:pt x="1595" y="4570"/>
                    <a:pt x="1239" y="4695"/>
                  </a:cubicBezTo>
                  <a:cubicBezTo>
                    <a:pt x="793" y="4819"/>
                    <a:pt x="259" y="5069"/>
                    <a:pt x="161" y="5576"/>
                  </a:cubicBezTo>
                  <a:cubicBezTo>
                    <a:pt x="77" y="6043"/>
                    <a:pt x="478" y="6455"/>
                    <a:pt x="923" y="6455"/>
                  </a:cubicBezTo>
                  <a:cubicBezTo>
                    <a:pt x="954" y="6455"/>
                    <a:pt x="985" y="6453"/>
                    <a:pt x="1016" y="6449"/>
                  </a:cubicBezTo>
                  <a:cubicBezTo>
                    <a:pt x="1497" y="6387"/>
                    <a:pt x="1889" y="6093"/>
                    <a:pt x="2325" y="5906"/>
                  </a:cubicBezTo>
                  <a:lnTo>
                    <a:pt x="2325" y="5906"/>
                  </a:lnTo>
                  <a:cubicBezTo>
                    <a:pt x="1862" y="6378"/>
                    <a:pt x="1158" y="6984"/>
                    <a:pt x="1372" y="7723"/>
                  </a:cubicBezTo>
                  <a:cubicBezTo>
                    <a:pt x="1477" y="8003"/>
                    <a:pt x="1668" y="8231"/>
                    <a:pt x="1986" y="8231"/>
                  </a:cubicBezTo>
                  <a:cubicBezTo>
                    <a:pt x="1992" y="8231"/>
                    <a:pt x="1998" y="8231"/>
                    <a:pt x="2005" y="8231"/>
                  </a:cubicBezTo>
                  <a:cubicBezTo>
                    <a:pt x="2771" y="8222"/>
                    <a:pt x="3403" y="6930"/>
                    <a:pt x="3866" y="6138"/>
                  </a:cubicBezTo>
                  <a:lnTo>
                    <a:pt x="3866" y="6138"/>
                  </a:lnTo>
                  <a:cubicBezTo>
                    <a:pt x="3733" y="7162"/>
                    <a:pt x="3412" y="8551"/>
                    <a:pt x="4401" y="9139"/>
                  </a:cubicBezTo>
                  <a:cubicBezTo>
                    <a:pt x="4499" y="9160"/>
                    <a:pt x="4589" y="9170"/>
                    <a:pt x="4671" y="9170"/>
                  </a:cubicBezTo>
                  <a:cubicBezTo>
                    <a:pt x="5663" y="9170"/>
                    <a:pt x="5437" y="7709"/>
                    <a:pt x="5256" y="6993"/>
                  </a:cubicBezTo>
                  <a:lnTo>
                    <a:pt x="5256" y="6993"/>
                  </a:lnTo>
                  <a:cubicBezTo>
                    <a:pt x="5452" y="7385"/>
                    <a:pt x="5585" y="7857"/>
                    <a:pt x="5959" y="8124"/>
                  </a:cubicBezTo>
                  <a:cubicBezTo>
                    <a:pt x="6122" y="8237"/>
                    <a:pt x="6301" y="8294"/>
                    <a:pt x="6469" y="8294"/>
                  </a:cubicBezTo>
                  <a:cubicBezTo>
                    <a:pt x="6790" y="8294"/>
                    <a:pt x="7070" y="8088"/>
                    <a:pt x="7117" y="7678"/>
                  </a:cubicBezTo>
                  <a:cubicBezTo>
                    <a:pt x="7162" y="7198"/>
                    <a:pt x="6859" y="6761"/>
                    <a:pt x="6574" y="6396"/>
                  </a:cubicBezTo>
                  <a:cubicBezTo>
                    <a:pt x="6333" y="6093"/>
                    <a:pt x="6075" y="5808"/>
                    <a:pt x="5808" y="5532"/>
                  </a:cubicBezTo>
                  <a:lnTo>
                    <a:pt x="5808" y="5532"/>
                  </a:lnTo>
                  <a:cubicBezTo>
                    <a:pt x="6342" y="5835"/>
                    <a:pt x="6903" y="6093"/>
                    <a:pt x="7518" y="6129"/>
                  </a:cubicBezTo>
                  <a:cubicBezTo>
                    <a:pt x="7550" y="6132"/>
                    <a:pt x="7582" y="6134"/>
                    <a:pt x="7615" y="6134"/>
                  </a:cubicBezTo>
                  <a:cubicBezTo>
                    <a:pt x="8181" y="6134"/>
                    <a:pt x="8812" y="5632"/>
                    <a:pt x="8542" y="5042"/>
                  </a:cubicBezTo>
                  <a:lnTo>
                    <a:pt x="8533" y="5042"/>
                  </a:lnTo>
                  <a:cubicBezTo>
                    <a:pt x="8168" y="4534"/>
                    <a:pt x="7465" y="4561"/>
                    <a:pt x="6903" y="4472"/>
                  </a:cubicBezTo>
                  <a:cubicBezTo>
                    <a:pt x="7420" y="4374"/>
                    <a:pt x="7972" y="4205"/>
                    <a:pt x="8266" y="3742"/>
                  </a:cubicBezTo>
                  <a:cubicBezTo>
                    <a:pt x="8563" y="3209"/>
                    <a:pt x="7978" y="2770"/>
                    <a:pt x="7476" y="2770"/>
                  </a:cubicBezTo>
                  <a:cubicBezTo>
                    <a:pt x="7467" y="2770"/>
                    <a:pt x="7457" y="2770"/>
                    <a:pt x="7447" y="2771"/>
                  </a:cubicBezTo>
                  <a:cubicBezTo>
                    <a:pt x="6921" y="2788"/>
                    <a:pt x="6467" y="3100"/>
                    <a:pt x="6004" y="3305"/>
                  </a:cubicBezTo>
                  <a:cubicBezTo>
                    <a:pt x="6378" y="2851"/>
                    <a:pt x="6903" y="2281"/>
                    <a:pt x="6806" y="1657"/>
                  </a:cubicBezTo>
                  <a:cubicBezTo>
                    <a:pt x="6702" y="1320"/>
                    <a:pt x="6366" y="1058"/>
                    <a:pt x="6021" y="1058"/>
                  </a:cubicBezTo>
                  <a:cubicBezTo>
                    <a:pt x="5919" y="1058"/>
                    <a:pt x="5816" y="1081"/>
                    <a:pt x="5719" y="1132"/>
                  </a:cubicBezTo>
                  <a:cubicBezTo>
                    <a:pt x="5336" y="1301"/>
                    <a:pt x="5211" y="1746"/>
                    <a:pt x="5033" y="2085"/>
                  </a:cubicBezTo>
                  <a:cubicBezTo>
                    <a:pt x="4944" y="2316"/>
                    <a:pt x="4837" y="2539"/>
                    <a:pt x="4748" y="2771"/>
                  </a:cubicBezTo>
                  <a:cubicBezTo>
                    <a:pt x="4757" y="2699"/>
                    <a:pt x="4757" y="2628"/>
                    <a:pt x="4766" y="2557"/>
                  </a:cubicBezTo>
                  <a:cubicBezTo>
                    <a:pt x="4784" y="1809"/>
                    <a:pt x="5069" y="998"/>
                    <a:pt x="4721" y="286"/>
                  </a:cubicBezTo>
                  <a:cubicBezTo>
                    <a:pt x="4625" y="94"/>
                    <a:pt x="4431" y="1"/>
                    <a:pt x="423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721" name="Google Shape;1721;p51" descr="142 trang thu"/>
          <p:cNvGrpSpPr/>
          <p:nvPr/>
        </p:nvGrpSpPr>
        <p:grpSpPr>
          <a:xfrm>
            <a:off x="9783946" y="131061"/>
            <a:ext cx="1481474" cy="1099538"/>
            <a:chOff x="7739325" y="1672700"/>
            <a:chExt cx="1113861" cy="826699"/>
          </a:xfrm>
        </p:grpSpPr>
        <p:sp>
          <p:nvSpPr>
            <p:cNvPr id="1722" name="Google Shape;1722;p51"/>
            <p:cNvSpPr/>
            <p:nvPr/>
          </p:nvSpPr>
          <p:spPr>
            <a:xfrm>
              <a:off x="7739325" y="1672700"/>
              <a:ext cx="1113861" cy="826699"/>
            </a:xfrm>
            <a:custGeom>
              <a:avLst/>
              <a:gdLst/>
              <a:ahLst/>
              <a:cxnLst/>
              <a:rect l="l" t="t" r="r" b="b"/>
              <a:pathLst>
                <a:path w="40600" h="30133" extrusionOk="0">
                  <a:moveTo>
                    <a:pt x="19781" y="1"/>
                  </a:moveTo>
                  <a:cubicBezTo>
                    <a:pt x="19553" y="1"/>
                    <a:pt x="19325" y="4"/>
                    <a:pt x="19097" y="9"/>
                  </a:cubicBezTo>
                  <a:cubicBezTo>
                    <a:pt x="17049" y="62"/>
                    <a:pt x="14991" y="169"/>
                    <a:pt x="12969" y="499"/>
                  </a:cubicBezTo>
                  <a:cubicBezTo>
                    <a:pt x="10538" y="989"/>
                    <a:pt x="8106" y="1853"/>
                    <a:pt x="6182" y="3483"/>
                  </a:cubicBezTo>
                  <a:cubicBezTo>
                    <a:pt x="4819" y="4632"/>
                    <a:pt x="3813" y="6110"/>
                    <a:pt x="2842" y="7598"/>
                  </a:cubicBezTo>
                  <a:cubicBezTo>
                    <a:pt x="1417" y="9762"/>
                    <a:pt x="651" y="12292"/>
                    <a:pt x="250" y="14830"/>
                  </a:cubicBezTo>
                  <a:cubicBezTo>
                    <a:pt x="0" y="16674"/>
                    <a:pt x="134" y="18598"/>
                    <a:pt x="864" y="20317"/>
                  </a:cubicBezTo>
                  <a:cubicBezTo>
                    <a:pt x="953" y="20584"/>
                    <a:pt x="1069" y="20834"/>
                    <a:pt x="1203" y="21083"/>
                  </a:cubicBezTo>
                  <a:cubicBezTo>
                    <a:pt x="1408" y="21493"/>
                    <a:pt x="1666" y="21885"/>
                    <a:pt x="1933" y="22268"/>
                  </a:cubicBezTo>
                  <a:cubicBezTo>
                    <a:pt x="2352" y="22847"/>
                    <a:pt x="2779" y="23426"/>
                    <a:pt x="3341" y="23871"/>
                  </a:cubicBezTo>
                  <a:cubicBezTo>
                    <a:pt x="4151" y="24575"/>
                    <a:pt x="5104" y="25074"/>
                    <a:pt x="6075" y="25537"/>
                  </a:cubicBezTo>
                  <a:cubicBezTo>
                    <a:pt x="7367" y="26169"/>
                    <a:pt x="8765" y="26543"/>
                    <a:pt x="10172" y="26802"/>
                  </a:cubicBezTo>
                  <a:cubicBezTo>
                    <a:pt x="12053" y="27184"/>
                    <a:pt x="13975" y="27348"/>
                    <a:pt x="15895" y="27348"/>
                  </a:cubicBezTo>
                  <a:cubicBezTo>
                    <a:pt x="16658" y="27348"/>
                    <a:pt x="17420" y="27322"/>
                    <a:pt x="18180" y="27274"/>
                  </a:cubicBezTo>
                  <a:lnTo>
                    <a:pt x="18314" y="27274"/>
                  </a:lnTo>
                  <a:cubicBezTo>
                    <a:pt x="18319" y="27274"/>
                    <a:pt x="18325" y="27278"/>
                    <a:pt x="18334" y="27278"/>
                  </a:cubicBezTo>
                  <a:cubicBezTo>
                    <a:pt x="18338" y="27278"/>
                    <a:pt x="18343" y="27277"/>
                    <a:pt x="18349" y="27274"/>
                  </a:cubicBezTo>
                  <a:lnTo>
                    <a:pt x="18483" y="27274"/>
                  </a:lnTo>
                  <a:cubicBezTo>
                    <a:pt x="18492" y="27274"/>
                    <a:pt x="18501" y="27274"/>
                    <a:pt x="18509" y="27283"/>
                  </a:cubicBezTo>
                  <a:cubicBezTo>
                    <a:pt x="18518" y="27283"/>
                    <a:pt x="18518" y="27291"/>
                    <a:pt x="18518" y="27291"/>
                  </a:cubicBezTo>
                  <a:cubicBezTo>
                    <a:pt x="18527" y="27300"/>
                    <a:pt x="18527" y="27300"/>
                    <a:pt x="18536" y="27309"/>
                  </a:cubicBezTo>
                  <a:cubicBezTo>
                    <a:pt x="18536" y="27318"/>
                    <a:pt x="18545" y="27327"/>
                    <a:pt x="18545" y="27336"/>
                  </a:cubicBezTo>
                  <a:lnTo>
                    <a:pt x="18554" y="27345"/>
                  </a:lnTo>
                  <a:cubicBezTo>
                    <a:pt x="18554" y="27345"/>
                    <a:pt x="18554" y="27345"/>
                    <a:pt x="18554" y="27354"/>
                  </a:cubicBezTo>
                  <a:cubicBezTo>
                    <a:pt x="18554" y="27363"/>
                    <a:pt x="18563" y="27372"/>
                    <a:pt x="18563" y="27389"/>
                  </a:cubicBezTo>
                  <a:lnTo>
                    <a:pt x="18572" y="27389"/>
                  </a:lnTo>
                  <a:cubicBezTo>
                    <a:pt x="18572" y="27389"/>
                    <a:pt x="18572" y="27398"/>
                    <a:pt x="18572" y="27398"/>
                  </a:cubicBezTo>
                  <a:cubicBezTo>
                    <a:pt x="18572" y="27398"/>
                    <a:pt x="18581" y="27407"/>
                    <a:pt x="18581" y="27416"/>
                  </a:cubicBezTo>
                  <a:cubicBezTo>
                    <a:pt x="18590" y="27443"/>
                    <a:pt x="18607" y="27470"/>
                    <a:pt x="18625" y="27487"/>
                  </a:cubicBezTo>
                  <a:cubicBezTo>
                    <a:pt x="18839" y="27897"/>
                    <a:pt x="19035" y="28316"/>
                    <a:pt x="19249" y="28734"/>
                  </a:cubicBezTo>
                  <a:cubicBezTo>
                    <a:pt x="19463" y="29109"/>
                    <a:pt x="19676" y="29492"/>
                    <a:pt x="19872" y="29875"/>
                  </a:cubicBezTo>
                  <a:cubicBezTo>
                    <a:pt x="19908" y="29964"/>
                    <a:pt x="19952" y="30053"/>
                    <a:pt x="19997" y="30133"/>
                  </a:cubicBezTo>
                  <a:cubicBezTo>
                    <a:pt x="20050" y="29875"/>
                    <a:pt x="20104" y="29616"/>
                    <a:pt x="20184" y="29367"/>
                  </a:cubicBezTo>
                  <a:cubicBezTo>
                    <a:pt x="20371" y="28761"/>
                    <a:pt x="20585" y="28155"/>
                    <a:pt x="20745" y="27541"/>
                  </a:cubicBezTo>
                  <a:cubicBezTo>
                    <a:pt x="20745" y="27541"/>
                    <a:pt x="20745" y="27541"/>
                    <a:pt x="20745" y="27532"/>
                  </a:cubicBezTo>
                  <a:cubicBezTo>
                    <a:pt x="20763" y="27487"/>
                    <a:pt x="20772" y="27443"/>
                    <a:pt x="20790" y="27398"/>
                  </a:cubicBezTo>
                  <a:cubicBezTo>
                    <a:pt x="20790" y="27398"/>
                    <a:pt x="20790" y="27398"/>
                    <a:pt x="20790" y="27389"/>
                  </a:cubicBezTo>
                  <a:cubicBezTo>
                    <a:pt x="20790" y="27381"/>
                    <a:pt x="20799" y="27372"/>
                    <a:pt x="20799" y="27363"/>
                  </a:cubicBezTo>
                  <a:cubicBezTo>
                    <a:pt x="20816" y="27309"/>
                    <a:pt x="20825" y="27265"/>
                    <a:pt x="20843" y="27211"/>
                  </a:cubicBezTo>
                  <a:lnTo>
                    <a:pt x="20879" y="27211"/>
                  </a:lnTo>
                  <a:lnTo>
                    <a:pt x="20959" y="27220"/>
                  </a:lnTo>
                  <a:lnTo>
                    <a:pt x="20977" y="27220"/>
                  </a:lnTo>
                  <a:cubicBezTo>
                    <a:pt x="21182" y="27238"/>
                    <a:pt x="21389" y="27244"/>
                    <a:pt x="21597" y="27244"/>
                  </a:cubicBezTo>
                  <a:cubicBezTo>
                    <a:pt x="22029" y="27244"/>
                    <a:pt x="22465" y="27217"/>
                    <a:pt x="22892" y="27211"/>
                  </a:cubicBezTo>
                  <a:cubicBezTo>
                    <a:pt x="23756" y="27158"/>
                    <a:pt x="24611" y="27033"/>
                    <a:pt x="25475" y="27006"/>
                  </a:cubicBezTo>
                  <a:cubicBezTo>
                    <a:pt x="26606" y="26953"/>
                    <a:pt x="27746" y="26998"/>
                    <a:pt x="28877" y="26882"/>
                  </a:cubicBezTo>
                  <a:cubicBezTo>
                    <a:pt x="30196" y="26730"/>
                    <a:pt x="31523" y="26499"/>
                    <a:pt x="32797" y="26116"/>
                  </a:cubicBezTo>
                  <a:cubicBezTo>
                    <a:pt x="34498" y="25483"/>
                    <a:pt x="36092" y="24539"/>
                    <a:pt x="37428" y="23310"/>
                  </a:cubicBezTo>
                  <a:cubicBezTo>
                    <a:pt x="38212" y="22597"/>
                    <a:pt x="38827" y="21725"/>
                    <a:pt x="39254" y="20754"/>
                  </a:cubicBezTo>
                  <a:cubicBezTo>
                    <a:pt x="39780" y="19765"/>
                    <a:pt x="40074" y="18687"/>
                    <a:pt x="40305" y="17600"/>
                  </a:cubicBezTo>
                  <a:cubicBezTo>
                    <a:pt x="40599" y="16193"/>
                    <a:pt x="40359" y="14750"/>
                    <a:pt x="40163" y="13343"/>
                  </a:cubicBezTo>
                  <a:cubicBezTo>
                    <a:pt x="39967" y="11695"/>
                    <a:pt x="39637" y="10448"/>
                    <a:pt x="39049" y="9272"/>
                  </a:cubicBezTo>
                  <a:cubicBezTo>
                    <a:pt x="38586" y="8355"/>
                    <a:pt x="37963" y="7491"/>
                    <a:pt x="37125" y="6511"/>
                  </a:cubicBezTo>
                  <a:cubicBezTo>
                    <a:pt x="35112" y="4160"/>
                    <a:pt x="32271" y="2663"/>
                    <a:pt x="29394" y="1612"/>
                  </a:cubicBezTo>
                  <a:cubicBezTo>
                    <a:pt x="26313" y="538"/>
                    <a:pt x="23046" y="1"/>
                    <a:pt x="197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23" name="Google Shape;1723;p51"/>
            <p:cNvGrpSpPr/>
            <p:nvPr/>
          </p:nvGrpSpPr>
          <p:grpSpPr>
            <a:xfrm>
              <a:off x="8061250" y="2040450"/>
              <a:ext cx="470000" cy="91200"/>
              <a:chOff x="7990900" y="2040450"/>
              <a:chExt cx="470000" cy="91200"/>
            </a:xfrm>
          </p:grpSpPr>
          <p:sp>
            <p:nvSpPr>
              <p:cNvPr id="1724" name="Google Shape;1724;p51"/>
              <p:cNvSpPr/>
              <p:nvPr/>
            </p:nvSpPr>
            <p:spPr>
              <a:xfrm>
                <a:off x="7990900" y="2040450"/>
                <a:ext cx="91200" cy="91200"/>
              </a:xfrm>
              <a:prstGeom prst="ellipse">
                <a:avLst/>
              </a:prstGeom>
              <a:solidFill>
                <a:schemeClr val="dk1"/>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5" name="Google Shape;1725;p51"/>
              <p:cNvSpPr/>
              <p:nvPr/>
            </p:nvSpPr>
            <p:spPr>
              <a:xfrm>
                <a:off x="8180300" y="2040450"/>
                <a:ext cx="91200" cy="91200"/>
              </a:xfrm>
              <a:prstGeom prst="ellipse">
                <a:avLst/>
              </a:prstGeom>
              <a:solidFill>
                <a:schemeClr val="dk1"/>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6" name="Google Shape;1726;p51"/>
              <p:cNvSpPr/>
              <p:nvPr/>
            </p:nvSpPr>
            <p:spPr>
              <a:xfrm>
                <a:off x="8369700" y="2040450"/>
                <a:ext cx="91200" cy="91200"/>
              </a:xfrm>
              <a:prstGeom prst="ellipse">
                <a:avLst/>
              </a:prstGeom>
              <a:solidFill>
                <a:schemeClr val="dk1"/>
              </a:solidFill>
              <a:ln>
                <a:noFill/>
              </a:ln>
            </p:spPr>
            <p:txBody>
              <a:bodyPr spcFirstLastPara="1" wrap="square" lIns="121598" tIns="121598" rIns="121598" bIns="121598" anchor="ctr" anchorCtr="0">
                <a:noAutofit/>
              </a:bodyPr>
              <a:lstStyle/>
              <a:p>
                <a:pPr marL="0" marR="0" lvl="0" indent="0" algn="l" defTabSz="1216152" rtl="0" eaLnBrk="1" fontAlgn="auto" latinLnBrk="0" hangingPunct="1">
                  <a:lnSpc>
                    <a:spcPct val="100000"/>
                  </a:lnSpc>
                  <a:spcBef>
                    <a:spcPts val="0"/>
                  </a:spcBef>
                  <a:spcAft>
                    <a:spcPts val="0"/>
                  </a:spcAft>
                  <a:buClr>
                    <a:srgbClr val="000000"/>
                  </a:buClr>
                  <a:buSzTx/>
                  <a:buFontTx/>
                  <a:buNone/>
                  <a:tabLst/>
                  <a:defRPr/>
                </a:pPr>
                <a:endParaRPr kumimoji="0" sz="1862"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5" name="Google Shape;1679;p51" descr="142 trang thu">
            <a:extLst>
              <a:ext uri="{FF2B5EF4-FFF2-40B4-BE49-F238E27FC236}">
                <a16:creationId xmlns="" xmlns:a16="http://schemas.microsoft.com/office/drawing/2014/main" id="{AC1E5E14-FB44-4FB6-9F75-66D0081D03BE}"/>
              </a:ext>
            </a:extLst>
          </p:cNvPr>
          <p:cNvSpPr txBox="1">
            <a:spLocks/>
          </p:cNvSpPr>
          <p:nvPr/>
        </p:nvSpPr>
        <p:spPr>
          <a:xfrm>
            <a:off x="2294602" y="1794947"/>
            <a:ext cx="8862399" cy="1087866"/>
          </a:xfrm>
          <a:prstGeom prst="rect">
            <a:avLst/>
          </a:prstGeom>
          <a:noFill/>
          <a:ln>
            <a:noFill/>
          </a:ln>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4800"/>
              <a:buFont typeface="Chelsea Market"/>
              <a:buNone/>
              <a:defRPr sz="4256" b="0" i="0" u="none" strike="noStrike" cap="none">
                <a:solidFill>
                  <a:schemeClr val="dk1"/>
                </a:solidFill>
                <a:latin typeface="Chelsea Market"/>
                <a:ea typeface="Chelsea Market"/>
                <a:cs typeface="Chelsea Market"/>
                <a:sym typeface="Chelsea Market"/>
              </a:defRPr>
            </a:lvl1pPr>
            <a:lvl2pPr marR="0" lvl="1"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6384" b="0" i="0" u="none" strike="noStrike" cap="none">
                <a:solidFill>
                  <a:schemeClr val="dk1"/>
                </a:solidFill>
                <a:latin typeface="Bebas Neue"/>
                <a:ea typeface="Bebas Neue"/>
                <a:cs typeface="Bebas Neue"/>
                <a:sym typeface="Bebas Neue"/>
              </a:defRPr>
            </a:lvl9pPr>
          </a:lstStyle>
          <a:p>
            <a:pPr algn="l" defTabSz="914400">
              <a:lnSpc>
                <a:spcPct val="150000"/>
              </a:lnSpc>
            </a:pPr>
            <a:r>
              <a:rPr lang="en-US" sz="2660" b="1" kern="0">
                <a:solidFill>
                  <a:srgbClr val="0070C0"/>
                </a:solidFill>
                <a:latin typeface="Roboto" panose="02000000000000000000" pitchFamily="2" charset="0"/>
                <a:ea typeface="Roboto" panose="02000000000000000000" pitchFamily="2" charset="0"/>
              </a:rPr>
              <a:t>1. Tần số là số dao động của vật thực hiện được trong một giây. Đơn vị của tần số là Héc (Hz)</a:t>
            </a:r>
            <a:endParaRPr lang="en-US" sz="2660" b="1" kern="0" dirty="0">
              <a:solidFill>
                <a:schemeClr val="bg1">
                  <a:lumMod val="10000"/>
                </a:schemeClr>
              </a:solidFill>
              <a:latin typeface="Roboto" panose="02000000000000000000" pitchFamily="2" charset="0"/>
              <a:ea typeface="Roboto" panose="02000000000000000000" pitchFamily="2" charset="0"/>
            </a:endParaRPr>
          </a:p>
        </p:txBody>
      </p:sp>
      <p:sp>
        <p:nvSpPr>
          <p:cNvPr id="56" name="TextBox 55" descr="142 trang thu">
            <a:extLst>
              <a:ext uri="{FF2B5EF4-FFF2-40B4-BE49-F238E27FC236}">
                <a16:creationId xmlns="" xmlns:a16="http://schemas.microsoft.com/office/drawing/2014/main" id="{B4695B13-5409-4D6B-9985-653584508CF2}"/>
              </a:ext>
            </a:extLst>
          </p:cNvPr>
          <p:cNvSpPr txBox="1"/>
          <p:nvPr/>
        </p:nvSpPr>
        <p:spPr>
          <a:xfrm>
            <a:off x="148676" y="2404638"/>
            <a:ext cx="1811069" cy="1402179"/>
          </a:xfrm>
          <a:prstGeom prst="rect">
            <a:avLst/>
          </a:prstGeom>
          <a:noFill/>
        </p:spPr>
        <p:txBody>
          <a:bodyPr wrap="square">
            <a:spAutoFit/>
          </a:bodyPr>
          <a:lstStyle/>
          <a:p>
            <a:pPr algn="ctr" defTabSz="1216152">
              <a:buClr>
                <a:srgbClr val="000000"/>
              </a:buClr>
            </a:pPr>
            <a:r>
              <a:rPr lang="en" sz="4256" b="1" kern="0" dirty="0">
                <a:solidFill>
                  <a:srgbClr val="FF0000"/>
                </a:solidFill>
                <a:latin typeface="Roboto Condensed" panose="02000000000000000000" pitchFamily="2" charset="0"/>
                <a:ea typeface="Roboto Condensed" panose="02000000000000000000" pitchFamily="2" charset="0"/>
                <a:cs typeface="Arial"/>
                <a:sym typeface="Arial"/>
              </a:rPr>
              <a:t>KẾT</a:t>
            </a:r>
          </a:p>
          <a:p>
            <a:pPr algn="ctr" defTabSz="1216152">
              <a:buClr>
                <a:srgbClr val="000000"/>
              </a:buClr>
            </a:pPr>
            <a:r>
              <a:rPr lang="en" sz="4256" b="1" kern="0" dirty="0">
                <a:solidFill>
                  <a:srgbClr val="FF0000"/>
                </a:solidFill>
                <a:latin typeface="Roboto Condensed" panose="02000000000000000000" pitchFamily="2" charset="0"/>
                <a:ea typeface="Roboto Condensed" panose="02000000000000000000" pitchFamily="2" charset="0"/>
                <a:cs typeface="Arial"/>
                <a:sym typeface="Arial"/>
              </a:rPr>
              <a:t>LUẬN 2</a:t>
            </a:r>
          </a:p>
        </p:txBody>
      </p:sp>
      <p:sp>
        <p:nvSpPr>
          <p:cNvPr id="57" name="TextBox 56" descr="142 trang thu">
            <a:extLst>
              <a:ext uri="{FF2B5EF4-FFF2-40B4-BE49-F238E27FC236}">
                <a16:creationId xmlns="" xmlns:a16="http://schemas.microsoft.com/office/drawing/2014/main" id="{B623CBA6-D327-43B8-9C59-100E3A866480}"/>
              </a:ext>
            </a:extLst>
          </p:cNvPr>
          <p:cNvSpPr txBox="1"/>
          <p:nvPr/>
        </p:nvSpPr>
        <p:spPr>
          <a:xfrm>
            <a:off x="2107863" y="3180066"/>
            <a:ext cx="9378897" cy="1252138"/>
          </a:xfrm>
          <a:prstGeom prst="rect">
            <a:avLst/>
          </a:prstGeom>
          <a:noFill/>
        </p:spPr>
        <p:txBody>
          <a:bodyPr wrap="square">
            <a:spAutoFit/>
          </a:bodyPr>
          <a:lstStyle/>
          <a:p>
            <a:pPr defTabSz="1216152">
              <a:lnSpc>
                <a:spcPct val="150000"/>
              </a:lnSpc>
              <a:buClr>
                <a:srgbClr val="000000"/>
              </a:buClr>
            </a:pPr>
            <a:r>
              <a:rPr lang="en-US" sz="2660" b="1" kern="0" dirty="0">
                <a:solidFill>
                  <a:srgbClr val="00B050"/>
                </a:solidFill>
                <a:latin typeface="Roboto" panose="02000000000000000000" pitchFamily="2" charset="0"/>
                <a:ea typeface="Roboto" panose="02000000000000000000" pitchFamily="2" charset="0"/>
                <a:cs typeface="Arial"/>
                <a:sym typeface="Arial"/>
              </a:rPr>
              <a:t>2. </a:t>
            </a:r>
            <a:r>
              <a:rPr lang="en-US" sz="2660" b="1" kern="0" dirty="0" err="1">
                <a:solidFill>
                  <a:srgbClr val="00B050"/>
                </a:solidFill>
                <a:latin typeface="Roboto" panose="02000000000000000000" pitchFamily="2" charset="0"/>
                <a:ea typeface="Roboto" panose="02000000000000000000" pitchFamily="2" charset="0"/>
                <a:cs typeface="Arial"/>
                <a:sym typeface="Arial"/>
              </a:rPr>
              <a:t>Âm</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phát</a:t>
            </a:r>
            <a:r>
              <a:rPr lang="en-US" sz="2660" b="1" kern="0" dirty="0">
                <a:solidFill>
                  <a:srgbClr val="00B050"/>
                </a:solidFill>
                <a:latin typeface="Roboto" panose="02000000000000000000" pitchFamily="2" charset="0"/>
                <a:ea typeface="Roboto" panose="02000000000000000000" pitchFamily="2" charset="0"/>
                <a:cs typeface="Arial"/>
                <a:sym typeface="Arial"/>
              </a:rPr>
              <a:t> ra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cao</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bổng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khi</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tần</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số</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âm</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lớn</a:t>
            </a:r>
            <a:r>
              <a:rPr lang="en-US" sz="2660" b="1" kern="0" dirty="0">
                <a:solidFill>
                  <a:srgbClr val="00B050"/>
                </a:solidFill>
                <a:latin typeface="Roboto" panose="02000000000000000000" pitchFamily="2" charset="0"/>
                <a:ea typeface="Roboto" panose="02000000000000000000" pitchFamily="2" charset="0"/>
                <a:cs typeface="Arial"/>
                <a:sym typeface="Arial"/>
              </a:rPr>
              <a:t>.</a:t>
            </a:r>
          </a:p>
          <a:p>
            <a:pPr defTabSz="1216152">
              <a:lnSpc>
                <a:spcPct val="150000"/>
              </a:lnSpc>
              <a:buClr>
                <a:srgbClr val="000000"/>
              </a:buClr>
            </a:pP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Âm</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phát</a:t>
            </a:r>
            <a:r>
              <a:rPr lang="en-US" sz="2660" b="1" kern="0" dirty="0">
                <a:solidFill>
                  <a:srgbClr val="00B050"/>
                </a:solidFill>
                <a:latin typeface="Roboto" panose="02000000000000000000" pitchFamily="2" charset="0"/>
                <a:ea typeface="Roboto" panose="02000000000000000000" pitchFamily="2" charset="0"/>
                <a:cs typeface="Arial"/>
                <a:sym typeface="Arial"/>
              </a:rPr>
              <a:t> ra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thấp</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trầm</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khi</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tần</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số</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âm</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càng</a:t>
            </a:r>
            <a:r>
              <a:rPr lang="en-US" sz="2660" b="1" kern="0" dirty="0">
                <a:solidFill>
                  <a:srgbClr val="00B050"/>
                </a:solidFill>
                <a:latin typeface="Roboto" panose="02000000000000000000" pitchFamily="2" charset="0"/>
                <a:ea typeface="Roboto" panose="02000000000000000000" pitchFamily="2" charset="0"/>
                <a:cs typeface="Arial"/>
                <a:sym typeface="Arial"/>
              </a:rPr>
              <a:t> </a:t>
            </a:r>
            <a:r>
              <a:rPr lang="en-US" sz="2660" b="1" kern="0" dirty="0" err="1">
                <a:solidFill>
                  <a:srgbClr val="00B050"/>
                </a:solidFill>
                <a:latin typeface="Roboto" panose="02000000000000000000" pitchFamily="2" charset="0"/>
                <a:ea typeface="Roboto" panose="02000000000000000000" pitchFamily="2" charset="0"/>
                <a:cs typeface="Arial"/>
                <a:sym typeface="Arial"/>
              </a:rPr>
              <a:t>nhỏ</a:t>
            </a:r>
            <a:r>
              <a:rPr lang="en-US" sz="2660" b="1" kern="0" dirty="0">
                <a:solidFill>
                  <a:srgbClr val="00B050"/>
                </a:solidFill>
                <a:latin typeface="Roboto" panose="02000000000000000000" pitchFamily="2" charset="0"/>
                <a:ea typeface="Roboto" panose="02000000000000000000" pitchFamily="2" charset="0"/>
                <a:cs typeface="Arial"/>
                <a:sym typeface="Arial"/>
              </a:rPr>
              <a:t>.</a:t>
            </a:r>
          </a:p>
        </p:txBody>
      </p:sp>
    </p:spTree>
    <p:extLst>
      <p:ext uri="{BB962C8B-B14F-4D97-AF65-F5344CB8AC3E}">
        <p14:creationId xmlns:p14="http://schemas.microsoft.com/office/powerpoint/2010/main" val="39070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Effect transition="in" filter="fade">
                                      <p:cBhvr>
                                        <p:cTn id="13" dur="1000"/>
                                        <p:tgtEl>
                                          <p:spTgt spid="57">
                                            <p:txEl>
                                              <p:pRg st="0" end="0"/>
                                            </p:txEl>
                                          </p:spTgt>
                                        </p:tgtEl>
                                      </p:cBhvr>
                                    </p:animEffect>
                                    <p:anim calcmode="lin" valueType="num">
                                      <p:cBhvr>
                                        <p:cTn id="14"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7">
                                            <p:txEl>
                                              <p:pRg st="1" end="1"/>
                                            </p:txEl>
                                          </p:spTgt>
                                        </p:tgtEl>
                                        <p:attrNameLst>
                                          <p:attrName>style.visibility</p:attrName>
                                        </p:attrNameLst>
                                      </p:cBhvr>
                                      <p:to>
                                        <p:strVal val="visible"/>
                                      </p:to>
                                    </p:set>
                                    <p:animEffect transition="in" filter="fade">
                                      <p:cBhvr>
                                        <p:cTn id="20" dur="1000"/>
                                        <p:tgtEl>
                                          <p:spTgt spid="57">
                                            <p:txEl>
                                              <p:pRg st="1" end="1"/>
                                            </p:txEl>
                                          </p:spTgt>
                                        </p:tgtEl>
                                      </p:cBhvr>
                                    </p:animEffect>
                                    <p:anim calcmode="lin" valueType="num">
                                      <p:cBhvr>
                                        <p:cTn id="21"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460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50000"/>
              </a:lnSpc>
              <a:spcBef>
                <a:spcPts val="0"/>
              </a:spcBef>
              <a:buNone/>
            </a:pP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Khi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gõ</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trống</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thì</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trống</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rung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Nhưng</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cho</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thì</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người</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thích</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như</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chọn</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thích</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đúng</a:t>
            </a:r>
            <a:r>
              <a:rPr lang="en-US" altLang="en-US" sz="22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50000"/>
              </a:lnSpc>
              <a:spcBef>
                <a:spcPts val="0"/>
              </a:spcBef>
              <a:buNone/>
            </a:pPr>
            <a:r>
              <a:rPr lang="en-US" altLang="en-US" sz="2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phải</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nguồn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50000"/>
              </a:lnSpc>
              <a:spcBef>
                <a:spcPts val="0"/>
              </a:spcBef>
              <a:buNone/>
            </a:pPr>
            <a:r>
              <a:rPr lang="en-US" altLang="en-US" sz="2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nguồn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nhưng</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tần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nhỏ</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hạ</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nên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tai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người</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50000"/>
              </a:lnSpc>
              <a:spcBef>
                <a:spcPts val="0"/>
              </a:spcBef>
              <a:buNone/>
            </a:pPr>
            <a:r>
              <a:rPr lang="en-US" altLang="en-US" sz="2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dây</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con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ngắn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nên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con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khả</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năng</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50000"/>
              </a:lnSpc>
              <a:spcBef>
                <a:spcPts val="0"/>
              </a:spcBef>
              <a:buNone/>
            </a:pPr>
            <a:r>
              <a:rPr lang="en-US" altLang="en-US" sz="2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Con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chuyển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nên</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5.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737519" y="3420123"/>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677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C5031E5-4AA4-4F0D-A4F4-D5DCAA9EC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719" y="533400"/>
            <a:ext cx="7315200" cy="5402201"/>
          </a:xfrm>
          <a:prstGeom prst="rect">
            <a:avLst/>
          </a:prstGeom>
          <a:ln>
            <a:noFill/>
          </a:ln>
          <a:effectLst>
            <a:softEdge rad="112500"/>
          </a:effectLst>
        </p:spPr>
      </p:pic>
    </p:spTree>
    <p:extLst>
      <p:ext uri="{BB962C8B-B14F-4D97-AF65-F5344CB8AC3E}">
        <p14:creationId xmlns:p14="http://schemas.microsoft.com/office/powerpoint/2010/main" val="8602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324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nSpc>
                <a:spcPct val="150000"/>
              </a:lnSpc>
              <a:spcBef>
                <a:spcPts val="0"/>
              </a:spcBef>
              <a:buNone/>
            </a:pP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Tần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càng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cao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thì</a:t>
            </a:r>
            <a:endPar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càng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trầm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càng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to    	</a:t>
            </a:r>
          </a:p>
          <a:p>
            <a:pPr>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càng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vang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xa</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càng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bổng</a:t>
            </a:r>
            <a:endPar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6.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13719" y="4038600"/>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98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336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20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giây</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Tần</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con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lắc</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này</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2Hz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0,5Hz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2s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0,5s</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7.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58675" y="2457451"/>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382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389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50000"/>
              </a:lnSpc>
              <a:spcBef>
                <a:spcPts val="0"/>
              </a:spcBef>
              <a:buNone/>
            </a:pP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Khi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chỉnh</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dây</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thì</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tần</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sẽ</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thay</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Dây</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càng</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căng</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thì</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càng</a:t>
            </a:r>
            <a:endParaRPr lang="en-US" altLang="en-US" sz="28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to         	</a:t>
            </a:r>
          </a:p>
          <a:p>
            <a:pPr algn="just">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bổng</a:t>
            </a:r>
            <a:r>
              <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thấp</a:t>
            </a:r>
            <a:r>
              <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spcBef>
                <a:spcPts val="0"/>
              </a:spcBef>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bé</a:t>
            </a:r>
            <a:endParaRPr lang="en-US" alt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8.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32012" y="3407584"/>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643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43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Hãy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tần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lớn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nhất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đây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5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giây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500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tần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200Hz.</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1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giây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70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phút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1000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9.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77316" y="3527690"/>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8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386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Khi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người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dùng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dùi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gõ</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đá</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thuộc</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bộ</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đàn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đá</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thì</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FontTx/>
              <a:buAutoNum type="alphaUcPeriod"/>
            </a:pP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dùi</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gõ</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đá</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lớp</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khí</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dùi</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gõ</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đá</a:t>
            </a:r>
            <a:endPar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10.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77316" y="3527690"/>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395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336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Kéo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căng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sợi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dây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cao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su</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Dùng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tay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bật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sợi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dây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cao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su</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Nguồn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sợi</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dây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su</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bàn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tay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khí</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C</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11.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13719" y="2456796"/>
            <a:ext cx="531812" cy="515004"/>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947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387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Khi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bầu</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trời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xung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quanh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dông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thường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tiếng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sấm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Nguồn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lớp</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khí</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va</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chạm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do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nhiều</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hơi</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nước</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khí</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va</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chạm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lớp</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khí</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mạnh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lớp</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khí</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đó</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bị</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nén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mạnh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12.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71566" y="4648200"/>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122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336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Khi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luồng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gió</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thổi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qua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rừng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cây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marL="514350" indent="-514350" algn="just">
              <a:lnSpc>
                <a:spcPct val="115000"/>
              </a:lnSpc>
              <a:buAutoNum type="alphaUcPeriod"/>
            </a:pP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luồng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gió</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luồng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gió</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lá</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cây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lá</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cây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thân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cây</a:t>
            </a:r>
            <a:endPar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13.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13719" y="3048000"/>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95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534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Lựa</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chọn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phương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án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đúng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Dùng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búa</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gõ</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xuống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thì</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bàn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phải</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bàn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đứng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yên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B.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bàn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mặt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bàn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rất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nhanh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ta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thấy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Búa</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dộng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nhờ</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búa</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mới</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a:p>
            <a:pPr algn="just">
              <a:lnSpc>
                <a:spcPct val="115000"/>
              </a:lnSpc>
              <a:buNone/>
            </a:pP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Tay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nguồn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tay</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dùng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búa</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gõ</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xuống</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bàn</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14.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68945" y="3506906"/>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206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10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Một</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con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muỗi</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vỗ</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cánh</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với</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tần</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số</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600 Hz.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Điều</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đó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có</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nghĩa</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là</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KoHo Medium"/>
              </a:rPr>
              <a:t>:</a:t>
            </a:r>
            <a:endPar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15.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 xmlns:a16="http://schemas.microsoft.com/office/drawing/2014/main" id="{5B665D41-4FE6-4B07-A16F-387C9EFF4C88}"/>
              </a:ext>
            </a:extLst>
          </p:cNvPr>
          <p:cNvSpPr>
            <a:spLocks noChangeArrowheads="1"/>
          </p:cNvSpPr>
          <p:nvPr/>
        </p:nvSpPr>
        <p:spPr bwMode="auto">
          <a:xfrm>
            <a:off x="1889522" y="4284088"/>
            <a:ext cx="531812" cy="455612"/>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A020D563-F5E8-42E1-8A2B-89BC8827C6D9}"/>
              </a:ext>
            </a:extLst>
          </p:cNvPr>
          <p:cNvSpPr txBox="1"/>
          <p:nvPr/>
        </p:nvSpPr>
        <p:spPr>
          <a:xfrm>
            <a:off x="1966119" y="2559723"/>
            <a:ext cx="8229600" cy="3293209"/>
          </a:xfrm>
          <a:prstGeom prst="rect">
            <a:avLst/>
          </a:prstGeom>
          <a:noFill/>
        </p:spPr>
        <p:txBody>
          <a:bodyPr wrap="square">
            <a:spAutoFit/>
          </a:bodyPr>
          <a:lstStyle/>
          <a:p>
            <a:pPr marL="513064" indent="-513064">
              <a:spcAft>
                <a:spcPts val="1596"/>
              </a:spcAft>
              <a:buFontTx/>
              <a:buAutoNum type="alphaUcPeriod"/>
              <a:defRPr/>
            </a:pP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Cánh</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con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muỗi</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thực</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hiện</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220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dao</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động</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trong</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1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giây</a:t>
            </a:r>
            <a:r>
              <a:rPr lang="en-US" sz="2800" b="1" dirty="0">
                <a:solidFill>
                  <a:prstClr val="black"/>
                </a:solidFill>
                <a:latin typeface="Cambria" panose="02040503050406030204" pitchFamily="18" charset="0"/>
                <a:ea typeface="Cambria" panose="02040503050406030204" pitchFamily="18" charset="0"/>
                <a:cs typeface="KoHo Medium"/>
                <a:sym typeface="KoHo Medium"/>
              </a:rPr>
              <a:t>.</a:t>
            </a:r>
          </a:p>
          <a:p>
            <a:pPr marL="513064" indent="-513064">
              <a:spcAft>
                <a:spcPts val="1596"/>
              </a:spcAft>
              <a:buFontTx/>
              <a:buAutoNum type="alphaUcPeriod"/>
              <a:defRPr/>
            </a:pP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Trong</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1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giây</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con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muỗi</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đập</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cánh</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300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lần</a:t>
            </a:r>
            <a:r>
              <a:rPr lang="en-US" sz="2800" b="1" dirty="0">
                <a:solidFill>
                  <a:prstClr val="black"/>
                </a:solidFill>
                <a:latin typeface="Cambria" panose="02040503050406030204" pitchFamily="18" charset="0"/>
                <a:ea typeface="Cambria" panose="02040503050406030204" pitchFamily="18" charset="0"/>
                <a:cs typeface="KoHo Medium"/>
                <a:sym typeface="KoHo Medium"/>
              </a:rPr>
              <a:t>.</a:t>
            </a:r>
          </a:p>
          <a:p>
            <a:pPr marL="513064" indent="-513064">
              <a:spcAft>
                <a:spcPts val="1596"/>
              </a:spcAft>
              <a:buFontTx/>
              <a:buAutoNum type="alphaUcPeriod"/>
              <a:defRPr/>
            </a:pP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Số</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dao</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động</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trong</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1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giây</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của</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cánh</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muỗi</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là</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600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lần</a:t>
            </a:r>
            <a:r>
              <a:rPr lang="en-US" sz="2800" b="1" dirty="0">
                <a:solidFill>
                  <a:prstClr val="black"/>
                </a:solidFill>
                <a:latin typeface="Cambria" panose="02040503050406030204" pitchFamily="18" charset="0"/>
                <a:ea typeface="Cambria" panose="02040503050406030204" pitchFamily="18" charset="0"/>
                <a:cs typeface="KoHo Medium"/>
                <a:sym typeface="KoHo Medium"/>
              </a:rPr>
              <a:t>.</a:t>
            </a:r>
          </a:p>
          <a:p>
            <a:pPr marL="513064" indent="-513064">
              <a:spcAft>
                <a:spcPts val="1596"/>
              </a:spcAft>
              <a:buFontTx/>
              <a:buAutoNum type="alphaUcPeriod"/>
              <a:defRPr/>
            </a:pP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Tất</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cả</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đều</a:t>
            </a:r>
            <a:r>
              <a:rPr lang="en-US" sz="2800" b="1" dirty="0">
                <a:solidFill>
                  <a:prstClr val="black"/>
                </a:solidFill>
                <a:latin typeface="Cambria" panose="02040503050406030204" pitchFamily="18" charset="0"/>
                <a:ea typeface="Cambria" panose="02040503050406030204" pitchFamily="18" charset="0"/>
                <a:cs typeface="KoHo Medium"/>
                <a:sym typeface="KoHo Medium"/>
              </a:rPr>
              <a:t> </a:t>
            </a:r>
            <a:r>
              <a:rPr lang="en-US" sz="2800" b="1" dirty="0" err="1">
                <a:solidFill>
                  <a:prstClr val="black"/>
                </a:solidFill>
                <a:latin typeface="Cambria" panose="02040503050406030204" pitchFamily="18" charset="0"/>
                <a:ea typeface="Cambria" panose="02040503050406030204" pitchFamily="18" charset="0"/>
                <a:cs typeface="KoHo Medium"/>
                <a:sym typeface="KoHo Medium"/>
              </a:rPr>
              <a:t>đúng</a:t>
            </a:r>
            <a:r>
              <a:rPr lang="en-US" sz="2800" b="1" dirty="0">
                <a:solidFill>
                  <a:prstClr val="black"/>
                </a:solidFill>
                <a:latin typeface="Cambria" panose="02040503050406030204" pitchFamily="18" charset="0"/>
                <a:ea typeface="Cambria" panose="02040503050406030204" pitchFamily="18" charset="0"/>
                <a:cs typeface="KoHo Medium"/>
                <a:sym typeface="KoHo Medium"/>
              </a:rPr>
              <a:t>.</a:t>
            </a:r>
          </a:p>
        </p:txBody>
      </p:sp>
    </p:spTree>
    <p:extLst>
      <p:ext uri="{BB962C8B-B14F-4D97-AF65-F5344CB8AC3E}">
        <p14:creationId xmlns:p14="http://schemas.microsoft.com/office/powerpoint/2010/main" val="400293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repeatCount="3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3"/>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2480059-C44D-4B73-89DE-063C42FFF263}"/>
              </a:ext>
            </a:extLst>
          </p:cNvPr>
          <p:cNvPicPr>
            <a:picLocks noChangeAspect="1"/>
          </p:cNvPicPr>
          <p:nvPr/>
        </p:nvPicPr>
        <p:blipFill>
          <a:blip r:embed="rId2"/>
          <a:stretch>
            <a:fillRect/>
          </a:stretch>
        </p:blipFill>
        <p:spPr>
          <a:xfrm>
            <a:off x="3610" y="-24320"/>
            <a:ext cx="12161838" cy="815659"/>
          </a:xfrm>
          <a:prstGeom prst="rect">
            <a:avLst/>
          </a:prstGeom>
          <a:ln>
            <a:noFill/>
          </a:ln>
          <a:effectLst>
            <a:softEdge rad="112500"/>
          </a:effectLst>
        </p:spPr>
      </p:pic>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594519" y="1246656"/>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biên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dao</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động</a:t>
            </a:r>
            <a:r>
              <a:rPr lang="en-US" altLang="en-US" sz="2800" b="1" dirty="0">
                <a:solidFill>
                  <a:srgbClr val="00B050"/>
                </a:solidFill>
                <a:cs typeface="Times New Roman" panose="02020603050405020304" pitchFamily="18" charset="0"/>
              </a:rPr>
              <a:t> </a:t>
            </a:r>
          </a:p>
        </p:txBody>
      </p:sp>
      <p:graphicFrame>
        <p:nvGraphicFramePr>
          <p:cNvPr id="10" name="Group 30">
            <a:extLst>
              <a:ext uri="{FF2B5EF4-FFF2-40B4-BE49-F238E27FC236}">
                <a16:creationId xmlns="" xmlns:a16="http://schemas.microsoft.com/office/drawing/2014/main" id="{ED3AF647-4B1B-4AE1-835E-216BD03A0245}"/>
              </a:ext>
            </a:extLst>
          </p:cNvPr>
          <p:cNvGraphicFramePr>
            <a:graphicFrameLocks noGrp="1"/>
          </p:cNvGraphicFramePr>
          <p:nvPr>
            <p:extLst>
              <p:ext uri="{D42A27DB-BD31-4B8C-83A1-F6EECF244321}">
                <p14:modId xmlns:p14="http://schemas.microsoft.com/office/powerpoint/2010/main" val="2736640102"/>
              </p:ext>
            </p:extLst>
          </p:nvPr>
        </p:nvGraphicFramePr>
        <p:xfrm>
          <a:off x="3060294" y="4038600"/>
          <a:ext cx="8818562" cy="2736881"/>
        </p:xfrm>
        <a:graphic>
          <a:graphicData uri="http://schemas.openxmlformats.org/drawingml/2006/table">
            <a:tbl>
              <a:tblPr/>
              <a:tblGrid>
                <a:gridCol w="2964861">
                  <a:extLst>
                    <a:ext uri="{9D8B030D-6E8A-4147-A177-3AD203B41FA5}">
                      <a16:colId xmlns="" xmlns:a16="http://schemas.microsoft.com/office/drawing/2014/main" val="20000"/>
                    </a:ext>
                  </a:extLst>
                </a:gridCol>
                <a:gridCol w="3649060">
                  <a:extLst>
                    <a:ext uri="{9D8B030D-6E8A-4147-A177-3AD203B41FA5}">
                      <a16:colId xmlns="" xmlns:a16="http://schemas.microsoft.com/office/drawing/2014/main" val="20001"/>
                    </a:ext>
                  </a:extLst>
                </a:gridCol>
                <a:gridCol w="2204641">
                  <a:extLst>
                    <a:ext uri="{9D8B030D-6E8A-4147-A177-3AD203B41FA5}">
                      <a16:colId xmlns="" xmlns:a16="http://schemas.microsoft.com/office/drawing/2014/main" val="20002"/>
                    </a:ext>
                  </a:extLst>
                </a:gridCol>
              </a:tblGrid>
              <a:tr h="969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Cách</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làm</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thước</a:t>
                      </a:r>
                      <a:r>
                        <a:rPr kumimoji="0" lang="en-US" sz="2600" b="1" i="0" u="none" strike="noStrike" cap="none" normalizeH="0" baseline="0" dirty="0">
                          <a:ln>
                            <a:noFill/>
                          </a:ln>
                          <a:solidFill>
                            <a:schemeClr val="tx1"/>
                          </a:solidFill>
                          <a:effectLst/>
                          <a:latin typeface="Constantia"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dao</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động</a:t>
                      </a:r>
                      <a:endParaRPr kumimoji="0" lang="en-US" sz="2600" b="1" i="0" u="none" strike="noStrike" cap="none" normalizeH="0" baseline="0" dirty="0">
                        <a:ln>
                          <a:noFill/>
                        </a:ln>
                        <a:solidFill>
                          <a:schemeClr val="tx1"/>
                        </a:solidFill>
                        <a:effectLst/>
                        <a:latin typeface="Constantia" pitchFamily="18" charset="0"/>
                      </a:endParaRPr>
                    </a:p>
                  </a:txBody>
                  <a:tcPr marL="91227" marR="91227" marT="45589" marB="45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Đầu</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thước</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dao</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err="1">
                          <a:ln>
                            <a:noFill/>
                          </a:ln>
                          <a:solidFill>
                            <a:schemeClr val="tx1"/>
                          </a:solidFill>
                          <a:effectLst/>
                          <a:latin typeface="Constantia" pitchFamily="18" charset="0"/>
                        </a:rPr>
                        <a:t>động</a:t>
                      </a:r>
                      <a:r>
                        <a:rPr kumimoji="0" lang="en-US" sz="2600" b="1" i="0" u="none" strike="noStrike" cap="none" normalizeH="0" baseline="0">
                          <a:ln>
                            <a:noFill/>
                          </a:ln>
                          <a:solidFill>
                            <a:schemeClr val="tx1"/>
                          </a:solidFill>
                          <a:effectLst/>
                          <a:latin typeface="Constantia" pitchFamily="18" charset="0"/>
                        </a:rPr>
                        <a:t> </a:t>
                      </a:r>
                      <a:r>
                        <a:rPr kumimoji="0" lang="en-US" sz="2600" b="1" i="0" u="none" strike="noStrike" cap="none" normalizeH="0" baseline="0">
                          <a:ln>
                            <a:noFill/>
                          </a:ln>
                          <a:solidFill>
                            <a:srgbClr val="0000FF"/>
                          </a:solidFill>
                          <a:effectLst/>
                          <a:latin typeface="Constantia" pitchFamily="18" charset="0"/>
                        </a:rPr>
                        <a:t>mạnh </a:t>
                      </a:r>
                      <a:r>
                        <a:rPr kumimoji="0" lang="en-US" sz="2600" b="1" i="0" u="none" strike="noStrike" cap="none" normalizeH="0" baseline="0">
                          <a:ln>
                            <a:noFill/>
                          </a:ln>
                          <a:solidFill>
                            <a:schemeClr val="tx1"/>
                          </a:solidFill>
                          <a:effectLst/>
                          <a:latin typeface="Constantia" pitchFamily="18" charset="0"/>
                        </a:rPr>
                        <a:t> hay  </a:t>
                      </a:r>
                      <a:r>
                        <a:rPr kumimoji="0" lang="en-US" sz="2600" b="1" i="0" u="none" strike="noStrike" cap="none" normalizeH="0" baseline="0">
                          <a:ln>
                            <a:noFill/>
                          </a:ln>
                          <a:solidFill>
                            <a:srgbClr val="0000FF"/>
                          </a:solidFill>
                          <a:effectLst/>
                          <a:latin typeface="Constantia" pitchFamily="18" charset="0"/>
                        </a:rPr>
                        <a:t>yếu</a:t>
                      </a:r>
                      <a:r>
                        <a:rPr kumimoji="0" lang="en-US" sz="2600" b="1" i="0" u="none" strike="noStrike" cap="none" normalizeH="0" baseline="0">
                          <a:ln>
                            <a:noFill/>
                          </a:ln>
                          <a:solidFill>
                            <a:schemeClr val="tx1"/>
                          </a:solidFill>
                          <a:effectLst/>
                          <a:latin typeface="Constantia" pitchFamily="18" charset="0"/>
                        </a:rPr>
                        <a:t>?</a:t>
                      </a:r>
                      <a:endParaRPr kumimoji="0" lang="en-US" sz="2600" b="1" i="0" u="none" strike="noStrike" cap="none" normalizeH="0" baseline="0" dirty="0">
                        <a:ln>
                          <a:noFill/>
                        </a:ln>
                        <a:solidFill>
                          <a:schemeClr val="tx1"/>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Âm</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err="1">
                          <a:ln>
                            <a:noFill/>
                          </a:ln>
                          <a:solidFill>
                            <a:schemeClr val="tx1"/>
                          </a:solidFill>
                          <a:effectLst/>
                          <a:latin typeface="Constantia" pitchFamily="18" charset="0"/>
                        </a:rPr>
                        <a:t>phát</a:t>
                      </a:r>
                      <a:r>
                        <a:rPr kumimoji="0" lang="en-US" sz="2600" b="1" i="0" u="none" strike="noStrike" cap="none" normalizeH="0" baseline="0">
                          <a:ln>
                            <a:noFill/>
                          </a:ln>
                          <a:solidFill>
                            <a:schemeClr val="tx1"/>
                          </a:solidFill>
                          <a:effectLst/>
                          <a:latin typeface="Constantia" pitchFamily="18" charset="0"/>
                        </a:rPr>
                        <a:t> ra </a:t>
                      </a:r>
                      <a:r>
                        <a:rPr kumimoji="0" lang="en-US" sz="2600" b="1" i="0" u="none" strike="noStrike" cap="none" normalizeH="0" baseline="0">
                          <a:ln>
                            <a:noFill/>
                          </a:ln>
                          <a:solidFill>
                            <a:srgbClr val="0000FF"/>
                          </a:solidFill>
                          <a:effectLst/>
                          <a:latin typeface="Constantia" pitchFamily="18" charset="0"/>
                        </a:rPr>
                        <a:t> </a:t>
                      </a:r>
                      <a:r>
                        <a:rPr kumimoji="0" lang="en-US" sz="2600" b="1" i="0" u="none" strike="noStrike" cap="none" normalizeH="0" baseline="0" dirty="0">
                          <a:ln>
                            <a:noFill/>
                          </a:ln>
                          <a:solidFill>
                            <a:srgbClr val="0000FF"/>
                          </a:solidFill>
                          <a:effectLst/>
                          <a:latin typeface="Constantia" pitchFamily="18" charset="0"/>
                        </a:rPr>
                        <a:t>to </a:t>
                      </a:r>
                      <a:r>
                        <a:rPr kumimoji="0" lang="en-US" sz="2600" b="1" i="0" u="none" strike="noStrike" cap="none" normalizeH="0" baseline="0" dirty="0">
                          <a:ln>
                            <a:noFill/>
                          </a:ln>
                          <a:solidFill>
                            <a:schemeClr val="tx1"/>
                          </a:solidFill>
                          <a:effectLst/>
                          <a:latin typeface="Constantia" pitchFamily="18" charset="0"/>
                        </a:rPr>
                        <a:t>hay </a:t>
                      </a:r>
                      <a:r>
                        <a:rPr kumimoji="0" lang="en-US" sz="2600" b="1" i="0" u="none" strike="noStrike" cap="none" normalizeH="0" baseline="0" dirty="0" err="1">
                          <a:ln>
                            <a:noFill/>
                          </a:ln>
                          <a:solidFill>
                            <a:srgbClr val="0000FF"/>
                          </a:solidFill>
                          <a:effectLst/>
                          <a:latin typeface="Constantia" pitchFamily="18" charset="0"/>
                        </a:rPr>
                        <a:t>nhỏ</a:t>
                      </a:r>
                      <a:r>
                        <a:rPr kumimoji="0" lang="en-US" sz="2600" b="1" i="0" u="none" strike="noStrike" cap="none" normalizeH="0" baseline="0" dirty="0">
                          <a:ln>
                            <a:noFill/>
                          </a:ln>
                          <a:solidFill>
                            <a:schemeClr val="tx1"/>
                          </a:solidFill>
                          <a:effectLst/>
                          <a:latin typeface="Constantia" pitchFamily="18" charset="0"/>
                        </a:rPr>
                        <a:t>?</a:t>
                      </a:r>
                    </a:p>
                  </a:txBody>
                  <a:tcPr marL="91227" marR="91227" marT="45589" marB="45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0"/>
                  </a:ext>
                </a:extLst>
              </a:tr>
              <a:tr h="8836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Constantia" pitchFamily="18" charset="0"/>
                        </a:rPr>
                        <a:t>Nâng đầu thước </a:t>
                      </a:r>
                      <a:r>
                        <a:rPr kumimoji="0" lang="en-US" sz="2600" b="1" i="0" u="none" strike="noStrike" cap="none" normalizeH="0" baseline="0">
                          <a:ln>
                            <a:noFill/>
                          </a:ln>
                          <a:solidFill>
                            <a:srgbClr val="0000FF"/>
                          </a:solidFill>
                          <a:effectLst/>
                          <a:latin typeface="Constantia" pitchFamily="18" charset="0"/>
                        </a:rPr>
                        <a:t>lệch nhiều</a:t>
                      </a:r>
                    </a:p>
                  </a:txBody>
                  <a:tcPr marL="91227" marR="91227" marT="45589" marB="45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1"/>
                  </a:ext>
                </a:extLst>
              </a:tr>
              <a:tr h="8836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Constantia" pitchFamily="18" charset="0"/>
                        </a:rPr>
                        <a:t>Nâng đầu thước </a:t>
                      </a:r>
                      <a:r>
                        <a:rPr kumimoji="0" lang="en-US" sz="2600" b="1" i="0" u="none" strike="noStrike" cap="none" normalizeH="0" baseline="0">
                          <a:ln>
                            <a:noFill/>
                          </a:ln>
                          <a:solidFill>
                            <a:srgbClr val="0000FF"/>
                          </a:solidFill>
                          <a:effectLst/>
                          <a:latin typeface="Constantia" pitchFamily="18" charset="0"/>
                        </a:rPr>
                        <a:t>lệch ít</a:t>
                      </a:r>
                    </a:p>
                  </a:txBody>
                  <a:tcPr marL="91227" marR="91227" marT="45589" marB="45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2"/>
                  </a:ext>
                </a:extLst>
              </a:tr>
            </a:tbl>
          </a:graphicData>
        </a:graphic>
      </p:graphicFrame>
      <p:grpSp>
        <p:nvGrpSpPr>
          <p:cNvPr id="41" name="Group 40">
            <a:extLst>
              <a:ext uri="{FF2B5EF4-FFF2-40B4-BE49-F238E27FC236}">
                <a16:creationId xmlns="" xmlns:a16="http://schemas.microsoft.com/office/drawing/2014/main" id="{176475D5-E4DE-482B-81FD-533D8F1A52B3}"/>
              </a:ext>
            </a:extLst>
          </p:cNvPr>
          <p:cNvGrpSpPr/>
          <p:nvPr/>
        </p:nvGrpSpPr>
        <p:grpSpPr>
          <a:xfrm>
            <a:off x="2660244" y="1603375"/>
            <a:ext cx="9521825" cy="1600200"/>
            <a:chOff x="2660244" y="1603375"/>
            <a:chExt cx="9521825" cy="1600200"/>
          </a:xfrm>
        </p:grpSpPr>
        <p:grpSp>
          <p:nvGrpSpPr>
            <p:cNvPr id="5" name="Group 4">
              <a:extLst>
                <a:ext uri="{FF2B5EF4-FFF2-40B4-BE49-F238E27FC236}">
                  <a16:creationId xmlns="" xmlns:a16="http://schemas.microsoft.com/office/drawing/2014/main" id="{F571FBE2-2056-422F-89C3-9B9DA6A57276}"/>
                </a:ext>
              </a:extLst>
            </p:cNvPr>
            <p:cNvGrpSpPr/>
            <p:nvPr/>
          </p:nvGrpSpPr>
          <p:grpSpPr>
            <a:xfrm>
              <a:off x="2660244" y="1603375"/>
              <a:ext cx="7432675" cy="1455737"/>
              <a:chOff x="2660244" y="1603375"/>
              <a:chExt cx="7432675" cy="1455737"/>
            </a:xfrm>
          </p:grpSpPr>
          <p:grpSp>
            <p:nvGrpSpPr>
              <p:cNvPr id="14" name="Group 13">
                <a:extLst>
                  <a:ext uri="{FF2B5EF4-FFF2-40B4-BE49-F238E27FC236}">
                    <a16:creationId xmlns="" xmlns:a16="http://schemas.microsoft.com/office/drawing/2014/main" id="{7066CBC3-D657-41F3-9B16-DF5BB1AD4A27}"/>
                  </a:ext>
                </a:extLst>
              </p:cNvPr>
              <p:cNvGrpSpPr/>
              <p:nvPr/>
            </p:nvGrpSpPr>
            <p:grpSpPr>
              <a:xfrm>
                <a:off x="6368644" y="1603375"/>
                <a:ext cx="3724275" cy="1425575"/>
                <a:chOff x="4979988" y="1681163"/>
                <a:chExt cx="3724275" cy="1425575"/>
              </a:xfrm>
            </p:grpSpPr>
            <p:sp>
              <p:nvSpPr>
                <p:cNvPr id="15" name="Arc 14">
                  <a:extLst>
                    <a:ext uri="{FF2B5EF4-FFF2-40B4-BE49-F238E27FC236}">
                      <a16:creationId xmlns="" xmlns:a16="http://schemas.microsoft.com/office/drawing/2014/main" id="{EECC3D86-FBD1-4C7B-8668-444B4BFEDC6D}"/>
                    </a:ext>
                  </a:extLst>
                </p:cNvPr>
                <p:cNvSpPr/>
                <p:nvPr/>
              </p:nvSpPr>
              <p:spPr bwMode="auto">
                <a:xfrm rot="5139068">
                  <a:off x="6272213" y="388938"/>
                  <a:ext cx="1139825" cy="3724275"/>
                </a:xfrm>
                <a:prstGeom prst="arc">
                  <a:avLst>
                    <a:gd name="adj1" fmla="val 16547136"/>
                    <a:gd name="adj2" fmla="val 582597"/>
                  </a:avLst>
                </a:prstGeom>
                <a:solidFill>
                  <a:schemeClr val="bg1"/>
                </a:solidFill>
                <a:ln w="57150" cap="flat" cmpd="sng" algn="ctr">
                  <a:solidFill>
                    <a:schemeClr val="tx1"/>
                  </a:solidFill>
                  <a:prstDash val="solid"/>
                  <a:round/>
                  <a:headEnd type="none" w="med" len="med"/>
                  <a:tailEnd type="none" w="med" len="med"/>
                </a:ln>
                <a:effectLst/>
              </p:spPr>
              <p:txBody>
                <a:bodyPr/>
                <a:lstStyle/>
                <a:p>
                  <a:pPr>
                    <a:defRPr/>
                  </a:pPr>
                  <a:endParaRPr lang="en-US" sz="2394"/>
                </a:p>
              </p:txBody>
            </p:sp>
            <p:cxnSp>
              <p:nvCxnSpPr>
                <p:cNvPr id="16" name="Straight Connector 24">
                  <a:extLst>
                    <a:ext uri="{FF2B5EF4-FFF2-40B4-BE49-F238E27FC236}">
                      <a16:creationId xmlns="" xmlns:a16="http://schemas.microsoft.com/office/drawing/2014/main" id="{1D108101-7D27-492F-A1BD-60DCCD929E83}"/>
                    </a:ext>
                  </a:extLst>
                </p:cNvPr>
                <p:cNvCxnSpPr>
                  <a:cxnSpLocks noChangeShapeType="1"/>
                </p:cNvCxnSpPr>
                <p:nvPr/>
              </p:nvCxnSpPr>
              <p:spPr bwMode="auto">
                <a:xfrm>
                  <a:off x="5702041" y="2816871"/>
                  <a:ext cx="1140084" cy="1584"/>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7" name="Rectangle 16">
                  <a:extLst>
                    <a:ext uri="{FF2B5EF4-FFF2-40B4-BE49-F238E27FC236}">
                      <a16:creationId xmlns="" xmlns:a16="http://schemas.microsoft.com/office/drawing/2014/main" id="{A74940D2-64CC-46B4-8B3D-04C15D542D5B}"/>
                    </a:ext>
                  </a:extLst>
                </p:cNvPr>
                <p:cNvSpPr/>
                <p:nvPr/>
              </p:nvSpPr>
              <p:spPr bwMode="auto">
                <a:xfrm>
                  <a:off x="5714709" y="2846967"/>
                  <a:ext cx="1292095" cy="259771"/>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a:solidFill>
                      <a:schemeClr val="tx1"/>
                    </a:solidFill>
                    <a:latin typeface="Times New Roman" panose="02020603050405020304" pitchFamily="18" charset="0"/>
                  </a:endParaRPr>
                </a:p>
              </p:txBody>
            </p:sp>
          </p:grpSp>
          <p:grpSp>
            <p:nvGrpSpPr>
              <p:cNvPr id="18" name="Group 17">
                <a:extLst>
                  <a:ext uri="{FF2B5EF4-FFF2-40B4-BE49-F238E27FC236}">
                    <a16:creationId xmlns="" xmlns:a16="http://schemas.microsoft.com/office/drawing/2014/main" id="{8C7E491B-31EE-4801-96D0-663D4FA12CDA}"/>
                  </a:ext>
                </a:extLst>
              </p:cNvPr>
              <p:cNvGrpSpPr/>
              <p:nvPr/>
            </p:nvGrpSpPr>
            <p:grpSpPr>
              <a:xfrm>
                <a:off x="2660244" y="1628775"/>
                <a:ext cx="3800475" cy="1430337"/>
                <a:chOff x="1271588" y="1706563"/>
                <a:chExt cx="3800475" cy="1430337"/>
              </a:xfrm>
            </p:grpSpPr>
            <p:sp>
              <p:nvSpPr>
                <p:cNvPr id="19" name="Arc 18">
                  <a:extLst>
                    <a:ext uri="{FF2B5EF4-FFF2-40B4-BE49-F238E27FC236}">
                      <a16:creationId xmlns="" xmlns:a16="http://schemas.microsoft.com/office/drawing/2014/main" id="{9D9667D9-1BDE-4130-B829-EE6804E147B8}"/>
                    </a:ext>
                  </a:extLst>
                </p:cNvPr>
                <p:cNvSpPr/>
                <p:nvPr/>
              </p:nvSpPr>
              <p:spPr bwMode="auto">
                <a:xfrm rot="5400000">
                  <a:off x="2601913" y="376238"/>
                  <a:ext cx="1139825" cy="3800475"/>
                </a:xfrm>
                <a:prstGeom prst="arc">
                  <a:avLst>
                    <a:gd name="adj1" fmla="val 16579200"/>
                    <a:gd name="adj2" fmla="val 156154"/>
                  </a:avLst>
                </a:prstGeom>
                <a:solidFill>
                  <a:schemeClr val="bg1"/>
                </a:solidFill>
                <a:ln w="57150" cap="flat" cmpd="sng" algn="ctr">
                  <a:solidFill>
                    <a:schemeClr val="tx1"/>
                  </a:solidFill>
                  <a:prstDash val="solid"/>
                  <a:round/>
                  <a:headEnd type="none" w="med" len="med"/>
                  <a:tailEnd type="none" w="med" len="med"/>
                </a:ln>
                <a:effectLst/>
              </p:spPr>
              <p:txBody>
                <a:bodyPr/>
                <a:lstStyle/>
                <a:p>
                  <a:pPr>
                    <a:defRPr/>
                  </a:pPr>
                  <a:endParaRPr lang="en-US" sz="2394"/>
                </a:p>
              </p:txBody>
            </p:sp>
            <p:cxnSp>
              <p:nvCxnSpPr>
                <p:cNvPr id="20" name="Straight Connector 17">
                  <a:extLst>
                    <a:ext uri="{FF2B5EF4-FFF2-40B4-BE49-F238E27FC236}">
                      <a16:creationId xmlns="" xmlns:a16="http://schemas.microsoft.com/office/drawing/2014/main" id="{C1C064C3-7399-4DFC-AA39-2A701F042921}"/>
                    </a:ext>
                  </a:extLst>
                </p:cNvPr>
                <p:cNvCxnSpPr>
                  <a:cxnSpLocks noChangeShapeType="1"/>
                </p:cNvCxnSpPr>
                <p:nvPr/>
              </p:nvCxnSpPr>
              <p:spPr bwMode="auto">
                <a:xfrm>
                  <a:off x="1982561" y="2847351"/>
                  <a:ext cx="1163411" cy="158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 xmlns:a16="http://schemas.microsoft.com/office/drawing/2014/main" id="{71B8EF07-68B0-46EE-A488-FC2BD52F4F0D}"/>
                    </a:ext>
                  </a:extLst>
                </p:cNvPr>
                <p:cNvSpPr/>
                <p:nvPr/>
              </p:nvSpPr>
              <p:spPr bwMode="auto">
                <a:xfrm>
                  <a:off x="1995262" y="2877414"/>
                  <a:ext cx="1319081" cy="25948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dirty="0">
                    <a:solidFill>
                      <a:schemeClr val="tx1"/>
                    </a:solidFill>
                    <a:latin typeface="Times New Roman" panose="02020603050405020304" pitchFamily="18" charset="0"/>
                  </a:endParaRPr>
                </a:p>
              </p:txBody>
            </p:sp>
          </p:grpSp>
        </p:grpSp>
        <p:grpSp>
          <p:nvGrpSpPr>
            <p:cNvPr id="8" name="Group 7">
              <a:extLst>
                <a:ext uri="{FF2B5EF4-FFF2-40B4-BE49-F238E27FC236}">
                  <a16:creationId xmlns="" xmlns:a16="http://schemas.microsoft.com/office/drawing/2014/main" id="{ACE6D92A-3E03-47D0-99D6-045CCDDE1E07}"/>
                </a:ext>
              </a:extLst>
            </p:cNvPr>
            <p:cNvGrpSpPr/>
            <p:nvPr/>
          </p:nvGrpSpPr>
          <p:grpSpPr>
            <a:xfrm>
              <a:off x="3357156" y="2743200"/>
              <a:ext cx="8824913" cy="460375"/>
              <a:chOff x="3357156" y="2743200"/>
              <a:chExt cx="8824913" cy="460375"/>
            </a:xfrm>
          </p:grpSpPr>
          <p:cxnSp>
            <p:nvCxnSpPr>
              <p:cNvPr id="22" name="Straight Connector 31">
                <a:extLst>
                  <a:ext uri="{FF2B5EF4-FFF2-40B4-BE49-F238E27FC236}">
                    <a16:creationId xmlns="" xmlns:a16="http://schemas.microsoft.com/office/drawing/2014/main" id="{91EA8805-F1CE-40CE-B10B-0FAD57C39C27}"/>
                  </a:ext>
                </a:extLst>
              </p:cNvPr>
              <p:cNvCxnSpPr>
                <a:cxnSpLocks noChangeShapeType="1"/>
              </p:cNvCxnSpPr>
              <p:nvPr/>
            </p:nvCxnSpPr>
            <p:spPr bwMode="auto">
              <a:xfrm>
                <a:off x="3357156" y="2768600"/>
                <a:ext cx="7664450" cy="1587"/>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9" name="TextBox 28">
                <a:extLst>
                  <a:ext uri="{FF2B5EF4-FFF2-40B4-BE49-F238E27FC236}">
                    <a16:creationId xmlns="" xmlns:a16="http://schemas.microsoft.com/office/drawing/2014/main" id="{571EBD8C-A147-4886-A782-357EB69C5E2F}"/>
                  </a:ext>
                </a:extLst>
              </p:cNvPr>
              <p:cNvSpPr txBox="1"/>
              <p:nvPr/>
            </p:nvSpPr>
            <p:spPr>
              <a:xfrm>
                <a:off x="9902419" y="2743200"/>
                <a:ext cx="2279650" cy="460375"/>
              </a:xfrm>
              <a:prstGeom prst="rect">
                <a:avLst/>
              </a:prstGeom>
              <a:noFill/>
            </p:spPr>
            <p:txBody>
              <a:bodyPr>
                <a:spAutoFit/>
              </a:bodyPr>
              <a:lstStyle/>
              <a:p>
                <a:pPr>
                  <a:defRPr/>
                </a:pPr>
                <a:r>
                  <a:rPr lang="en-US" sz="2394" b="1" dirty="0" err="1">
                    <a:latin typeface="Constantia" pitchFamily="18" charset="0"/>
                  </a:rPr>
                  <a:t>Vị</a:t>
                </a:r>
                <a:r>
                  <a:rPr lang="en-US" sz="2394" b="1" dirty="0">
                    <a:latin typeface="Constantia" pitchFamily="18" charset="0"/>
                  </a:rPr>
                  <a:t> </a:t>
                </a:r>
                <a:r>
                  <a:rPr lang="en-US" sz="2394" b="1" dirty="0" err="1">
                    <a:latin typeface="Constantia" pitchFamily="18" charset="0"/>
                  </a:rPr>
                  <a:t>trí</a:t>
                </a:r>
                <a:r>
                  <a:rPr lang="en-US" sz="2394" b="1" dirty="0">
                    <a:latin typeface="Constantia" pitchFamily="18" charset="0"/>
                  </a:rPr>
                  <a:t> </a:t>
                </a:r>
                <a:r>
                  <a:rPr lang="en-US" sz="2394" b="1" dirty="0" err="1">
                    <a:latin typeface="Constantia" pitchFamily="18" charset="0"/>
                  </a:rPr>
                  <a:t>cân</a:t>
                </a:r>
                <a:r>
                  <a:rPr lang="en-US" sz="2394" b="1" dirty="0">
                    <a:latin typeface="Constantia" pitchFamily="18" charset="0"/>
                  </a:rPr>
                  <a:t> </a:t>
                </a:r>
                <a:r>
                  <a:rPr lang="en-US" sz="2394" b="1" dirty="0" err="1">
                    <a:latin typeface="Constantia" pitchFamily="18" charset="0"/>
                  </a:rPr>
                  <a:t>bằng</a:t>
                </a:r>
                <a:endParaRPr lang="en-US" sz="2394" b="1" dirty="0">
                  <a:latin typeface="Constantia" pitchFamily="18" charset="0"/>
                </a:endParaRPr>
              </a:p>
            </p:txBody>
          </p:sp>
        </p:grpSp>
      </p:grpSp>
      <p:grpSp>
        <p:nvGrpSpPr>
          <p:cNvPr id="39" name="Group 38">
            <a:extLst>
              <a:ext uri="{FF2B5EF4-FFF2-40B4-BE49-F238E27FC236}">
                <a16:creationId xmlns="" xmlns:a16="http://schemas.microsoft.com/office/drawing/2014/main" id="{E4490D09-4F75-4C02-8EC1-9761AF040863}"/>
              </a:ext>
            </a:extLst>
          </p:cNvPr>
          <p:cNvGrpSpPr/>
          <p:nvPr/>
        </p:nvGrpSpPr>
        <p:grpSpPr>
          <a:xfrm>
            <a:off x="6489294" y="1068318"/>
            <a:ext cx="1489974" cy="1701869"/>
            <a:chOff x="6489294" y="1068318"/>
            <a:chExt cx="1489974" cy="1701869"/>
          </a:xfrm>
        </p:grpSpPr>
        <p:sp>
          <p:nvSpPr>
            <p:cNvPr id="28" name="Rounded Rectangular Callout 19">
              <a:extLst>
                <a:ext uri="{FF2B5EF4-FFF2-40B4-BE49-F238E27FC236}">
                  <a16:creationId xmlns="" xmlns:a16="http://schemas.microsoft.com/office/drawing/2014/main" id="{9C22A37A-3430-49A6-8C36-32DEA168C8D8}"/>
                </a:ext>
              </a:extLst>
            </p:cNvPr>
            <p:cNvSpPr/>
            <p:nvPr/>
          </p:nvSpPr>
          <p:spPr bwMode="auto">
            <a:xfrm>
              <a:off x="6535050" y="1068318"/>
              <a:ext cx="1444218" cy="608092"/>
            </a:xfrm>
            <a:prstGeom prst="wedgeRoundRectCallout">
              <a:avLst>
                <a:gd name="adj1" fmla="val -46480"/>
                <a:gd name="adj2" fmla="val 20848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r>
                <a:rPr lang="en-US" sz="2394" b="1" dirty="0" err="1">
                  <a:latin typeface="Constantia" pitchFamily="18" charset="0"/>
                </a:rPr>
                <a:t>Lệch</a:t>
              </a:r>
              <a:r>
                <a:rPr lang="en-US" sz="2394" b="1" dirty="0">
                  <a:latin typeface="Constantia" pitchFamily="18" charset="0"/>
                </a:rPr>
                <a:t> </a:t>
              </a:r>
              <a:r>
                <a:rPr lang="en-US" sz="2394" b="1" dirty="0" err="1">
                  <a:latin typeface="Constantia" pitchFamily="18" charset="0"/>
                </a:rPr>
                <a:t>ít</a:t>
              </a:r>
              <a:endParaRPr lang="en-US" sz="2394" b="1" dirty="0">
                <a:latin typeface="Constantia" pitchFamily="18" charset="0"/>
              </a:endParaRPr>
            </a:p>
          </p:txBody>
        </p:sp>
        <p:cxnSp>
          <p:nvCxnSpPr>
            <p:cNvPr id="24" name="Straight Arrow Connector 37">
              <a:extLst>
                <a:ext uri="{FF2B5EF4-FFF2-40B4-BE49-F238E27FC236}">
                  <a16:creationId xmlns="" xmlns:a16="http://schemas.microsoft.com/office/drawing/2014/main" id="{BD6980D1-C667-468B-BC2E-FF62FA202FDF}"/>
                </a:ext>
              </a:extLst>
            </p:cNvPr>
            <p:cNvCxnSpPr>
              <a:cxnSpLocks noChangeShapeType="1"/>
            </p:cNvCxnSpPr>
            <p:nvPr/>
          </p:nvCxnSpPr>
          <p:spPr bwMode="auto">
            <a:xfrm rot="5400000">
              <a:off x="6300382" y="2579687"/>
              <a:ext cx="379412" cy="1587"/>
            </a:xfrm>
            <a:prstGeom prst="straightConnector1">
              <a:avLst/>
            </a:prstGeom>
            <a:noFill/>
            <a:ln w="3810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40" name="Group 39">
            <a:extLst>
              <a:ext uri="{FF2B5EF4-FFF2-40B4-BE49-F238E27FC236}">
                <a16:creationId xmlns="" xmlns:a16="http://schemas.microsoft.com/office/drawing/2014/main" id="{114D561D-9500-43B1-836C-3DB2B8F62023}"/>
              </a:ext>
            </a:extLst>
          </p:cNvPr>
          <p:cNvGrpSpPr/>
          <p:nvPr/>
        </p:nvGrpSpPr>
        <p:grpSpPr>
          <a:xfrm>
            <a:off x="10125672" y="666807"/>
            <a:ext cx="1976299" cy="2109730"/>
            <a:chOff x="10125672" y="666807"/>
            <a:chExt cx="1976299" cy="2109730"/>
          </a:xfrm>
        </p:grpSpPr>
        <p:sp>
          <p:nvSpPr>
            <p:cNvPr id="27" name="Rounded Rectangular Callout 17">
              <a:extLst>
                <a:ext uri="{FF2B5EF4-FFF2-40B4-BE49-F238E27FC236}">
                  <a16:creationId xmlns="" xmlns:a16="http://schemas.microsoft.com/office/drawing/2014/main" id="{57B24661-3B3D-4423-906F-E336DF3E4609}"/>
                </a:ext>
              </a:extLst>
            </p:cNvPr>
            <p:cNvSpPr/>
            <p:nvPr/>
          </p:nvSpPr>
          <p:spPr bwMode="auto">
            <a:xfrm>
              <a:off x="10125672" y="666807"/>
              <a:ext cx="1976299" cy="608092"/>
            </a:xfrm>
            <a:prstGeom prst="wedgeRoundRectCallout">
              <a:avLst>
                <a:gd name="adj1" fmla="val -46620"/>
                <a:gd name="adj2" fmla="val 231405"/>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r>
                <a:rPr lang="en-US" sz="2394" b="1" dirty="0" err="1">
                  <a:latin typeface="Constantia" pitchFamily="18" charset="0"/>
                </a:rPr>
                <a:t>Lệch</a:t>
              </a:r>
              <a:r>
                <a:rPr lang="en-US" sz="2394" b="1" dirty="0">
                  <a:latin typeface="Constantia" pitchFamily="18" charset="0"/>
                </a:rPr>
                <a:t> </a:t>
              </a:r>
              <a:r>
                <a:rPr lang="en-US" sz="2394" b="1" dirty="0" err="1">
                  <a:latin typeface="Constantia" pitchFamily="18" charset="0"/>
                </a:rPr>
                <a:t>nhiều</a:t>
              </a:r>
              <a:endParaRPr lang="en-US" sz="2394" b="1" dirty="0">
                <a:latin typeface="Constantia" pitchFamily="18" charset="0"/>
              </a:endParaRPr>
            </a:p>
          </p:txBody>
        </p:sp>
        <p:cxnSp>
          <p:nvCxnSpPr>
            <p:cNvPr id="26" name="Straight Arrow Connector 42">
              <a:extLst>
                <a:ext uri="{FF2B5EF4-FFF2-40B4-BE49-F238E27FC236}">
                  <a16:creationId xmlns="" xmlns:a16="http://schemas.microsoft.com/office/drawing/2014/main" id="{62395613-9FE1-41E0-BA20-E561643A7A23}"/>
                </a:ext>
              </a:extLst>
            </p:cNvPr>
            <p:cNvCxnSpPr>
              <a:cxnSpLocks noChangeShapeType="1"/>
            </p:cNvCxnSpPr>
            <p:nvPr/>
          </p:nvCxnSpPr>
          <p:spPr bwMode="auto">
            <a:xfrm rot="5400000">
              <a:off x="9880194" y="2471737"/>
              <a:ext cx="608012" cy="1588"/>
            </a:xfrm>
            <a:prstGeom prst="straightConnector1">
              <a:avLst/>
            </a:prstGeom>
            <a:noFill/>
            <a:ln w="3810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9" name="Group 8">
            <a:extLst>
              <a:ext uri="{FF2B5EF4-FFF2-40B4-BE49-F238E27FC236}">
                <a16:creationId xmlns="" xmlns:a16="http://schemas.microsoft.com/office/drawing/2014/main" id="{AC660926-F60D-4F24-9F8F-96D33635F0C2}"/>
              </a:ext>
            </a:extLst>
          </p:cNvPr>
          <p:cNvGrpSpPr/>
          <p:nvPr/>
        </p:nvGrpSpPr>
        <p:grpSpPr>
          <a:xfrm>
            <a:off x="4937919" y="1669794"/>
            <a:ext cx="1978412" cy="828209"/>
            <a:chOff x="4937919" y="1669794"/>
            <a:chExt cx="1978412" cy="828209"/>
          </a:xfrm>
        </p:grpSpPr>
        <p:cxnSp>
          <p:nvCxnSpPr>
            <p:cNvPr id="25" name="Straight Connector 38">
              <a:extLst>
                <a:ext uri="{FF2B5EF4-FFF2-40B4-BE49-F238E27FC236}">
                  <a16:creationId xmlns="" xmlns:a16="http://schemas.microsoft.com/office/drawing/2014/main" id="{807E5B56-28CA-4249-A3C1-B16D9C57F5CD}"/>
                </a:ext>
              </a:extLst>
            </p:cNvPr>
            <p:cNvCxnSpPr>
              <a:cxnSpLocks noChangeShapeType="1"/>
            </p:cNvCxnSpPr>
            <p:nvPr/>
          </p:nvCxnSpPr>
          <p:spPr bwMode="auto">
            <a:xfrm>
              <a:off x="4937919" y="2390775"/>
              <a:ext cx="1978412"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0" name="Freeform 107">
              <a:extLst>
                <a:ext uri="{FF2B5EF4-FFF2-40B4-BE49-F238E27FC236}">
                  <a16:creationId xmlns="" xmlns:a16="http://schemas.microsoft.com/office/drawing/2014/main" id="{8C125337-032D-4857-838F-B35DB23ADF69}"/>
                </a:ext>
              </a:extLst>
            </p:cNvPr>
            <p:cNvSpPr>
              <a:spLocks/>
            </p:cNvSpPr>
            <p:nvPr/>
          </p:nvSpPr>
          <p:spPr bwMode="auto">
            <a:xfrm rot="3798242">
              <a:off x="5838181" y="1929501"/>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eaLnBrk="1" hangingPunct="1">
                <a:defRPr/>
              </a:pPr>
              <a:endParaRPr lang="en-US" sz="1795">
                <a:latin typeface="Arial" pitchFamily="34" charset="0"/>
                <a:cs typeface="Arial" pitchFamily="34" charset="0"/>
              </a:endParaRPr>
            </a:p>
          </p:txBody>
        </p:sp>
      </p:grpSp>
      <p:grpSp>
        <p:nvGrpSpPr>
          <p:cNvPr id="38" name="Group 37">
            <a:extLst>
              <a:ext uri="{FF2B5EF4-FFF2-40B4-BE49-F238E27FC236}">
                <a16:creationId xmlns="" xmlns:a16="http://schemas.microsoft.com/office/drawing/2014/main" id="{0EB1C8F1-0B52-45D1-BE9D-70EA24D9DFB0}"/>
              </a:ext>
            </a:extLst>
          </p:cNvPr>
          <p:cNvGrpSpPr/>
          <p:nvPr/>
        </p:nvGrpSpPr>
        <p:grpSpPr>
          <a:xfrm>
            <a:off x="7879944" y="1514152"/>
            <a:ext cx="2457450" cy="828209"/>
            <a:chOff x="7879944" y="1514152"/>
            <a:chExt cx="2457450" cy="828209"/>
          </a:xfrm>
        </p:grpSpPr>
        <p:cxnSp>
          <p:nvCxnSpPr>
            <p:cNvPr id="23" name="Straight Connector 33">
              <a:extLst>
                <a:ext uri="{FF2B5EF4-FFF2-40B4-BE49-F238E27FC236}">
                  <a16:creationId xmlns="" xmlns:a16="http://schemas.microsoft.com/office/drawing/2014/main" id="{DD51FF73-FB5C-48BE-B0F2-DC391F15F093}"/>
                </a:ext>
              </a:extLst>
            </p:cNvPr>
            <p:cNvCxnSpPr>
              <a:cxnSpLocks noChangeShapeType="1"/>
            </p:cNvCxnSpPr>
            <p:nvPr/>
          </p:nvCxnSpPr>
          <p:spPr bwMode="auto">
            <a:xfrm>
              <a:off x="7879944" y="2187575"/>
              <a:ext cx="2457450"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1" name="Freeform 107">
              <a:extLst>
                <a:ext uri="{FF2B5EF4-FFF2-40B4-BE49-F238E27FC236}">
                  <a16:creationId xmlns="" xmlns:a16="http://schemas.microsoft.com/office/drawing/2014/main" id="{59079045-AB29-4930-9B03-BB448F098495}"/>
                </a:ext>
              </a:extLst>
            </p:cNvPr>
            <p:cNvSpPr>
              <a:spLocks/>
            </p:cNvSpPr>
            <p:nvPr/>
          </p:nvSpPr>
          <p:spPr bwMode="auto">
            <a:xfrm rot="3798242">
              <a:off x="9499402" y="1773859"/>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eaLnBrk="1" hangingPunct="1">
                <a:defRPr/>
              </a:pPr>
              <a:endParaRPr lang="en-US" sz="1795">
                <a:latin typeface="Arial" pitchFamily="34" charset="0"/>
                <a:cs typeface="Arial" pitchFamily="34" charset="0"/>
              </a:endParaRPr>
            </a:p>
          </p:txBody>
        </p:sp>
      </p:grpSp>
      <p:sp>
        <p:nvSpPr>
          <p:cNvPr id="36" name="Text Box 3">
            <a:extLst>
              <a:ext uri="{FF2B5EF4-FFF2-40B4-BE49-F238E27FC236}">
                <a16:creationId xmlns="" xmlns:a16="http://schemas.microsoft.com/office/drawing/2014/main" id="{BAF11CD0-6E2E-4AB3-8312-304CD565A29A}"/>
              </a:ext>
            </a:extLst>
          </p:cNvPr>
          <p:cNvSpPr txBox="1">
            <a:spLocks noChangeArrowheads="1"/>
          </p:cNvSpPr>
          <p:nvPr/>
        </p:nvSpPr>
        <p:spPr bwMode="auto">
          <a:xfrm>
            <a:off x="259878" y="2187879"/>
            <a:ext cx="2039066" cy="3960508"/>
          </a:xfrm>
          <a:prstGeom prst="rect">
            <a:avLst/>
          </a:prstGeom>
          <a:noFill/>
          <a:ln w="9525">
            <a:noFill/>
            <a:miter lim="800000"/>
            <a:headEnd/>
            <a:tailEnd/>
          </a:ln>
        </p:spPr>
        <p:txBody>
          <a:bodyPr wrap="square">
            <a:spAutoFit/>
          </a:bodyPr>
          <a:lstStyle/>
          <a:p>
            <a:pPr eaLnBrk="1" hangingPunct="1">
              <a:spcBef>
                <a:spcPct val="50000"/>
              </a:spcBef>
              <a:defRPr/>
            </a:pPr>
            <a:r>
              <a:rPr lang="en-US" altLang="en-US" sz="2793" b="1" dirty="0">
                <a:solidFill>
                  <a:srgbClr val="FF0000"/>
                </a:solidFill>
                <a:latin typeface="Constantia" pitchFamily="18" charset="0"/>
              </a:rPr>
              <a:t>Quan </a:t>
            </a:r>
            <a:r>
              <a:rPr lang="en-US" altLang="en-US" sz="2793" b="1" dirty="0" err="1">
                <a:solidFill>
                  <a:srgbClr val="FF0000"/>
                </a:solidFill>
                <a:latin typeface="Constantia" pitchFamily="18" charset="0"/>
              </a:rPr>
              <a:t>sát</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dao</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động</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của</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đầu</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thước</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lắng</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nghe</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âm</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phát</a:t>
            </a:r>
            <a:r>
              <a:rPr lang="en-US" altLang="en-US" sz="2793" b="1" dirty="0">
                <a:solidFill>
                  <a:srgbClr val="FF0000"/>
                </a:solidFill>
                <a:latin typeface="Constantia" pitchFamily="18" charset="0"/>
              </a:rPr>
              <a:t> ra </a:t>
            </a:r>
            <a:r>
              <a:rPr lang="en-US" altLang="en-US" sz="2793" b="1" dirty="0" err="1">
                <a:solidFill>
                  <a:srgbClr val="FF0000"/>
                </a:solidFill>
                <a:latin typeface="Constantia" pitchFamily="18" charset="0"/>
              </a:rPr>
              <a:t>rồi</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điền</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vào</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bảng</a:t>
            </a:r>
            <a:r>
              <a:rPr lang="en-US" altLang="en-US" sz="2793" b="1" dirty="0">
                <a:solidFill>
                  <a:srgbClr val="FF0000"/>
                </a:solidFill>
                <a:latin typeface="Constantia" pitchFamily="18" charset="0"/>
              </a:rPr>
              <a:t> </a:t>
            </a:r>
            <a:r>
              <a:rPr lang="en-US" altLang="en-US" sz="2793" b="1" dirty="0" err="1">
                <a:solidFill>
                  <a:srgbClr val="FF0000"/>
                </a:solidFill>
                <a:latin typeface="Constantia" pitchFamily="18" charset="0"/>
              </a:rPr>
              <a:t>sau</a:t>
            </a:r>
            <a:r>
              <a:rPr lang="en-US" altLang="en-US" sz="2793" b="1" dirty="0">
                <a:solidFill>
                  <a:srgbClr val="FF0000"/>
                </a:solidFill>
                <a:latin typeface="Constantia" pitchFamily="18" charset="0"/>
              </a:rPr>
              <a:t>.</a:t>
            </a: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259877" y="799252"/>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 – ĐỘ TO CỦA ÂM</a:t>
            </a:r>
          </a:p>
        </p:txBody>
      </p:sp>
      <p:sp>
        <p:nvSpPr>
          <p:cNvPr id="44" name="TextBox 43">
            <a:extLst>
              <a:ext uri="{FF2B5EF4-FFF2-40B4-BE49-F238E27FC236}">
                <a16:creationId xmlns="" xmlns:a16="http://schemas.microsoft.com/office/drawing/2014/main" id="{2CDC4579-792E-4579-A2C4-9BC5216C58D9}"/>
              </a:ext>
            </a:extLst>
          </p:cNvPr>
          <p:cNvSpPr txBox="1"/>
          <p:nvPr/>
        </p:nvSpPr>
        <p:spPr>
          <a:xfrm>
            <a:off x="7469575" y="5222374"/>
            <a:ext cx="912429" cy="430887"/>
          </a:xfrm>
          <a:prstGeom prst="rect">
            <a:avLst/>
          </a:prstGeom>
          <a:noFill/>
        </p:spPr>
        <p:txBody>
          <a:bodyPr wrap="none" rtlCol="0">
            <a:spAutoFit/>
          </a:bodyPr>
          <a:lstStyle/>
          <a:p>
            <a:r>
              <a:rPr lang="en-US" sz="2200" b="1" dirty="0" err="1">
                <a:solidFill>
                  <a:srgbClr val="FF0000"/>
                </a:solidFill>
                <a:latin typeface="Cambria" panose="02040503050406030204" pitchFamily="18" charset="0"/>
                <a:ea typeface="Cambria" panose="02040503050406030204" pitchFamily="18" charset="0"/>
              </a:rPr>
              <a:t>Mạnh</a:t>
            </a:r>
            <a:endParaRPr lang="en-US" sz="2200" b="1" dirty="0">
              <a:solidFill>
                <a:srgbClr val="FF0000"/>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 xmlns:a16="http://schemas.microsoft.com/office/drawing/2014/main" id="{A388A4FD-94A5-4402-804F-ACC336FA6FDB}"/>
              </a:ext>
            </a:extLst>
          </p:cNvPr>
          <p:cNvSpPr txBox="1"/>
          <p:nvPr/>
        </p:nvSpPr>
        <p:spPr>
          <a:xfrm>
            <a:off x="7599313" y="6148387"/>
            <a:ext cx="663708" cy="430887"/>
          </a:xfrm>
          <a:prstGeom prst="rect">
            <a:avLst/>
          </a:prstGeom>
          <a:noFill/>
        </p:spPr>
        <p:txBody>
          <a:bodyPr wrap="none" rtlCol="0">
            <a:spAutoFit/>
          </a:bodyPr>
          <a:lstStyle/>
          <a:p>
            <a:r>
              <a:rPr lang="en-US" sz="2200" b="1" dirty="0" err="1">
                <a:solidFill>
                  <a:srgbClr val="FF0000"/>
                </a:solidFill>
                <a:latin typeface="Cambria" panose="02040503050406030204" pitchFamily="18" charset="0"/>
                <a:ea typeface="Cambria" panose="02040503050406030204" pitchFamily="18" charset="0"/>
              </a:rPr>
              <a:t>Yếu</a:t>
            </a:r>
            <a:endParaRPr lang="en-US" sz="2200" b="1" dirty="0">
              <a:solidFill>
                <a:srgbClr val="FF0000"/>
              </a:solidFill>
              <a:latin typeface="Cambria" panose="02040503050406030204" pitchFamily="18" charset="0"/>
              <a:ea typeface="Cambria" panose="02040503050406030204" pitchFamily="18" charset="0"/>
            </a:endParaRPr>
          </a:p>
        </p:txBody>
      </p:sp>
      <p:sp>
        <p:nvSpPr>
          <p:cNvPr id="46" name="TextBox 45">
            <a:extLst>
              <a:ext uri="{FF2B5EF4-FFF2-40B4-BE49-F238E27FC236}">
                <a16:creationId xmlns="" xmlns:a16="http://schemas.microsoft.com/office/drawing/2014/main" id="{2B129302-C04A-4B68-A6CF-D1424B6F88B1}"/>
              </a:ext>
            </a:extLst>
          </p:cNvPr>
          <p:cNvSpPr txBox="1"/>
          <p:nvPr/>
        </p:nvSpPr>
        <p:spPr>
          <a:xfrm>
            <a:off x="10500519" y="5263380"/>
            <a:ext cx="562205" cy="430887"/>
          </a:xfrm>
          <a:prstGeom prst="rect">
            <a:avLst/>
          </a:prstGeom>
          <a:noFill/>
        </p:spPr>
        <p:txBody>
          <a:bodyPr wrap="none" rtlCol="0">
            <a:spAutoFit/>
          </a:bodyPr>
          <a:lstStyle/>
          <a:p>
            <a:r>
              <a:rPr lang="en-US" sz="2200" b="1" dirty="0">
                <a:solidFill>
                  <a:srgbClr val="FF0000"/>
                </a:solidFill>
                <a:latin typeface="Cambria" panose="02040503050406030204" pitchFamily="18" charset="0"/>
                <a:ea typeface="Cambria" panose="02040503050406030204" pitchFamily="18" charset="0"/>
              </a:rPr>
              <a:t>To </a:t>
            </a:r>
          </a:p>
        </p:txBody>
      </p:sp>
      <p:sp>
        <p:nvSpPr>
          <p:cNvPr id="47" name="TextBox 46">
            <a:extLst>
              <a:ext uri="{FF2B5EF4-FFF2-40B4-BE49-F238E27FC236}">
                <a16:creationId xmlns="" xmlns:a16="http://schemas.microsoft.com/office/drawing/2014/main" id="{C49CE417-4D69-4095-AF88-C05FD9B6A270}"/>
              </a:ext>
            </a:extLst>
          </p:cNvPr>
          <p:cNvSpPr txBox="1"/>
          <p:nvPr/>
        </p:nvSpPr>
        <p:spPr>
          <a:xfrm>
            <a:off x="10443195" y="6098405"/>
            <a:ext cx="705642" cy="430887"/>
          </a:xfrm>
          <a:prstGeom prst="rect">
            <a:avLst/>
          </a:prstGeom>
          <a:noFill/>
        </p:spPr>
        <p:txBody>
          <a:bodyPr wrap="none" rtlCol="0">
            <a:spAutoFit/>
          </a:bodyPr>
          <a:lstStyle/>
          <a:p>
            <a:r>
              <a:rPr lang="en-US" sz="2200" b="1" dirty="0" err="1">
                <a:solidFill>
                  <a:srgbClr val="FF0000"/>
                </a:solidFill>
                <a:latin typeface="Cambria" panose="02040503050406030204" pitchFamily="18" charset="0"/>
                <a:ea typeface="Cambria" panose="02040503050406030204" pitchFamily="18" charset="0"/>
              </a:rPr>
              <a:t>Nhỏ</a:t>
            </a:r>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482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Right)">
                                      <p:cBhvr>
                                        <p:cTn id="7" dur="500"/>
                                        <p:tgtEl>
                                          <p:spTgt spid="36"/>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inVertical)">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arn(inVertical)">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inVertical)">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arn(inVertical)">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Oval 2">
            <a:extLst>
              <a:ext uri="{FF2B5EF4-FFF2-40B4-BE49-F238E27FC236}">
                <a16:creationId xmlns="" xmlns:a16="http://schemas.microsoft.com/office/drawing/2014/main" id="{A4AF1EBA-90A5-41BB-BB62-431A633FF47D}"/>
              </a:ext>
            </a:extLst>
          </p:cNvPr>
          <p:cNvSpPr>
            <a:spLocks noChangeArrowheads="1"/>
          </p:cNvSpPr>
          <p:nvPr/>
        </p:nvSpPr>
        <p:spPr bwMode="auto">
          <a:xfrm>
            <a:off x="2423319" y="4724400"/>
            <a:ext cx="4572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0"/>
              </a:spcBef>
              <a:buFont typeface="Arial" panose="020B0604020202020204" pitchFamily="34" charset="0"/>
              <a:buNone/>
              <a:defRPr/>
            </a:pPr>
            <a:endParaRPr lang="vi-VN" altLang="en-US" sz="2793">
              <a:solidFill>
                <a:srgbClr val="FF0000"/>
              </a:solidFill>
              <a:latin typeface="VNI-Times" pitchFamily="2" charset="0"/>
              <a:cs typeface="Arial" panose="020B0604020202020204" pitchFamily="34" charset="0"/>
            </a:endParaRPr>
          </a:p>
        </p:txBody>
      </p:sp>
      <p:sp>
        <p:nvSpPr>
          <p:cNvPr id="204803" name="Text Box 3">
            <a:extLst>
              <a:ext uri="{FF2B5EF4-FFF2-40B4-BE49-F238E27FC236}">
                <a16:creationId xmlns="" xmlns:a16="http://schemas.microsoft.com/office/drawing/2014/main" id="{710B244B-D786-4D24-BD5E-A79C1479C938}"/>
              </a:ext>
            </a:extLst>
          </p:cNvPr>
          <p:cNvSpPr txBox="1">
            <a:spLocks noChangeArrowheads="1"/>
          </p:cNvSpPr>
          <p:nvPr/>
        </p:nvSpPr>
        <p:spPr bwMode="auto">
          <a:xfrm>
            <a:off x="2423319" y="838200"/>
            <a:ext cx="7526338"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16: </a:t>
            </a:r>
            <a:r>
              <a:rPr lang="en-US" altLang="en-US" sz="2800" b="1" dirty="0" err="1">
                <a:solidFill>
                  <a:srgbClr val="0000FF"/>
                </a:solidFill>
                <a:cs typeface="Times New Roman" panose="02020603050405020304" pitchFamily="18" charset="0"/>
              </a:rPr>
              <a:t>Chọn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phương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án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điền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từ</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thích</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hợp</a:t>
            </a:r>
            <a:r>
              <a:rPr lang="en-US" altLang="en-US" sz="2800" b="1" dirty="0">
                <a:solidFill>
                  <a:srgbClr val="0000FF"/>
                </a:solidFill>
                <a:cs typeface="Times New Roman" panose="02020603050405020304" pitchFamily="18" charset="0"/>
              </a:rPr>
              <a:t>:</a:t>
            </a:r>
          </a:p>
          <a:p>
            <a:pPr>
              <a:buFont typeface="Arial" panose="020B0604020202020204" pitchFamily="34" charset="0"/>
              <a:buNone/>
            </a:pPr>
            <a:endParaRPr lang="en-US" altLang="en-US" sz="2800" b="1" dirty="0">
              <a:solidFill>
                <a:srgbClr val="000000"/>
              </a:solidFill>
              <a:cs typeface="Times New Roman" panose="02020603050405020304" pitchFamily="18" charset="0"/>
            </a:endParaRPr>
          </a:p>
          <a:p>
            <a:pPr>
              <a:lnSpc>
                <a:spcPct val="150000"/>
              </a:lnSpc>
              <a:buFont typeface="Arial" panose="020B0604020202020204" pitchFamily="34" charset="0"/>
              <a:buNone/>
            </a:pPr>
            <a:r>
              <a:rPr lang="en-US" altLang="en-US" sz="2800" b="1" dirty="0" err="1">
                <a:solidFill>
                  <a:srgbClr val="000000"/>
                </a:solidFill>
                <a:cs typeface="Times New Roman" panose="02020603050405020304" pitchFamily="18" charset="0"/>
              </a:rPr>
              <a:t>Vật</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dao</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động</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càng</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nhanh</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tần</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số</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dao</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động</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càng</a:t>
            </a:r>
            <a:r>
              <a:rPr lang="en-US" altLang="en-US" sz="2800" b="1" dirty="0">
                <a:solidFill>
                  <a:srgbClr val="000000"/>
                </a:solidFill>
                <a:cs typeface="Times New Roman" panose="02020603050405020304" pitchFamily="18" charset="0"/>
              </a:rPr>
              <a:t> …(1)…, </a:t>
            </a:r>
            <a:r>
              <a:rPr lang="en-US" altLang="en-US" sz="2800" b="1" dirty="0" err="1">
                <a:solidFill>
                  <a:srgbClr val="000000"/>
                </a:solidFill>
                <a:cs typeface="Times New Roman" panose="02020603050405020304" pitchFamily="18" charset="0"/>
              </a:rPr>
              <a:t>âm</a:t>
            </a:r>
            <a:r>
              <a:rPr lang="en-US" altLang="en-US" sz="2800" b="1" dirty="0">
                <a:solidFill>
                  <a:srgbClr val="000000"/>
                </a:solidFill>
                <a:cs typeface="Times New Roman" panose="02020603050405020304" pitchFamily="18" charset="0"/>
              </a:rPr>
              <a:t> </a:t>
            </a:r>
            <a:r>
              <a:rPr lang="en-US" altLang="en-US" sz="2800" b="1" dirty="0" err="1">
                <a:solidFill>
                  <a:srgbClr val="000000"/>
                </a:solidFill>
                <a:cs typeface="Times New Roman" panose="02020603050405020304" pitchFamily="18" charset="0"/>
              </a:rPr>
              <a:t>phát</a:t>
            </a:r>
            <a:r>
              <a:rPr lang="en-US" altLang="en-US" sz="2800" b="1" dirty="0">
                <a:solidFill>
                  <a:srgbClr val="000000"/>
                </a:solidFill>
                <a:cs typeface="Times New Roman" panose="02020603050405020304" pitchFamily="18" charset="0"/>
              </a:rPr>
              <a:t> ra </a:t>
            </a:r>
            <a:r>
              <a:rPr lang="en-US" altLang="en-US" sz="2800" b="1" dirty="0" err="1">
                <a:solidFill>
                  <a:srgbClr val="000000"/>
                </a:solidFill>
                <a:cs typeface="Times New Roman" panose="02020603050405020304" pitchFamily="18" charset="0"/>
              </a:rPr>
              <a:t>càng</a:t>
            </a:r>
            <a:r>
              <a:rPr lang="en-US" altLang="en-US" sz="2800" b="1" dirty="0">
                <a:solidFill>
                  <a:srgbClr val="000000"/>
                </a:solidFill>
                <a:cs typeface="Times New Roman" panose="02020603050405020304" pitchFamily="18" charset="0"/>
              </a:rPr>
              <a:t> …(2)…</a:t>
            </a:r>
            <a:endParaRPr lang="en-US" altLang="en-US" sz="2800" b="1" i="1" dirty="0">
              <a:solidFill>
                <a:srgbClr val="000000"/>
              </a:solidFill>
              <a:cs typeface="Times New Roman" panose="02020603050405020304" pitchFamily="18" charset="0"/>
            </a:endParaRPr>
          </a:p>
          <a:p>
            <a:pPr>
              <a:buFont typeface="Arial" panose="020B0604020202020204" pitchFamily="34" charset="0"/>
              <a:buNone/>
            </a:pPr>
            <a:r>
              <a:rPr lang="en-US" altLang="en-US" sz="2800" b="1" dirty="0">
                <a:solidFill>
                  <a:srgbClr val="000000"/>
                </a:solidFill>
                <a:cs typeface="Times New Roman" panose="02020603050405020304" pitchFamily="18" charset="0"/>
              </a:rPr>
              <a:t> </a:t>
            </a:r>
          </a:p>
          <a:p>
            <a:pPr>
              <a:buFont typeface="Arial" panose="020B0604020202020204" pitchFamily="34" charset="0"/>
              <a:buNone/>
            </a:pPr>
            <a:r>
              <a:rPr lang="en-US" altLang="en-US" sz="2800" b="1" dirty="0">
                <a:solidFill>
                  <a:srgbClr val="0000FF"/>
                </a:solidFill>
                <a:cs typeface="Times New Roman" panose="02020603050405020304" pitchFamily="18" charset="0"/>
              </a:rPr>
              <a:t>A. (1) </a:t>
            </a:r>
            <a:r>
              <a:rPr lang="en-US" altLang="en-US" sz="2800" b="1" dirty="0" err="1">
                <a:solidFill>
                  <a:srgbClr val="0000FF"/>
                </a:solidFill>
                <a:cs typeface="Times New Roman" panose="02020603050405020304" pitchFamily="18" charset="0"/>
              </a:rPr>
              <a:t>bé</a:t>
            </a:r>
            <a:r>
              <a:rPr lang="en-US" altLang="en-US" sz="2800" b="1" dirty="0">
                <a:solidFill>
                  <a:srgbClr val="0000FF"/>
                </a:solidFill>
                <a:cs typeface="Times New Roman" panose="02020603050405020304" pitchFamily="18" charset="0"/>
              </a:rPr>
              <a:t>, (2) to.</a:t>
            </a:r>
          </a:p>
          <a:p>
            <a:pPr>
              <a:buFont typeface="Arial" panose="020B0604020202020204" pitchFamily="34" charset="0"/>
              <a:buNone/>
            </a:pPr>
            <a:r>
              <a:rPr lang="en-US" altLang="en-US" sz="2800" b="1" dirty="0">
                <a:solidFill>
                  <a:srgbClr val="0000FF"/>
                </a:solidFill>
                <a:cs typeface="Times New Roman" panose="02020603050405020304" pitchFamily="18" charset="0"/>
              </a:rPr>
              <a:t>B. (1) </a:t>
            </a:r>
            <a:r>
              <a:rPr lang="en-US" altLang="en-US" sz="2800" b="1" dirty="0" err="1">
                <a:solidFill>
                  <a:srgbClr val="0000FF"/>
                </a:solidFill>
                <a:cs typeface="Times New Roman" panose="02020603050405020304" pitchFamily="18" charset="0"/>
              </a:rPr>
              <a:t>lớn</a:t>
            </a:r>
            <a:r>
              <a:rPr lang="en-US" altLang="en-US" sz="2800" b="1" dirty="0">
                <a:solidFill>
                  <a:srgbClr val="0000FF"/>
                </a:solidFill>
                <a:cs typeface="Times New Roman" panose="02020603050405020304" pitchFamily="18" charset="0"/>
              </a:rPr>
              <a:t>, (2) to.</a:t>
            </a:r>
          </a:p>
          <a:p>
            <a:pPr>
              <a:buFont typeface="Arial" panose="020B0604020202020204" pitchFamily="34" charset="0"/>
              <a:buNone/>
            </a:pPr>
            <a:r>
              <a:rPr lang="en-US" altLang="en-US" sz="2800" b="1" dirty="0">
                <a:solidFill>
                  <a:srgbClr val="0000FF"/>
                </a:solidFill>
                <a:cs typeface="Times New Roman" panose="02020603050405020304" pitchFamily="18" charset="0"/>
              </a:rPr>
              <a:t>C. (1) </a:t>
            </a:r>
            <a:r>
              <a:rPr lang="en-US" altLang="en-US" sz="2800" b="1" dirty="0" err="1">
                <a:solidFill>
                  <a:srgbClr val="0000FF"/>
                </a:solidFill>
                <a:cs typeface="Times New Roman" panose="02020603050405020304" pitchFamily="18" charset="0"/>
              </a:rPr>
              <a:t>bé</a:t>
            </a:r>
            <a:r>
              <a:rPr lang="en-US" altLang="en-US" sz="2800" b="1" dirty="0">
                <a:solidFill>
                  <a:srgbClr val="0000FF"/>
                </a:solidFill>
                <a:cs typeface="Times New Roman" panose="02020603050405020304" pitchFamily="18" charset="0"/>
              </a:rPr>
              <a:t>, (2) </a:t>
            </a:r>
            <a:r>
              <a:rPr lang="en-US" altLang="en-US" sz="2800" b="1" dirty="0" err="1">
                <a:solidFill>
                  <a:srgbClr val="0000FF"/>
                </a:solidFill>
                <a:cs typeface="Times New Roman" panose="02020603050405020304" pitchFamily="18" charset="0"/>
              </a:rPr>
              <a:t>nhỏ</a:t>
            </a:r>
            <a:r>
              <a:rPr lang="en-US" altLang="en-US" sz="2800" b="1" dirty="0">
                <a:solidFill>
                  <a:srgbClr val="0000FF"/>
                </a:solidFill>
                <a:cs typeface="Times New Roman" panose="02020603050405020304" pitchFamily="18" charset="0"/>
              </a:rPr>
              <a:t>.</a:t>
            </a:r>
          </a:p>
          <a:p>
            <a:pPr>
              <a:buFont typeface="Arial" panose="020B0604020202020204" pitchFamily="34" charset="0"/>
              <a:buNone/>
            </a:pPr>
            <a:r>
              <a:rPr lang="en-US" altLang="en-US" sz="2800" b="1" dirty="0">
                <a:solidFill>
                  <a:srgbClr val="0000FF"/>
                </a:solidFill>
                <a:cs typeface="Times New Roman" panose="02020603050405020304" pitchFamily="18" charset="0"/>
              </a:rPr>
              <a:t>D. (1) </a:t>
            </a:r>
            <a:r>
              <a:rPr lang="en-US" altLang="en-US" sz="2800" b="1" dirty="0" err="1">
                <a:solidFill>
                  <a:srgbClr val="0000FF"/>
                </a:solidFill>
                <a:cs typeface="Times New Roman" panose="02020603050405020304" pitchFamily="18" charset="0"/>
              </a:rPr>
              <a:t>lớn</a:t>
            </a:r>
            <a:r>
              <a:rPr lang="en-US" altLang="en-US" sz="2800" b="1" dirty="0">
                <a:solidFill>
                  <a:srgbClr val="0000FF"/>
                </a:solidFill>
                <a:cs typeface="Times New Roman" panose="02020603050405020304" pitchFamily="18" charset="0"/>
              </a:rPr>
              <a:t>, (2) </a:t>
            </a:r>
            <a:r>
              <a:rPr lang="en-US" altLang="en-US" sz="2800" b="1" dirty="0" err="1">
                <a:solidFill>
                  <a:srgbClr val="0000FF"/>
                </a:solidFill>
                <a:cs typeface="Times New Roman" panose="02020603050405020304" pitchFamily="18" charset="0"/>
              </a:rPr>
              <a:t>cao</a:t>
            </a:r>
            <a:r>
              <a:rPr lang="en-US" altLang="en-US" sz="2800" b="1" dirty="0">
                <a:solidFill>
                  <a:srgbClr val="0000FF"/>
                </a:solidFill>
                <a:cs typeface="Times New Roman" panose="02020603050405020304" pitchFamily="18" charset="0"/>
              </a:rPr>
              <a:t>.</a:t>
            </a:r>
            <a:endParaRPr lang="en-US" altLang="en-US" sz="2800" b="1" i="1" dirty="0">
              <a:solidFill>
                <a:srgbClr val="0000FF"/>
              </a:solidFill>
              <a:cs typeface="Times New Roman" panose="02020603050405020304" pitchFamily="18" charset="0"/>
            </a:endParaRPr>
          </a:p>
        </p:txBody>
      </p:sp>
      <p:sp>
        <p:nvSpPr>
          <p:cNvPr id="34820" name="Rectangle 5">
            <a:hlinkClick r:id="rId2" action="ppaction://hlinksldjump"/>
            <a:extLst>
              <a:ext uri="{FF2B5EF4-FFF2-40B4-BE49-F238E27FC236}">
                <a16:creationId xmlns="" xmlns:a16="http://schemas.microsoft.com/office/drawing/2014/main" id="{3134D91B-D1F1-413C-AB31-37F9B44DD4B9}"/>
              </a:ext>
            </a:extLst>
          </p:cNvPr>
          <p:cNvSpPr>
            <a:spLocks noChangeArrowheads="1"/>
          </p:cNvSpPr>
          <p:nvPr/>
        </p:nvSpPr>
        <p:spPr bwMode="auto">
          <a:xfrm>
            <a:off x="4713288" y="2668588"/>
            <a:ext cx="44084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34821" name="AutoShape 6">
            <a:extLst>
              <a:ext uri="{FF2B5EF4-FFF2-40B4-BE49-F238E27FC236}">
                <a16:creationId xmlns="" xmlns:a16="http://schemas.microsoft.com/office/drawing/2014/main" id="{627F155E-F272-494B-83DD-5997A46A9968}"/>
              </a:ext>
            </a:extLst>
          </p:cNvPr>
          <p:cNvSpPr>
            <a:spLocks noChangeArrowheads="1"/>
          </p:cNvSpPr>
          <p:nvPr/>
        </p:nvSpPr>
        <p:spPr bwMode="auto">
          <a:xfrm>
            <a:off x="1793875" y="312738"/>
            <a:ext cx="8620125" cy="6308725"/>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6" name="Action Button: Go Home 5">
            <a:hlinkClick r:id="rId3" action="ppaction://hlinksldjump" highlightClick="1"/>
            <a:extLst>
              <a:ext uri="{FF2B5EF4-FFF2-40B4-BE49-F238E27FC236}">
                <a16:creationId xmlns="" xmlns:a16="http://schemas.microsoft.com/office/drawing/2014/main" id="{1F6001A4-5C36-4829-9D2F-E0B3D7C4BA95}"/>
              </a:ext>
            </a:extLst>
          </p:cNvPr>
          <p:cNvSpPr/>
          <p:nvPr/>
        </p:nvSpPr>
        <p:spPr>
          <a:xfrm>
            <a:off x="11098213" y="6089650"/>
            <a:ext cx="684212"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4"/>
          </a:p>
        </p:txBody>
      </p:sp>
    </p:spTree>
    <p:extLst>
      <p:ext uri="{BB962C8B-B14F-4D97-AF65-F5344CB8AC3E}">
        <p14:creationId xmlns:p14="http://schemas.microsoft.com/office/powerpoint/2010/main" val="754407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
                                          </p:val>
                                        </p:tav>
                                        <p:tav tm="100000">
                                          <p:val>
                                            <p:strVal val="#ppt_w"/>
                                          </p:val>
                                        </p:tav>
                                      </p:tavLst>
                                    </p:anim>
                                    <p:anim calcmode="lin" valueType="num">
                                      <p:cBhvr>
                                        <p:cTn id="8" dur="500" fill="hold"/>
                                        <p:tgtEl>
                                          <p:spTgt spid="2048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3" presetClass="emph" presetSubtype="2" fill="hold" nodeType="afterEffect">
                                  <p:stCondLst>
                                    <p:cond delay="0"/>
                                  </p:stCondLst>
                                  <p:childTnLst>
                                    <p:animClr clrSpc="rgb" dir="cw">
                                      <p:cBhvr override="childStyle">
                                        <p:cTn id="11" dur="500" fill="hold"/>
                                        <p:tgtEl>
                                          <p:spTgt spid="204803">
                                            <p:txEl>
                                              <p:pRg st="7" end="7"/>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E56FFE05-C8A0-4A92-8D1F-5E66D47D64B9}"/>
              </a:ext>
            </a:extLst>
          </p:cNvPr>
          <p:cNvSpPr>
            <a:spLocks noChangeArrowheads="1"/>
          </p:cNvSpPr>
          <p:nvPr/>
        </p:nvSpPr>
        <p:spPr bwMode="auto">
          <a:xfrm>
            <a:off x="1889522" y="1303338"/>
            <a:ext cx="8382794" cy="153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a:lnSpc>
                <a:spcPct val="115000"/>
              </a:lnSpc>
              <a:buNone/>
            </a:pP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Loài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muỗi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ruồi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đen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thường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bay.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Âm</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thanh</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ra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bay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muỗi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hay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ruồi</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đen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nghe</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bổng</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hơn</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sao</a:t>
            </a: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5844" name="Rectangle 1">
            <a:extLst>
              <a:ext uri="{FF2B5EF4-FFF2-40B4-BE49-F238E27FC236}">
                <a16:creationId xmlns="" xmlns:a16="http://schemas.microsoft.com/office/drawing/2014/main" id="{2106C900-4606-4A8F-A924-20DEAABE450D}"/>
              </a:ext>
            </a:extLst>
          </p:cNvPr>
          <p:cNvSpPr>
            <a:spLocks noChangeArrowheads="1"/>
          </p:cNvSpPr>
          <p:nvPr/>
        </p:nvSpPr>
        <p:spPr bwMode="auto">
          <a:xfrm>
            <a:off x="2205038" y="779463"/>
            <a:ext cx="1452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None/>
            </a:pPr>
            <a:r>
              <a:rPr lang="en-US" altLang="en-US" sz="2800" b="1" dirty="0" err="1">
                <a:solidFill>
                  <a:srgbClr val="0000FF"/>
                </a:solidFill>
                <a:cs typeface="Times New Roman" panose="02020603050405020304" pitchFamily="18" charset="0"/>
              </a:rPr>
              <a:t>Câu</a:t>
            </a:r>
            <a:r>
              <a:rPr lang="en-US" altLang="en-US" sz="2800" b="1" dirty="0">
                <a:solidFill>
                  <a:srgbClr val="0000FF"/>
                </a:solidFill>
                <a:cs typeface="Times New Roman" panose="02020603050405020304" pitchFamily="18" charset="0"/>
              </a:rPr>
              <a:t> 17. </a:t>
            </a:r>
            <a:endParaRPr lang="en-US" altLang="en-US" sz="2800" b="1" dirty="0">
              <a:solidFill>
                <a:srgbClr val="000000"/>
              </a:solidFill>
              <a:cs typeface="Times New Roman" panose="02020603050405020304" pitchFamily="18" charset="0"/>
            </a:endParaRPr>
          </a:p>
        </p:txBody>
      </p:sp>
      <p:sp>
        <p:nvSpPr>
          <p:cNvPr id="5" name="AutoShape 4">
            <a:extLst>
              <a:ext uri="{FF2B5EF4-FFF2-40B4-BE49-F238E27FC236}">
                <a16:creationId xmlns="" xmlns:a16="http://schemas.microsoft.com/office/drawing/2014/main" id="{D948DBC8-00B3-4274-998C-859DA766F9EA}"/>
              </a:ext>
            </a:extLst>
          </p:cNvPr>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headEnd/>
            <a:tailE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vi-VN" altLang="en-US" sz="2394" b="1">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3C9B7E13-2085-4FB2-8721-DE4713E140B0}"/>
              </a:ext>
            </a:extLst>
          </p:cNvPr>
          <p:cNvSpPr>
            <a:spLocks noChangeArrowheads="1"/>
          </p:cNvSpPr>
          <p:nvPr/>
        </p:nvSpPr>
        <p:spPr bwMode="auto">
          <a:xfrm>
            <a:off x="1711610" y="2954046"/>
            <a:ext cx="8738618" cy="39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gn="ctr">
              <a:lnSpc>
                <a:spcPct val="150000"/>
              </a:lnSpc>
            </a:pPr>
            <a:r>
              <a:rPr lang="en-US" altLang="en-US" b="1" u="sng" dirty="0" err="1">
                <a:solidFill>
                  <a:srgbClr val="0000FF"/>
                </a:solidFill>
                <a:cs typeface="Times New Roman" panose="02020603050405020304" pitchFamily="18" charset="0"/>
              </a:rPr>
              <a:t>Trả</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lời</a:t>
            </a:r>
            <a:endParaRPr lang="en-US" altLang="en-US" b="1" dirty="0">
              <a:solidFill>
                <a:srgbClr val="0000FF"/>
              </a:solidFill>
              <a:cs typeface="Times New Roman" panose="02020603050405020304" pitchFamily="18" charset="0"/>
            </a:endParaRPr>
          </a:p>
          <a:p>
            <a:pPr>
              <a:lnSpc>
                <a:spcPct val="150000"/>
              </a:lnSpc>
            </a:pPr>
            <a:r>
              <a:rPr lang="en-US" altLang="en-US" b="1" dirty="0" err="1">
                <a:cs typeface="Times New Roman" panose="02020603050405020304" pitchFamily="18" charset="0"/>
              </a:rPr>
              <a:t>Tần</a:t>
            </a:r>
            <a:r>
              <a:rPr lang="en-US" altLang="en-US" b="1" dirty="0">
                <a:cs typeface="Times New Roman" panose="02020603050405020304" pitchFamily="18" charset="0"/>
              </a:rPr>
              <a:t> </a:t>
            </a:r>
            <a:r>
              <a:rPr lang="en-US" altLang="en-US" b="1" dirty="0" err="1">
                <a:cs typeface="Times New Roman" panose="02020603050405020304" pitchFamily="18" charset="0"/>
              </a:rPr>
              <a:t>số</a:t>
            </a:r>
            <a:r>
              <a:rPr lang="en-US" altLang="en-US" b="1" dirty="0">
                <a:cs typeface="Times New Roman" panose="02020603050405020304" pitchFamily="18" charset="0"/>
              </a:rPr>
              <a:t> </a:t>
            </a:r>
            <a:r>
              <a:rPr lang="en-US" altLang="en-US" b="1" dirty="0" err="1">
                <a:cs typeface="Times New Roman" panose="02020603050405020304" pitchFamily="18" charset="0"/>
              </a:rPr>
              <a:t>phát</a:t>
            </a:r>
            <a:r>
              <a:rPr lang="en-US" altLang="en-US" b="1" dirty="0">
                <a:cs typeface="Times New Roman" panose="02020603050405020304" pitchFamily="18" charset="0"/>
              </a:rPr>
              <a:t> ra </a:t>
            </a:r>
            <a:r>
              <a:rPr lang="en-US" altLang="en-US" b="1" dirty="0" err="1">
                <a:cs typeface="Times New Roman" panose="02020603050405020304" pitchFamily="18" charset="0"/>
              </a:rPr>
              <a:t>của</a:t>
            </a:r>
            <a:r>
              <a:rPr lang="en-US" altLang="en-US" b="1" dirty="0">
                <a:cs typeface="Times New Roman" panose="02020603050405020304" pitchFamily="18" charset="0"/>
              </a:rPr>
              <a:t> </a:t>
            </a:r>
            <a:r>
              <a:rPr lang="en-US" altLang="en-US" b="1" dirty="0" err="1">
                <a:cs typeface="Times New Roman" panose="02020603050405020304" pitchFamily="18" charset="0"/>
              </a:rPr>
              <a:t>loài</a:t>
            </a:r>
            <a:r>
              <a:rPr lang="en-US" altLang="en-US" b="1" dirty="0">
                <a:cs typeface="Times New Roman" panose="02020603050405020304" pitchFamily="18" charset="0"/>
              </a:rPr>
              <a:t> </a:t>
            </a:r>
            <a:r>
              <a:rPr lang="en-US" altLang="en-US" b="1" dirty="0" err="1">
                <a:cs typeface="Times New Roman" panose="02020603050405020304" pitchFamily="18" charset="0"/>
              </a:rPr>
              <a:t>muỗi</a:t>
            </a:r>
            <a:r>
              <a:rPr lang="en-US" altLang="en-US" b="1" dirty="0">
                <a:cs typeface="Times New Roman" panose="02020603050405020304" pitchFamily="18" charset="0"/>
              </a:rPr>
              <a:t> </a:t>
            </a:r>
            <a:r>
              <a:rPr lang="en-US" altLang="en-US" b="1" dirty="0" err="1">
                <a:cs typeface="Times New Roman" panose="02020603050405020304" pitchFamily="18" charset="0"/>
              </a:rPr>
              <a:t>khoảng</a:t>
            </a:r>
            <a:r>
              <a:rPr lang="en-US" altLang="en-US" b="1" dirty="0">
                <a:cs typeface="Times New Roman" panose="02020603050405020304" pitchFamily="18" charset="0"/>
              </a:rPr>
              <a:t> 600 Hz, </a:t>
            </a:r>
            <a:r>
              <a:rPr lang="en-US" altLang="en-US" b="1" dirty="0" err="1">
                <a:cs typeface="Times New Roman" panose="02020603050405020304" pitchFamily="18" charset="0"/>
              </a:rPr>
              <a:t>tần</a:t>
            </a:r>
            <a:r>
              <a:rPr lang="en-US" altLang="en-US" b="1" dirty="0">
                <a:cs typeface="Times New Roman" panose="02020603050405020304" pitchFamily="18" charset="0"/>
              </a:rPr>
              <a:t> </a:t>
            </a:r>
            <a:r>
              <a:rPr lang="en-US" altLang="en-US" b="1" dirty="0" err="1">
                <a:cs typeface="Times New Roman" panose="02020603050405020304" pitchFamily="18" charset="0"/>
              </a:rPr>
              <a:t>số</a:t>
            </a:r>
            <a:r>
              <a:rPr lang="en-US" altLang="en-US" b="1" dirty="0">
                <a:cs typeface="Times New Roman" panose="02020603050405020304" pitchFamily="18" charset="0"/>
              </a:rPr>
              <a:t> </a:t>
            </a:r>
            <a:r>
              <a:rPr lang="en-US" altLang="en-US" b="1" dirty="0" err="1">
                <a:cs typeface="Times New Roman" panose="02020603050405020304" pitchFamily="18" charset="0"/>
              </a:rPr>
              <a:t>phát</a:t>
            </a:r>
            <a:r>
              <a:rPr lang="en-US" altLang="en-US" b="1" dirty="0">
                <a:cs typeface="Times New Roman" panose="02020603050405020304" pitchFamily="18" charset="0"/>
              </a:rPr>
              <a:t> ra </a:t>
            </a:r>
            <a:r>
              <a:rPr lang="en-US" altLang="en-US" b="1" dirty="0" err="1">
                <a:cs typeface="Times New Roman" panose="02020603050405020304" pitchFamily="18" charset="0"/>
              </a:rPr>
              <a:t>của</a:t>
            </a:r>
            <a:r>
              <a:rPr lang="en-US" altLang="en-US" b="1" dirty="0">
                <a:cs typeface="Times New Roman" panose="02020603050405020304" pitchFamily="18" charset="0"/>
              </a:rPr>
              <a:t> </a:t>
            </a:r>
            <a:r>
              <a:rPr lang="en-US" altLang="en-US" b="1" dirty="0" err="1">
                <a:cs typeface="Times New Roman" panose="02020603050405020304" pitchFamily="18" charset="0"/>
              </a:rPr>
              <a:t>loài</a:t>
            </a:r>
            <a:r>
              <a:rPr lang="en-US" altLang="en-US" b="1" dirty="0">
                <a:cs typeface="Times New Roman" panose="02020603050405020304" pitchFamily="18" charset="0"/>
              </a:rPr>
              <a:t> </a:t>
            </a:r>
            <a:r>
              <a:rPr lang="en-US" altLang="en-US" b="1" dirty="0" err="1">
                <a:cs typeface="Times New Roman" panose="02020603050405020304" pitchFamily="18" charset="0"/>
              </a:rPr>
              <a:t>ruồi</a:t>
            </a:r>
            <a:r>
              <a:rPr lang="en-US" altLang="en-US" b="1" dirty="0">
                <a:cs typeface="Times New Roman" panose="02020603050405020304" pitchFamily="18" charset="0"/>
              </a:rPr>
              <a:t> </a:t>
            </a:r>
            <a:r>
              <a:rPr lang="en-US" altLang="en-US" b="1" dirty="0" err="1">
                <a:cs typeface="Times New Roman" panose="02020603050405020304" pitchFamily="18" charset="0"/>
              </a:rPr>
              <a:t>đen</a:t>
            </a:r>
            <a:r>
              <a:rPr lang="en-US" altLang="en-US" b="1" dirty="0">
                <a:cs typeface="Times New Roman" panose="02020603050405020304" pitchFamily="18" charset="0"/>
              </a:rPr>
              <a:t> </a:t>
            </a:r>
            <a:r>
              <a:rPr lang="en-US" altLang="en-US" b="1" dirty="0" err="1">
                <a:cs typeface="Times New Roman" panose="02020603050405020304" pitchFamily="18" charset="0"/>
              </a:rPr>
              <a:t>khoảng</a:t>
            </a:r>
            <a:r>
              <a:rPr lang="en-US" altLang="en-US" b="1" dirty="0">
                <a:cs typeface="Times New Roman" panose="02020603050405020304" pitchFamily="18" charset="0"/>
              </a:rPr>
              <a:t> 350 Hz</a:t>
            </a:r>
            <a:endParaRPr lang="en-US" altLang="en-US" sz="2000" b="1" dirty="0">
              <a:cs typeface="Times New Roman" panose="02020603050405020304" pitchFamily="18" charset="0"/>
            </a:endParaRPr>
          </a:p>
          <a:p>
            <a:pPr>
              <a:lnSpc>
                <a:spcPct val="150000"/>
              </a:lnSpc>
            </a:pPr>
            <a:r>
              <a:rPr lang="en-US" altLang="en-US" b="1" dirty="0">
                <a:cs typeface="Times New Roman" panose="02020603050405020304" pitchFamily="18" charset="0"/>
              </a:rPr>
              <a:t>=&gt; </a:t>
            </a:r>
            <a:r>
              <a:rPr lang="en-US" altLang="en-US" b="1" dirty="0" err="1">
                <a:cs typeface="Times New Roman" panose="02020603050405020304" pitchFamily="18" charset="0"/>
              </a:rPr>
              <a:t>Tần</a:t>
            </a:r>
            <a:r>
              <a:rPr lang="en-US" altLang="en-US" b="1" dirty="0">
                <a:cs typeface="Times New Roman" panose="02020603050405020304" pitchFamily="18" charset="0"/>
              </a:rPr>
              <a:t> </a:t>
            </a:r>
            <a:r>
              <a:rPr lang="en-US" altLang="en-US" b="1" dirty="0" err="1">
                <a:cs typeface="Times New Roman" panose="02020603050405020304" pitchFamily="18" charset="0"/>
              </a:rPr>
              <a:t>số</a:t>
            </a:r>
            <a:r>
              <a:rPr lang="en-US" altLang="en-US" b="1" dirty="0">
                <a:cs typeface="Times New Roman" panose="02020603050405020304" pitchFamily="18" charset="0"/>
              </a:rPr>
              <a:t> </a:t>
            </a:r>
            <a:r>
              <a:rPr lang="en-US" altLang="en-US" b="1" dirty="0" err="1">
                <a:cs typeface="Times New Roman" panose="02020603050405020304" pitchFamily="18" charset="0"/>
              </a:rPr>
              <a:t>của</a:t>
            </a:r>
            <a:r>
              <a:rPr lang="en-US" altLang="en-US" b="1" dirty="0">
                <a:cs typeface="Times New Roman" panose="02020603050405020304" pitchFamily="18" charset="0"/>
              </a:rPr>
              <a:t> </a:t>
            </a:r>
            <a:r>
              <a:rPr lang="en-US" altLang="en-US" b="1" dirty="0" err="1">
                <a:cs typeface="Times New Roman" panose="02020603050405020304" pitchFamily="18" charset="0"/>
              </a:rPr>
              <a:t>muỗi</a:t>
            </a:r>
            <a:r>
              <a:rPr lang="en-US" altLang="en-US" b="1" dirty="0">
                <a:cs typeface="Times New Roman" panose="02020603050405020304" pitchFamily="18" charset="0"/>
              </a:rPr>
              <a:t> </a:t>
            </a:r>
            <a:r>
              <a:rPr lang="en-US" altLang="en-US" b="1" dirty="0" err="1">
                <a:cs typeface="Times New Roman" panose="02020603050405020304" pitchFamily="18" charset="0"/>
              </a:rPr>
              <a:t>lớn</a:t>
            </a:r>
            <a:r>
              <a:rPr lang="en-US" altLang="en-US" b="1" dirty="0">
                <a:cs typeface="Times New Roman" panose="02020603050405020304" pitchFamily="18" charset="0"/>
              </a:rPr>
              <a:t> </a:t>
            </a:r>
            <a:r>
              <a:rPr lang="en-US" altLang="en-US" b="1" dirty="0" err="1">
                <a:cs typeface="Times New Roman" panose="02020603050405020304" pitchFamily="18" charset="0"/>
              </a:rPr>
              <a:t>hơn</a:t>
            </a:r>
            <a:r>
              <a:rPr lang="en-US" altLang="en-US" b="1" dirty="0">
                <a:cs typeface="Times New Roman" panose="02020603050405020304" pitchFamily="18" charset="0"/>
              </a:rPr>
              <a:t> </a:t>
            </a:r>
            <a:r>
              <a:rPr lang="en-US" altLang="en-US" b="1" dirty="0" err="1">
                <a:cs typeface="Times New Roman" panose="02020603050405020304" pitchFamily="18" charset="0"/>
              </a:rPr>
              <a:t>tần</a:t>
            </a:r>
            <a:r>
              <a:rPr lang="en-US" altLang="en-US" b="1" dirty="0">
                <a:cs typeface="Times New Roman" panose="02020603050405020304" pitchFamily="18" charset="0"/>
              </a:rPr>
              <a:t> </a:t>
            </a:r>
            <a:r>
              <a:rPr lang="en-US" altLang="en-US" b="1" dirty="0" err="1">
                <a:cs typeface="Times New Roman" panose="02020603050405020304" pitchFamily="18" charset="0"/>
              </a:rPr>
              <a:t>số</a:t>
            </a:r>
            <a:r>
              <a:rPr lang="en-US" altLang="en-US" b="1" dirty="0">
                <a:cs typeface="Times New Roman" panose="02020603050405020304" pitchFamily="18" charset="0"/>
              </a:rPr>
              <a:t> </a:t>
            </a:r>
            <a:r>
              <a:rPr lang="en-US" altLang="en-US" b="1" dirty="0" err="1">
                <a:cs typeface="Times New Roman" panose="02020603050405020304" pitchFamily="18" charset="0"/>
              </a:rPr>
              <a:t>của</a:t>
            </a:r>
            <a:r>
              <a:rPr lang="en-US" altLang="en-US" b="1" dirty="0">
                <a:cs typeface="Times New Roman" panose="02020603050405020304" pitchFamily="18" charset="0"/>
              </a:rPr>
              <a:t> </a:t>
            </a:r>
            <a:r>
              <a:rPr lang="en-US" altLang="en-US" b="1" dirty="0" err="1">
                <a:cs typeface="Times New Roman" panose="02020603050405020304" pitchFamily="18" charset="0"/>
              </a:rPr>
              <a:t>ruồi</a:t>
            </a:r>
            <a:endParaRPr lang="en-US" altLang="en-US" b="1" dirty="0">
              <a:cs typeface="Calibri" panose="020F0502020204030204" pitchFamily="34" charset="0"/>
            </a:endParaRPr>
          </a:p>
          <a:p>
            <a:pPr>
              <a:lnSpc>
                <a:spcPct val="150000"/>
              </a:lnSpc>
            </a:pPr>
            <a:r>
              <a:rPr lang="en-US" altLang="en-US" b="1" dirty="0">
                <a:cs typeface="Times New Roman" panose="02020603050405020304" pitchFamily="18" charset="0"/>
              </a:rPr>
              <a:t>=&gt; </a:t>
            </a:r>
            <a:r>
              <a:rPr lang="en-US" altLang="en-US" b="1" dirty="0" err="1">
                <a:cs typeface="Times New Roman" panose="02020603050405020304" pitchFamily="18" charset="0"/>
              </a:rPr>
              <a:t>Âm</a:t>
            </a:r>
            <a:r>
              <a:rPr lang="en-US" altLang="en-US" b="1" dirty="0">
                <a:cs typeface="Times New Roman" panose="02020603050405020304" pitchFamily="18" charset="0"/>
              </a:rPr>
              <a:t> </a:t>
            </a:r>
            <a:r>
              <a:rPr lang="en-US" altLang="en-US" b="1" dirty="0" err="1">
                <a:cs typeface="Times New Roman" panose="02020603050405020304" pitchFamily="18" charset="0"/>
              </a:rPr>
              <a:t>thanh</a:t>
            </a:r>
            <a:r>
              <a:rPr lang="en-US" altLang="en-US" b="1" dirty="0">
                <a:cs typeface="Times New Roman" panose="02020603050405020304" pitchFamily="18" charset="0"/>
              </a:rPr>
              <a:t> </a:t>
            </a:r>
            <a:r>
              <a:rPr lang="en-US" altLang="en-US" b="1" dirty="0" err="1">
                <a:cs typeface="Times New Roman" panose="02020603050405020304" pitchFamily="18" charset="0"/>
              </a:rPr>
              <a:t>phát</a:t>
            </a:r>
            <a:r>
              <a:rPr lang="en-US" altLang="en-US" b="1" dirty="0">
                <a:cs typeface="Times New Roman" panose="02020603050405020304" pitchFamily="18" charset="0"/>
              </a:rPr>
              <a:t> ra </a:t>
            </a:r>
            <a:r>
              <a:rPr lang="en-US" altLang="en-US" b="1" dirty="0" err="1">
                <a:cs typeface="Times New Roman" panose="02020603050405020304" pitchFamily="18" charset="0"/>
              </a:rPr>
              <a:t>khi</a:t>
            </a:r>
            <a:r>
              <a:rPr lang="en-US" altLang="en-US" b="1" dirty="0">
                <a:cs typeface="Times New Roman" panose="02020603050405020304" pitchFamily="18" charset="0"/>
              </a:rPr>
              <a:t> bay </a:t>
            </a:r>
            <a:r>
              <a:rPr lang="en-US" altLang="en-US" b="1" dirty="0" err="1">
                <a:cs typeface="Times New Roman" panose="02020603050405020304" pitchFamily="18" charset="0"/>
              </a:rPr>
              <a:t>của</a:t>
            </a:r>
            <a:r>
              <a:rPr lang="en-US" altLang="en-US" b="1" dirty="0">
                <a:cs typeface="Times New Roman" panose="02020603050405020304" pitchFamily="18" charset="0"/>
              </a:rPr>
              <a:t> </a:t>
            </a:r>
            <a:r>
              <a:rPr lang="en-US" altLang="en-US" b="1" dirty="0" err="1">
                <a:cs typeface="Times New Roman" panose="02020603050405020304" pitchFamily="18" charset="0"/>
              </a:rPr>
              <a:t>muỗi</a:t>
            </a:r>
            <a:r>
              <a:rPr lang="en-US" altLang="en-US" b="1" dirty="0">
                <a:cs typeface="Times New Roman" panose="02020603050405020304" pitchFamily="18" charset="0"/>
              </a:rPr>
              <a:t> </a:t>
            </a:r>
            <a:r>
              <a:rPr lang="en-US" altLang="en-US" b="1" dirty="0" err="1">
                <a:cs typeface="Times New Roman" panose="02020603050405020304" pitchFamily="18" charset="0"/>
              </a:rPr>
              <a:t>nghe</a:t>
            </a:r>
            <a:r>
              <a:rPr lang="en-US" altLang="en-US" b="1" dirty="0">
                <a:cs typeface="Times New Roman" panose="02020603050405020304" pitchFamily="18" charset="0"/>
              </a:rPr>
              <a:t> </a:t>
            </a:r>
            <a:r>
              <a:rPr lang="en-US" altLang="en-US" b="1" dirty="0" err="1">
                <a:cs typeface="Times New Roman" panose="02020603050405020304" pitchFamily="18" charset="0"/>
              </a:rPr>
              <a:t>bổng</a:t>
            </a:r>
            <a:r>
              <a:rPr lang="en-US" altLang="en-US" b="1" dirty="0">
                <a:cs typeface="Times New Roman" panose="02020603050405020304" pitchFamily="18" charset="0"/>
              </a:rPr>
              <a:t> </a:t>
            </a:r>
            <a:r>
              <a:rPr lang="en-US" altLang="en-US" b="1" dirty="0" err="1">
                <a:cs typeface="Times New Roman" panose="02020603050405020304" pitchFamily="18" charset="0"/>
              </a:rPr>
              <a:t>hơn</a:t>
            </a:r>
            <a:r>
              <a:rPr lang="en-US" altLang="en-US" b="1" dirty="0">
                <a:cs typeface="Times New Roman" panose="02020603050405020304" pitchFamily="18" charset="0"/>
              </a:rPr>
              <a:t> </a:t>
            </a:r>
            <a:r>
              <a:rPr lang="en-US" altLang="en-US" b="1" dirty="0" err="1">
                <a:cs typeface="Times New Roman" panose="02020603050405020304" pitchFamily="18" charset="0"/>
              </a:rPr>
              <a:t>ruồi</a:t>
            </a:r>
            <a:r>
              <a:rPr lang="en-US" altLang="en-US" b="1" dirty="0">
                <a:cs typeface="Times New Roman" panose="02020603050405020304" pitchFamily="18" charset="0"/>
              </a:rPr>
              <a:t> </a:t>
            </a:r>
            <a:r>
              <a:rPr lang="en-US" altLang="en-US" b="1" dirty="0" err="1">
                <a:cs typeface="Times New Roman" panose="02020603050405020304" pitchFamily="18" charset="0"/>
              </a:rPr>
              <a:t>đen</a:t>
            </a:r>
            <a:r>
              <a:rPr lang="en-US" altLang="en-US" b="1" dirty="0">
                <a:cs typeface="Times New Roman" panose="02020603050405020304" pitchFamily="18" charset="0"/>
              </a:rPr>
              <a:t>.</a:t>
            </a:r>
            <a:endParaRPr lang="en-US" altLang="en-US" b="1" dirty="0">
              <a:cs typeface="Calibri" panose="020F0502020204030204" pitchFamily="34" charset="0"/>
            </a:endParaRPr>
          </a:p>
          <a:p>
            <a:pPr>
              <a:lnSpc>
                <a:spcPct val="150000"/>
              </a:lnSpc>
            </a:pPr>
            <a:r>
              <a:rPr lang="vi-VN" altLang="en-US" b="1" dirty="0">
                <a:cs typeface="Calibri" panose="020F0502020204030204" pitchFamily="34" charset="0"/>
              </a:rPr>
              <a:t> </a:t>
            </a:r>
            <a:endParaRPr lang="en-US" altLang="en-US" b="1" dirty="0">
              <a:cs typeface="Calibri" panose="020F0502020204030204" pitchFamily="34" charset="0"/>
            </a:endParaRPr>
          </a:p>
        </p:txBody>
      </p:sp>
    </p:spTree>
    <p:extLst>
      <p:ext uri="{BB962C8B-B14F-4D97-AF65-F5344CB8AC3E}">
        <p14:creationId xmlns:p14="http://schemas.microsoft.com/office/powerpoint/2010/main" val="3139645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Text Box 6">
            <a:extLst>
              <a:ext uri="{FF2B5EF4-FFF2-40B4-BE49-F238E27FC236}">
                <a16:creationId xmlns="" xmlns:a16="http://schemas.microsoft.com/office/drawing/2014/main" id="{9A140C61-F970-4750-921C-A368ED5E5F11}"/>
              </a:ext>
            </a:extLst>
          </p:cNvPr>
          <p:cNvSpPr txBox="1">
            <a:spLocks noChangeArrowheads="1"/>
          </p:cNvSpPr>
          <p:nvPr/>
        </p:nvSpPr>
        <p:spPr bwMode="auto">
          <a:xfrm>
            <a:off x="4829175" y="2490788"/>
            <a:ext cx="1452563" cy="1382712"/>
          </a:xfrm>
          <a:prstGeom prst="rect">
            <a:avLst/>
          </a:prstGeom>
          <a:solidFill>
            <a:srgbClr val="CC00FF"/>
          </a:solidFill>
          <a:ln w="2857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dirty="0" err="1">
                <a:solidFill>
                  <a:prstClr val="white"/>
                </a:solidFill>
                <a:latin typeface=".VnTimeH" panose="020B7200000000000000" pitchFamily="34" charset="0"/>
                <a:cs typeface="Arial" panose="020B0604020202020204" pitchFamily="34" charset="0"/>
              </a:rPr>
              <a:t>VËt</a:t>
            </a:r>
            <a:r>
              <a:rPr lang="en-US" altLang="en-US" sz="2793" b="1" dirty="0">
                <a:solidFill>
                  <a:prstClr val="white"/>
                </a:solidFill>
                <a:latin typeface=".VnTimeH" panose="020B7200000000000000" pitchFamily="34" charset="0"/>
                <a:cs typeface="Arial" panose="020B0604020202020204" pitchFamily="34" charset="0"/>
              </a:rPr>
              <a:t> </a:t>
            </a:r>
            <a:r>
              <a:rPr lang="en-US" altLang="en-US" sz="2793" b="1" dirty="0" err="1">
                <a:solidFill>
                  <a:prstClr val="white"/>
                </a:solidFill>
                <a:latin typeface=".VnTimeH" panose="020B7200000000000000" pitchFamily="34" charset="0"/>
                <a:cs typeface="Arial" panose="020B0604020202020204" pitchFamily="34" charset="0"/>
              </a:rPr>
              <a:t>dao</a:t>
            </a:r>
            <a:r>
              <a:rPr lang="en-US" altLang="en-US" sz="2793" b="1" dirty="0">
                <a:solidFill>
                  <a:prstClr val="white"/>
                </a:solidFill>
                <a:latin typeface=".VnTimeH" panose="020B7200000000000000" pitchFamily="34" charset="0"/>
                <a:cs typeface="Arial" panose="020B0604020202020204" pitchFamily="34" charset="0"/>
              </a:rPr>
              <a:t> ®</a:t>
            </a:r>
            <a:r>
              <a:rPr lang="en-US" altLang="en-US" sz="2793" b="1" dirty="0" err="1">
                <a:solidFill>
                  <a:prstClr val="white"/>
                </a:solidFill>
                <a:latin typeface=".VnTimeH" panose="020B7200000000000000" pitchFamily="34" charset="0"/>
                <a:cs typeface="Arial" panose="020B0604020202020204" pitchFamily="34" charset="0"/>
              </a:rPr>
              <a:t>éng</a:t>
            </a:r>
            <a:r>
              <a:rPr lang="en-US" altLang="en-US" sz="2793" b="1" dirty="0">
                <a:solidFill>
                  <a:prstClr val="white"/>
                </a:solidFill>
                <a:latin typeface=".VnTimeH" panose="020B7200000000000000" pitchFamily="34" charset="0"/>
                <a:cs typeface="Arial" panose="020B0604020202020204" pitchFamily="34" charset="0"/>
              </a:rPr>
              <a:t> </a:t>
            </a:r>
          </a:p>
        </p:txBody>
      </p:sp>
      <p:sp>
        <p:nvSpPr>
          <p:cNvPr id="171029" name="AutoShape 21">
            <a:extLst>
              <a:ext uri="{FF2B5EF4-FFF2-40B4-BE49-F238E27FC236}">
                <a16:creationId xmlns="" xmlns:a16="http://schemas.microsoft.com/office/drawing/2014/main" id="{6DB90387-B874-45AF-8451-6C33B174EDC5}"/>
              </a:ext>
            </a:extLst>
          </p:cNvPr>
          <p:cNvSpPr>
            <a:spLocks/>
          </p:cNvSpPr>
          <p:nvPr/>
        </p:nvSpPr>
        <p:spPr bwMode="auto">
          <a:xfrm rot="10800000">
            <a:off x="4103688" y="2370138"/>
            <a:ext cx="725487" cy="1584325"/>
          </a:xfrm>
          <a:prstGeom prst="leftBrace">
            <a:avLst>
              <a:gd name="adj1" fmla="val 18517"/>
              <a:gd name="adj2" fmla="val 49218"/>
            </a:avLst>
          </a:prstGeom>
          <a:noFill/>
          <a:ln w="28575">
            <a:solidFill>
              <a:srgbClr val="0000FF"/>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en-US" altLang="en-US" sz="2793" b="1">
              <a:solidFill>
                <a:prstClr val="black"/>
              </a:solidFill>
              <a:latin typeface="Arial" panose="020B0604020202020204" pitchFamily="34" charset="0"/>
              <a:cs typeface="Arial" panose="020B0604020202020204" pitchFamily="34" charset="0"/>
            </a:endParaRPr>
          </a:p>
        </p:txBody>
      </p:sp>
      <p:sp>
        <p:nvSpPr>
          <p:cNvPr id="171028" name="AutoShape 20">
            <a:extLst>
              <a:ext uri="{FF2B5EF4-FFF2-40B4-BE49-F238E27FC236}">
                <a16:creationId xmlns="" xmlns:a16="http://schemas.microsoft.com/office/drawing/2014/main" id="{50BF5249-749B-47DF-BC16-3910A2129993}"/>
              </a:ext>
            </a:extLst>
          </p:cNvPr>
          <p:cNvSpPr>
            <a:spLocks/>
          </p:cNvSpPr>
          <p:nvPr/>
        </p:nvSpPr>
        <p:spPr bwMode="auto">
          <a:xfrm>
            <a:off x="6292850" y="2451100"/>
            <a:ext cx="565150" cy="1584325"/>
          </a:xfrm>
          <a:prstGeom prst="leftBrace">
            <a:avLst>
              <a:gd name="adj1" fmla="val 23807"/>
              <a:gd name="adj2" fmla="val 49218"/>
            </a:avLst>
          </a:prstGeom>
          <a:noFill/>
          <a:ln w="28575">
            <a:solidFill>
              <a:srgbClr val="FF000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0"/>
              </a:spcBef>
              <a:buFont typeface="Arial" panose="020B0604020202020204" pitchFamily="34" charset="0"/>
              <a:buNone/>
              <a:defRPr/>
            </a:pPr>
            <a:endParaRPr lang="en-US" altLang="en-US" sz="2793" b="1">
              <a:solidFill>
                <a:prstClr val="black"/>
              </a:solidFill>
              <a:latin typeface="Arial" panose="020B0604020202020204" pitchFamily="34" charset="0"/>
              <a:cs typeface="Arial" panose="020B0604020202020204" pitchFamily="34" charset="0"/>
            </a:endParaRPr>
          </a:p>
        </p:txBody>
      </p:sp>
      <p:sp>
        <p:nvSpPr>
          <p:cNvPr id="171032" name="Text Box 24">
            <a:extLst>
              <a:ext uri="{FF2B5EF4-FFF2-40B4-BE49-F238E27FC236}">
                <a16:creationId xmlns="" xmlns:a16="http://schemas.microsoft.com/office/drawing/2014/main" id="{63DDEB11-84DB-41C7-970F-A1FDB1470290}"/>
              </a:ext>
            </a:extLst>
          </p:cNvPr>
          <p:cNvSpPr txBox="1">
            <a:spLocks noChangeArrowheads="1"/>
          </p:cNvSpPr>
          <p:nvPr/>
        </p:nvSpPr>
        <p:spPr bwMode="auto">
          <a:xfrm>
            <a:off x="6777038" y="2212975"/>
            <a:ext cx="1216025" cy="522288"/>
          </a:xfrm>
          <a:prstGeom prst="rect">
            <a:avLst/>
          </a:prstGeom>
          <a:solidFill>
            <a:schemeClr val="accent1"/>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dirty="0">
                <a:solidFill>
                  <a:prstClr val="black"/>
                </a:solidFill>
                <a:latin typeface=".VnTime" panose="020B7200000000000000" pitchFamily="34" charset="0"/>
                <a:cs typeface="Arial" panose="020B0604020202020204" pitchFamily="34" charset="0"/>
              </a:rPr>
              <a:t>M¹nh</a:t>
            </a:r>
          </a:p>
        </p:txBody>
      </p:sp>
      <p:sp>
        <p:nvSpPr>
          <p:cNvPr id="25628" name="Text Box 28">
            <a:extLst>
              <a:ext uri="{FF2B5EF4-FFF2-40B4-BE49-F238E27FC236}">
                <a16:creationId xmlns="" xmlns:a16="http://schemas.microsoft.com/office/drawing/2014/main" id="{A478786B-77F3-40D8-9354-F00E0D0D5C15}"/>
              </a:ext>
            </a:extLst>
          </p:cNvPr>
          <p:cNvSpPr txBox="1">
            <a:spLocks noChangeArrowheads="1"/>
          </p:cNvSpPr>
          <p:nvPr/>
        </p:nvSpPr>
        <p:spPr bwMode="auto">
          <a:xfrm>
            <a:off x="7851775" y="42863"/>
            <a:ext cx="1579563" cy="1381725"/>
          </a:xfrm>
          <a:prstGeom prst="rect">
            <a:avLst/>
          </a:prstGeom>
          <a:solidFill>
            <a:schemeClr val="accent2"/>
          </a:solidFill>
          <a:ln w="2857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i="1" dirty="0" err="1">
                <a:solidFill>
                  <a:schemeClr val="tx1"/>
                </a:solidFill>
                <a:latin typeface=".VnTime" panose="020B7200000000000000" pitchFamily="34" charset="0"/>
                <a:cs typeface="Arial" panose="020B0604020202020204" pitchFamily="34" charset="0"/>
              </a:rPr>
              <a:t>Biªn</a:t>
            </a:r>
            <a:r>
              <a:rPr lang="en-US" altLang="en-US" sz="2793" b="1" i="1" dirty="0">
                <a:solidFill>
                  <a:schemeClr val="tx1"/>
                </a:solidFill>
                <a:latin typeface=".VnTime" panose="020B7200000000000000" pitchFamily="34" charset="0"/>
                <a:cs typeface="Arial" panose="020B0604020202020204" pitchFamily="34" charset="0"/>
              </a:rPr>
              <a:t> ®é </a:t>
            </a:r>
            <a:r>
              <a:rPr lang="en-US" altLang="en-US" sz="2793" b="1" i="1" dirty="0" err="1">
                <a:solidFill>
                  <a:schemeClr val="tx1"/>
                </a:solidFill>
                <a:latin typeface=".VnTime" panose="020B7200000000000000" pitchFamily="34" charset="0"/>
                <a:cs typeface="Arial" panose="020B0604020202020204" pitchFamily="34" charset="0"/>
              </a:rPr>
              <a:t>dao</a:t>
            </a:r>
            <a:r>
              <a:rPr lang="en-US" altLang="en-US" sz="2793" b="1" i="1" dirty="0">
                <a:solidFill>
                  <a:schemeClr val="tx1"/>
                </a:solidFill>
                <a:latin typeface=".VnTime" panose="020B7200000000000000" pitchFamily="34" charset="0"/>
                <a:cs typeface="Arial" panose="020B0604020202020204" pitchFamily="34" charset="0"/>
              </a:rPr>
              <a:t> ®</a:t>
            </a:r>
            <a:r>
              <a:rPr lang="en-US" altLang="en-US" sz="2793" b="1" i="1" dirty="0" err="1">
                <a:solidFill>
                  <a:schemeClr val="tx1"/>
                </a:solidFill>
                <a:latin typeface=".VnTime" panose="020B7200000000000000" pitchFamily="34" charset="0"/>
                <a:cs typeface="Arial" panose="020B0604020202020204" pitchFamily="34" charset="0"/>
              </a:rPr>
              <a:t>éng</a:t>
            </a:r>
            <a:r>
              <a:rPr lang="en-US" altLang="en-US" sz="2793" b="1" i="1" dirty="0">
                <a:solidFill>
                  <a:schemeClr val="tx1"/>
                </a:solidFill>
                <a:latin typeface=".VnTime" panose="020B7200000000000000" pitchFamily="34" charset="0"/>
                <a:cs typeface="Arial" panose="020B0604020202020204" pitchFamily="34" charset="0"/>
              </a:rPr>
              <a:t> </a:t>
            </a:r>
            <a:r>
              <a:rPr lang="en-US" altLang="en-US" sz="2793" b="1" i="1" dirty="0" err="1">
                <a:solidFill>
                  <a:srgbClr val="00FF00"/>
                </a:solidFill>
                <a:latin typeface=".VnTime" panose="020B7200000000000000" pitchFamily="34" charset="0"/>
                <a:cs typeface="Arial" panose="020B0604020202020204" pitchFamily="34" charset="0"/>
              </a:rPr>
              <a:t>lín</a:t>
            </a:r>
            <a:endParaRPr lang="en-US" altLang="en-US" sz="2793" b="1" i="1" dirty="0">
              <a:solidFill>
                <a:srgbClr val="00FF00"/>
              </a:solidFill>
              <a:latin typeface=".VnTime" panose="020B7200000000000000" pitchFamily="34" charset="0"/>
              <a:cs typeface="Arial" panose="020B0604020202020204" pitchFamily="34" charset="0"/>
            </a:endParaRPr>
          </a:p>
        </p:txBody>
      </p:sp>
      <p:cxnSp>
        <p:nvCxnSpPr>
          <p:cNvPr id="24605" name="AutoShape 36">
            <a:extLst>
              <a:ext uri="{FF2B5EF4-FFF2-40B4-BE49-F238E27FC236}">
                <a16:creationId xmlns="" xmlns:a16="http://schemas.microsoft.com/office/drawing/2014/main" id="{F2E72D79-10D8-461E-A481-88D9CA07D8A2}"/>
              </a:ext>
            </a:extLst>
          </p:cNvPr>
          <p:cNvCxnSpPr>
            <a:cxnSpLocks noChangeShapeType="1"/>
            <a:endCxn id="25628" idx="1"/>
          </p:cNvCxnSpPr>
          <p:nvPr/>
        </p:nvCxnSpPr>
        <p:spPr bwMode="auto">
          <a:xfrm rot="5400000" flipH="1" flipV="1">
            <a:off x="6797032" y="1158233"/>
            <a:ext cx="1479250" cy="630236"/>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23" name="Text Box 25">
            <a:extLst>
              <a:ext uri="{FF2B5EF4-FFF2-40B4-BE49-F238E27FC236}">
                <a16:creationId xmlns="" xmlns:a16="http://schemas.microsoft.com/office/drawing/2014/main" id="{A9A1B343-120A-4107-B4F9-AC063FC4A8E3}"/>
              </a:ext>
            </a:extLst>
          </p:cNvPr>
          <p:cNvSpPr txBox="1">
            <a:spLocks noChangeArrowheads="1"/>
          </p:cNvSpPr>
          <p:nvPr/>
        </p:nvSpPr>
        <p:spPr bwMode="auto">
          <a:xfrm>
            <a:off x="6846889" y="3717925"/>
            <a:ext cx="889000" cy="522288"/>
          </a:xfrm>
          <a:prstGeom prst="rect">
            <a:avLst/>
          </a:prstGeom>
          <a:solidFill>
            <a:schemeClr val="accent1"/>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dirty="0" err="1">
                <a:solidFill>
                  <a:prstClr val="black"/>
                </a:solidFill>
                <a:latin typeface=".VnTime" panose="020B7200000000000000" pitchFamily="34" charset="0"/>
                <a:cs typeface="Arial" panose="020B0604020202020204" pitchFamily="34" charset="0"/>
              </a:rPr>
              <a:t>YÕu</a:t>
            </a:r>
            <a:endParaRPr lang="en-US" altLang="en-US" sz="2793" b="1" dirty="0">
              <a:solidFill>
                <a:prstClr val="black"/>
              </a:solidFill>
              <a:latin typeface=".VnTime" panose="020B7200000000000000" pitchFamily="34" charset="0"/>
              <a:cs typeface="Arial" panose="020B0604020202020204" pitchFamily="34" charset="0"/>
            </a:endParaRPr>
          </a:p>
        </p:txBody>
      </p:sp>
      <p:sp>
        <p:nvSpPr>
          <p:cNvPr id="25624" name="Text Box 29">
            <a:extLst>
              <a:ext uri="{FF2B5EF4-FFF2-40B4-BE49-F238E27FC236}">
                <a16:creationId xmlns="" xmlns:a16="http://schemas.microsoft.com/office/drawing/2014/main" id="{03696DD9-BBCF-4931-BA07-D6ABBD15AE89}"/>
              </a:ext>
            </a:extLst>
          </p:cNvPr>
          <p:cNvSpPr txBox="1">
            <a:spLocks noChangeArrowheads="1"/>
          </p:cNvSpPr>
          <p:nvPr/>
        </p:nvSpPr>
        <p:spPr bwMode="auto">
          <a:xfrm>
            <a:off x="7896226" y="4430713"/>
            <a:ext cx="1689893" cy="1381725"/>
          </a:xfrm>
          <a:prstGeom prst="rect">
            <a:avLst/>
          </a:prstGeom>
          <a:solidFill>
            <a:schemeClr val="accent2"/>
          </a:solidFill>
          <a:ln w="2857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i="1" dirty="0" err="1">
                <a:solidFill>
                  <a:schemeClr val="tx1"/>
                </a:solidFill>
                <a:latin typeface=".VnTime" panose="020B7200000000000000" pitchFamily="34" charset="0"/>
                <a:cs typeface="Arial" panose="020B0604020202020204" pitchFamily="34" charset="0"/>
              </a:rPr>
              <a:t>Biªn</a:t>
            </a:r>
            <a:r>
              <a:rPr lang="en-US" altLang="en-US" sz="2793" b="1" i="1" dirty="0">
                <a:solidFill>
                  <a:schemeClr val="tx1"/>
                </a:solidFill>
                <a:latin typeface=".VnTime" panose="020B7200000000000000" pitchFamily="34" charset="0"/>
                <a:cs typeface="Arial" panose="020B0604020202020204" pitchFamily="34" charset="0"/>
              </a:rPr>
              <a:t> ®é </a:t>
            </a:r>
            <a:r>
              <a:rPr lang="en-US" altLang="en-US" sz="2793" b="1" i="1" dirty="0" err="1">
                <a:solidFill>
                  <a:schemeClr val="tx1"/>
                </a:solidFill>
                <a:latin typeface=".VnTime" panose="020B7200000000000000" pitchFamily="34" charset="0"/>
                <a:cs typeface="Arial" panose="020B0604020202020204" pitchFamily="34" charset="0"/>
              </a:rPr>
              <a:t>dao</a:t>
            </a:r>
            <a:r>
              <a:rPr lang="en-US" altLang="en-US" sz="2793" b="1" i="1" dirty="0">
                <a:solidFill>
                  <a:schemeClr val="tx1"/>
                </a:solidFill>
                <a:latin typeface=".VnTime" panose="020B7200000000000000" pitchFamily="34" charset="0"/>
                <a:cs typeface="Arial" panose="020B0604020202020204" pitchFamily="34" charset="0"/>
              </a:rPr>
              <a:t> ®</a:t>
            </a:r>
            <a:r>
              <a:rPr lang="en-US" altLang="en-US" sz="2793" b="1" i="1" dirty="0" err="1">
                <a:solidFill>
                  <a:schemeClr val="tx1"/>
                </a:solidFill>
                <a:latin typeface=".VnTime" panose="020B7200000000000000" pitchFamily="34" charset="0"/>
                <a:cs typeface="Arial" panose="020B0604020202020204" pitchFamily="34" charset="0"/>
              </a:rPr>
              <a:t>éng</a:t>
            </a:r>
            <a:r>
              <a:rPr lang="en-US" altLang="en-US" sz="2793" b="1" i="1" dirty="0">
                <a:solidFill>
                  <a:schemeClr val="tx1"/>
                </a:solidFill>
                <a:latin typeface=".VnTime" panose="020B7200000000000000" pitchFamily="34" charset="0"/>
                <a:cs typeface="Arial" panose="020B0604020202020204" pitchFamily="34" charset="0"/>
              </a:rPr>
              <a:t> </a:t>
            </a:r>
            <a:r>
              <a:rPr lang="en-US" altLang="en-US" sz="2793" b="1" i="1" dirty="0" err="1">
                <a:solidFill>
                  <a:srgbClr val="66FF33"/>
                </a:solidFill>
                <a:latin typeface=".VnTime" panose="020B7200000000000000" pitchFamily="34" charset="0"/>
                <a:cs typeface="Arial" panose="020B0604020202020204" pitchFamily="34" charset="0"/>
              </a:rPr>
              <a:t>nhá</a:t>
            </a:r>
            <a:endParaRPr lang="en-US" altLang="en-US" sz="2793" b="1" i="1" dirty="0">
              <a:solidFill>
                <a:srgbClr val="66FF33"/>
              </a:solidFill>
              <a:latin typeface=".VnTime" panose="020B7200000000000000" pitchFamily="34" charset="0"/>
              <a:cs typeface="Arial" panose="020B0604020202020204" pitchFamily="34" charset="0"/>
            </a:endParaRPr>
          </a:p>
        </p:txBody>
      </p:sp>
      <p:sp>
        <p:nvSpPr>
          <p:cNvPr id="25625" name="Text Box 33">
            <a:extLst>
              <a:ext uri="{FF2B5EF4-FFF2-40B4-BE49-F238E27FC236}">
                <a16:creationId xmlns="" xmlns:a16="http://schemas.microsoft.com/office/drawing/2014/main" id="{7FED9942-8344-41F4-8EDF-76F2F2C94BDC}"/>
              </a:ext>
            </a:extLst>
          </p:cNvPr>
          <p:cNvSpPr txBox="1">
            <a:spLocks noChangeArrowheads="1"/>
          </p:cNvSpPr>
          <p:nvPr/>
        </p:nvSpPr>
        <p:spPr bwMode="auto">
          <a:xfrm>
            <a:off x="10469130" y="5302250"/>
            <a:ext cx="1402991" cy="1381125"/>
          </a:xfrm>
          <a:prstGeom prst="rect">
            <a:avLst/>
          </a:prstGeom>
          <a:solidFill>
            <a:srgbClr val="0000FF"/>
          </a:solidFill>
          <a:ln w="2857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dirty="0">
                <a:solidFill>
                  <a:srgbClr val="FFFF00"/>
                </a:solidFill>
                <a:latin typeface=".VnTime" panose="020B7200000000000000" pitchFamily="34" charset="0"/>
                <a:cs typeface="Arial" panose="020B0604020202020204" pitchFamily="34" charset="0"/>
              </a:rPr>
              <a:t>¢m </a:t>
            </a:r>
            <a:r>
              <a:rPr lang="en-US" altLang="en-US" sz="2793" b="1" dirty="0" err="1">
                <a:solidFill>
                  <a:srgbClr val="FFFF00"/>
                </a:solidFill>
                <a:latin typeface=".VnTime" panose="020B7200000000000000" pitchFamily="34" charset="0"/>
                <a:cs typeface="Arial" panose="020B0604020202020204" pitchFamily="34" charset="0"/>
              </a:rPr>
              <a:t>ph¸t</a:t>
            </a:r>
            <a:r>
              <a:rPr lang="en-US" altLang="en-US" sz="2793" b="1" dirty="0">
                <a:solidFill>
                  <a:srgbClr val="FFFF00"/>
                </a:solidFill>
                <a:latin typeface=".VnTime" panose="020B7200000000000000" pitchFamily="34" charset="0"/>
                <a:cs typeface="Arial" panose="020B0604020202020204" pitchFamily="34" charset="0"/>
              </a:rPr>
              <a:t> ra </a:t>
            </a:r>
            <a:r>
              <a:rPr lang="en-US" altLang="en-US" sz="2793" b="1" dirty="0" err="1">
                <a:solidFill>
                  <a:srgbClr val="FF0000"/>
                </a:solidFill>
                <a:latin typeface=".VnTime" panose="020B7200000000000000" pitchFamily="34" charset="0"/>
                <a:cs typeface="Arial" panose="020B0604020202020204" pitchFamily="34" charset="0"/>
              </a:rPr>
              <a:t>nhá</a:t>
            </a:r>
            <a:endParaRPr lang="en-US" altLang="en-US" sz="2793" b="1" dirty="0">
              <a:solidFill>
                <a:srgbClr val="FF0000"/>
              </a:solidFill>
              <a:latin typeface=".VnTime" panose="020B7200000000000000" pitchFamily="34" charset="0"/>
              <a:cs typeface="Arial" panose="020B0604020202020204" pitchFamily="34" charset="0"/>
            </a:endParaRPr>
          </a:p>
        </p:txBody>
      </p:sp>
      <p:cxnSp>
        <p:nvCxnSpPr>
          <p:cNvPr id="24602" name="AutoShape 35">
            <a:extLst>
              <a:ext uri="{FF2B5EF4-FFF2-40B4-BE49-F238E27FC236}">
                <a16:creationId xmlns="" xmlns:a16="http://schemas.microsoft.com/office/drawing/2014/main" id="{595EBF54-0E0F-426E-9051-8DDFA7FAE998}"/>
              </a:ext>
            </a:extLst>
          </p:cNvPr>
          <p:cNvCxnSpPr>
            <a:cxnSpLocks noChangeShapeType="1"/>
            <a:stCxn id="25623" idx="2"/>
            <a:endCxn id="25624" idx="1"/>
          </p:cNvCxnSpPr>
          <p:nvPr/>
        </p:nvCxnSpPr>
        <p:spPr bwMode="auto">
          <a:xfrm rot="16200000" flipH="1">
            <a:off x="7153126" y="4378475"/>
            <a:ext cx="881363" cy="604837"/>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603" name="AutoShape 38">
            <a:extLst>
              <a:ext uri="{FF2B5EF4-FFF2-40B4-BE49-F238E27FC236}">
                <a16:creationId xmlns="" xmlns:a16="http://schemas.microsoft.com/office/drawing/2014/main" id="{22A9F325-DDED-4C4D-A3E7-D14FE30E9CD3}"/>
              </a:ext>
            </a:extLst>
          </p:cNvPr>
          <p:cNvCxnSpPr>
            <a:cxnSpLocks noChangeShapeType="1"/>
            <a:stCxn id="25624" idx="3"/>
            <a:endCxn id="25625" idx="1"/>
          </p:cNvCxnSpPr>
          <p:nvPr/>
        </p:nvCxnSpPr>
        <p:spPr bwMode="auto">
          <a:xfrm>
            <a:off x="9586119" y="5121576"/>
            <a:ext cx="883011" cy="87123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21" name="Text Box 32">
            <a:extLst>
              <a:ext uri="{FF2B5EF4-FFF2-40B4-BE49-F238E27FC236}">
                <a16:creationId xmlns="" xmlns:a16="http://schemas.microsoft.com/office/drawing/2014/main" id="{A554FA41-1A9E-476C-9D02-BFCF216EC997}"/>
              </a:ext>
            </a:extLst>
          </p:cNvPr>
          <p:cNvSpPr txBox="1">
            <a:spLocks noChangeArrowheads="1"/>
          </p:cNvSpPr>
          <p:nvPr/>
        </p:nvSpPr>
        <p:spPr bwMode="auto">
          <a:xfrm>
            <a:off x="10134603" y="642143"/>
            <a:ext cx="1402992" cy="1381725"/>
          </a:xfrm>
          <a:prstGeom prst="rect">
            <a:avLst/>
          </a:prstGeom>
          <a:solidFill>
            <a:srgbClr val="0000FF"/>
          </a:solidFill>
          <a:ln w="2857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dirty="0">
                <a:solidFill>
                  <a:srgbClr val="FFFF00"/>
                </a:solidFill>
                <a:latin typeface=".VnTime" panose="020B7200000000000000" pitchFamily="34" charset="0"/>
                <a:cs typeface="Arial" panose="020B0604020202020204" pitchFamily="34" charset="0"/>
              </a:rPr>
              <a:t>¢m </a:t>
            </a:r>
            <a:r>
              <a:rPr lang="en-US" altLang="en-US" sz="2793" b="1" dirty="0" err="1">
                <a:solidFill>
                  <a:srgbClr val="FFFF00"/>
                </a:solidFill>
                <a:latin typeface=".VnTime" panose="020B7200000000000000" pitchFamily="34" charset="0"/>
                <a:cs typeface="Arial" panose="020B0604020202020204" pitchFamily="34" charset="0"/>
              </a:rPr>
              <a:t>ph¸t</a:t>
            </a:r>
            <a:r>
              <a:rPr lang="en-US" altLang="en-US" sz="2793" b="1" dirty="0">
                <a:solidFill>
                  <a:srgbClr val="FFFF00"/>
                </a:solidFill>
                <a:latin typeface=".VnTime" panose="020B7200000000000000" pitchFamily="34" charset="0"/>
                <a:cs typeface="Arial" panose="020B0604020202020204" pitchFamily="34" charset="0"/>
              </a:rPr>
              <a:t> ra </a:t>
            </a:r>
            <a:r>
              <a:rPr lang="en-US" altLang="en-US" sz="2793" b="1" dirty="0">
                <a:solidFill>
                  <a:srgbClr val="FF0000"/>
                </a:solidFill>
                <a:latin typeface=".VnTime" panose="020B7200000000000000" pitchFamily="34" charset="0"/>
                <a:cs typeface="Arial" panose="020B0604020202020204" pitchFamily="34" charset="0"/>
              </a:rPr>
              <a:t>to</a:t>
            </a:r>
          </a:p>
        </p:txBody>
      </p:sp>
      <p:cxnSp>
        <p:nvCxnSpPr>
          <p:cNvPr id="24598" name="AutoShape 40">
            <a:extLst>
              <a:ext uri="{FF2B5EF4-FFF2-40B4-BE49-F238E27FC236}">
                <a16:creationId xmlns="" xmlns:a16="http://schemas.microsoft.com/office/drawing/2014/main" id="{FF13DE9F-0F96-4872-BCA5-D7E9F91029B1}"/>
              </a:ext>
            </a:extLst>
          </p:cNvPr>
          <p:cNvCxnSpPr>
            <a:cxnSpLocks noChangeShapeType="1"/>
            <a:stCxn id="25628" idx="3"/>
            <a:endCxn id="25621" idx="1"/>
          </p:cNvCxnSpPr>
          <p:nvPr/>
        </p:nvCxnSpPr>
        <p:spPr bwMode="auto">
          <a:xfrm>
            <a:off x="9431338" y="733726"/>
            <a:ext cx="703265" cy="59928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16" name="Text Box 23">
            <a:extLst>
              <a:ext uri="{FF2B5EF4-FFF2-40B4-BE49-F238E27FC236}">
                <a16:creationId xmlns="" xmlns:a16="http://schemas.microsoft.com/office/drawing/2014/main" id="{0A9C0E1D-859C-4EC6-A71F-4078F8DD89DE}"/>
              </a:ext>
            </a:extLst>
          </p:cNvPr>
          <p:cNvSpPr txBox="1">
            <a:spLocks noChangeArrowheads="1"/>
          </p:cNvSpPr>
          <p:nvPr/>
        </p:nvSpPr>
        <p:spPr bwMode="auto">
          <a:xfrm>
            <a:off x="3116263" y="3717926"/>
            <a:ext cx="1290637" cy="522288"/>
          </a:xfrm>
          <a:prstGeom prst="rect">
            <a:avLst/>
          </a:prstGeom>
          <a:solidFill>
            <a:srgbClr val="FFFF00"/>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a:solidFill>
                  <a:srgbClr val="FF0000"/>
                </a:solidFill>
                <a:latin typeface=".VnTime" panose="020B7200000000000000" pitchFamily="34" charset="0"/>
                <a:cs typeface="Arial" panose="020B0604020202020204" pitchFamily="34" charset="0"/>
              </a:rPr>
              <a:t>ChËm</a:t>
            </a:r>
          </a:p>
        </p:txBody>
      </p:sp>
      <p:sp>
        <p:nvSpPr>
          <p:cNvPr id="25617" name="Text Box 27">
            <a:extLst>
              <a:ext uri="{FF2B5EF4-FFF2-40B4-BE49-F238E27FC236}">
                <a16:creationId xmlns="" xmlns:a16="http://schemas.microsoft.com/office/drawing/2014/main" id="{255666EB-295D-44F0-AC0D-59E74BF8DC91}"/>
              </a:ext>
            </a:extLst>
          </p:cNvPr>
          <p:cNvSpPr txBox="1">
            <a:spLocks noChangeArrowheads="1"/>
          </p:cNvSpPr>
          <p:nvPr/>
        </p:nvSpPr>
        <p:spPr bwMode="auto">
          <a:xfrm>
            <a:off x="2892425" y="4667252"/>
            <a:ext cx="1287463" cy="950914"/>
          </a:xfrm>
          <a:prstGeom prst="rect">
            <a:avLst/>
          </a:prstGeom>
          <a:solidFill>
            <a:srgbClr val="FF9933"/>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defTabSz="912114">
              <a:spcBef>
                <a:spcPct val="50000"/>
              </a:spcBef>
              <a:defRPr/>
            </a:pPr>
            <a:r>
              <a:rPr lang="en-US" altLang="en-US" sz="2793" i="1" u="sng" dirty="0" err="1">
                <a:solidFill>
                  <a:prstClr val="black"/>
                </a:solidFill>
                <a:latin typeface=".VnTime" panose="020B7200000000000000" pitchFamily="34" charset="0"/>
              </a:rPr>
              <a:t>TÇn</a:t>
            </a:r>
            <a:r>
              <a:rPr lang="en-US" altLang="en-US" sz="2793" i="1" u="sng" dirty="0">
                <a:solidFill>
                  <a:prstClr val="black"/>
                </a:solidFill>
                <a:latin typeface=".VnTime" panose="020B7200000000000000" pitchFamily="34" charset="0"/>
              </a:rPr>
              <a:t> </a:t>
            </a:r>
            <a:r>
              <a:rPr lang="en-US" altLang="en-US" sz="2793" i="1" u="sng" dirty="0" err="1">
                <a:solidFill>
                  <a:prstClr val="black"/>
                </a:solidFill>
                <a:latin typeface=".VnTime" panose="020B7200000000000000" pitchFamily="34" charset="0"/>
              </a:rPr>
              <a:t>sè</a:t>
            </a:r>
            <a:r>
              <a:rPr lang="en-US" altLang="en-US" sz="2793" i="1" dirty="0">
                <a:solidFill>
                  <a:prstClr val="black"/>
                </a:solidFill>
                <a:latin typeface=".VnTime" panose="020B7200000000000000" pitchFamily="34" charset="0"/>
              </a:rPr>
              <a:t> </a:t>
            </a:r>
            <a:r>
              <a:rPr lang="en-US" altLang="en-US" sz="2793" i="1" dirty="0" err="1">
                <a:solidFill>
                  <a:srgbClr val="0000FF"/>
                </a:solidFill>
                <a:latin typeface=".VnTime" panose="020B7200000000000000" pitchFamily="34" charset="0"/>
              </a:rPr>
              <a:t>nhá</a:t>
            </a:r>
            <a:endParaRPr lang="en-US" altLang="en-US" sz="2793" i="1" dirty="0">
              <a:solidFill>
                <a:srgbClr val="0000FF"/>
              </a:solidFill>
              <a:latin typeface=".VnTime" panose="020B7200000000000000" pitchFamily="34" charset="0"/>
            </a:endParaRPr>
          </a:p>
        </p:txBody>
      </p:sp>
      <p:sp>
        <p:nvSpPr>
          <p:cNvPr id="25618" name="Text Box 31">
            <a:extLst>
              <a:ext uri="{FF2B5EF4-FFF2-40B4-BE49-F238E27FC236}">
                <a16:creationId xmlns="" xmlns:a16="http://schemas.microsoft.com/office/drawing/2014/main" id="{CBC9D78D-5D03-4028-A7DA-C2B9551D53A6}"/>
              </a:ext>
            </a:extLst>
          </p:cNvPr>
          <p:cNvSpPr txBox="1">
            <a:spLocks noChangeArrowheads="1"/>
          </p:cNvSpPr>
          <p:nvPr/>
        </p:nvSpPr>
        <p:spPr bwMode="auto">
          <a:xfrm>
            <a:off x="1051719" y="4587877"/>
            <a:ext cx="1456531" cy="1381725"/>
          </a:xfrm>
          <a:prstGeom prst="rect">
            <a:avLst/>
          </a:prstGeom>
          <a:solidFill>
            <a:srgbClr val="66FFFF"/>
          </a:solidFill>
          <a:ln w="952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dirty="0">
                <a:solidFill>
                  <a:prstClr val="black"/>
                </a:solidFill>
                <a:latin typeface=".VnTime" panose="020B7200000000000000" pitchFamily="34" charset="0"/>
                <a:cs typeface="Arial" panose="020B0604020202020204" pitchFamily="34" charset="0"/>
              </a:rPr>
              <a:t>¢m </a:t>
            </a:r>
            <a:r>
              <a:rPr lang="en-US" altLang="en-US" sz="2793" b="1" dirty="0" err="1">
                <a:solidFill>
                  <a:prstClr val="black"/>
                </a:solidFill>
                <a:latin typeface=".VnTime" panose="020B7200000000000000" pitchFamily="34" charset="0"/>
                <a:cs typeface="Arial" panose="020B0604020202020204" pitchFamily="34" charset="0"/>
              </a:rPr>
              <a:t>ph¸t</a:t>
            </a:r>
            <a:r>
              <a:rPr lang="en-US" altLang="en-US" sz="2793" b="1" dirty="0">
                <a:solidFill>
                  <a:prstClr val="black"/>
                </a:solidFill>
                <a:latin typeface=".VnTime" panose="020B7200000000000000" pitchFamily="34" charset="0"/>
                <a:cs typeface="Arial" panose="020B0604020202020204" pitchFamily="34" charset="0"/>
              </a:rPr>
              <a:t> ra </a:t>
            </a:r>
            <a:r>
              <a:rPr lang="en-US" altLang="en-US" sz="2793" b="1" dirty="0" err="1">
                <a:solidFill>
                  <a:srgbClr val="FF0000"/>
                </a:solidFill>
                <a:latin typeface=".VnTime" panose="020B7200000000000000" pitchFamily="34" charset="0"/>
                <a:cs typeface="Arial" panose="020B0604020202020204" pitchFamily="34" charset="0"/>
              </a:rPr>
              <a:t>thÊp</a:t>
            </a:r>
            <a:endParaRPr lang="en-US" altLang="en-US" sz="2793" b="1" dirty="0">
              <a:solidFill>
                <a:srgbClr val="FF0000"/>
              </a:solidFill>
              <a:latin typeface=".VnTime" panose="020B7200000000000000" pitchFamily="34" charset="0"/>
              <a:cs typeface="Arial" panose="020B0604020202020204" pitchFamily="34" charset="0"/>
            </a:endParaRPr>
          </a:p>
        </p:txBody>
      </p:sp>
      <p:cxnSp>
        <p:nvCxnSpPr>
          <p:cNvPr id="24595" name="AutoShape 39">
            <a:extLst>
              <a:ext uri="{FF2B5EF4-FFF2-40B4-BE49-F238E27FC236}">
                <a16:creationId xmlns="" xmlns:a16="http://schemas.microsoft.com/office/drawing/2014/main" id="{C212438B-5E76-4893-965C-DAD2A8138B54}"/>
              </a:ext>
            </a:extLst>
          </p:cNvPr>
          <p:cNvCxnSpPr>
            <a:cxnSpLocks noChangeShapeType="1"/>
            <a:stCxn id="25617" idx="1"/>
            <a:endCxn id="25618" idx="3"/>
          </p:cNvCxnSpPr>
          <p:nvPr/>
        </p:nvCxnSpPr>
        <p:spPr bwMode="auto">
          <a:xfrm rot="10800000" flipV="1">
            <a:off x="2508251" y="5142708"/>
            <a:ext cx="384175" cy="136031"/>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596" name="AutoShape 41">
            <a:extLst>
              <a:ext uri="{FF2B5EF4-FFF2-40B4-BE49-F238E27FC236}">
                <a16:creationId xmlns="" xmlns:a16="http://schemas.microsoft.com/office/drawing/2014/main" id="{79369778-439A-41C5-87E7-1E31FAE1E409}"/>
              </a:ext>
            </a:extLst>
          </p:cNvPr>
          <p:cNvCxnSpPr>
            <a:cxnSpLocks noChangeShapeType="1"/>
            <a:stCxn id="25616" idx="2"/>
            <a:endCxn id="25617" idx="3"/>
          </p:cNvCxnSpPr>
          <p:nvPr/>
        </p:nvCxnSpPr>
        <p:spPr bwMode="auto">
          <a:xfrm rot="16200000" flipH="1">
            <a:off x="3518597" y="4482361"/>
            <a:ext cx="904228" cy="418539"/>
          </a:xfrm>
          <a:prstGeom prst="bentConnector4">
            <a:avLst>
              <a:gd name="adj1" fmla="val 23704"/>
              <a:gd name="adj2" fmla="val 208676"/>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11" name="Text Box 22">
            <a:extLst>
              <a:ext uri="{FF2B5EF4-FFF2-40B4-BE49-F238E27FC236}">
                <a16:creationId xmlns="" xmlns:a16="http://schemas.microsoft.com/office/drawing/2014/main" id="{871EBBC0-5FB3-4B56-B5A7-35B99705F01C}"/>
              </a:ext>
            </a:extLst>
          </p:cNvPr>
          <p:cNvSpPr txBox="1">
            <a:spLocks noChangeArrowheads="1"/>
          </p:cNvSpPr>
          <p:nvPr/>
        </p:nvSpPr>
        <p:spPr bwMode="auto">
          <a:xfrm>
            <a:off x="2890838" y="2078038"/>
            <a:ext cx="1443037" cy="522287"/>
          </a:xfrm>
          <a:prstGeom prst="rect">
            <a:avLst/>
          </a:prstGeom>
          <a:solidFill>
            <a:srgbClr val="FFFF00"/>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912114">
              <a:spcBef>
                <a:spcPct val="50000"/>
              </a:spcBef>
              <a:buFont typeface="Arial" panose="020B0604020202020204" pitchFamily="34" charset="0"/>
              <a:buNone/>
              <a:defRPr/>
            </a:pPr>
            <a:r>
              <a:rPr lang="en-US" altLang="en-US" sz="2793" b="1" dirty="0" err="1">
                <a:solidFill>
                  <a:srgbClr val="FF0000"/>
                </a:solidFill>
                <a:latin typeface="Times New Roman" panose="02020603050405020304" pitchFamily="18" charset="0"/>
                <a:cs typeface="Times New Roman" panose="02020603050405020304" pitchFamily="18" charset="0"/>
              </a:rPr>
              <a:t>Nhanh</a:t>
            </a:r>
            <a:endParaRPr lang="en-US" altLang="en-US" sz="2793" b="1" dirty="0">
              <a:solidFill>
                <a:srgbClr val="FF0000"/>
              </a:solidFill>
              <a:latin typeface="Times New Roman" panose="02020603050405020304" pitchFamily="18" charset="0"/>
              <a:cs typeface="Times New Roman" panose="02020603050405020304" pitchFamily="18" charset="0"/>
            </a:endParaRPr>
          </a:p>
        </p:txBody>
      </p:sp>
      <p:sp>
        <p:nvSpPr>
          <p:cNvPr id="25612" name="Text Box 26">
            <a:extLst>
              <a:ext uri="{FF2B5EF4-FFF2-40B4-BE49-F238E27FC236}">
                <a16:creationId xmlns="" xmlns:a16="http://schemas.microsoft.com/office/drawing/2014/main" id="{940B8CA1-C9E4-4280-B723-D67BC9A2C627}"/>
              </a:ext>
            </a:extLst>
          </p:cNvPr>
          <p:cNvSpPr txBox="1">
            <a:spLocks noChangeArrowheads="1"/>
          </p:cNvSpPr>
          <p:nvPr/>
        </p:nvSpPr>
        <p:spPr bwMode="auto">
          <a:xfrm>
            <a:off x="2736850" y="857250"/>
            <a:ext cx="1216025" cy="950913"/>
          </a:xfrm>
          <a:prstGeom prst="rect">
            <a:avLst/>
          </a:prstGeom>
          <a:solidFill>
            <a:srgbClr val="FF9933"/>
          </a:solidFill>
          <a:ln w="9525">
            <a:solidFill>
              <a:srgbClr val="FF9933"/>
            </a:solidFill>
            <a:miter lim="800000"/>
            <a:headEnd/>
            <a:tailEnd/>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defTabSz="912114">
              <a:spcBef>
                <a:spcPct val="50000"/>
              </a:spcBef>
              <a:defRPr/>
            </a:pPr>
            <a:r>
              <a:rPr lang="en-US" altLang="en-US" sz="2793" i="1" u="sng" dirty="0" err="1">
                <a:solidFill>
                  <a:prstClr val="black"/>
                </a:solidFill>
                <a:latin typeface=".VnTime" panose="020B7200000000000000" pitchFamily="34" charset="0"/>
              </a:rPr>
              <a:t>TÇn</a:t>
            </a:r>
            <a:r>
              <a:rPr lang="en-US" altLang="en-US" sz="2793" i="1" u="sng" dirty="0">
                <a:solidFill>
                  <a:prstClr val="black"/>
                </a:solidFill>
                <a:latin typeface=".VnTime" panose="020B7200000000000000" pitchFamily="34" charset="0"/>
              </a:rPr>
              <a:t> </a:t>
            </a:r>
            <a:r>
              <a:rPr lang="en-US" altLang="en-US" sz="2793" i="1" u="sng" dirty="0" err="1">
                <a:solidFill>
                  <a:prstClr val="black"/>
                </a:solidFill>
                <a:latin typeface=".VnTime" panose="020B7200000000000000" pitchFamily="34" charset="0"/>
              </a:rPr>
              <a:t>sè</a:t>
            </a:r>
            <a:r>
              <a:rPr lang="en-US" altLang="en-US" sz="2793" i="1" dirty="0">
                <a:solidFill>
                  <a:prstClr val="black"/>
                </a:solidFill>
                <a:latin typeface=".VnTime" panose="020B7200000000000000" pitchFamily="34" charset="0"/>
              </a:rPr>
              <a:t> </a:t>
            </a:r>
            <a:r>
              <a:rPr lang="en-US" altLang="en-US" sz="2793" i="1" dirty="0" err="1">
                <a:solidFill>
                  <a:srgbClr val="0000FF"/>
                </a:solidFill>
                <a:latin typeface=".VnTime" panose="020B7200000000000000" pitchFamily="34" charset="0"/>
              </a:rPr>
              <a:t>lín</a:t>
            </a:r>
            <a:endParaRPr lang="en-US" altLang="en-US" sz="2793" i="1" dirty="0">
              <a:solidFill>
                <a:srgbClr val="0000FF"/>
              </a:solidFill>
              <a:latin typeface=".VnTime" panose="020B7200000000000000" pitchFamily="34" charset="0"/>
            </a:endParaRPr>
          </a:p>
        </p:txBody>
      </p:sp>
      <p:sp>
        <p:nvSpPr>
          <p:cNvPr id="25613" name="Text Box 30">
            <a:extLst>
              <a:ext uri="{FF2B5EF4-FFF2-40B4-BE49-F238E27FC236}">
                <a16:creationId xmlns="" xmlns:a16="http://schemas.microsoft.com/office/drawing/2014/main" id="{EE44FE75-AA6D-4C6A-9F74-A3965D655336}"/>
              </a:ext>
            </a:extLst>
          </p:cNvPr>
          <p:cNvSpPr txBox="1">
            <a:spLocks noChangeArrowheads="1"/>
          </p:cNvSpPr>
          <p:nvPr/>
        </p:nvSpPr>
        <p:spPr bwMode="auto">
          <a:xfrm>
            <a:off x="1127919" y="160338"/>
            <a:ext cx="1304131" cy="1381725"/>
          </a:xfrm>
          <a:prstGeom prst="rect">
            <a:avLst/>
          </a:prstGeom>
          <a:solidFill>
            <a:srgbClr val="66FFFF"/>
          </a:solidFill>
          <a:ln w="9525">
            <a:solidFill>
              <a:srgbClr val="FF9933"/>
            </a:solidFill>
            <a:miter lim="800000"/>
            <a:headEnd/>
            <a:tailEnd/>
          </a:ln>
          <a:effectLst>
            <a:outerShdw dist="107763" dir="2700000" algn="ctr" rotWithShape="0">
              <a:schemeClr val="bg2">
                <a:alpha val="50000"/>
              </a:schemeClr>
            </a:outerShdw>
          </a:effectLst>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defTabSz="912114">
              <a:spcBef>
                <a:spcPct val="50000"/>
              </a:spcBef>
              <a:buFont typeface="Arial" panose="020B0604020202020204" pitchFamily="34" charset="0"/>
              <a:buNone/>
              <a:defRPr/>
            </a:pPr>
            <a:r>
              <a:rPr lang="en-US" altLang="en-US" sz="2793" b="1" dirty="0">
                <a:solidFill>
                  <a:prstClr val="black"/>
                </a:solidFill>
                <a:latin typeface=".VnTime" panose="020B7200000000000000" pitchFamily="34" charset="0"/>
                <a:cs typeface="Arial" panose="020B0604020202020204" pitchFamily="34" charset="0"/>
              </a:rPr>
              <a:t>¢m </a:t>
            </a:r>
            <a:r>
              <a:rPr lang="en-US" altLang="en-US" sz="2793" b="1" dirty="0" err="1">
                <a:solidFill>
                  <a:prstClr val="black"/>
                </a:solidFill>
                <a:latin typeface=".VnTime" panose="020B7200000000000000" pitchFamily="34" charset="0"/>
                <a:cs typeface="Arial" panose="020B0604020202020204" pitchFamily="34" charset="0"/>
              </a:rPr>
              <a:t>ph¸t</a:t>
            </a:r>
            <a:r>
              <a:rPr lang="en-US" altLang="en-US" sz="2793" b="1" dirty="0">
                <a:solidFill>
                  <a:prstClr val="black"/>
                </a:solidFill>
                <a:latin typeface=".VnTime" panose="020B7200000000000000" pitchFamily="34" charset="0"/>
                <a:cs typeface="Arial" panose="020B0604020202020204" pitchFamily="34" charset="0"/>
              </a:rPr>
              <a:t> ra </a:t>
            </a:r>
            <a:r>
              <a:rPr lang="en-US" altLang="en-US" sz="2793" b="1" dirty="0" err="1">
                <a:solidFill>
                  <a:srgbClr val="FF0000"/>
                </a:solidFill>
                <a:latin typeface=".VnTime" panose="020B7200000000000000" pitchFamily="34" charset="0"/>
                <a:cs typeface="Arial" panose="020B0604020202020204" pitchFamily="34" charset="0"/>
              </a:rPr>
              <a:t>cao</a:t>
            </a:r>
            <a:endParaRPr lang="en-US" altLang="en-US" sz="2793" b="1" dirty="0">
              <a:solidFill>
                <a:srgbClr val="FF0000"/>
              </a:solidFill>
              <a:latin typeface=".VnTime" panose="020B7200000000000000" pitchFamily="34" charset="0"/>
              <a:cs typeface="Arial" panose="020B0604020202020204" pitchFamily="34" charset="0"/>
            </a:endParaRPr>
          </a:p>
        </p:txBody>
      </p:sp>
      <p:cxnSp>
        <p:nvCxnSpPr>
          <p:cNvPr id="24590" name="AutoShape 42">
            <a:extLst>
              <a:ext uri="{FF2B5EF4-FFF2-40B4-BE49-F238E27FC236}">
                <a16:creationId xmlns="" xmlns:a16="http://schemas.microsoft.com/office/drawing/2014/main" id="{B57AC16D-2B45-41F0-8853-D15C00282139}"/>
              </a:ext>
            </a:extLst>
          </p:cNvPr>
          <p:cNvCxnSpPr>
            <a:cxnSpLocks noChangeShapeType="1"/>
            <a:stCxn id="25611" idx="0"/>
            <a:endCxn id="25612" idx="3"/>
          </p:cNvCxnSpPr>
          <p:nvPr/>
        </p:nvCxnSpPr>
        <p:spPr bwMode="auto">
          <a:xfrm rot="5400000" flipH="1" flipV="1">
            <a:off x="3409446" y="1535406"/>
            <a:ext cx="745484" cy="340351"/>
          </a:xfrm>
          <a:prstGeom prst="bentConnector4">
            <a:avLst>
              <a:gd name="adj1" fmla="val 18088"/>
              <a:gd name="adj2" fmla="val 166977"/>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591" name="AutoShape 43">
            <a:extLst>
              <a:ext uri="{FF2B5EF4-FFF2-40B4-BE49-F238E27FC236}">
                <a16:creationId xmlns="" xmlns:a16="http://schemas.microsoft.com/office/drawing/2014/main" id="{581B0E4B-47EA-4BCF-907A-9F312ECDC4BE}"/>
              </a:ext>
            </a:extLst>
          </p:cNvPr>
          <p:cNvCxnSpPr>
            <a:cxnSpLocks noChangeShapeType="1"/>
            <a:stCxn id="25612" idx="1"/>
            <a:endCxn id="25613" idx="3"/>
          </p:cNvCxnSpPr>
          <p:nvPr/>
        </p:nvCxnSpPr>
        <p:spPr bwMode="auto">
          <a:xfrm rot="10800000">
            <a:off x="2432050" y="851200"/>
            <a:ext cx="304800" cy="48150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66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dissolve">
                                      <p:cBhvr>
                                        <p:cTn id="7" dur="5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1029"/>
                                        </p:tgtEl>
                                        <p:attrNameLst>
                                          <p:attrName>style.visibility</p:attrName>
                                        </p:attrNameLst>
                                      </p:cBhvr>
                                      <p:to>
                                        <p:strVal val="visible"/>
                                      </p:to>
                                    </p:set>
                                    <p:animEffect transition="in" filter="dissolve">
                                      <p:cBhvr>
                                        <p:cTn id="12" dur="500"/>
                                        <p:tgtEl>
                                          <p:spTgt spid="1710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11"/>
                                        </p:tgtEl>
                                        <p:attrNameLst>
                                          <p:attrName>style.visibility</p:attrName>
                                        </p:attrNameLst>
                                      </p:cBhvr>
                                      <p:to>
                                        <p:strVal val="visible"/>
                                      </p:to>
                                    </p:set>
                                    <p:animEffect transition="in" filter="dissolve">
                                      <p:cBhvr>
                                        <p:cTn id="17" dur="500"/>
                                        <p:tgtEl>
                                          <p:spTgt spid="256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590"/>
                                        </p:tgtEl>
                                        <p:attrNameLst>
                                          <p:attrName>style.visibility</p:attrName>
                                        </p:attrNameLst>
                                      </p:cBhvr>
                                      <p:to>
                                        <p:strVal val="visible"/>
                                      </p:to>
                                    </p:set>
                                    <p:animEffect transition="in" filter="dissolve">
                                      <p:cBhvr>
                                        <p:cTn id="22" dur="500"/>
                                        <p:tgtEl>
                                          <p:spTgt spid="2459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12"/>
                                        </p:tgtEl>
                                        <p:attrNameLst>
                                          <p:attrName>style.visibility</p:attrName>
                                        </p:attrNameLst>
                                      </p:cBhvr>
                                      <p:to>
                                        <p:strVal val="visible"/>
                                      </p:to>
                                    </p:set>
                                    <p:animEffect transition="in" filter="dissolve">
                                      <p:cBhvr>
                                        <p:cTn id="27" dur="500"/>
                                        <p:tgtEl>
                                          <p:spTgt spid="256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4591"/>
                                        </p:tgtEl>
                                        <p:attrNameLst>
                                          <p:attrName>style.visibility</p:attrName>
                                        </p:attrNameLst>
                                      </p:cBhvr>
                                      <p:to>
                                        <p:strVal val="visible"/>
                                      </p:to>
                                    </p:set>
                                    <p:animEffect transition="in" filter="dissolve">
                                      <p:cBhvr>
                                        <p:cTn id="32" dur="500"/>
                                        <p:tgtEl>
                                          <p:spTgt spid="2459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613"/>
                                        </p:tgtEl>
                                        <p:attrNameLst>
                                          <p:attrName>style.visibility</p:attrName>
                                        </p:attrNameLst>
                                      </p:cBhvr>
                                      <p:to>
                                        <p:strVal val="visible"/>
                                      </p:to>
                                    </p:set>
                                    <p:animEffect transition="in" filter="dissolve">
                                      <p:cBhvr>
                                        <p:cTn id="37" dur="500"/>
                                        <p:tgtEl>
                                          <p:spTgt spid="256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616"/>
                                        </p:tgtEl>
                                        <p:attrNameLst>
                                          <p:attrName>style.visibility</p:attrName>
                                        </p:attrNameLst>
                                      </p:cBhvr>
                                      <p:to>
                                        <p:strVal val="visible"/>
                                      </p:to>
                                    </p:set>
                                    <p:animEffect transition="in" filter="dissolve">
                                      <p:cBhvr>
                                        <p:cTn id="42" dur="500"/>
                                        <p:tgtEl>
                                          <p:spTgt spid="256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596"/>
                                        </p:tgtEl>
                                        <p:attrNameLst>
                                          <p:attrName>style.visibility</p:attrName>
                                        </p:attrNameLst>
                                      </p:cBhvr>
                                      <p:to>
                                        <p:strVal val="visible"/>
                                      </p:to>
                                    </p:set>
                                    <p:animEffect transition="in" filter="dissolve">
                                      <p:cBhvr>
                                        <p:cTn id="47" dur="500"/>
                                        <p:tgtEl>
                                          <p:spTgt spid="2459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617"/>
                                        </p:tgtEl>
                                        <p:attrNameLst>
                                          <p:attrName>style.visibility</p:attrName>
                                        </p:attrNameLst>
                                      </p:cBhvr>
                                      <p:to>
                                        <p:strVal val="visible"/>
                                      </p:to>
                                    </p:set>
                                    <p:animEffect transition="in" filter="dissolve">
                                      <p:cBhvr>
                                        <p:cTn id="52" dur="500"/>
                                        <p:tgtEl>
                                          <p:spTgt spid="256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4595"/>
                                        </p:tgtEl>
                                        <p:attrNameLst>
                                          <p:attrName>style.visibility</p:attrName>
                                        </p:attrNameLst>
                                      </p:cBhvr>
                                      <p:to>
                                        <p:strVal val="visible"/>
                                      </p:to>
                                    </p:set>
                                    <p:animEffect transition="in" filter="dissolve">
                                      <p:cBhvr>
                                        <p:cTn id="57" dur="500"/>
                                        <p:tgtEl>
                                          <p:spTgt spid="2459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5618"/>
                                        </p:tgtEl>
                                        <p:attrNameLst>
                                          <p:attrName>style.visibility</p:attrName>
                                        </p:attrNameLst>
                                      </p:cBhvr>
                                      <p:to>
                                        <p:strVal val="visible"/>
                                      </p:to>
                                    </p:set>
                                    <p:animEffect transition="in" filter="dissolve">
                                      <p:cBhvr>
                                        <p:cTn id="62" dur="500"/>
                                        <p:tgtEl>
                                          <p:spTgt spid="2561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1028"/>
                                        </p:tgtEl>
                                        <p:attrNameLst>
                                          <p:attrName>style.visibility</p:attrName>
                                        </p:attrNameLst>
                                      </p:cBhvr>
                                      <p:to>
                                        <p:strVal val="visible"/>
                                      </p:to>
                                    </p:set>
                                    <p:animEffect transition="in" filter="dissolve">
                                      <p:cBhvr>
                                        <p:cTn id="67" dur="500"/>
                                        <p:tgtEl>
                                          <p:spTgt spid="17102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71032"/>
                                        </p:tgtEl>
                                        <p:attrNameLst>
                                          <p:attrName>style.visibility</p:attrName>
                                        </p:attrNameLst>
                                      </p:cBhvr>
                                      <p:to>
                                        <p:strVal val="visible"/>
                                      </p:to>
                                    </p:set>
                                    <p:animEffect transition="in" filter="dissolve">
                                      <p:cBhvr>
                                        <p:cTn id="72" dur="500"/>
                                        <p:tgtEl>
                                          <p:spTgt spid="17103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4605"/>
                                        </p:tgtEl>
                                        <p:attrNameLst>
                                          <p:attrName>style.visibility</p:attrName>
                                        </p:attrNameLst>
                                      </p:cBhvr>
                                      <p:to>
                                        <p:strVal val="visible"/>
                                      </p:to>
                                    </p:set>
                                    <p:animEffect transition="in" filter="dissolve">
                                      <p:cBhvr>
                                        <p:cTn id="77" dur="500"/>
                                        <p:tgtEl>
                                          <p:spTgt spid="2460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5628"/>
                                        </p:tgtEl>
                                        <p:attrNameLst>
                                          <p:attrName>style.visibility</p:attrName>
                                        </p:attrNameLst>
                                      </p:cBhvr>
                                      <p:to>
                                        <p:strVal val="visible"/>
                                      </p:to>
                                    </p:set>
                                    <p:animEffect transition="in" filter="dissolve">
                                      <p:cBhvr>
                                        <p:cTn id="82" dur="500"/>
                                        <p:tgtEl>
                                          <p:spTgt spid="2562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24598"/>
                                        </p:tgtEl>
                                        <p:attrNameLst>
                                          <p:attrName>style.visibility</p:attrName>
                                        </p:attrNameLst>
                                      </p:cBhvr>
                                      <p:to>
                                        <p:strVal val="visible"/>
                                      </p:to>
                                    </p:set>
                                    <p:animEffect transition="in" filter="dissolve">
                                      <p:cBhvr>
                                        <p:cTn id="87" dur="500"/>
                                        <p:tgtEl>
                                          <p:spTgt spid="2459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5621"/>
                                        </p:tgtEl>
                                        <p:attrNameLst>
                                          <p:attrName>style.visibility</p:attrName>
                                        </p:attrNameLst>
                                      </p:cBhvr>
                                      <p:to>
                                        <p:strVal val="visible"/>
                                      </p:to>
                                    </p:set>
                                    <p:animEffect transition="in" filter="dissolve">
                                      <p:cBhvr>
                                        <p:cTn id="92" dur="500"/>
                                        <p:tgtEl>
                                          <p:spTgt spid="25621"/>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5623"/>
                                        </p:tgtEl>
                                        <p:attrNameLst>
                                          <p:attrName>style.visibility</p:attrName>
                                        </p:attrNameLst>
                                      </p:cBhvr>
                                      <p:to>
                                        <p:strVal val="visible"/>
                                      </p:to>
                                    </p:set>
                                    <p:animEffect transition="in" filter="dissolve">
                                      <p:cBhvr>
                                        <p:cTn id="97" dur="500"/>
                                        <p:tgtEl>
                                          <p:spTgt spid="2562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24602"/>
                                        </p:tgtEl>
                                        <p:attrNameLst>
                                          <p:attrName>style.visibility</p:attrName>
                                        </p:attrNameLst>
                                      </p:cBhvr>
                                      <p:to>
                                        <p:strVal val="visible"/>
                                      </p:to>
                                    </p:set>
                                    <p:animEffect transition="in" filter="dissolve">
                                      <p:cBhvr>
                                        <p:cTn id="102" dur="500"/>
                                        <p:tgtEl>
                                          <p:spTgt spid="24602"/>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5624"/>
                                        </p:tgtEl>
                                        <p:attrNameLst>
                                          <p:attrName>style.visibility</p:attrName>
                                        </p:attrNameLst>
                                      </p:cBhvr>
                                      <p:to>
                                        <p:strVal val="visible"/>
                                      </p:to>
                                    </p:set>
                                    <p:animEffect transition="in" filter="dissolve">
                                      <p:cBhvr>
                                        <p:cTn id="107" dur="500"/>
                                        <p:tgtEl>
                                          <p:spTgt spid="25624"/>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24603"/>
                                        </p:tgtEl>
                                        <p:attrNameLst>
                                          <p:attrName>style.visibility</p:attrName>
                                        </p:attrNameLst>
                                      </p:cBhvr>
                                      <p:to>
                                        <p:strVal val="visible"/>
                                      </p:to>
                                    </p:set>
                                    <p:animEffect transition="in" filter="dissolve">
                                      <p:cBhvr>
                                        <p:cTn id="112" dur="500"/>
                                        <p:tgtEl>
                                          <p:spTgt spid="24603"/>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5625"/>
                                        </p:tgtEl>
                                        <p:attrNameLst>
                                          <p:attrName>style.visibility</p:attrName>
                                        </p:attrNameLst>
                                      </p:cBhvr>
                                      <p:to>
                                        <p:strVal val="visible"/>
                                      </p:to>
                                    </p:set>
                                    <p:animEffect transition="in" filter="dissolve">
                                      <p:cBhvr>
                                        <p:cTn id="117" dur="500"/>
                                        <p:tgtEl>
                                          <p:spTgt spid="2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29" grpId="0" animBg="1"/>
      <p:bldP spid="171028" grpId="0" animBg="1"/>
      <p:bldP spid="171032" grpId="0" animBg="1"/>
      <p:bldP spid="25628" grpId="0" animBg="1"/>
      <p:bldP spid="25623" grpId="0" animBg="1"/>
      <p:bldP spid="25624" grpId="0" animBg="1"/>
      <p:bldP spid="25625" grpId="0" animBg="1"/>
      <p:bldP spid="25621" grpId="0" animBg="1"/>
      <p:bldP spid="25616" grpId="0" animBg="1"/>
      <p:bldP spid="25617" grpId="0" animBg="1"/>
      <p:bldP spid="25618" grpId="0" animBg="1"/>
      <p:bldP spid="25611" grpId="0" animBg="1"/>
      <p:bldP spid="25612" grpId="0" animBg="1"/>
      <p:bldP spid="256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150002">
            <a:extLst>
              <a:ext uri="{FF2B5EF4-FFF2-40B4-BE49-F238E27FC236}">
                <a16:creationId xmlns="" xmlns:a16="http://schemas.microsoft.com/office/drawing/2014/main" id="{37443894-244C-41E9-96B7-D1DD417B2E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1216183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image 150003">
            <a:extLst>
              <a:ext uri="{FF2B5EF4-FFF2-40B4-BE49-F238E27FC236}">
                <a16:creationId xmlns="" xmlns:a16="http://schemas.microsoft.com/office/drawing/2014/main" id="{59060042-3115-4CB2-A9B9-954C24C80F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94650" y="2016125"/>
            <a:ext cx="2051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age 150004">
            <a:extLst>
              <a:ext uri="{FF2B5EF4-FFF2-40B4-BE49-F238E27FC236}">
                <a16:creationId xmlns="" xmlns:a16="http://schemas.microsoft.com/office/drawing/2014/main" id="{B1182B96-8477-40B0-9EA4-3DDFE7CE00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4275" y="4765675"/>
            <a:ext cx="39846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image 150005">
            <a:extLst>
              <a:ext uri="{FF2B5EF4-FFF2-40B4-BE49-F238E27FC236}">
                <a16:creationId xmlns="" xmlns:a16="http://schemas.microsoft.com/office/drawing/2014/main" id="{A78CDFB1-B2A1-4F66-BC38-5B2AB6BB78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84275" y="2079625"/>
            <a:ext cx="39846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image 150006">
            <a:extLst>
              <a:ext uri="{FF2B5EF4-FFF2-40B4-BE49-F238E27FC236}">
                <a16:creationId xmlns="" xmlns:a16="http://schemas.microsoft.com/office/drawing/2014/main" id="{B5B14509-E6F6-4000-820F-B639C58111C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81713" y="147638"/>
            <a:ext cx="601662"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image 150007">
            <a:extLst>
              <a:ext uri="{FF2B5EF4-FFF2-40B4-BE49-F238E27FC236}">
                <a16:creationId xmlns="" xmlns:a16="http://schemas.microsoft.com/office/drawing/2014/main" id="{AA6B888A-86A7-4FA5-BD5D-3426BAF975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08663" y="1376363"/>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image 150008">
            <a:extLst>
              <a:ext uri="{FF2B5EF4-FFF2-40B4-BE49-F238E27FC236}">
                <a16:creationId xmlns="" xmlns:a16="http://schemas.microsoft.com/office/drawing/2014/main" id="{80022C77-AAE6-4CC7-B812-039B886E217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08663" y="2662238"/>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image 150009">
            <a:extLst>
              <a:ext uri="{FF2B5EF4-FFF2-40B4-BE49-F238E27FC236}">
                <a16:creationId xmlns="" xmlns:a16="http://schemas.microsoft.com/office/drawing/2014/main" id="{9AE2D853-7B09-4C7C-A62A-955BF066D48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08663" y="3954463"/>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image 1500010">
            <a:extLst>
              <a:ext uri="{FF2B5EF4-FFF2-40B4-BE49-F238E27FC236}">
                <a16:creationId xmlns="" xmlns:a16="http://schemas.microsoft.com/office/drawing/2014/main" id="{BA87C04A-4CA7-48F0-85B1-0FBF3F63151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08663" y="5240338"/>
            <a:ext cx="4937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0011" name="Object 1500011">
            <a:extLst>
              <a:ext uri="{FF2B5EF4-FFF2-40B4-BE49-F238E27FC236}">
                <a16:creationId xmlns="" xmlns:a16="http://schemas.microsoft.com/office/drawing/2014/main" id="{DAB43097-753A-4CEA-90DF-D94280B40D0F}"/>
              </a:ext>
            </a:extLst>
          </p:cNvPr>
          <p:cNvSpPr txBox="1"/>
          <p:nvPr/>
        </p:nvSpPr>
        <p:spPr>
          <a:xfrm>
            <a:off x="6381750" y="5140325"/>
            <a:ext cx="5308600" cy="682625"/>
          </a:xfrm>
          <a:prstGeom prst="rect">
            <a:avLst/>
          </a:prstGeom>
        </p:spPr>
        <p:txBody>
          <a:bodyPr/>
          <a:lstStyle/>
          <a:p>
            <a:pPr algn="ctr">
              <a:defRPr/>
            </a:pPr>
            <a:r>
              <a:rPr lang="vi-VN" altLang="en-US" sz="3192" spc="200" dirty="0">
                <a:solidFill>
                  <a:srgbClr val="FCFCFC">
                    <a:alpha val="100000"/>
                  </a:srgbClr>
                </a:solidFill>
                <a:ea typeface="YouYuan" panose="02010509060101010101" pitchFamily="49" charset="-122"/>
                <a:cs typeface="Times New Roman" panose="02020603050405020304" pitchFamily="18" charset="0"/>
              </a:rPr>
              <a:t>CHÚC CÁC EM HỌC TỐT</a:t>
            </a:r>
          </a:p>
        </p:txBody>
      </p:sp>
      <p:pic>
        <p:nvPicPr>
          <p:cNvPr id="63500" name="图片 1">
            <a:extLst>
              <a:ext uri="{FF2B5EF4-FFF2-40B4-BE49-F238E27FC236}">
                <a16:creationId xmlns="" xmlns:a16="http://schemas.microsoft.com/office/drawing/2014/main" id="{36C8881C-0A40-426B-9D29-308D19F1745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62063" y="2332038"/>
            <a:ext cx="39846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2480059-C44D-4B73-89DE-063C42FFF263}"/>
              </a:ext>
            </a:extLst>
          </p:cNvPr>
          <p:cNvPicPr>
            <a:picLocks noChangeAspect="1"/>
          </p:cNvPicPr>
          <p:nvPr/>
        </p:nvPicPr>
        <p:blipFill>
          <a:blip r:embed="rId2"/>
          <a:stretch>
            <a:fillRect/>
          </a:stretch>
        </p:blipFill>
        <p:spPr>
          <a:xfrm>
            <a:off x="3610" y="-24320"/>
            <a:ext cx="12161838" cy="815659"/>
          </a:xfrm>
          <a:prstGeom prst="rect">
            <a:avLst/>
          </a:prstGeom>
          <a:ln>
            <a:noFill/>
          </a:ln>
          <a:effectLst>
            <a:softEdge rad="112500"/>
          </a:effectLst>
        </p:spPr>
      </p:pic>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594519" y="1246656"/>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biên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dao</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động</a:t>
            </a:r>
            <a:r>
              <a:rPr lang="en-US" altLang="en-US" sz="2800" b="1" dirty="0">
                <a:solidFill>
                  <a:srgbClr val="00B050"/>
                </a:solidFill>
                <a:cs typeface="Times New Roman" panose="02020603050405020304" pitchFamily="18" charset="0"/>
              </a:rPr>
              <a:t> </a:t>
            </a: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259877" y="799252"/>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 – ĐỘ TO CỦA ÂM</a:t>
            </a:r>
          </a:p>
        </p:txBody>
      </p:sp>
      <p:sp>
        <p:nvSpPr>
          <p:cNvPr id="42" name="Rounded Rectangular Callout 18">
            <a:extLst>
              <a:ext uri="{FF2B5EF4-FFF2-40B4-BE49-F238E27FC236}">
                <a16:creationId xmlns="" xmlns:a16="http://schemas.microsoft.com/office/drawing/2014/main" id="{5B96D29C-413D-4F6C-AE1B-1DBAF3AFD7C6}"/>
              </a:ext>
            </a:extLst>
          </p:cNvPr>
          <p:cNvSpPr/>
          <p:nvPr/>
        </p:nvSpPr>
        <p:spPr bwMode="auto">
          <a:xfrm>
            <a:off x="8072137" y="1905392"/>
            <a:ext cx="2432368" cy="456069"/>
          </a:xfrm>
          <a:prstGeom prst="wedgeRoundRectCallout">
            <a:avLst>
              <a:gd name="adj1" fmla="val -97627"/>
              <a:gd name="adj2" fmla="val 121249"/>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995" b="1" dirty="0" err="1">
                <a:solidFill>
                  <a:srgbClr val="0000FF"/>
                </a:solidFill>
                <a:effectLst>
                  <a:outerShdw blurRad="38100" dist="38100" dir="2700000" algn="tl">
                    <a:srgbClr val="000000">
                      <a:alpha val="43137"/>
                    </a:srgbClr>
                  </a:outerShdw>
                </a:effectLst>
                <a:latin typeface="Constantia" pitchFamily="18" charset="0"/>
              </a:rPr>
              <a:t>Biên</a:t>
            </a:r>
            <a:r>
              <a:rPr lang="en-US" sz="1995" b="1" dirty="0">
                <a:solidFill>
                  <a:srgbClr val="0000FF"/>
                </a:solidFill>
                <a:effectLst>
                  <a:outerShdw blurRad="38100" dist="38100" dir="2700000" algn="tl">
                    <a:srgbClr val="000000">
                      <a:alpha val="43137"/>
                    </a:srgbClr>
                  </a:outerShdw>
                </a:effectLst>
                <a:latin typeface="Constantia" pitchFamily="18" charset="0"/>
              </a:rPr>
              <a:t> </a:t>
            </a:r>
            <a:r>
              <a:rPr lang="en-US" sz="1995" b="1" dirty="0" err="1">
                <a:solidFill>
                  <a:srgbClr val="0000FF"/>
                </a:solidFill>
                <a:effectLst>
                  <a:outerShdw blurRad="38100" dist="38100" dir="2700000" algn="tl">
                    <a:srgbClr val="000000">
                      <a:alpha val="43137"/>
                    </a:srgbClr>
                  </a:outerShdw>
                </a:effectLst>
                <a:latin typeface="Constantia" pitchFamily="18" charset="0"/>
              </a:rPr>
              <a:t>độ</a:t>
            </a:r>
            <a:r>
              <a:rPr lang="en-US" sz="1995" b="1" dirty="0">
                <a:solidFill>
                  <a:srgbClr val="0000FF"/>
                </a:solidFill>
                <a:effectLst>
                  <a:outerShdw blurRad="38100" dist="38100" dir="2700000" algn="tl">
                    <a:srgbClr val="000000">
                      <a:alpha val="43137"/>
                    </a:srgbClr>
                  </a:outerShdw>
                </a:effectLst>
                <a:latin typeface="Constantia" pitchFamily="18" charset="0"/>
              </a:rPr>
              <a:t> </a:t>
            </a:r>
            <a:r>
              <a:rPr lang="en-US" sz="1995" b="1" dirty="0" err="1">
                <a:solidFill>
                  <a:srgbClr val="0000FF"/>
                </a:solidFill>
                <a:effectLst>
                  <a:outerShdw blurRad="38100" dist="38100" dir="2700000" algn="tl">
                    <a:srgbClr val="000000">
                      <a:alpha val="43137"/>
                    </a:srgbClr>
                  </a:outerShdw>
                </a:effectLst>
                <a:latin typeface="Constantia" pitchFamily="18" charset="0"/>
              </a:rPr>
              <a:t>dao</a:t>
            </a:r>
            <a:r>
              <a:rPr lang="en-US" sz="1995" b="1" dirty="0">
                <a:solidFill>
                  <a:srgbClr val="0000FF"/>
                </a:solidFill>
                <a:effectLst>
                  <a:outerShdw blurRad="38100" dist="38100" dir="2700000" algn="tl">
                    <a:srgbClr val="000000">
                      <a:alpha val="43137"/>
                    </a:srgbClr>
                  </a:outerShdw>
                </a:effectLst>
                <a:latin typeface="Constantia" pitchFamily="18" charset="0"/>
              </a:rPr>
              <a:t> </a:t>
            </a:r>
            <a:r>
              <a:rPr lang="en-US" sz="1995" b="1" dirty="0" err="1">
                <a:solidFill>
                  <a:srgbClr val="0000FF"/>
                </a:solidFill>
                <a:effectLst>
                  <a:outerShdw blurRad="38100" dist="38100" dir="2700000" algn="tl">
                    <a:srgbClr val="000000">
                      <a:alpha val="43137"/>
                    </a:srgbClr>
                  </a:outerShdw>
                </a:effectLst>
                <a:latin typeface="Constantia" pitchFamily="18" charset="0"/>
              </a:rPr>
              <a:t>động</a:t>
            </a:r>
            <a:endParaRPr lang="en-US" sz="1995" b="1" dirty="0">
              <a:solidFill>
                <a:srgbClr val="0000FF"/>
              </a:solidFill>
              <a:effectLst>
                <a:outerShdw blurRad="38100" dist="38100" dir="2700000" algn="tl">
                  <a:srgbClr val="000000">
                    <a:alpha val="43137"/>
                  </a:srgbClr>
                </a:outerShdw>
              </a:effectLst>
              <a:latin typeface="Constantia" pitchFamily="18" charset="0"/>
            </a:endParaRPr>
          </a:p>
        </p:txBody>
      </p:sp>
      <p:sp>
        <p:nvSpPr>
          <p:cNvPr id="43" name="Arc 23">
            <a:extLst>
              <a:ext uri="{FF2B5EF4-FFF2-40B4-BE49-F238E27FC236}">
                <a16:creationId xmlns="" xmlns:a16="http://schemas.microsoft.com/office/drawing/2014/main" id="{EAC48AE9-64CB-44DB-98BE-DE23E52370AD}"/>
              </a:ext>
            </a:extLst>
          </p:cNvPr>
          <p:cNvSpPr>
            <a:spLocks noChangeArrowheads="1"/>
          </p:cNvSpPr>
          <p:nvPr/>
        </p:nvSpPr>
        <p:spPr bwMode="auto">
          <a:xfrm rot="5139068">
            <a:off x="2915991" y="675405"/>
            <a:ext cx="1139825" cy="3725863"/>
          </a:xfrm>
          <a:custGeom>
            <a:avLst/>
            <a:gdLst>
              <a:gd name="T0" fmla="*/ 751080 w 1143000"/>
              <a:gd name="T1" fmla="*/ 94561 h 3733800"/>
              <a:gd name="T2" fmla="*/ 571500 w 1143000"/>
              <a:gd name="T3" fmla="*/ 1866900 h 3733800"/>
              <a:gd name="T4" fmla="*/ 1142218 w 1143000"/>
              <a:gd name="T5" fmla="*/ 1964557 h 3733800"/>
              <a:gd name="T6" fmla="*/ 11796480 60000 65536"/>
              <a:gd name="T7" fmla="*/ 11796480 60000 65536"/>
              <a:gd name="T8" fmla="*/ 5898240 60000 65536"/>
              <a:gd name="T9" fmla="*/ 751080 w 1143000"/>
              <a:gd name="T10" fmla="*/ 94561 h 3733800"/>
              <a:gd name="T11" fmla="*/ 1143000 w 1143000"/>
              <a:gd name="T12" fmla="*/ 1964557 h 3733800"/>
            </a:gdLst>
            <a:ahLst/>
            <a:cxnLst>
              <a:cxn ang="T6">
                <a:pos x="T0" y="T1"/>
              </a:cxn>
              <a:cxn ang="T7">
                <a:pos x="T2" y="T3"/>
              </a:cxn>
              <a:cxn ang="T8">
                <a:pos x="T4" y="T5"/>
              </a:cxn>
            </a:cxnLst>
            <a:rect l="T9" t="T10" r="T11" b="T12"/>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solidFill>
          <a:ln w="57150" algn="ctr">
            <a:solidFill>
              <a:schemeClr val="tx1"/>
            </a:solidFill>
            <a:prstDash val="sysDot"/>
            <a:round/>
            <a:headEnd/>
            <a:tailEnd/>
          </a:ln>
        </p:spPr>
        <p:txBody>
          <a:bodyPr rot="10800000" vert="eaVert"/>
          <a:lstStyle/>
          <a:p>
            <a:pPr>
              <a:defRPr/>
            </a:pPr>
            <a:endParaRPr lang="en-US" sz="2394"/>
          </a:p>
        </p:txBody>
      </p:sp>
      <p:cxnSp>
        <p:nvCxnSpPr>
          <p:cNvPr id="48" name="Straight Connector 24">
            <a:extLst>
              <a:ext uri="{FF2B5EF4-FFF2-40B4-BE49-F238E27FC236}">
                <a16:creationId xmlns="" xmlns:a16="http://schemas.microsoft.com/office/drawing/2014/main" id="{D606C817-359F-4AF3-B88F-677BCA4D0830}"/>
              </a:ext>
            </a:extLst>
          </p:cNvPr>
          <p:cNvCxnSpPr>
            <a:cxnSpLocks noChangeShapeType="1"/>
          </p:cNvCxnSpPr>
          <p:nvPr/>
        </p:nvCxnSpPr>
        <p:spPr bwMode="auto">
          <a:xfrm>
            <a:off x="2334172" y="3119362"/>
            <a:ext cx="1139825" cy="1587"/>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49" name="Rectangle 48">
            <a:extLst>
              <a:ext uri="{FF2B5EF4-FFF2-40B4-BE49-F238E27FC236}">
                <a16:creationId xmlns="" xmlns:a16="http://schemas.microsoft.com/office/drawing/2014/main" id="{2D9F477C-C2D5-427A-AB3E-1E71DFE15363}"/>
              </a:ext>
            </a:extLst>
          </p:cNvPr>
          <p:cNvSpPr/>
          <p:nvPr/>
        </p:nvSpPr>
        <p:spPr bwMode="auto">
          <a:xfrm>
            <a:off x="2250339" y="3165696"/>
            <a:ext cx="1292195" cy="25970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a:solidFill>
                <a:schemeClr val="tx1"/>
              </a:solidFill>
              <a:latin typeface="Times New Roman" panose="02020603050405020304" pitchFamily="18" charset="0"/>
            </a:endParaRPr>
          </a:p>
        </p:txBody>
      </p:sp>
      <p:cxnSp>
        <p:nvCxnSpPr>
          <p:cNvPr id="50" name="Straight Connector 49">
            <a:extLst>
              <a:ext uri="{FF2B5EF4-FFF2-40B4-BE49-F238E27FC236}">
                <a16:creationId xmlns="" xmlns:a16="http://schemas.microsoft.com/office/drawing/2014/main" id="{A4317594-1EFA-4ABE-8F74-82340A870FE8}"/>
              </a:ext>
            </a:extLst>
          </p:cNvPr>
          <p:cNvCxnSpPr>
            <a:cxnSpLocks noChangeShapeType="1"/>
          </p:cNvCxnSpPr>
          <p:nvPr/>
        </p:nvCxnSpPr>
        <p:spPr bwMode="auto">
          <a:xfrm>
            <a:off x="3588297" y="3101899"/>
            <a:ext cx="258445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Arrow Connector 50">
            <a:extLst>
              <a:ext uri="{FF2B5EF4-FFF2-40B4-BE49-F238E27FC236}">
                <a16:creationId xmlns="" xmlns:a16="http://schemas.microsoft.com/office/drawing/2014/main" id="{377188F5-A4C3-4F76-8D69-276FB09C602B}"/>
              </a:ext>
            </a:extLst>
          </p:cNvPr>
          <p:cNvCxnSpPr>
            <a:cxnSpLocks noChangeShapeType="1"/>
          </p:cNvCxnSpPr>
          <p:nvPr/>
        </p:nvCxnSpPr>
        <p:spPr bwMode="auto">
          <a:xfrm rot="5400000">
            <a:off x="5026573" y="2841549"/>
            <a:ext cx="531812" cy="1587"/>
          </a:xfrm>
          <a:prstGeom prst="straightConnector1">
            <a:avLst/>
          </a:prstGeom>
          <a:noFill/>
          <a:ln w="28575"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52" name="Straight Connector 51">
            <a:extLst>
              <a:ext uri="{FF2B5EF4-FFF2-40B4-BE49-F238E27FC236}">
                <a16:creationId xmlns="" xmlns:a16="http://schemas.microsoft.com/office/drawing/2014/main" id="{BF81E6DF-8326-4003-9484-9FE421551227}"/>
              </a:ext>
            </a:extLst>
          </p:cNvPr>
          <p:cNvCxnSpPr>
            <a:cxnSpLocks noChangeShapeType="1"/>
          </p:cNvCxnSpPr>
          <p:nvPr/>
        </p:nvCxnSpPr>
        <p:spPr bwMode="auto">
          <a:xfrm>
            <a:off x="3588297" y="2576437"/>
            <a:ext cx="2584450"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53" name="TextBox 52">
            <a:extLst>
              <a:ext uri="{FF2B5EF4-FFF2-40B4-BE49-F238E27FC236}">
                <a16:creationId xmlns="" xmlns:a16="http://schemas.microsoft.com/office/drawing/2014/main" id="{17F828AB-A8C0-4B6E-B4B2-E8A0ABF83BC8}"/>
              </a:ext>
            </a:extLst>
          </p:cNvPr>
          <p:cNvSpPr txBox="1">
            <a:spLocks noChangeArrowheads="1"/>
          </p:cNvSpPr>
          <p:nvPr/>
        </p:nvSpPr>
        <p:spPr bwMode="auto">
          <a:xfrm>
            <a:off x="4348710" y="2152574"/>
            <a:ext cx="3419475" cy="368300"/>
          </a:xfrm>
          <a:prstGeom prst="rect">
            <a:avLst/>
          </a:prstGeom>
          <a:noFill/>
          <a:ln w="9525">
            <a:noFill/>
            <a:miter lim="800000"/>
            <a:headEnd/>
            <a:tailEnd/>
          </a:ln>
        </p:spPr>
        <p:txBody>
          <a:bodyPr>
            <a:spAutoFit/>
          </a:bodyPr>
          <a:lstStyle/>
          <a:p>
            <a:pPr>
              <a:defRPr/>
            </a:pPr>
            <a:r>
              <a:rPr lang="en-US" sz="1795" b="1" dirty="0" err="1">
                <a:latin typeface="Constantia" pitchFamily="18" charset="0"/>
              </a:rPr>
              <a:t>Vị</a:t>
            </a:r>
            <a:r>
              <a:rPr lang="en-US" sz="1795" b="1" dirty="0">
                <a:latin typeface="Constantia" pitchFamily="18" charset="0"/>
              </a:rPr>
              <a:t> </a:t>
            </a:r>
            <a:r>
              <a:rPr lang="en-US" sz="1795" b="1" dirty="0" err="1">
                <a:latin typeface="Constantia" pitchFamily="18" charset="0"/>
              </a:rPr>
              <a:t>trí</a:t>
            </a:r>
            <a:r>
              <a:rPr lang="en-US" sz="1795" b="1" dirty="0">
                <a:latin typeface="Constantia" pitchFamily="18" charset="0"/>
              </a:rPr>
              <a:t> </a:t>
            </a:r>
            <a:r>
              <a:rPr lang="en-US" sz="1795" b="1" dirty="0" err="1">
                <a:latin typeface="Constantia" pitchFamily="18" charset="0"/>
              </a:rPr>
              <a:t>cao</a:t>
            </a:r>
            <a:r>
              <a:rPr lang="en-US" sz="1795" b="1" dirty="0">
                <a:latin typeface="Constantia" pitchFamily="18" charset="0"/>
              </a:rPr>
              <a:t> </a:t>
            </a:r>
            <a:r>
              <a:rPr lang="en-US" sz="1795" b="1" dirty="0" err="1">
                <a:latin typeface="Constantia" pitchFamily="18" charset="0"/>
              </a:rPr>
              <a:t>nhất</a:t>
            </a:r>
            <a:endParaRPr lang="en-US" sz="1795" b="1" dirty="0">
              <a:latin typeface="Constantia" pitchFamily="18" charset="0"/>
            </a:endParaRPr>
          </a:p>
        </p:txBody>
      </p:sp>
      <p:sp>
        <p:nvSpPr>
          <p:cNvPr id="54" name="TextBox 53">
            <a:extLst>
              <a:ext uri="{FF2B5EF4-FFF2-40B4-BE49-F238E27FC236}">
                <a16:creationId xmlns="" xmlns:a16="http://schemas.microsoft.com/office/drawing/2014/main" id="{C31B6AC7-E189-4A2E-A0DF-FF16AD85708A}"/>
              </a:ext>
            </a:extLst>
          </p:cNvPr>
          <p:cNvSpPr txBox="1">
            <a:spLocks noChangeArrowheads="1"/>
          </p:cNvSpPr>
          <p:nvPr/>
        </p:nvSpPr>
        <p:spPr bwMode="auto">
          <a:xfrm>
            <a:off x="5715547" y="3144762"/>
            <a:ext cx="3421063" cy="369887"/>
          </a:xfrm>
          <a:prstGeom prst="rect">
            <a:avLst/>
          </a:prstGeom>
          <a:noFill/>
          <a:ln w="9525">
            <a:noFill/>
            <a:miter lim="800000"/>
            <a:headEnd/>
            <a:tailEnd/>
          </a:ln>
        </p:spPr>
        <p:txBody>
          <a:bodyPr>
            <a:spAutoFit/>
          </a:bodyPr>
          <a:lstStyle/>
          <a:p>
            <a:pPr>
              <a:defRPr/>
            </a:pPr>
            <a:r>
              <a:rPr lang="en-US" sz="1795" b="1" dirty="0" err="1">
                <a:latin typeface="Constantia" pitchFamily="18" charset="0"/>
              </a:rPr>
              <a:t>Vị</a:t>
            </a:r>
            <a:r>
              <a:rPr lang="en-US" sz="1795" b="1" dirty="0">
                <a:latin typeface="Constantia" pitchFamily="18" charset="0"/>
              </a:rPr>
              <a:t> </a:t>
            </a:r>
            <a:r>
              <a:rPr lang="en-US" sz="1795" b="1" dirty="0" err="1">
                <a:latin typeface="Constantia" pitchFamily="18" charset="0"/>
              </a:rPr>
              <a:t>trí</a:t>
            </a:r>
            <a:r>
              <a:rPr lang="en-US" sz="1795" b="1" dirty="0">
                <a:latin typeface="Constantia" pitchFamily="18" charset="0"/>
              </a:rPr>
              <a:t> </a:t>
            </a:r>
            <a:r>
              <a:rPr lang="en-US" sz="1795" b="1" dirty="0" err="1">
                <a:latin typeface="Constantia" pitchFamily="18" charset="0"/>
              </a:rPr>
              <a:t>cân</a:t>
            </a:r>
            <a:r>
              <a:rPr lang="en-US" sz="1795" b="1" dirty="0">
                <a:latin typeface="Constantia" pitchFamily="18" charset="0"/>
              </a:rPr>
              <a:t> </a:t>
            </a:r>
            <a:r>
              <a:rPr lang="en-US" sz="1795" b="1" dirty="0" err="1">
                <a:latin typeface="Constantia" pitchFamily="18" charset="0"/>
              </a:rPr>
              <a:t>bằng</a:t>
            </a:r>
            <a:endParaRPr lang="en-US" sz="1795" b="1" dirty="0">
              <a:latin typeface="Constantia" pitchFamily="18" charset="0"/>
            </a:endParaRPr>
          </a:p>
        </p:txBody>
      </p:sp>
      <p:sp>
        <p:nvSpPr>
          <p:cNvPr id="55" name="Rounded Rectangular Callout 17">
            <a:extLst>
              <a:ext uri="{FF2B5EF4-FFF2-40B4-BE49-F238E27FC236}">
                <a16:creationId xmlns="" xmlns:a16="http://schemas.microsoft.com/office/drawing/2014/main" id="{F0BE5FB5-FDC3-4886-912E-A3E5CE54B31D}"/>
              </a:ext>
            </a:extLst>
          </p:cNvPr>
          <p:cNvSpPr/>
          <p:nvPr/>
        </p:nvSpPr>
        <p:spPr bwMode="auto">
          <a:xfrm>
            <a:off x="5685064" y="2680460"/>
            <a:ext cx="2356356" cy="380057"/>
          </a:xfrm>
          <a:prstGeom prst="wedgeRoundRectCallout">
            <a:avLst>
              <a:gd name="adj1" fmla="val -65335"/>
              <a:gd name="adj2" fmla="val -541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1995" b="1" dirty="0" err="1">
                <a:latin typeface="Constantia" pitchFamily="18" charset="0"/>
              </a:rPr>
              <a:t>Độ</a:t>
            </a:r>
            <a:r>
              <a:rPr lang="en-US" sz="1995" b="1" dirty="0">
                <a:latin typeface="Constantia" pitchFamily="18" charset="0"/>
              </a:rPr>
              <a:t> </a:t>
            </a:r>
            <a:r>
              <a:rPr lang="en-US" sz="1995" b="1" dirty="0" err="1">
                <a:latin typeface="Constantia" pitchFamily="18" charset="0"/>
              </a:rPr>
              <a:t>lệch</a:t>
            </a:r>
            <a:r>
              <a:rPr lang="en-US" sz="1995" b="1" dirty="0">
                <a:latin typeface="Constantia" pitchFamily="18" charset="0"/>
              </a:rPr>
              <a:t> </a:t>
            </a:r>
            <a:r>
              <a:rPr lang="en-US" sz="1995" b="1" dirty="0" err="1">
                <a:latin typeface="Constantia" pitchFamily="18" charset="0"/>
              </a:rPr>
              <a:t>lớn</a:t>
            </a:r>
            <a:r>
              <a:rPr lang="en-US" sz="1995" b="1" dirty="0">
                <a:latin typeface="Constantia" pitchFamily="18" charset="0"/>
              </a:rPr>
              <a:t> </a:t>
            </a:r>
            <a:r>
              <a:rPr lang="en-US" sz="1995" b="1" dirty="0" err="1">
                <a:latin typeface="Constantia" pitchFamily="18" charset="0"/>
              </a:rPr>
              <a:t>nhất</a:t>
            </a:r>
            <a:endParaRPr lang="en-US" sz="1995" b="1" dirty="0">
              <a:latin typeface="Constantia" pitchFamily="18" charset="0"/>
            </a:endParaRPr>
          </a:p>
        </p:txBody>
      </p:sp>
      <p:cxnSp>
        <p:nvCxnSpPr>
          <p:cNvPr id="56" name="Straight Connector 55">
            <a:extLst>
              <a:ext uri="{FF2B5EF4-FFF2-40B4-BE49-F238E27FC236}">
                <a16:creationId xmlns="" xmlns:a16="http://schemas.microsoft.com/office/drawing/2014/main" id="{3A3BA9F7-E0F2-4A4A-A850-62D9730E6F9A}"/>
              </a:ext>
            </a:extLst>
          </p:cNvPr>
          <p:cNvCxnSpPr>
            <a:cxnSpLocks noChangeShapeType="1"/>
          </p:cNvCxnSpPr>
          <p:nvPr/>
        </p:nvCxnSpPr>
        <p:spPr bwMode="auto">
          <a:xfrm>
            <a:off x="3435897" y="3112331"/>
            <a:ext cx="1824038" cy="3175"/>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58" name="TextBox 57">
            <a:extLst>
              <a:ext uri="{FF2B5EF4-FFF2-40B4-BE49-F238E27FC236}">
                <a16:creationId xmlns="" xmlns:a16="http://schemas.microsoft.com/office/drawing/2014/main" id="{490B56F7-5B60-4118-96F9-C21A3EA633FE}"/>
              </a:ext>
            </a:extLst>
          </p:cNvPr>
          <p:cNvSpPr txBox="1">
            <a:spLocks noChangeArrowheads="1"/>
          </p:cNvSpPr>
          <p:nvPr/>
        </p:nvSpPr>
        <p:spPr bwMode="auto">
          <a:xfrm>
            <a:off x="666827" y="4394049"/>
            <a:ext cx="11353799" cy="113152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defRPr/>
            </a:pPr>
            <a:r>
              <a:rPr lang="en-US" altLang="en-US" sz="2394" i="1" dirty="0"/>
              <a:t>      </a:t>
            </a:r>
            <a:r>
              <a:rPr lang="en-US" altLang="en-US" sz="2394" i="1" dirty="0" err="1"/>
              <a:t>Điền</a:t>
            </a:r>
            <a:r>
              <a:rPr lang="en-US" altLang="en-US" sz="2394" i="1" dirty="0"/>
              <a:t> </a:t>
            </a:r>
            <a:r>
              <a:rPr lang="en-US" altLang="en-US" sz="2394" i="1" dirty="0" err="1"/>
              <a:t>từ</a:t>
            </a:r>
            <a:r>
              <a:rPr lang="en-US" altLang="en-US" sz="2394" i="1" dirty="0"/>
              <a:t> </a:t>
            </a:r>
            <a:r>
              <a:rPr lang="en-US" altLang="en-US" sz="2394" i="1" dirty="0" err="1"/>
              <a:t>còn</a:t>
            </a:r>
            <a:r>
              <a:rPr lang="en-US" altLang="en-US" sz="2394" i="1" dirty="0"/>
              <a:t> </a:t>
            </a:r>
            <a:r>
              <a:rPr lang="en-US" altLang="en-US" sz="2394" i="1" dirty="0" err="1"/>
              <a:t>thiếu</a:t>
            </a:r>
            <a:r>
              <a:rPr lang="en-US" altLang="en-US" sz="2394" i="1" dirty="0"/>
              <a:t> </a:t>
            </a:r>
            <a:r>
              <a:rPr lang="en-US" altLang="en-US" sz="2394" i="1" dirty="0" err="1"/>
              <a:t>vào</a:t>
            </a:r>
            <a:r>
              <a:rPr lang="en-US" altLang="en-US" sz="2394" i="1" dirty="0"/>
              <a:t> </a:t>
            </a:r>
            <a:r>
              <a:rPr lang="en-US" altLang="en-US" sz="2394" i="1" dirty="0" err="1"/>
              <a:t>chỗ</a:t>
            </a:r>
            <a:r>
              <a:rPr lang="en-US" altLang="en-US" sz="2394" i="1" dirty="0"/>
              <a:t> </a:t>
            </a:r>
            <a:r>
              <a:rPr lang="en-US" altLang="en-US" sz="2394" i="1" dirty="0" err="1"/>
              <a:t>trống</a:t>
            </a:r>
            <a:r>
              <a:rPr lang="en-US" altLang="en-US" sz="2394" i="1" dirty="0"/>
              <a:t>:</a:t>
            </a:r>
          </a:p>
          <a:p>
            <a:pPr eaLnBrk="1" hangingPunct="1">
              <a:lnSpc>
                <a:spcPct val="150000"/>
              </a:lnSpc>
              <a:defRPr/>
            </a:pPr>
            <a:r>
              <a:rPr lang="en-US" altLang="en-US" sz="2394" b="1" dirty="0" err="1">
                <a:solidFill>
                  <a:srgbClr val="FF0000"/>
                </a:solidFill>
              </a:rPr>
              <a:t>Biên</a:t>
            </a:r>
            <a:r>
              <a:rPr lang="en-US" altLang="en-US" sz="2394" b="1" dirty="0">
                <a:solidFill>
                  <a:srgbClr val="FF0000"/>
                </a:solidFill>
              </a:rPr>
              <a:t> </a:t>
            </a:r>
            <a:r>
              <a:rPr lang="en-US" altLang="en-US" sz="2394" b="1" dirty="0" err="1">
                <a:solidFill>
                  <a:srgbClr val="FF0000"/>
                </a:solidFill>
              </a:rPr>
              <a:t>độ</a:t>
            </a:r>
            <a:r>
              <a:rPr lang="en-US" altLang="en-US" sz="2394" b="1" dirty="0">
                <a:solidFill>
                  <a:srgbClr val="FF0000"/>
                </a:solidFill>
              </a:rPr>
              <a:t> </a:t>
            </a:r>
            <a:r>
              <a:rPr lang="en-US" altLang="en-US" sz="2394" b="1" dirty="0" err="1">
                <a:solidFill>
                  <a:srgbClr val="FF0000"/>
                </a:solidFill>
              </a:rPr>
              <a:t>dao</a:t>
            </a:r>
            <a:r>
              <a:rPr lang="en-US" altLang="en-US" sz="2394" b="1" dirty="0">
                <a:solidFill>
                  <a:srgbClr val="FF0000"/>
                </a:solidFill>
              </a:rPr>
              <a:t> </a:t>
            </a:r>
            <a:r>
              <a:rPr lang="en-US" altLang="en-US" sz="2394" b="1" dirty="0" err="1">
                <a:solidFill>
                  <a:srgbClr val="FF0000"/>
                </a:solidFill>
              </a:rPr>
              <a:t>động</a:t>
            </a:r>
            <a:r>
              <a:rPr lang="en-US" altLang="en-US" sz="2394" b="1" dirty="0">
                <a:solidFill>
                  <a:srgbClr val="FF0000"/>
                </a:solidFill>
              </a:rPr>
              <a:t> </a:t>
            </a:r>
            <a:r>
              <a:rPr lang="en-US" altLang="en-US" sz="2394" dirty="0" err="1"/>
              <a:t>là</a:t>
            </a:r>
            <a:r>
              <a:rPr lang="en-US" altLang="en-US" sz="2394" dirty="0"/>
              <a:t> </a:t>
            </a:r>
            <a:r>
              <a:rPr lang="en-US" altLang="en-US" sz="2394" dirty="0" err="1"/>
              <a:t>độ</a:t>
            </a:r>
            <a:r>
              <a:rPr lang="en-US" altLang="en-US" sz="2394" dirty="0"/>
              <a:t> </a:t>
            </a:r>
            <a:r>
              <a:rPr lang="en-US" altLang="en-US" sz="2394" dirty="0" err="1"/>
              <a:t>lệch</a:t>
            </a:r>
            <a:r>
              <a:rPr lang="en-US" altLang="en-US" sz="2394" dirty="0"/>
              <a:t>………………</a:t>
            </a:r>
            <a:r>
              <a:rPr lang="en-US" altLang="en-US" sz="2394" dirty="0" err="1"/>
              <a:t>của</a:t>
            </a:r>
            <a:r>
              <a:rPr lang="en-US" altLang="en-US" sz="2394" dirty="0"/>
              <a:t> </a:t>
            </a:r>
            <a:r>
              <a:rPr lang="en-US" altLang="en-US" sz="2394" dirty="0" err="1"/>
              <a:t>vật</a:t>
            </a:r>
            <a:r>
              <a:rPr lang="en-US" altLang="en-US" sz="2394" dirty="0"/>
              <a:t>  so </a:t>
            </a:r>
            <a:r>
              <a:rPr lang="en-US" altLang="en-US" sz="2394" dirty="0" err="1"/>
              <a:t>với</a:t>
            </a:r>
            <a:r>
              <a:rPr lang="en-US" altLang="en-US" sz="2394" dirty="0"/>
              <a:t>…….………………...</a:t>
            </a:r>
            <a:r>
              <a:rPr lang="en-US" altLang="en-US" sz="2394" dirty="0" err="1"/>
              <a:t>của</a:t>
            </a:r>
            <a:r>
              <a:rPr lang="en-US" altLang="en-US" sz="2394" dirty="0"/>
              <a:t> </a:t>
            </a:r>
            <a:r>
              <a:rPr lang="en-US" altLang="en-US" sz="2394" dirty="0" err="1"/>
              <a:t>nó</a:t>
            </a:r>
            <a:r>
              <a:rPr lang="en-US" altLang="en-US" sz="2394" dirty="0"/>
              <a:t>.</a:t>
            </a:r>
          </a:p>
        </p:txBody>
      </p:sp>
      <p:sp>
        <p:nvSpPr>
          <p:cNvPr id="59" name="TextBox 58">
            <a:extLst>
              <a:ext uri="{FF2B5EF4-FFF2-40B4-BE49-F238E27FC236}">
                <a16:creationId xmlns="" xmlns:a16="http://schemas.microsoft.com/office/drawing/2014/main" id="{5C9DC9C6-E5B0-49C0-BFAB-923CF572413E}"/>
              </a:ext>
            </a:extLst>
          </p:cNvPr>
          <p:cNvSpPr txBox="1">
            <a:spLocks noChangeArrowheads="1"/>
          </p:cNvSpPr>
          <p:nvPr/>
        </p:nvSpPr>
        <p:spPr bwMode="auto">
          <a:xfrm>
            <a:off x="4661009" y="4988356"/>
            <a:ext cx="1511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2394" b="1" dirty="0" err="1">
                <a:solidFill>
                  <a:srgbClr val="FF0000"/>
                </a:solidFill>
              </a:rPr>
              <a:t>lớn</a:t>
            </a:r>
            <a:r>
              <a:rPr lang="en-US" altLang="en-US" sz="2394" b="1" dirty="0">
                <a:solidFill>
                  <a:srgbClr val="FF0000"/>
                </a:solidFill>
              </a:rPr>
              <a:t> </a:t>
            </a:r>
            <a:r>
              <a:rPr lang="en-US" altLang="en-US" sz="2394" b="1" dirty="0" err="1">
                <a:solidFill>
                  <a:srgbClr val="FF0000"/>
                </a:solidFill>
              </a:rPr>
              <a:t>nhất</a:t>
            </a:r>
            <a:endParaRPr lang="en-US" altLang="en-US" sz="2394" b="1" dirty="0">
              <a:solidFill>
                <a:srgbClr val="FF0000"/>
              </a:solidFill>
            </a:endParaRPr>
          </a:p>
        </p:txBody>
      </p:sp>
      <p:sp>
        <p:nvSpPr>
          <p:cNvPr id="60" name="TextBox 59">
            <a:extLst>
              <a:ext uri="{FF2B5EF4-FFF2-40B4-BE49-F238E27FC236}">
                <a16:creationId xmlns="" xmlns:a16="http://schemas.microsoft.com/office/drawing/2014/main" id="{134C0D23-C9EE-44A1-B015-15F90869836A}"/>
              </a:ext>
            </a:extLst>
          </p:cNvPr>
          <p:cNvSpPr txBox="1">
            <a:spLocks noChangeArrowheads="1"/>
          </p:cNvSpPr>
          <p:nvPr/>
        </p:nvSpPr>
        <p:spPr bwMode="auto">
          <a:xfrm>
            <a:off x="8214519" y="4988356"/>
            <a:ext cx="25796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US" altLang="en-US" sz="2394" b="1" dirty="0" err="1">
                <a:solidFill>
                  <a:srgbClr val="FF0000"/>
                </a:solidFill>
              </a:rPr>
              <a:t>vị</a:t>
            </a:r>
            <a:r>
              <a:rPr lang="en-US" altLang="en-US" sz="2394" b="1" dirty="0">
                <a:solidFill>
                  <a:srgbClr val="FF0000"/>
                </a:solidFill>
              </a:rPr>
              <a:t> </a:t>
            </a:r>
            <a:r>
              <a:rPr lang="en-US" altLang="en-US" sz="2394" b="1" dirty="0" err="1">
                <a:solidFill>
                  <a:srgbClr val="FF0000"/>
                </a:solidFill>
              </a:rPr>
              <a:t>trí</a:t>
            </a:r>
            <a:r>
              <a:rPr lang="en-US" altLang="en-US" sz="2394" b="1" dirty="0">
                <a:solidFill>
                  <a:srgbClr val="FF0000"/>
                </a:solidFill>
              </a:rPr>
              <a:t> </a:t>
            </a:r>
            <a:r>
              <a:rPr lang="en-US" altLang="en-US" sz="2394" b="1" dirty="0" err="1">
                <a:solidFill>
                  <a:srgbClr val="FF0000"/>
                </a:solidFill>
              </a:rPr>
              <a:t>cân</a:t>
            </a:r>
            <a:r>
              <a:rPr lang="en-US" altLang="en-US" sz="2394" b="1" dirty="0">
                <a:solidFill>
                  <a:srgbClr val="FF0000"/>
                </a:solidFill>
              </a:rPr>
              <a:t> </a:t>
            </a:r>
            <a:r>
              <a:rPr lang="en-US" altLang="en-US" sz="2394" b="1" dirty="0" err="1">
                <a:solidFill>
                  <a:srgbClr val="FF0000"/>
                </a:solidFill>
              </a:rPr>
              <a:t>bằng</a:t>
            </a:r>
            <a:r>
              <a:rPr lang="en-US" altLang="en-US" sz="2394" b="1" dirty="0">
                <a:solidFill>
                  <a:srgbClr val="FF0000"/>
                </a:solidFill>
              </a:rPr>
              <a:t>  </a:t>
            </a:r>
          </a:p>
        </p:txBody>
      </p:sp>
    </p:spTree>
    <p:extLst>
      <p:ext uri="{BB962C8B-B14F-4D97-AF65-F5344CB8AC3E}">
        <p14:creationId xmlns:p14="http://schemas.microsoft.com/office/powerpoint/2010/main" val="868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par>
                                <p:cTn id="11" presetID="14" presetClass="entr" presetSubtype="1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nodeType="clickEffect">
                                  <p:stCondLst>
                                    <p:cond delay="0"/>
                                  </p:stCondLst>
                                  <p:childTnLst>
                                    <p:animEffect transition="out" filter="randombar(horizontal)">
                                      <p:cBhvr>
                                        <p:cTn id="17" dur="500"/>
                                        <p:tgtEl>
                                          <p:spTgt spid="56"/>
                                        </p:tgtEl>
                                      </p:cBhvr>
                                    </p:animEffect>
                                    <p:set>
                                      <p:cBhvr>
                                        <p:cTn id="18" dur="1" fill="hold">
                                          <p:stCondLst>
                                            <p:cond delay="499"/>
                                          </p:stCondLst>
                                        </p:cTn>
                                        <p:tgtEl>
                                          <p:spTgt spid="56"/>
                                        </p:tgtEl>
                                        <p:attrNameLst>
                                          <p:attrName>style.visibility</p:attrName>
                                        </p:attrNameLst>
                                      </p:cBhvr>
                                      <p:to>
                                        <p:strVal val="hidden"/>
                                      </p:to>
                                    </p:set>
                                  </p:childTnLst>
                                </p:cTn>
                              </p:par>
                              <p:par>
                                <p:cTn id="19" presetID="14" presetClass="entr" presetSubtype="1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randombar(horizontal)">
                                      <p:cBhvr>
                                        <p:cTn id="21" dur="500"/>
                                        <p:tgtEl>
                                          <p:spTgt spid="50"/>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par>
                                <p:cTn id="30" presetID="14" presetClass="entr" presetSubtype="1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randombar(horizontal)">
                                      <p:cBhvr>
                                        <p:cTn id="32" dur="500"/>
                                        <p:tgtEl>
                                          <p:spTgt spid="5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randombar(horizontal)">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diamond(in)">
                                      <p:cBhvr>
                                        <p:cTn id="40" dur="1000"/>
                                        <p:tgtEl>
                                          <p:spTgt spid="51"/>
                                        </p:tgtEl>
                                      </p:cBhvr>
                                    </p:animEffect>
                                  </p:childTnLst>
                                </p:cTn>
                              </p:par>
                            </p:childTnLst>
                          </p:cTn>
                        </p:par>
                        <p:par>
                          <p:cTn id="41" fill="hold">
                            <p:stCondLst>
                              <p:cond delay="1000"/>
                            </p:stCondLst>
                            <p:childTnLst>
                              <p:par>
                                <p:cTn id="42" presetID="14" presetClass="entr" presetSubtype="10"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randombar(horizontal)">
                                      <p:cBhvr>
                                        <p:cTn id="44" dur="5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blinds(horizontal)">
                                      <p:cBhvr>
                                        <p:cTn id="54" dur="5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blinds(horizontal)">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2480059-C44D-4B73-89DE-063C42FFF263}"/>
              </a:ext>
            </a:extLst>
          </p:cNvPr>
          <p:cNvPicPr>
            <a:picLocks noChangeAspect="1"/>
          </p:cNvPicPr>
          <p:nvPr/>
        </p:nvPicPr>
        <p:blipFill>
          <a:blip r:embed="rId2"/>
          <a:stretch>
            <a:fillRect/>
          </a:stretch>
        </p:blipFill>
        <p:spPr>
          <a:xfrm>
            <a:off x="3610" y="-24320"/>
            <a:ext cx="12161838" cy="815659"/>
          </a:xfrm>
          <a:prstGeom prst="rect">
            <a:avLst/>
          </a:prstGeom>
          <a:ln>
            <a:noFill/>
          </a:ln>
          <a:effectLst>
            <a:softEdge rad="112500"/>
          </a:effectLst>
        </p:spPr>
      </p:pic>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594519" y="1246656"/>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biên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dao</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động</a:t>
            </a:r>
            <a:r>
              <a:rPr lang="en-US" altLang="en-US" sz="2800" b="1" dirty="0">
                <a:solidFill>
                  <a:srgbClr val="00B050"/>
                </a:solidFill>
                <a:cs typeface="Times New Roman" panose="02020603050405020304" pitchFamily="18" charset="0"/>
              </a:rPr>
              <a:t> </a:t>
            </a: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259877" y="799252"/>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 – ĐỘ TO CỦA ÂM</a:t>
            </a:r>
          </a:p>
        </p:txBody>
      </p:sp>
      <p:pic>
        <p:nvPicPr>
          <p:cNvPr id="10" name="Content Placeholder 3" descr="https://img.loigiaihay.com/picture/2022/0609/131.png">
            <a:extLst>
              <a:ext uri="{FF2B5EF4-FFF2-40B4-BE49-F238E27FC236}">
                <a16:creationId xmlns="" xmlns:a16="http://schemas.microsoft.com/office/drawing/2014/main" id="{B00A1D7A-DC13-492A-ACCA-73C58304D70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699919" y="838200"/>
            <a:ext cx="6461919" cy="6019800"/>
          </a:xfrm>
          <a:prstGeom prst="rect">
            <a:avLst/>
          </a:prstGeom>
          <a:ln>
            <a:noFill/>
          </a:ln>
          <a:effectLst>
            <a:softEdge rad="112500"/>
          </a:effectLst>
        </p:spPr>
      </p:pic>
      <p:sp>
        <p:nvSpPr>
          <p:cNvPr id="11" name="Title 4">
            <a:extLst>
              <a:ext uri="{FF2B5EF4-FFF2-40B4-BE49-F238E27FC236}">
                <a16:creationId xmlns="" xmlns:a16="http://schemas.microsoft.com/office/drawing/2014/main" id="{63F7C5FE-AD9C-441C-AE53-4E16B1141830}"/>
              </a:ext>
            </a:extLst>
          </p:cNvPr>
          <p:cNvSpPr>
            <a:spLocks noGrp="1"/>
          </p:cNvSpPr>
          <p:nvPr>
            <p:ph type="title"/>
          </p:nvPr>
        </p:nvSpPr>
        <p:spPr>
          <a:xfrm>
            <a:off x="442119" y="2714065"/>
            <a:ext cx="4800600" cy="1600200"/>
          </a:xfrm>
        </p:spPr>
        <p:txBody>
          <a:bodyPr>
            <a:noAutofit/>
          </a:bodyPr>
          <a:lstStyle/>
          <a:p>
            <a:pPr>
              <a:lnSpc>
                <a:spcPct val="150000"/>
              </a:lnSpc>
            </a:pPr>
            <a:r>
              <a:rPr lang="en-US" altLang="en-US" sz="3200" b="1" cap="none" dirty="0" err="1">
                <a:latin typeface="Times New Roman" panose="02020603050405020304" pitchFamily="18" charset="0"/>
                <a:cs typeface="Times New Roman" panose="02020603050405020304" pitchFamily="18" charset="0"/>
              </a:rPr>
              <a:t>Biên</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độ</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dao</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động</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hiển</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thị</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trên</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màn</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hình</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tỉ</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lệ</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với</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biên</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độ</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dao</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động</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của</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sóng</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âm</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mà</a:t>
            </a:r>
            <a:r>
              <a:rPr lang="en-US" altLang="en-US" sz="3200" b="1" cap="none" dirty="0">
                <a:latin typeface="Times New Roman" panose="02020603050405020304" pitchFamily="18" charset="0"/>
                <a:cs typeface="Times New Roman" panose="02020603050405020304" pitchFamily="18" charset="0"/>
              </a:rPr>
              <a:t> micro </a:t>
            </a:r>
            <a:r>
              <a:rPr lang="en-US" altLang="en-US" sz="3200" b="1" cap="none" dirty="0" err="1">
                <a:latin typeface="Times New Roman" panose="02020603050405020304" pitchFamily="18" charset="0"/>
                <a:cs typeface="Times New Roman" panose="02020603050405020304" pitchFamily="18" charset="0"/>
              </a:rPr>
              <a:t>nhận</a:t>
            </a:r>
            <a:r>
              <a:rPr lang="en-US" altLang="en-US" sz="3200" b="1" cap="none" dirty="0">
                <a:latin typeface="Times New Roman" panose="02020603050405020304" pitchFamily="18" charset="0"/>
                <a:cs typeface="Times New Roman" panose="02020603050405020304" pitchFamily="18" charset="0"/>
              </a:rPr>
              <a:t> </a:t>
            </a:r>
            <a:r>
              <a:rPr lang="en-US" altLang="en-US" sz="3200" b="1" cap="none" dirty="0" err="1">
                <a:latin typeface="Times New Roman" panose="02020603050405020304" pitchFamily="18" charset="0"/>
                <a:cs typeface="Times New Roman" panose="02020603050405020304" pitchFamily="18" charset="0"/>
              </a:rPr>
              <a:t>được</a:t>
            </a:r>
            <a:r>
              <a:rPr lang="en-US" altLang="en-US" sz="3200" b="1" cap="none"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2342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594519" y="910280"/>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B050"/>
                </a:solidFill>
                <a:cs typeface="Times New Roman" panose="02020603050405020304" pitchFamily="18" charset="0"/>
              </a:rPr>
              <a:t>1. </a:t>
            </a:r>
            <a:r>
              <a:rPr lang="en-US" altLang="en-US" sz="2800" b="1" dirty="0" err="1">
                <a:solidFill>
                  <a:srgbClr val="00B050"/>
                </a:solidFill>
                <a:cs typeface="Times New Roman" panose="02020603050405020304" pitchFamily="18" charset="0"/>
              </a:rPr>
              <a:t>Tìm</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hiểu</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về</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biên</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dao</a:t>
            </a:r>
            <a:r>
              <a:rPr lang="en-US" altLang="en-US" sz="2800" b="1" dirty="0">
                <a:solidFill>
                  <a:srgbClr val="00B050"/>
                </a:solidFill>
                <a:cs typeface="Times New Roman" panose="02020603050405020304" pitchFamily="18" charset="0"/>
              </a:rPr>
              <a:t> </a:t>
            </a:r>
            <a:r>
              <a:rPr lang="en-US" altLang="en-US" sz="2800" b="1" dirty="0" err="1">
                <a:solidFill>
                  <a:srgbClr val="00B050"/>
                </a:solidFill>
                <a:cs typeface="Times New Roman" panose="02020603050405020304" pitchFamily="18" charset="0"/>
              </a:rPr>
              <a:t>động</a:t>
            </a:r>
            <a:r>
              <a:rPr lang="en-US" altLang="en-US" sz="2800" b="1" dirty="0">
                <a:solidFill>
                  <a:srgbClr val="00B050"/>
                </a:solidFill>
                <a:cs typeface="Times New Roman" panose="02020603050405020304" pitchFamily="18" charset="0"/>
              </a:rPr>
              <a:t> </a:t>
            </a:r>
          </a:p>
        </p:txBody>
      </p:sp>
      <p:sp>
        <p:nvSpPr>
          <p:cNvPr id="37" name="Rectangle 4">
            <a:extLst>
              <a:ext uri="{FF2B5EF4-FFF2-40B4-BE49-F238E27FC236}">
                <a16:creationId xmlns="" xmlns:a16="http://schemas.microsoft.com/office/drawing/2014/main" id="{BE34C296-0739-45C9-8E3B-D75FFBC0CDE1}"/>
              </a:ext>
            </a:extLst>
          </p:cNvPr>
          <p:cNvSpPr>
            <a:spLocks noChangeArrowheads="1"/>
          </p:cNvSpPr>
          <p:nvPr/>
        </p:nvSpPr>
        <p:spPr bwMode="auto">
          <a:xfrm>
            <a:off x="289719" y="399600"/>
            <a:ext cx="3393949"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indent="0">
              <a:lnSpc>
                <a:spcPct val="105000"/>
              </a:lnSpc>
              <a:spcBef>
                <a:spcPts val="600"/>
              </a:spcBef>
              <a:spcAft>
                <a:spcPts val="600"/>
              </a:spcAft>
            </a:pPr>
            <a:r>
              <a:rPr lang="en-US" altLang="en-US" b="1" dirty="0">
                <a:cs typeface="Calibri" panose="020F0502020204030204" pitchFamily="34" charset="0"/>
              </a:rPr>
              <a:t>I – ĐỘ TO CỦA ÂM</a:t>
            </a:r>
          </a:p>
        </p:txBody>
      </p:sp>
      <p:pic>
        <p:nvPicPr>
          <p:cNvPr id="9" name="Content Placeholder 3" descr="https://img.loigiaihay.com/picture/2022/0318/132.png">
            <a:extLst>
              <a:ext uri="{FF2B5EF4-FFF2-40B4-BE49-F238E27FC236}">
                <a16:creationId xmlns="" xmlns:a16="http://schemas.microsoft.com/office/drawing/2014/main" id="{F23D4F73-BD0F-4604-8266-EE0C430C992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42119" y="2767751"/>
            <a:ext cx="4267200" cy="3916362"/>
          </a:xfrm>
          <a:prstGeom prst="rect">
            <a:avLst/>
          </a:prstGeom>
          <a:ln>
            <a:noFill/>
          </a:ln>
          <a:effectLst>
            <a:softEdge rad="112500"/>
          </a:effectLst>
        </p:spPr>
      </p:pic>
      <p:pic>
        <p:nvPicPr>
          <p:cNvPr id="10" name="Picture 4" descr="https://img.loigiaihay.com/picture/2022/0609/hinh-131.png">
            <a:extLst>
              <a:ext uri="{FF2B5EF4-FFF2-40B4-BE49-F238E27FC236}">
                <a16:creationId xmlns="" xmlns:a16="http://schemas.microsoft.com/office/drawing/2014/main" id="{19FF3554-C102-49EE-8CAB-88F6494D8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919" y="3505200"/>
            <a:ext cx="61722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 xmlns:a16="http://schemas.microsoft.com/office/drawing/2014/main" id="{7816A8BC-1CF8-4B8B-A1B3-ADCEBC21AC1E}"/>
              </a:ext>
            </a:extLst>
          </p:cNvPr>
          <p:cNvSpPr>
            <a:spLocks noChangeArrowheads="1"/>
          </p:cNvSpPr>
          <p:nvPr/>
        </p:nvSpPr>
        <p:spPr bwMode="auto">
          <a:xfrm>
            <a:off x="823119" y="1623909"/>
            <a:ext cx="1089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dirty="0">
                <a:cs typeface="Times New Roman" panose="02020603050405020304" pitchFamily="18" charset="0"/>
              </a:rPr>
              <a:t>* </a:t>
            </a:r>
            <a:r>
              <a:rPr lang="en-US" altLang="en-US" sz="2800" b="1" dirty="0" err="1">
                <a:cs typeface="Times New Roman" panose="02020603050405020304" pitchFamily="18" charset="0"/>
              </a:rPr>
              <a:t>Trên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màn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hình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dao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động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kí</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biên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độ</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dao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động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là</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khoảng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cách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giữa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đồ</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thị</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và</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đường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vẽ</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cắt</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ngang</a:t>
            </a:r>
            <a:r>
              <a:rPr lang="en-US" altLang="en-US" sz="2800" b="1" dirty="0">
                <a:cs typeface="Times New Roman" panose="02020603050405020304" pitchFamily="18" charset="0"/>
              </a:rPr>
              <a:t> ở </a:t>
            </a:r>
            <a:r>
              <a:rPr lang="en-US" altLang="en-US" sz="2800" b="1" dirty="0" err="1">
                <a:cs typeface="Times New Roman" panose="02020603050405020304" pitchFamily="18" charset="0"/>
              </a:rPr>
              <a:t>giữa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đồ</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thị</a:t>
            </a:r>
            <a:r>
              <a:rPr lang="en-US" altLang="en-US" sz="2800" b="1" dirty="0">
                <a:cs typeface="Times New Roman" panose="02020603050405020304" pitchFamily="18" charset="0"/>
              </a:rPr>
              <a:t> </a:t>
            </a:r>
          </a:p>
        </p:txBody>
      </p:sp>
    </p:spTree>
    <p:extLst>
      <p:ext uri="{BB962C8B-B14F-4D97-AF65-F5344CB8AC3E}">
        <p14:creationId xmlns:p14="http://schemas.microsoft.com/office/powerpoint/2010/main" val="411658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1719" y="381000"/>
            <a:ext cx="10210800" cy="2585323"/>
          </a:xfrm>
          <a:prstGeom prst="rect">
            <a:avLst/>
          </a:prstGeom>
        </p:spPr>
        <p:txBody>
          <a:bodyPr wrap="square">
            <a:spAutoFit/>
          </a:bodyPr>
          <a:lstStyle/>
          <a:p>
            <a:r>
              <a:rPr lang="vi-VN" sz="5400" b="1" dirty="0" smtClean="0">
                <a:solidFill>
                  <a:srgbClr val="0070C0"/>
                </a:solidFill>
                <a:latin typeface="Roboto" panose="02000000000000000000" pitchFamily="2" charset="0"/>
                <a:ea typeface="Roboto" panose="02000000000000000000" pitchFamily="2" charset="0"/>
              </a:rPr>
              <a:t>- </a:t>
            </a:r>
            <a:r>
              <a:rPr lang="en-US" sz="5400" b="1" dirty="0" err="1" smtClean="0">
                <a:solidFill>
                  <a:srgbClr val="0070C0"/>
                </a:solidFill>
                <a:latin typeface="Roboto" panose="02000000000000000000" pitchFamily="2" charset="0"/>
                <a:ea typeface="Roboto" panose="02000000000000000000" pitchFamily="2" charset="0"/>
              </a:rPr>
              <a:t>Biên</a:t>
            </a:r>
            <a:r>
              <a:rPr lang="en-US" sz="5400" b="1" dirty="0" smtClean="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độ</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dao</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động</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là</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độ</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lệch</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lớn</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nhất</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của</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vật</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dao</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động</a:t>
            </a:r>
            <a:r>
              <a:rPr lang="en-US" sz="5400" b="1" dirty="0">
                <a:solidFill>
                  <a:srgbClr val="0070C0"/>
                </a:solidFill>
                <a:latin typeface="Roboto" panose="02000000000000000000" pitchFamily="2" charset="0"/>
                <a:ea typeface="Roboto" panose="02000000000000000000" pitchFamily="2" charset="0"/>
              </a:rPr>
              <a:t> so </a:t>
            </a:r>
            <a:r>
              <a:rPr lang="en-US" sz="5400" b="1" dirty="0" err="1">
                <a:solidFill>
                  <a:srgbClr val="0070C0"/>
                </a:solidFill>
                <a:latin typeface="Roboto" panose="02000000000000000000" pitchFamily="2" charset="0"/>
                <a:ea typeface="Roboto" panose="02000000000000000000" pitchFamily="2" charset="0"/>
              </a:rPr>
              <a:t>với</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vị</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trí</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cân</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bằng</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của</a:t>
            </a:r>
            <a:r>
              <a:rPr lang="en-US" sz="5400" b="1" dirty="0">
                <a:solidFill>
                  <a:srgbClr val="0070C0"/>
                </a:solidFill>
                <a:latin typeface="Roboto" panose="02000000000000000000" pitchFamily="2" charset="0"/>
                <a:ea typeface="Roboto" panose="02000000000000000000" pitchFamily="2" charset="0"/>
              </a:rPr>
              <a:t> </a:t>
            </a:r>
            <a:r>
              <a:rPr lang="en-US" sz="5400" b="1" dirty="0" err="1">
                <a:solidFill>
                  <a:srgbClr val="0070C0"/>
                </a:solidFill>
                <a:latin typeface="Roboto" panose="02000000000000000000" pitchFamily="2" charset="0"/>
                <a:ea typeface="Roboto" panose="02000000000000000000" pitchFamily="2" charset="0"/>
              </a:rPr>
              <a:t>nó</a:t>
            </a:r>
            <a:endParaRPr lang="en-US" sz="5400" dirty="0"/>
          </a:p>
        </p:txBody>
      </p:sp>
    </p:spTree>
    <p:extLst>
      <p:ext uri="{BB962C8B-B14F-4D97-AF65-F5344CB8AC3E}">
        <p14:creationId xmlns:p14="http://schemas.microsoft.com/office/powerpoint/2010/main" val="144161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 xmlns:a16="http://schemas.microsoft.com/office/drawing/2014/main" id="{DBDA4993-A288-408D-84FD-736A262795E5}"/>
              </a:ext>
            </a:extLst>
          </p:cNvPr>
          <p:cNvSpPr>
            <a:spLocks noChangeArrowheads="1"/>
          </p:cNvSpPr>
          <p:nvPr/>
        </p:nvSpPr>
        <p:spPr bwMode="auto">
          <a:xfrm>
            <a:off x="201775" y="216144"/>
            <a:ext cx="10183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solidFill>
                  <a:srgbClr val="00B050"/>
                </a:solidFill>
                <a:cs typeface="Times New Roman" panose="02020603050405020304" pitchFamily="18" charset="0"/>
              </a:rPr>
              <a:t>2. </a:t>
            </a:r>
            <a:r>
              <a:rPr lang="en-US" altLang="en-US" sz="3200" b="1" dirty="0" err="1">
                <a:solidFill>
                  <a:srgbClr val="00B050"/>
                </a:solidFill>
                <a:cs typeface="Times New Roman" panose="02020603050405020304" pitchFamily="18" charset="0"/>
              </a:rPr>
              <a:t>Tìm</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hiểu</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mối</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liên</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hệ</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giữa</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độ</a:t>
            </a:r>
            <a:r>
              <a:rPr lang="en-US" altLang="en-US" sz="3200" b="1" dirty="0">
                <a:solidFill>
                  <a:srgbClr val="00B050"/>
                </a:solidFill>
                <a:cs typeface="Times New Roman" panose="02020603050405020304" pitchFamily="18" charset="0"/>
              </a:rPr>
              <a:t> to </a:t>
            </a:r>
            <a:r>
              <a:rPr lang="en-US" altLang="en-US" sz="3200" b="1" dirty="0" err="1">
                <a:solidFill>
                  <a:srgbClr val="00B050"/>
                </a:solidFill>
                <a:cs typeface="Times New Roman" panose="02020603050405020304" pitchFamily="18" charset="0"/>
              </a:rPr>
              <a:t>của</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âm</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với</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biên</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độ</a:t>
            </a:r>
            <a:r>
              <a:rPr lang="en-US" altLang="en-US" sz="3200" b="1" dirty="0">
                <a:solidFill>
                  <a:srgbClr val="00B050"/>
                </a:solidFill>
                <a:cs typeface="Times New Roman" panose="02020603050405020304" pitchFamily="18" charset="0"/>
              </a:rPr>
              <a:t> </a:t>
            </a:r>
            <a:r>
              <a:rPr lang="en-US" altLang="en-US" sz="3200" b="1" dirty="0" err="1">
                <a:solidFill>
                  <a:srgbClr val="00B050"/>
                </a:solidFill>
                <a:cs typeface="Times New Roman" panose="02020603050405020304" pitchFamily="18" charset="0"/>
              </a:rPr>
              <a:t>âm</a:t>
            </a:r>
            <a:endParaRPr lang="en-US" altLang="en-US" sz="3200" b="1" dirty="0">
              <a:solidFill>
                <a:srgbClr val="00B050"/>
              </a:solidFill>
              <a:cs typeface="Times New Roman" panose="02020603050405020304" pitchFamily="18" charset="0"/>
            </a:endParaRPr>
          </a:p>
        </p:txBody>
      </p:sp>
      <p:graphicFrame>
        <p:nvGraphicFramePr>
          <p:cNvPr id="10" name="Group 30">
            <a:extLst>
              <a:ext uri="{FF2B5EF4-FFF2-40B4-BE49-F238E27FC236}">
                <a16:creationId xmlns="" xmlns:a16="http://schemas.microsoft.com/office/drawing/2014/main" id="{ED3AF647-4B1B-4AE1-835E-216BD03A0245}"/>
              </a:ext>
            </a:extLst>
          </p:cNvPr>
          <p:cNvGraphicFramePr>
            <a:graphicFrameLocks noGrp="1"/>
          </p:cNvGraphicFramePr>
          <p:nvPr>
            <p:extLst>
              <p:ext uri="{D42A27DB-BD31-4B8C-83A1-F6EECF244321}">
                <p14:modId xmlns:p14="http://schemas.microsoft.com/office/powerpoint/2010/main" val="1878439073"/>
              </p:ext>
            </p:extLst>
          </p:nvPr>
        </p:nvGraphicFramePr>
        <p:xfrm>
          <a:off x="3002755" y="3413696"/>
          <a:ext cx="8818562" cy="2736881"/>
        </p:xfrm>
        <a:graphic>
          <a:graphicData uri="http://schemas.openxmlformats.org/drawingml/2006/table">
            <a:tbl>
              <a:tblPr/>
              <a:tblGrid>
                <a:gridCol w="2964861">
                  <a:extLst>
                    <a:ext uri="{9D8B030D-6E8A-4147-A177-3AD203B41FA5}">
                      <a16:colId xmlns="" xmlns:a16="http://schemas.microsoft.com/office/drawing/2014/main" val="20000"/>
                    </a:ext>
                  </a:extLst>
                </a:gridCol>
                <a:gridCol w="3649060">
                  <a:extLst>
                    <a:ext uri="{9D8B030D-6E8A-4147-A177-3AD203B41FA5}">
                      <a16:colId xmlns="" xmlns:a16="http://schemas.microsoft.com/office/drawing/2014/main" val="20001"/>
                    </a:ext>
                  </a:extLst>
                </a:gridCol>
                <a:gridCol w="2204641">
                  <a:extLst>
                    <a:ext uri="{9D8B030D-6E8A-4147-A177-3AD203B41FA5}">
                      <a16:colId xmlns="" xmlns:a16="http://schemas.microsoft.com/office/drawing/2014/main" val="20002"/>
                    </a:ext>
                  </a:extLst>
                </a:gridCol>
              </a:tblGrid>
              <a:tr h="969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Cách</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làm</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thước</a:t>
                      </a:r>
                      <a:r>
                        <a:rPr kumimoji="0" lang="en-US" sz="2600" b="1" i="0" u="none" strike="noStrike" cap="none" normalizeH="0" baseline="0" dirty="0">
                          <a:ln>
                            <a:noFill/>
                          </a:ln>
                          <a:solidFill>
                            <a:schemeClr val="tx1"/>
                          </a:solidFill>
                          <a:effectLst/>
                          <a:latin typeface="Constantia"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dao</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động</a:t>
                      </a:r>
                      <a:endParaRPr kumimoji="0" lang="en-US" sz="2600" b="1" i="0" u="none" strike="noStrike" cap="none" normalizeH="0" baseline="0" dirty="0">
                        <a:ln>
                          <a:noFill/>
                        </a:ln>
                        <a:solidFill>
                          <a:schemeClr val="tx1"/>
                        </a:solidFill>
                        <a:effectLst/>
                        <a:latin typeface="Constantia" pitchFamily="18" charset="0"/>
                      </a:endParaRPr>
                    </a:p>
                  </a:txBody>
                  <a:tcPr marL="91227" marR="91227" marT="45589" marB="45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Đầu</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thước</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dirty="0" err="1">
                          <a:ln>
                            <a:noFill/>
                          </a:ln>
                          <a:solidFill>
                            <a:schemeClr val="tx1"/>
                          </a:solidFill>
                          <a:effectLst/>
                          <a:latin typeface="Constantia" pitchFamily="18" charset="0"/>
                        </a:rPr>
                        <a:t>dao</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err="1">
                          <a:ln>
                            <a:noFill/>
                          </a:ln>
                          <a:solidFill>
                            <a:schemeClr val="tx1"/>
                          </a:solidFill>
                          <a:effectLst/>
                          <a:latin typeface="Constantia" pitchFamily="18" charset="0"/>
                        </a:rPr>
                        <a:t>động</a:t>
                      </a:r>
                      <a:r>
                        <a:rPr kumimoji="0" lang="en-US" sz="2600" b="1" i="0" u="none" strike="noStrike" cap="none" normalizeH="0" baseline="0">
                          <a:ln>
                            <a:noFill/>
                          </a:ln>
                          <a:solidFill>
                            <a:schemeClr val="tx1"/>
                          </a:solidFill>
                          <a:effectLst/>
                          <a:latin typeface="Constantia" pitchFamily="18" charset="0"/>
                        </a:rPr>
                        <a:t> </a:t>
                      </a:r>
                      <a:r>
                        <a:rPr kumimoji="0" lang="en-US" sz="2600" b="1" i="0" u="none" strike="noStrike" cap="none" normalizeH="0" baseline="0">
                          <a:ln>
                            <a:noFill/>
                          </a:ln>
                          <a:solidFill>
                            <a:srgbClr val="0000FF"/>
                          </a:solidFill>
                          <a:effectLst/>
                          <a:latin typeface="Constantia" pitchFamily="18" charset="0"/>
                        </a:rPr>
                        <a:t>mạnh </a:t>
                      </a:r>
                      <a:r>
                        <a:rPr kumimoji="0" lang="en-US" sz="2600" b="1" i="0" u="none" strike="noStrike" cap="none" normalizeH="0" baseline="0">
                          <a:ln>
                            <a:noFill/>
                          </a:ln>
                          <a:solidFill>
                            <a:schemeClr val="tx1"/>
                          </a:solidFill>
                          <a:effectLst/>
                          <a:latin typeface="Constantia" pitchFamily="18" charset="0"/>
                        </a:rPr>
                        <a:t> hay  </a:t>
                      </a:r>
                      <a:r>
                        <a:rPr kumimoji="0" lang="en-US" sz="2600" b="1" i="0" u="none" strike="noStrike" cap="none" normalizeH="0" baseline="0">
                          <a:ln>
                            <a:noFill/>
                          </a:ln>
                          <a:solidFill>
                            <a:srgbClr val="0000FF"/>
                          </a:solidFill>
                          <a:effectLst/>
                          <a:latin typeface="Constantia" pitchFamily="18" charset="0"/>
                        </a:rPr>
                        <a:t>yếu</a:t>
                      </a:r>
                      <a:r>
                        <a:rPr kumimoji="0" lang="en-US" sz="2600" b="1" i="0" u="none" strike="noStrike" cap="none" normalizeH="0" baseline="0">
                          <a:ln>
                            <a:noFill/>
                          </a:ln>
                          <a:solidFill>
                            <a:schemeClr val="tx1"/>
                          </a:solidFill>
                          <a:effectLst/>
                          <a:latin typeface="Constantia" pitchFamily="18" charset="0"/>
                        </a:rPr>
                        <a:t>?</a:t>
                      </a:r>
                      <a:endParaRPr kumimoji="0" lang="en-US" sz="2600" b="1" i="0" u="none" strike="noStrike" cap="none" normalizeH="0" baseline="0" dirty="0">
                        <a:ln>
                          <a:noFill/>
                        </a:ln>
                        <a:solidFill>
                          <a:schemeClr val="tx1"/>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onstantia" pitchFamily="18" charset="0"/>
                        </a:rPr>
                        <a:t>Âm</a:t>
                      </a:r>
                      <a:r>
                        <a:rPr kumimoji="0" lang="en-US" sz="2600" b="1" i="0" u="none" strike="noStrike" cap="none" normalizeH="0" baseline="0" dirty="0">
                          <a:ln>
                            <a:noFill/>
                          </a:ln>
                          <a:solidFill>
                            <a:schemeClr val="tx1"/>
                          </a:solidFill>
                          <a:effectLst/>
                          <a:latin typeface="Constantia" pitchFamily="18" charset="0"/>
                        </a:rPr>
                        <a:t> </a:t>
                      </a:r>
                      <a:r>
                        <a:rPr kumimoji="0" lang="en-US" sz="2600" b="1" i="0" u="none" strike="noStrike" cap="none" normalizeH="0" baseline="0" err="1">
                          <a:ln>
                            <a:noFill/>
                          </a:ln>
                          <a:solidFill>
                            <a:schemeClr val="tx1"/>
                          </a:solidFill>
                          <a:effectLst/>
                          <a:latin typeface="Constantia" pitchFamily="18" charset="0"/>
                        </a:rPr>
                        <a:t>phát</a:t>
                      </a:r>
                      <a:r>
                        <a:rPr kumimoji="0" lang="en-US" sz="2600" b="1" i="0" u="none" strike="noStrike" cap="none" normalizeH="0" baseline="0">
                          <a:ln>
                            <a:noFill/>
                          </a:ln>
                          <a:solidFill>
                            <a:schemeClr val="tx1"/>
                          </a:solidFill>
                          <a:effectLst/>
                          <a:latin typeface="Constantia" pitchFamily="18" charset="0"/>
                        </a:rPr>
                        <a:t> ra </a:t>
                      </a:r>
                      <a:r>
                        <a:rPr kumimoji="0" lang="en-US" sz="2600" b="1" i="0" u="none" strike="noStrike" cap="none" normalizeH="0" baseline="0">
                          <a:ln>
                            <a:noFill/>
                          </a:ln>
                          <a:solidFill>
                            <a:srgbClr val="0000FF"/>
                          </a:solidFill>
                          <a:effectLst/>
                          <a:latin typeface="Constantia" pitchFamily="18" charset="0"/>
                        </a:rPr>
                        <a:t> </a:t>
                      </a:r>
                      <a:r>
                        <a:rPr kumimoji="0" lang="en-US" sz="2600" b="1" i="0" u="none" strike="noStrike" cap="none" normalizeH="0" baseline="0" dirty="0">
                          <a:ln>
                            <a:noFill/>
                          </a:ln>
                          <a:solidFill>
                            <a:srgbClr val="0000FF"/>
                          </a:solidFill>
                          <a:effectLst/>
                          <a:latin typeface="Constantia" pitchFamily="18" charset="0"/>
                        </a:rPr>
                        <a:t>to </a:t>
                      </a:r>
                      <a:r>
                        <a:rPr kumimoji="0" lang="en-US" sz="2600" b="1" i="0" u="none" strike="noStrike" cap="none" normalizeH="0" baseline="0" dirty="0">
                          <a:ln>
                            <a:noFill/>
                          </a:ln>
                          <a:solidFill>
                            <a:schemeClr val="tx1"/>
                          </a:solidFill>
                          <a:effectLst/>
                          <a:latin typeface="Constantia" pitchFamily="18" charset="0"/>
                        </a:rPr>
                        <a:t>hay </a:t>
                      </a:r>
                      <a:r>
                        <a:rPr kumimoji="0" lang="en-US" sz="2600" b="1" i="0" u="none" strike="noStrike" cap="none" normalizeH="0" baseline="0" dirty="0" err="1">
                          <a:ln>
                            <a:noFill/>
                          </a:ln>
                          <a:solidFill>
                            <a:srgbClr val="0000FF"/>
                          </a:solidFill>
                          <a:effectLst/>
                          <a:latin typeface="Constantia" pitchFamily="18" charset="0"/>
                        </a:rPr>
                        <a:t>nhỏ</a:t>
                      </a:r>
                      <a:r>
                        <a:rPr kumimoji="0" lang="en-US" sz="2600" b="1" i="0" u="none" strike="noStrike" cap="none" normalizeH="0" baseline="0" dirty="0">
                          <a:ln>
                            <a:noFill/>
                          </a:ln>
                          <a:solidFill>
                            <a:schemeClr val="tx1"/>
                          </a:solidFill>
                          <a:effectLst/>
                          <a:latin typeface="Constantia" pitchFamily="18" charset="0"/>
                        </a:rPr>
                        <a:t>?</a:t>
                      </a:r>
                    </a:p>
                  </a:txBody>
                  <a:tcPr marL="91227" marR="91227" marT="45589" marB="45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0"/>
                  </a:ext>
                </a:extLst>
              </a:tr>
              <a:tr h="8836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Constantia" pitchFamily="18" charset="0"/>
                        </a:rPr>
                        <a:t>Nâng đầu thước </a:t>
                      </a:r>
                      <a:r>
                        <a:rPr kumimoji="0" lang="en-US" sz="2600" b="1" i="0" u="none" strike="noStrike" cap="none" normalizeH="0" baseline="0">
                          <a:ln>
                            <a:noFill/>
                          </a:ln>
                          <a:solidFill>
                            <a:srgbClr val="0000FF"/>
                          </a:solidFill>
                          <a:effectLst/>
                          <a:latin typeface="Constantia" pitchFamily="18" charset="0"/>
                        </a:rPr>
                        <a:t>lệch nhiều</a:t>
                      </a:r>
                    </a:p>
                  </a:txBody>
                  <a:tcPr marL="91227" marR="91227" marT="45589" marB="45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1"/>
                  </a:ext>
                </a:extLst>
              </a:tr>
              <a:tr h="8836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a:ln>
                            <a:noFill/>
                          </a:ln>
                          <a:solidFill>
                            <a:schemeClr val="tx1"/>
                          </a:solidFill>
                          <a:effectLst/>
                          <a:latin typeface="Constantia" pitchFamily="18" charset="0"/>
                        </a:rPr>
                        <a:t>Nâng đầu thước </a:t>
                      </a:r>
                      <a:r>
                        <a:rPr kumimoji="0" lang="en-US" sz="2600" b="1" i="0" u="none" strike="noStrike" cap="none" normalizeH="0" baseline="0">
                          <a:ln>
                            <a:noFill/>
                          </a:ln>
                          <a:solidFill>
                            <a:srgbClr val="0000FF"/>
                          </a:solidFill>
                          <a:effectLst/>
                          <a:latin typeface="Constantia" pitchFamily="18" charset="0"/>
                        </a:rPr>
                        <a:t>lệch ít</a:t>
                      </a:r>
                    </a:p>
                  </a:txBody>
                  <a:tcPr marL="91227" marR="91227" marT="45589" marB="45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rgbClr val="CC0000"/>
                        </a:solidFill>
                        <a:effectLst/>
                        <a:latin typeface="Constantia" pitchFamily="18" charset="0"/>
                      </a:endParaRPr>
                    </a:p>
                  </a:txBody>
                  <a:tcPr marL="91227" marR="91227" marT="45589" marB="45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 xmlns:a16="http://schemas.microsoft.com/office/drawing/2014/main" val="10002"/>
                  </a:ext>
                </a:extLst>
              </a:tr>
            </a:tbl>
          </a:graphicData>
        </a:graphic>
      </p:graphicFrame>
      <p:grpSp>
        <p:nvGrpSpPr>
          <p:cNvPr id="2" name="Group 1">
            <a:extLst>
              <a:ext uri="{FF2B5EF4-FFF2-40B4-BE49-F238E27FC236}">
                <a16:creationId xmlns="" xmlns:a16="http://schemas.microsoft.com/office/drawing/2014/main" id="{EAA41BFD-272F-4035-8B2E-A187FFC3EC52}"/>
              </a:ext>
            </a:extLst>
          </p:cNvPr>
          <p:cNvGrpSpPr/>
          <p:nvPr/>
        </p:nvGrpSpPr>
        <p:grpSpPr>
          <a:xfrm>
            <a:off x="4042180" y="1051495"/>
            <a:ext cx="8082350" cy="1619354"/>
            <a:chOff x="2660244" y="666807"/>
            <a:chExt cx="9521825" cy="2689885"/>
          </a:xfrm>
        </p:grpSpPr>
        <p:grpSp>
          <p:nvGrpSpPr>
            <p:cNvPr id="41" name="Group 40">
              <a:extLst>
                <a:ext uri="{FF2B5EF4-FFF2-40B4-BE49-F238E27FC236}">
                  <a16:creationId xmlns="" xmlns:a16="http://schemas.microsoft.com/office/drawing/2014/main" id="{176475D5-E4DE-482B-81FD-533D8F1A52B3}"/>
                </a:ext>
              </a:extLst>
            </p:cNvPr>
            <p:cNvGrpSpPr/>
            <p:nvPr/>
          </p:nvGrpSpPr>
          <p:grpSpPr>
            <a:xfrm>
              <a:off x="2660244" y="1603375"/>
              <a:ext cx="9521825" cy="1753317"/>
              <a:chOff x="2660244" y="1603375"/>
              <a:chExt cx="9521825" cy="1753317"/>
            </a:xfrm>
          </p:grpSpPr>
          <p:grpSp>
            <p:nvGrpSpPr>
              <p:cNvPr id="5" name="Group 4">
                <a:extLst>
                  <a:ext uri="{FF2B5EF4-FFF2-40B4-BE49-F238E27FC236}">
                    <a16:creationId xmlns="" xmlns:a16="http://schemas.microsoft.com/office/drawing/2014/main" id="{F571FBE2-2056-422F-89C3-9B9DA6A57276}"/>
                  </a:ext>
                </a:extLst>
              </p:cNvPr>
              <p:cNvGrpSpPr/>
              <p:nvPr/>
            </p:nvGrpSpPr>
            <p:grpSpPr>
              <a:xfrm>
                <a:off x="2660244" y="1603375"/>
                <a:ext cx="7432675" cy="1455737"/>
                <a:chOff x="2660244" y="1603375"/>
                <a:chExt cx="7432675" cy="1455737"/>
              </a:xfrm>
            </p:grpSpPr>
            <p:grpSp>
              <p:nvGrpSpPr>
                <p:cNvPr id="14" name="Group 13">
                  <a:extLst>
                    <a:ext uri="{FF2B5EF4-FFF2-40B4-BE49-F238E27FC236}">
                      <a16:creationId xmlns="" xmlns:a16="http://schemas.microsoft.com/office/drawing/2014/main" id="{7066CBC3-D657-41F3-9B16-DF5BB1AD4A27}"/>
                    </a:ext>
                  </a:extLst>
                </p:cNvPr>
                <p:cNvGrpSpPr/>
                <p:nvPr/>
              </p:nvGrpSpPr>
              <p:grpSpPr>
                <a:xfrm>
                  <a:off x="6368644" y="1603375"/>
                  <a:ext cx="3724275" cy="1425575"/>
                  <a:chOff x="4979988" y="1681163"/>
                  <a:chExt cx="3724275" cy="1425575"/>
                </a:xfrm>
              </p:grpSpPr>
              <p:sp>
                <p:nvSpPr>
                  <p:cNvPr id="15" name="Arc 14">
                    <a:extLst>
                      <a:ext uri="{FF2B5EF4-FFF2-40B4-BE49-F238E27FC236}">
                        <a16:creationId xmlns="" xmlns:a16="http://schemas.microsoft.com/office/drawing/2014/main" id="{EECC3D86-FBD1-4C7B-8668-444B4BFEDC6D}"/>
                      </a:ext>
                    </a:extLst>
                  </p:cNvPr>
                  <p:cNvSpPr/>
                  <p:nvPr/>
                </p:nvSpPr>
                <p:spPr bwMode="auto">
                  <a:xfrm rot="5139068">
                    <a:off x="6272213" y="388938"/>
                    <a:ext cx="1139825" cy="3724275"/>
                  </a:xfrm>
                  <a:prstGeom prst="arc">
                    <a:avLst>
                      <a:gd name="adj1" fmla="val 16547136"/>
                      <a:gd name="adj2" fmla="val 582597"/>
                    </a:avLst>
                  </a:prstGeom>
                  <a:solidFill>
                    <a:schemeClr val="bg1"/>
                  </a:solidFill>
                  <a:ln w="57150" cap="flat" cmpd="sng" algn="ctr">
                    <a:solidFill>
                      <a:schemeClr val="tx1"/>
                    </a:solidFill>
                    <a:prstDash val="solid"/>
                    <a:round/>
                    <a:headEnd type="none" w="med" len="med"/>
                    <a:tailEnd type="none" w="med" len="med"/>
                  </a:ln>
                  <a:effectLst/>
                </p:spPr>
                <p:txBody>
                  <a:bodyPr/>
                  <a:lstStyle/>
                  <a:p>
                    <a:pPr>
                      <a:defRPr/>
                    </a:pPr>
                    <a:endParaRPr lang="en-US" sz="2394"/>
                  </a:p>
                </p:txBody>
              </p:sp>
              <p:cxnSp>
                <p:nvCxnSpPr>
                  <p:cNvPr id="16" name="Straight Connector 24">
                    <a:extLst>
                      <a:ext uri="{FF2B5EF4-FFF2-40B4-BE49-F238E27FC236}">
                        <a16:creationId xmlns="" xmlns:a16="http://schemas.microsoft.com/office/drawing/2014/main" id="{1D108101-7D27-492F-A1BD-60DCCD929E83}"/>
                      </a:ext>
                    </a:extLst>
                  </p:cNvPr>
                  <p:cNvCxnSpPr>
                    <a:cxnSpLocks noChangeShapeType="1"/>
                  </p:cNvCxnSpPr>
                  <p:nvPr/>
                </p:nvCxnSpPr>
                <p:spPr bwMode="auto">
                  <a:xfrm>
                    <a:off x="5702041" y="2816871"/>
                    <a:ext cx="1140084" cy="1584"/>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7" name="Rectangle 16">
                    <a:extLst>
                      <a:ext uri="{FF2B5EF4-FFF2-40B4-BE49-F238E27FC236}">
                        <a16:creationId xmlns="" xmlns:a16="http://schemas.microsoft.com/office/drawing/2014/main" id="{A74940D2-64CC-46B4-8B3D-04C15D542D5B}"/>
                      </a:ext>
                    </a:extLst>
                  </p:cNvPr>
                  <p:cNvSpPr/>
                  <p:nvPr/>
                </p:nvSpPr>
                <p:spPr bwMode="auto">
                  <a:xfrm>
                    <a:off x="5714709" y="2846967"/>
                    <a:ext cx="1292095" cy="259771"/>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a:solidFill>
                        <a:schemeClr val="tx1"/>
                      </a:solidFill>
                      <a:latin typeface="Times New Roman" panose="02020603050405020304" pitchFamily="18" charset="0"/>
                    </a:endParaRPr>
                  </a:p>
                </p:txBody>
              </p:sp>
            </p:grpSp>
            <p:grpSp>
              <p:nvGrpSpPr>
                <p:cNvPr id="18" name="Group 17">
                  <a:extLst>
                    <a:ext uri="{FF2B5EF4-FFF2-40B4-BE49-F238E27FC236}">
                      <a16:creationId xmlns="" xmlns:a16="http://schemas.microsoft.com/office/drawing/2014/main" id="{8C7E491B-31EE-4801-96D0-663D4FA12CDA}"/>
                    </a:ext>
                  </a:extLst>
                </p:cNvPr>
                <p:cNvGrpSpPr/>
                <p:nvPr/>
              </p:nvGrpSpPr>
              <p:grpSpPr>
                <a:xfrm>
                  <a:off x="2660244" y="1628775"/>
                  <a:ext cx="3800475" cy="1430337"/>
                  <a:chOff x="1271588" y="1706563"/>
                  <a:chExt cx="3800475" cy="1430337"/>
                </a:xfrm>
              </p:grpSpPr>
              <p:sp>
                <p:nvSpPr>
                  <p:cNvPr id="19" name="Arc 18">
                    <a:extLst>
                      <a:ext uri="{FF2B5EF4-FFF2-40B4-BE49-F238E27FC236}">
                        <a16:creationId xmlns="" xmlns:a16="http://schemas.microsoft.com/office/drawing/2014/main" id="{9D9667D9-1BDE-4130-B829-EE6804E147B8}"/>
                      </a:ext>
                    </a:extLst>
                  </p:cNvPr>
                  <p:cNvSpPr/>
                  <p:nvPr/>
                </p:nvSpPr>
                <p:spPr bwMode="auto">
                  <a:xfrm rot="5400000">
                    <a:off x="2601913" y="376238"/>
                    <a:ext cx="1139825" cy="3800475"/>
                  </a:xfrm>
                  <a:prstGeom prst="arc">
                    <a:avLst>
                      <a:gd name="adj1" fmla="val 16579200"/>
                      <a:gd name="adj2" fmla="val 156154"/>
                    </a:avLst>
                  </a:prstGeom>
                  <a:solidFill>
                    <a:schemeClr val="bg1"/>
                  </a:solidFill>
                  <a:ln w="57150" cap="flat" cmpd="sng" algn="ctr">
                    <a:solidFill>
                      <a:schemeClr val="tx1"/>
                    </a:solidFill>
                    <a:prstDash val="solid"/>
                    <a:round/>
                    <a:headEnd type="none" w="med" len="med"/>
                    <a:tailEnd type="none" w="med" len="med"/>
                  </a:ln>
                  <a:effectLst/>
                </p:spPr>
                <p:txBody>
                  <a:bodyPr/>
                  <a:lstStyle/>
                  <a:p>
                    <a:pPr>
                      <a:defRPr/>
                    </a:pPr>
                    <a:endParaRPr lang="en-US" sz="2394"/>
                  </a:p>
                </p:txBody>
              </p:sp>
              <p:cxnSp>
                <p:nvCxnSpPr>
                  <p:cNvPr id="20" name="Straight Connector 17">
                    <a:extLst>
                      <a:ext uri="{FF2B5EF4-FFF2-40B4-BE49-F238E27FC236}">
                        <a16:creationId xmlns="" xmlns:a16="http://schemas.microsoft.com/office/drawing/2014/main" id="{C1C064C3-7399-4DFC-AA39-2A701F042921}"/>
                      </a:ext>
                    </a:extLst>
                  </p:cNvPr>
                  <p:cNvCxnSpPr>
                    <a:cxnSpLocks noChangeShapeType="1"/>
                  </p:cNvCxnSpPr>
                  <p:nvPr/>
                </p:nvCxnSpPr>
                <p:spPr bwMode="auto">
                  <a:xfrm>
                    <a:off x="1982561" y="2847351"/>
                    <a:ext cx="1163411" cy="1583"/>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 xmlns:a16="http://schemas.microsoft.com/office/drawing/2014/main" id="{71B8EF07-68B0-46EE-A488-FC2BD52F4F0D}"/>
                      </a:ext>
                    </a:extLst>
                  </p:cNvPr>
                  <p:cNvSpPr/>
                  <p:nvPr/>
                </p:nvSpPr>
                <p:spPr bwMode="auto">
                  <a:xfrm>
                    <a:off x="1995262" y="2877414"/>
                    <a:ext cx="1319081" cy="25948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a:defRPr/>
                    </a:pPr>
                    <a:endParaRPr lang="en-US" sz="2394" dirty="0">
                      <a:solidFill>
                        <a:schemeClr val="tx1"/>
                      </a:solidFill>
                      <a:latin typeface="Times New Roman" panose="02020603050405020304" pitchFamily="18" charset="0"/>
                    </a:endParaRPr>
                  </a:p>
                </p:txBody>
              </p:sp>
            </p:grpSp>
          </p:grpSp>
          <p:grpSp>
            <p:nvGrpSpPr>
              <p:cNvPr id="8" name="Group 7">
                <a:extLst>
                  <a:ext uri="{FF2B5EF4-FFF2-40B4-BE49-F238E27FC236}">
                    <a16:creationId xmlns="" xmlns:a16="http://schemas.microsoft.com/office/drawing/2014/main" id="{ACE6D92A-3E03-47D0-99D6-045CCDDE1E07}"/>
                  </a:ext>
                </a:extLst>
              </p:cNvPr>
              <p:cNvGrpSpPr/>
              <p:nvPr/>
            </p:nvGrpSpPr>
            <p:grpSpPr>
              <a:xfrm>
                <a:off x="3357156" y="2743200"/>
                <a:ext cx="8824913" cy="613492"/>
                <a:chOff x="3357156" y="2743200"/>
                <a:chExt cx="8824913" cy="613492"/>
              </a:xfrm>
            </p:grpSpPr>
            <p:cxnSp>
              <p:nvCxnSpPr>
                <p:cNvPr id="22" name="Straight Connector 31">
                  <a:extLst>
                    <a:ext uri="{FF2B5EF4-FFF2-40B4-BE49-F238E27FC236}">
                      <a16:creationId xmlns="" xmlns:a16="http://schemas.microsoft.com/office/drawing/2014/main" id="{91EA8805-F1CE-40CE-B10B-0FAD57C39C27}"/>
                    </a:ext>
                  </a:extLst>
                </p:cNvPr>
                <p:cNvCxnSpPr>
                  <a:cxnSpLocks noChangeShapeType="1"/>
                </p:cNvCxnSpPr>
                <p:nvPr/>
              </p:nvCxnSpPr>
              <p:spPr bwMode="auto">
                <a:xfrm>
                  <a:off x="3357156" y="2768600"/>
                  <a:ext cx="7664450" cy="1587"/>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9" name="TextBox 28">
                  <a:extLst>
                    <a:ext uri="{FF2B5EF4-FFF2-40B4-BE49-F238E27FC236}">
                      <a16:creationId xmlns="" xmlns:a16="http://schemas.microsoft.com/office/drawing/2014/main" id="{571EBD8C-A147-4886-A782-357EB69C5E2F}"/>
                    </a:ext>
                  </a:extLst>
                </p:cNvPr>
                <p:cNvSpPr txBox="1"/>
                <p:nvPr/>
              </p:nvSpPr>
              <p:spPr>
                <a:xfrm>
                  <a:off x="9902419" y="2743200"/>
                  <a:ext cx="2279650" cy="613492"/>
                </a:xfrm>
                <a:prstGeom prst="rect">
                  <a:avLst/>
                </a:prstGeom>
                <a:noFill/>
              </p:spPr>
              <p:txBody>
                <a:bodyPr>
                  <a:spAutoFit/>
                </a:bodyPr>
                <a:lstStyle/>
                <a:p>
                  <a:pPr>
                    <a:defRPr/>
                  </a:pPr>
                  <a:r>
                    <a:rPr lang="en-US" b="1" dirty="0" err="1">
                      <a:latin typeface="Constantia" pitchFamily="18" charset="0"/>
                    </a:rPr>
                    <a:t>Vị</a:t>
                  </a:r>
                  <a:r>
                    <a:rPr lang="en-US" b="1" dirty="0">
                      <a:latin typeface="Constantia" pitchFamily="18" charset="0"/>
                    </a:rPr>
                    <a:t> </a:t>
                  </a:r>
                  <a:r>
                    <a:rPr lang="en-US" b="1" dirty="0" err="1">
                      <a:latin typeface="Constantia" pitchFamily="18" charset="0"/>
                    </a:rPr>
                    <a:t>trí</a:t>
                  </a:r>
                  <a:r>
                    <a:rPr lang="en-US" b="1" dirty="0">
                      <a:latin typeface="Constantia" pitchFamily="18" charset="0"/>
                    </a:rPr>
                    <a:t> </a:t>
                  </a:r>
                  <a:r>
                    <a:rPr lang="en-US" b="1" dirty="0" err="1">
                      <a:latin typeface="Constantia" pitchFamily="18" charset="0"/>
                    </a:rPr>
                    <a:t>cân</a:t>
                  </a:r>
                  <a:r>
                    <a:rPr lang="en-US" b="1" dirty="0">
                      <a:latin typeface="Constantia" pitchFamily="18" charset="0"/>
                    </a:rPr>
                    <a:t> </a:t>
                  </a:r>
                  <a:r>
                    <a:rPr lang="en-US" b="1" dirty="0" err="1">
                      <a:latin typeface="Constantia" pitchFamily="18" charset="0"/>
                    </a:rPr>
                    <a:t>bằng</a:t>
                  </a:r>
                  <a:endParaRPr lang="en-US" b="1" dirty="0">
                    <a:latin typeface="Constantia" pitchFamily="18" charset="0"/>
                  </a:endParaRPr>
                </a:p>
              </p:txBody>
            </p:sp>
          </p:grpSp>
        </p:grpSp>
        <p:grpSp>
          <p:nvGrpSpPr>
            <p:cNvPr id="39" name="Group 38">
              <a:extLst>
                <a:ext uri="{FF2B5EF4-FFF2-40B4-BE49-F238E27FC236}">
                  <a16:creationId xmlns="" xmlns:a16="http://schemas.microsoft.com/office/drawing/2014/main" id="{E4490D09-4F75-4C02-8EC1-9761AF040863}"/>
                </a:ext>
              </a:extLst>
            </p:cNvPr>
            <p:cNvGrpSpPr/>
            <p:nvPr/>
          </p:nvGrpSpPr>
          <p:grpSpPr>
            <a:xfrm>
              <a:off x="6489294" y="1068318"/>
              <a:ext cx="1489974" cy="1701869"/>
              <a:chOff x="6489294" y="1068318"/>
              <a:chExt cx="1489974" cy="1701869"/>
            </a:xfrm>
          </p:grpSpPr>
          <p:sp>
            <p:nvSpPr>
              <p:cNvPr id="28" name="Rounded Rectangular Callout 19">
                <a:extLst>
                  <a:ext uri="{FF2B5EF4-FFF2-40B4-BE49-F238E27FC236}">
                    <a16:creationId xmlns="" xmlns:a16="http://schemas.microsoft.com/office/drawing/2014/main" id="{9C22A37A-3430-49A6-8C36-32DEA168C8D8}"/>
                  </a:ext>
                </a:extLst>
              </p:cNvPr>
              <p:cNvSpPr/>
              <p:nvPr/>
            </p:nvSpPr>
            <p:spPr bwMode="auto">
              <a:xfrm>
                <a:off x="6535050" y="1068318"/>
                <a:ext cx="1444218" cy="608092"/>
              </a:xfrm>
              <a:prstGeom prst="wedgeRoundRectCallout">
                <a:avLst>
                  <a:gd name="adj1" fmla="val -46480"/>
                  <a:gd name="adj2" fmla="val 20848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r>
                  <a:rPr lang="en-US" b="1" dirty="0" err="1">
                    <a:latin typeface="Constantia" pitchFamily="18" charset="0"/>
                  </a:rPr>
                  <a:t>Lệch</a:t>
                </a:r>
                <a:r>
                  <a:rPr lang="en-US" b="1" dirty="0">
                    <a:latin typeface="Constantia" pitchFamily="18" charset="0"/>
                  </a:rPr>
                  <a:t> </a:t>
                </a:r>
                <a:r>
                  <a:rPr lang="en-US" b="1" dirty="0" err="1">
                    <a:latin typeface="Constantia" pitchFamily="18" charset="0"/>
                  </a:rPr>
                  <a:t>ít</a:t>
                </a:r>
                <a:endParaRPr lang="en-US" b="1" dirty="0">
                  <a:latin typeface="Constantia" pitchFamily="18" charset="0"/>
                </a:endParaRPr>
              </a:p>
            </p:txBody>
          </p:sp>
          <p:cxnSp>
            <p:nvCxnSpPr>
              <p:cNvPr id="24" name="Straight Arrow Connector 37">
                <a:extLst>
                  <a:ext uri="{FF2B5EF4-FFF2-40B4-BE49-F238E27FC236}">
                    <a16:creationId xmlns="" xmlns:a16="http://schemas.microsoft.com/office/drawing/2014/main" id="{BD6980D1-C667-468B-BC2E-FF62FA202FDF}"/>
                  </a:ext>
                </a:extLst>
              </p:cNvPr>
              <p:cNvCxnSpPr>
                <a:cxnSpLocks noChangeShapeType="1"/>
              </p:cNvCxnSpPr>
              <p:nvPr/>
            </p:nvCxnSpPr>
            <p:spPr bwMode="auto">
              <a:xfrm rot="5400000">
                <a:off x="6300382" y="2579687"/>
                <a:ext cx="379412" cy="1587"/>
              </a:xfrm>
              <a:prstGeom prst="straightConnector1">
                <a:avLst/>
              </a:prstGeom>
              <a:noFill/>
              <a:ln w="3810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40" name="Group 39">
              <a:extLst>
                <a:ext uri="{FF2B5EF4-FFF2-40B4-BE49-F238E27FC236}">
                  <a16:creationId xmlns="" xmlns:a16="http://schemas.microsoft.com/office/drawing/2014/main" id="{114D561D-9500-43B1-836C-3DB2B8F62023}"/>
                </a:ext>
              </a:extLst>
            </p:cNvPr>
            <p:cNvGrpSpPr/>
            <p:nvPr/>
          </p:nvGrpSpPr>
          <p:grpSpPr>
            <a:xfrm>
              <a:off x="10125672" y="666807"/>
              <a:ext cx="1976299" cy="2109730"/>
              <a:chOff x="10125672" y="666807"/>
              <a:chExt cx="1976299" cy="2109730"/>
            </a:xfrm>
          </p:grpSpPr>
          <p:sp>
            <p:nvSpPr>
              <p:cNvPr id="27" name="Rounded Rectangular Callout 17">
                <a:extLst>
                  <a:ext uri="{FF2B5EF4-FFF2-40B4-BE49-F238E27FC236}">
                    <a16:creationId xmlns="" xmlns:a16="http://schemas.microsoft.com/office/drawing/2014/main" id="{57B24661-3B3D-4423-906F-E336DF3E4609}"/>
                  </a:ext>
                </a:extLst>
              </p:cNvPr>
              <p:cNvSpPr/>
              <p:nvPr/>
            </p:nvSpPr>
            <p:spPr bwMode="auto">
              <a:xfrm>
                <a:off x="10125672" y="666807"/>
                <a:ext cx="1976299" cy="608092"/>
              </a:xfrm>
              <a:prstGeom prst="wedgeRoundRectCallout">
                <a:avLst>
                  <a:gd name="adj1" fmla="val -46620"/>
                  <a:gd name="adj2" fmla="val 231405"/>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a:defRPr/>
                </a:pPr>
                <a:r>
                  <a:rPr lang="en-US" b="1" dirty="0" err="1">
                    <a:latin typeface="Constantia" pitchFamily="18" charset="0"/>
                  </a:rPr>
                  <a:t>Lệch</a:t>
                </a:r>
                <a:r>
                  <a:rPr lang="en-US" b="1" dirty="0">
                    <a:latin typeface="Constantia" pitchFamily="18" charset="0"/>
                  </a:rPr>
                  <a:t> </a:t>
                </a:r>
                <a:r>
                  <a:rPr lang="en-US" b="1" dirty="0" err="1">
                    <a:latin typeface="Constantia" pitchFamily="18" charset="0"/>
                  </a:rPr>
                  <a:t>nhiều</a:t>
                </a:r>
                <a:endParaRPr lang="en-US" b="1" dirty="0">
                  <a:latin typeface="Constantia" pitchFamily="18" charset="0"/>
                </a:endParaRPr>
              </a:p>
            </p:txBody>
          </p:sp>
          <p:cxnSp>
            <p:nvCxnSpPr>
              <p:cNvPr id="26" name="Straight Arrow Connector 42">
                <a:extLst>
                  <a:ext uri="{FF2B5EF4-FFF2-40B4-BE49-F238E27FC236}">
                    <a16:creationId xmlns="" xmlns:a16="http://schemas.microsoft.com/office/drawing/2014/main" id="{62395613-9FE1-41E0-BA20-E561643A7A23}"/>
                  </a:ext>
                </a:extLst>
              </p:cNvPr>
              <p:cNvCxnSpPr>
                <a:cxnSpLocks noChangeShapeType="1"/>
              </p:cNvCxnSpPr>
              <p:nvPr/>
            </p:nvCxnSpPr>
            <p:spPr bwMode="auto">
              <a:xfrm rot="5400000">
                <a:off x="9880194" y="2471737"/>
                <a:ext cx="608012" cy="1588"/>
              </a:xfrm>
              <a:prstGeom prst="straightConnector1">
                <a:avLst/>
              </a:prstGeom>
              <a:noFill/>
              <a:ln w="38100" algn="ctr">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grpSp>
        <p:grpSp>
          <p:nvGrpSpPr>
            <p:cNvPr id="9" name="Group 8">
              <a:extLst>
                <a:ext uri="{FF2B5EF4-FFF2-40B4-BE49-F238E27FC236}">
                  <a16:creationId xmlns="" xmlns:a16="http://schemas.microsoft.com/office/drawing/2014/main" id="{AC660926-F60D-4F24-9F8F-96D33635F0C2}"/>
                </a:ext>
              </a:extLst>
            </p:cNvPr>
            <p:cNvGrpSpPr/>
            <p:nvPr/>
          </p:nvGrpSpPr>
          <p:grpSpPr>
            <a:xfrm>
              <a:off x="4937919" y="1669794"/>
              <a:ext cx="1978412" cy="828209"/>
              <a:chOff x="4937919" y="1669794"/>
              <a:chExt cx="1978412" cy="828209"/>
            </a:xfrm>
          </p:grpSpPr>
          <p:cxnSp>
            <p:nvCxnSpPr>
              <p:cNvPr id="25" name="Straight Connector 38">
                <a:extLst>
                  <a:ext uri="{FF2B5EF4-FFF2-40B4-BE49-F238E27FC236}">
                    <a16:creationId xmlns="" xmlns:a16="http://schemas.microsoft.com/office/drawing/2014/main" id="{807E5B56-28CA-4249-A3C1-B16D9C57F5CD}"/>
                  </a:ext>
                </a:extLst>
              </p:cNvPr>
              <p:cNvCxnSpPr>
                <a:cxnSpLocks noChangeShapeType="1"/>
              </p:cNvCxnSpPr>
              <p:nvPr/>
            </p:nvCxnSpPr>
            <p:spPr bwMode="auto">
              <a:xfrm>
                <a:off x="4937919" y="2390775"/>
                <a:ext cx="1978412"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0" name="Freeform 107">
                <a:extLst>
                  <a:ext uri="{FF2B5EF4-FFF2-40B4-BE49-F238E27FC236}">
                    <a16:creationId xmlns="" xmlns:a16="http://schemas.microsoft.com/office/drawing/2014/main" id="{8C125337-032D-4857-838F-B35DB23ADF69}"/>
                  </a:ext>
                </a:extLst>
              </p:cNvPr>
              <p:cNvSpPr>
                <a:spLocks/>
              </p:cNvSpPr>
              <p:nvPr/>
            </p:nvSpPr>
            <p:spPr bwMode="auto">
              <a:xfrm rot="3798242">
                <a:off x="5838181" y="1929501"/>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eaLnBrk="1" hangingPunct="1">
                  <a:defRPr/>
                </a:pPr>
                <a:endParaRPr lang="en-US" sz="1795">
                  <a:latin typeface="Arial" pitchFamily="34" charset="0"/>
                  <a:cs typeface="Arial" pitchFamily="34" charset="0"/>
                </a:endParaRPr>
              </a:p>
            </p:txBody>
          </p:sp>
        </p:grpSp>
        <p:grpSp>
          <p:nvGrpSpPr>
            <p:cNvPr id="38" name="Group 37">
              <a:extLst>
                <a:ext uri="{FF2B5EF4-FFF2-40B4-BE49-F238E27FC236}">
                  <a16:creationId xmlns="" xmlns:a16="http://schemas.microsoft.com/office/drawing/2014/main" id="{0EB1C8F1-0B52-45D1-BE9D-70EA24D9DFB0}"/>
                </a:ext>
              </a:extLst>
            </p:cNvPr>
            <p:cNvGrpSpPr/>
            <p:nvPr/>
          </p:nvGrpSpPr>
          <p:grpSpPr>
            <a:xfrm>
              <a:off x="7879944" y="1514152"/>
              <a:ext cx="2457450" cy="828209"/>
              <a:chOff x="7879944" y="1514152"/>
              <a:chExt cx="2457450" cy="828209"/>
            </a:xfrm>
          </p:grpSpPr>
          <p:cxnSp>
            <p:nvCxnSpPr>
              <p:cNvPr id="23" name="Straight Connector 33">
                <a:extLst>
                  <a:ext uri="{FF2B5EF4-FFF2-40B4-BE49-F238E27FC236}">
                    <a16:creationId xmlns="" xmlns:a16="http://schemas.microsoft.com/office/drawing/2014/main" id="{DD51FF73-FB5C-48BE-B0F2-DC391F15F093}"/>
                  </a:ext>
                </a:extLst>
              </p:cNvPr>
              <p:cNvCxnSpPr>
                <a:cxnSpLocks noChangeShapeType="1"/>
              </p:cNvCxnSpPr>
              <p:nvPr/>
            </p:nvCxnSpPr>
            <p:spPr bwMode="auto">
              <a:xfrm>
                <a:off x="7879944" y="2187575"/>
                <a:ext cx="2457450"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1" name="Freeform 107">
                <a:extLst>
                  <a:ext uri="{FF2B5EF4-FFF2-40B4-BE49-F238E27FC236}">
                    <a16:creationId xmlns="" xmlns:a16="http://schemas.microsoft.com/office/drawing/2014/main" id="{59079045-AB29-4930-9B03-BB448F098495}"/>
                  </a:ext>
                </a:extLst>
              </p:cNvPr>
              <p:cNvSpPr>
                <a:spLocks/>
              </p:cNvSpPr>
              <p:nvPr/>
            </p:nvSpPr>
            <p:spPr bwMode="auto">
              <a:xfrm rot="3798242">
                <a:off x="9499402" y="1773859"/>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eaLnBrk="1" hangingPunct="1">
                  <a:defRPr/>
                </a:pPr>
                <a:endParaRPr lang="en-US" sz="1795">
                  <a:latin typeface="Arial" pitchFamily="34" charset="0"/>
                  <a:cs typeface="Arial" pitchFamily="34" charset="0"/>
                </a:endParaRPr>
              </a:p>
            </p:txBody>
          </p:sp>
        </p:grpSp>
      </p:grpSp>
      <p:sp>
        <p:nvSpPr>
          <p:cNvPr id="44" name="TextBox 43">
            <a:extLst>
              <a:ext uri="{FF2B5EF4-FFF2-40B4-BE49-F238E27FC236}">
                <a16:creationId xmlns="" xmlns:a16="http://schemas.microsoft.com/office/drawing/2014/main" id="{2CDC4579-792E-4579-A2C4-9BC5216C58D9}"/>
              </a:ext>
            </a:extLst>
          </p:cNvPr>
          <p:cNvSpPr txBox="1"/>
          <p:nvPr/>
        </p:nvSpPr>
        <p:spPr>
          <a:xfrm>
            <a:off x="7412036" y="4597470"/>
            <a:ext cx="912429" cy="430887"/>
          </a:xfrm>
          <a:prstGeom prst="rect">
            <a:avLst/>
          </a:prstGeom>
          <a:noFill/>
        </p:spPr>
        <p:txBody>
          <a:bodyPr wrap="none" rtlCol="0">
            <a:spAutoFit/>
          </a:bodyPr>
          <a:lstStyle/>
          <a:p>
            <a:r>
              <a:rPr lang="en-US" sz="2200" b="1" dirty="0" err="1">
                <a:solidFill>
                  <a:srgbClr val="FF0000"/>
                </a:solidFill>
                <a:latin typeface="Cambria" panose="02040503050406030204" pitchFamily="18" charset="0"/>
                <a:ea typeface="Cambria" panose="02040503050406030204" pitchFamily="18" charset="0"/>
              </a:rPr>
              <a:t>Mạnh</a:t>
            </a:r>
            <a:endParaRPr lang="en-US" sz="2200" b="1" dirty="0">
              <a:solidFill>
                <a:srgbClr val="FF0000"/>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 xmlns:a16="http://schemas.microsoft.com/office/drawing/2014/main" id="{A388A4FD-94A5-4402-804F-ACC336FA6FDB}"/>
              </a:ext>
            </a:extLst>
          </p:cNvPr>
          <p:cNvSpPr txBox="1"/>
          <p:nvPr/>
        </p:nvSpPr>
        <p:spPr>
          <a:xfrm>
            <a:off x="7541774" y="5523483"/>
            <a:ext cx="663708" cy="430887"/>
          </a:xfrm>
          <a:prstGeom prst="rect">
            <a:avLst/>
          </a:prstGeom>
          <a:noFill/>
        </p:spPr>
        <p:txBody>
          <a:bodyPr wrap="none" rtlCol="0">
            <a:spAutoFit/>
          </a:bodyPr>
          <a:lstStyle/>
          <a:p>
            <a:r>
              <a:rPr lang="en-US" sz="2200" b="1" dirty="0" err="1">
                <a:solidFill>
                  <a:srgbClr val="FF0000"/>
                </a:solidFill>
                <a:latin typeface="Cambria" panose="02040503050406030204" pitchFamily="18" charset="0"/>
                <a:ea typeface="Cambria" panose="02040503050406030204" pitchFamily="18" charset="0"/>
              </a:rPr>
              <a:t>Yếu</a:t>
            </a:r>
            <a:endParaRPr lang="en-US" sz="2200" b="1" dirty="0">
              <a:solidFill>
                <a:srgbClr val="FF0000"/>
              </a:solidFill>
              <a:latin typeface="Cambria" panose="02040503050406030204" pitchFamily="18" charset="0"/>
              <a:ea typeface="Cambria" panose="02040503050406030204" pitchFamily="18" charset="0"/>
            </a:endParaRPr>
          </a:p>
        </p:txBody>
      </p:sp>
      <p:sp>
        <p:nvSpPr>
          <p:cNvPr id="46" name="TextBox 45">
            <a:extLst>
              <a:ext uri="{FF2B5EF4-FFF2-40B4-BE49-F238E27FC236}">
                <a16:creationId xmlns="" xmlns:a16="http://schemas.microsoft.com/office/drawing/2014/main" id="{2B129302-C04A-4B68-A6CF-D1424B6F88B1}"/>
              </a:ext>
            </a:extLst>
          </p:cNvPr>
          <p:cNvSpPr txBox="1"/>
          <p:nvPr/>
        </p:nvSpPr>
        <p:spPr>
          <a:xfrm>
            <a:off x="10442980" y="4638476"/>
            <a:ext cx="562205" cy="430887"/>
          </a:xfrm>
          <a:prstGeom prst="rect">
            <a:avLst/>
          </a:prstGeom>
          <a:noFill/>
        </p:spPr>
        <p:txBody>
          <a:bodyPr wrap="none" rtlCol="0">
            <a:spAutoFit/>
          </a:bodyPr>
          <a:lstStyle/>
          <a:p>
            <a:r>
              <a:rPr lang="en-US" sz="2200" b="1" dirty="0">
                <a:solidFill>
                  <a:srgbClr val="FF0000"/>
                </a:solidFill>
                <a:latin typeface="Cambria" panose="02040503050406030204" pitchFamily="18" charset="0"/>
                <a:ea typeface="Cambria" panose="02040503050406030204" pitchFamily="18" charset="0"/>
              </a:rPr>
              <a:t>To </a:t>
            </a:r>
          </a:p>
        </p:txBody>
      </p:sp>
      <p:sp>
        <p:nvSpPr>
          <p:cNvPr id="47" name="TextBox 46">
            <a:extLst>
              <a:ext uri="{FF2B5EF4-FFF2-40B4-BE49-F238E27FC236}">
                <a16:creationId xmlns="" xmlns:a16="http://schemas.microsoft.com/office/drawing/2014/main" id="{C49CE417-4D69-4095-AF88-C05FD9B6A270}"/>
              </a:ext>
            </a:extLst>
          </p:cNvPr>
          <p:cNvSpPr txBox="1"/>
          <p:nvPr/>
        </p:nvSpPr>
        <p:spPr>
          <a:xfrm>
            <a:off x="10385656" y="5473501"/>
            <a:ext cx="705642" cy="430887"/>
          </a:xfrm>
          <a:prstGeom prst="rect">
            <a:avLst/>
          </a:prstGeom>
          <a:noFill/>
        </p:spPr>
        <p:txBody>
          <a:bodyPr wrap="none" rtlCol="0">
            <a:spAutoFit/>
          </a:bodyPr>
          <a:lstStyle/>
          <a:p>
            <a:r>
              <a:rPr lang="en-US" sz="2200" b="1" dirty="0" err="1">
                <a:solidFill>
                  <a:srgbClr val="FF0000"/>
                </a:solidFill>
                <a:latin typeface="Cambria" panose="02040503050406030204" pitchFamily="18" charset="0"/>
                <a:ea typeface="Cambria" panose="02040503050406030204" pitchFamily="18" charset="0"/>
              </a:rPr>
              <a:t>Nhỏ</a:t>
            </a:r>
            <a:endParaRPr lang="en-US" sz="2200" b="1" dirty="0">
              <a:solidFill>
                <a:srgbClr val="FF0000"/>
              </a:solidFill>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 xmlns:a16="http://schemas.microsoft.com/office/drawing/2014/main" id="{FA02605F-35A5-4C8F-986B-DBCB16DDB3F2}"/>
              </a:ext>
            </a:extLst>
          </p:cNvPr>
          <p:cNvSpPr/>
          <p:nvPr/>
        </p:nvSpPr>
        <p:spPr>
          <a:xfrm>
            <a:off x="137817" y="1051495"/>
            <a:ext cx="2739861" cy="4060535"/>
          </a:xfrm>
          <a:prstGeom prst="rect">
            <a:avLst/>
          </a:prstGeom>
        </p:spPr>
        <p:txBody>
          <a:bodyPr wrap="square">
            <a:spAutoFit/>
          </a:bodyPr>
          <a:lstStyle/>
          <a:p>
            <a:pPr algn="ctr">
              <a:lnSpc>
                <a:spcPct val="150000"/>
              </a:lnSpc>
              <a:buSzPts val="1400"/>
              <a:buFont typeface="Wingdings" panose="05000000000000000000" pitchFamily="2" charset="2"/>
              <a:buChar char=""/>
              <a:defRPr/>
            </a:pP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Biên</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độ</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dao</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động</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càng</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lớn</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thì</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âm</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phát</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ra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càng</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to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và</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ngược</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lại</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biên</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độ</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dao</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động</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càng</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nhỏ</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thì</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âm</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phát</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ra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càng</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 </a:t>
            </a:r>
            <a:r>
              <a:rPr lang="en-US" sz="2500" b="1" dirty="0" err="1">
                <a:solidFill>
                  <a:srgbClr val="000099"/>
                </a:solidFill>
                <a:latin typeface="Cambria" panose="02040503050406030204" pitchFamily="18" charset="0"/>
                <a:ea typeface="Cambria" panose="02040503050406030204" pitchFamily="18" charset="0"/>
                <a:cs typeface="Times New Roman" panose="02020603050405020304" pitchFamily="18" charset="0"/>
              </a:rPr>
              <a:t>nhỏ</a:t>
            </a:r>
            <a:r>
              <a:rPr lang="en-US" sz="2500" b="1" dirty="0">
                <a:solidFill>
                  <a:srgbClr val="000099"/>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9774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heel(1)">
                                      <p:cBhvr>
                                        <p:cTn id="2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17DE5B9-1EAA-4897-B74D-98982D1BA35D}:281"/>
  <p:tag name="GENSWF_ADVANCE_TIME" val="0.001"/>
  <p:tag name="ISPRING_CUSTOM_TIMING_USED" val="1"/>
  <p:tag name="ISPRING_SLIDE_ID_2" val="{79DCEC29-635C-4F87-BA50-207AE8DE4065}"/>
  <p:tag name="GENSWF_SLIDE_TITLE" val="Cảm ơn"/>
  <p:tag name="ISPRING_SLIDE_INDENT_LEVEL" val="0"/>
  <p:tag name="ISPRING_PRESENTER_ID" val="{FB0419A3-B378-46C4-9C7A-448D729DC2FD}"/>
  <p:tag name="ISPRING_PLAYER_LAYOUT_TYPE" val="Full"/>
  <p:tag name="ISPRING_PLAYER_PLAYLIST_ID" val="8a4a43858a567fb0e013d148aeb760afc3b846ac"/>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Reading comprehension set in Spanish cities by Slidesgo">
  <a:themeElements>
    <a:clrScheme name="Simple Light">
      <a:dk1>
        <a:srgbClr val="191919"/>
      </a:dk1>
      <a:lt1>
        <a:srgbClr val="F8F0EA"/>
      </a:lt1>
      <a:dk2>
        <a:srgbClr val="D84040"/>
      </a:dk2>
      <a:lt2>
        <a:srgbClr val="F8D24B"/>
      </a:lt2>
      <a:accent1>
        <a:srgbClr val="51AD6D"/>
      </a:accent1>
      <a:accent2>
        <a:srgbClr val="E9DFD9"/>
      </a:accent2>
      <a:accent3>
        <a:srgbClr val="9979CC"/>
      </a:accent3>
      <a:accent4>
        <a:srgbClr val="FC8F7C"/>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1607</TotalTime>
  <Words>2006</Words>
  <Application>Microsoft Office PowerPoint</Application>
  <PresentationFormat>Custom</PresentationFormat>
  <Paragraphs>241</Paragraphs>
  <Slides>43</Slides>
  <Notes>3</Notes>
  <HiddenSlides>0</HiddenSlides>
  <MMClips>1</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43</vt:i4>
      </vt:variant>
    </vt:vector>
  </HeadingPairs>
  <TitlesOfParts>
    <vt:vector size="69" baseType="lpstr">
      <vt:lpstr>#9Slide03 AllRoundGothic</vt:lpstr>
      <vt:lpstr>#9Slide03 Arima Madurai Black</vt:lpstr>
      <vt:lpstr>.VnTime</vt:lpstr>
      <vt:lpstr>.VnTimeH</vt:lpstr>
      <vt:lpstr>Arial</vt:lpstr>
      <vt:lpstr>Bebas Neue</vt:lpstr>
      <vt:lpstr>Bowlby One SC</vt:lpstr>
      <vt:lpstr>Calibri</vt:lpstr>
      <vt:lpstr>Cambria</vt:lpstr>
      <vt:lpstr>Cambria Math</vt:lpstr>
      <vt:lpstr>Century Gothic</vt:lpstr>
      <vt:lpstr>Constantia</vt:lpstr>
      <vt:lpstr>Chelsea Market</vt:lpstr>
      <vt:lpstr>KoHo Medium</vt:lpstr>
      <vt:lpstr>Nunito Light</vt:lpstr>
      <vt:lpstr>Roboto</vt:lpstr>
      <vt:lpstr>Roboto Condensed</vt:lpstr>
      <vt:lpstr>Roboto Light</vt:lpstr>
      <vt:lpstr>Times New Roman</vt:lpstr>
      <vt:lpstr>Tw Cen MT</vt:lpstr>
      <vt:lpstr>VNI-Times</vt:lpstr>
      <vt:lpstr>Wingdings</vt:lpstr>
      <vt:lpstr>YouYuan</vt:lpstr>
      <vt:lpstr>等线</vt:lpstr>
      <vt:lpstr>Droplet</vt:lpstr>
      <vt:lpstr>Reading comprehension set in Spanish cities by Slidesgo</vt:lpstr>
      <vt:lpstr>  BÀI 13 - ĐỘ TO VÀ ĐỘ CAO CỦA ÂM </vt:lpstr>
      <vt:lpstr>Nếu kẹp một đầu thước thép vào mặt bàn, dùng tay gảy đầu còn lại thì thước có thể phát ra âm thanh.  Khi khoảng cách giữa đầu tự do của thước với mép bàn khác nhau thì âm phát ra khác nhau. Vì sao?</vt:lpstr>
      <vt:lpstr>PowerPoint Presentation</vt:lpstr>
      <vt:lpstr>PowerPoint Presentation</vt:lpstr>
      <vt:lpstr>PowerPoint Presentation</vt:lpstr>
      <vt:lpstr>Biên độ dao động hiển thị trên màn hình tỉ lệ với biên độ dao động của sóng âm mà micro nhận được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Tai người nghe được toàn bộ âm không?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0978.257.885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WinXP_SP2_Full</dc:creator>
  <cp:lastModifiedBy>Admin</cp:lastModifiedBy>
  <cp:revision>123</cp:revision>
  <dcterms:created xsi:type="dcterms:W3CDTF">2009-07-22T05:35:12Z</dcterms:created>
  <dcterms:modified xsi:type="dcterms:W3CDTF">2025-02-07T03:53:09Z</dcterms:modified>
</cp:coreProperties>
</file>