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20" r:id="rId3"/>
  </p:sldMasterIdLst>
  <p:notesMasterIdLst>
    <p:notesMasterId r:id="rId36"/>
  </p:notesMasterIdLst>
  <p:sldIdLst>
    <p:sldId id="359" r:id="rId4"/>
    <p:sldId id="360" r:id="rId5"/>
    <p:sldId id="362" r:id="rId6"/>
    <p:sldId id="282" r:id="rId7"/>
    <p:sldId id="363" r:id="rId8"/>
    <p:sldId id="283" r:id="rId9"/>
    <p:sldId id="355" r:id="rId10"/>
    <p:sldId id="356" r:id="rId11"/>
    <p:sldId id="310" r:id="rId12"/>
    <p:sldId id="285" r:id="rId13"/>
    <p:sldId id="364" r:id="rId14"/>
    <p:sldId id="286" r:id="rId15"/>
    <p:sldId id="287" r:id="rId16"/>
    <p:sldId id="292" r:id="rId17"/>
    <p:sldId id="289" r:id="rId18"/>
    <p:sldId id="290" r:id="rId19"/>
    <p:sldId id="294" r:id="rId20"/>
    <p:sldId id="358" r:id="rId21"/>
    <p:sldId id="293" r:id="rId22"/>
    <p:sldId id="314" r:id="rId23"/>
    <p:sldId id="296" r:id="rId24"/>
    <p:sldId id="297" r:id="rId25"/>
    <p:sldId id="295" r:id="rId26"/>
    <p:sldId id="354" r:id="rId27"/>
    <p:sldId id="300" r:id="rId28"/>
    <p:sldId id="301" r:id="rId29"/>
    <p:sldId id="302" r:id="rId30"/>
    <p:sldId id="305" r:id="rId31"/>
    <p:sldId id="306" r:id="rId32"/>
    <p:sldId id="307" r:id="rId33"/>
    <p:sldId id="308" r:id="rId34"/>
    <p:sldId id="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71" d="100"/>
          <a:sy n="71" d="100"/>
        </p:scale>
        <p:origin x="11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Kim Oanh" userId="065a969a-249e-46ce-a39e-6a1b24b3397c" providerId="ADAL" clId="{7E514E21-B436-4E0C-B03E-888A71749125}"/>
    <pc:docChg chg="modSld">
      <pc:chgData name="Phạm Thị Kim Oanh" userId="065a969a-249e-46ce-a39e-6a1b24b3397c" providerId="ADAL" clId="{7E514E21-B436-4E0C-B03E-888A71749125}" dt="2023-10-15T10:08:07.731" v="0" actId="1076"/>
      <pc:docMkLst>
        <pc:docMk/>
      </pc:docMkLst>
      <pc:sldChg chg="modSp mod">
        <pc:chgData name="Phạm Thị Kim Oanh" userId="065a969a-249e-46ce-a39e-6a1b24b3397c" providerId="ADAL" clId="{7E514E21-B436-4E0C-B03E-888A71749125}" dt="2023-10-15T10:08:07.731" v="0" actId="1076"/>
        <pc:sldMkLst>
          <pc:docMk/>
          <pc:sldMk cId="1448150090" sldId="280"/>
        </pc:sldMkLst>
        <pc:spChg chg="mod">
          <ac:chgData name="Phạm Thị Kim Oanh" userId="065a969a-249e-46ce-a39e-6a1b24b3397c" providerId="ADAL" clId="{7E514E21-B436-4E0C-B03E-888A71749125}" dt="2023-10-15T10:08:07.731" v="0" actId="1076"/>
          <ac:spMkLst>
            <pc:docMk/>
            <pc:sldMk cId="1448150090" sldId="280"/>
            <ac:spMk id="2" creationId="{BB211488-A8CC-4CDE-B0C4-B7A34513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7665D-B0AD-FF7D-A2F4-6F1BB754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54CA6C-FD25-6327-71A9-9C0C64E6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1CCB4D-DABD-6634-0BFA-2CD84FF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D17EF-631E-983B-2525-0DE2289F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96798-1E4F-761B-F999-CF81406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C8F90-B882-2CC7-F729-FD3C0EF5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00F339-4827-E878-5329-1C13C4DA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A1FEA5-4DDB-276C-1803-F58489F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BBC946-53C2-49B1-500D-15FF2F8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9F6C1-C306-F747-9DAC-425F706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48CA30-AA42-8BA7-BBC8-AAF74569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60C906-999A-1EC7-4153-4769CC03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7F4DDD-2049-0494-385C-6F49629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53266-62B6-0DBD-497C-B47DBB4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B5090-DF2F-6D3C-2464-EDDB3CE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0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A5F6-AFD3-838D-1502-A55C94E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8544B-2B30-AFDB-7340-4529087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744CBF-881B-E388-6659-93773C9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1C660-9A1C-E11C-63B2-AD1A1C10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67BAA-A53F-50DD-F83F-A70A0E7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6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A0C6D-C2DF-4F11-5C75-154FEBB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2491C2-4289-9061-4835-E8CB9517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8EF76-F4D1-2C3B-2C3C-0415000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1E347-CE35-A91B-50AA-665D6E1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619B01-7E29-623A-BFAD-C422DB6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1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1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90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4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02866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3D318-85EB-E5C3-F0A6-AFA343E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6F889-2AFC-0935-D8D5-0E7A1E23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2BEE3E-7B75-2121-A135-346348B9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DA098-0970-F7CA-32EA-A6BBB3CB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BEC081-FD98-08E7-169C-67E788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AFE74E-DD9D-392D-D3CB-5711BB8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506E3-4884-9207-7F72-3F0E6350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A2917-20A6-B2E6-41AE-068517B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2F62FB-CD13-C9AF-3EE0-908DCE41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88580A-1DCB-0F2C-86D8-58BCB3B41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F5E434-4CCB-412A-008A-52A3DA5D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42BAEE-3802-037D-D94E-B4F68B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07B9EB-E906-B824-F2FB-E1B9ED01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C08886-A47B-2B40-690C-137D33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ACB9E-78FB-B348-E206-3509CD6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4CE202-2B09-0784-1E5F-0FE83CB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148C7-42A1-AB66-857D-E3D3918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90EBC2-4011-AC47-CED5-924E378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5AEA7A-47EA-AE30-F94D-C5BFF7C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79E911-EBD8-550D-CD70-11528E3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4F7392-381D-EE08-1F73-3A11CCB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25F9B-8F8F-5C03-851E-88F3BE1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751E75-5407-5DF5-DA63-4524AD4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A25A01-10D9-3896-5E69-B8C77A6C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798270-2A8F-6198-462E-0115C97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BB27EF-940B-3447-CAC4-AFE8363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17797F-6AB3-C29C-BF0E-439EDBA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882F3-6EB9-854F-E92C-6DEB1B1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59366B-00CB-8E35-D955-929DCDD7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312EEF-F32A-C0D4-EB55-2E427201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9A02D-A18E-7B8A-9AD3-40729E3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C0F67D-6FF7-E4EC-9763-4B7E770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23B69E-1CE9-C686-2337-4373D6F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43726E-EBC3-57BE-6952-9FEA08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F44D7E-DC00-C149-7842-9B36F8A1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74C75-D7F4-AE45-3E66-1DEE729AA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AD0F9-9DA0-63DC-707D-C6890266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4FBBB-4328-482D-9CF7-835AA27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04" y="2345453"/>
            <a:ext cx="1571896" cy="2113439"/>
          </a:xfrm>
          <a:prstGeom prst="rect">
            <a:avLst/>
          </a:prstGeom>
        </p:spPr>
      </p:pic>
      <p:cxnSp>
        <p:nvCxnSpPr>
          <p:cNvPr id="12" name="Curved Connector 9">
            <a:extLst>
              <a:ext uri="{FF2B5EF4-FFF2-40B4-BE49-F238E27FC236}">
                <a16:creationId xmlns:a16="http://schemas.microsoft.com/office/drawing/2014/main" xmlns="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3235659" y="4184206"/>
            <a:ext cx="1800355" cy="23686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pic>
        <p:nvPicPr>
          <p:cNvPr id="13" name="Picture 8" descr="Trường THPT Phan Thiết - Home | Facebook">
            <a:extLst>
              <a:ext uri="{FF2B5EF4-FFF2-40B4-BE49-F238E27FC236}">
                <a16:creationId xmlns:a16="http://schemas.microsoft.com/office/drawing/2014/main" xmlns="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5452"/>
            <a:ext cx="1676400" cy="18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3" y="2734276"/>
            <a:ext cx="788506" cy="1358652"/>
          </a:xfrm>
          <a:prstGeom prst="rect">
            <a:avLst/>
          </a:prstGeom>
        </p:spPr>
      </p:pic>
      <p:sp>
        <p:nvSpPr>
          <p:cNvPr id="27" name="7-Point Star 26"/>
          <p:cNvSpPr/>
          <p:nvPr/>
        </p:nvSpPr>
        <p:spPr>
          <a:xfrm>
            <a:off x="4537306" y="-157581"/>
            <a:ext cx="3048000" cy="1148445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6" name="Picture 2" descr="Ảnh xa trường vào thu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4" y="2345452"/>
            <a:ext cx="2050587" cy="21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29942" r="71975" b="29084"/>
          <a:stretch/>
        </p:blipFill>
        <p:spPr>
          <a:xfrm>
            <a:off x="5036013" y="3264830"/>
            <a:ext cx="1242152" cy="1194063"/>
          </a:xfrm>
          <a:prstGeom prst="rect">
            <a:avLst/>
          </a:prstGeom>
        </p:spPr>
      </p:pic>
      <p:cxnSp>
        <p:nvCxnSpPr>
          <p:cNvPr id="33" name="Curved Connector 9">
            <a:extLst>
              <a:ext uri="{FF2B5EF4-FFF2-40B4-BE49-F238E27FC236}">
                <a16:creationId xmlns:a16="http://schemas.microsoft.com/office/drawing/2014/main" xmlns="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7305451" y="4207892"/>
            <a:ext cx="1616763" cy="251000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2484573-6CE1-5B06-7DE3-7DE07404B8E7}"/>
              </a:ext>
            </a:extLst>
          </p:cNvPr>
          <p:cNvSpPr txBox="1"/>
          <p:nvPr/>
        </p:nvSpPr>
        <p:spPr>
          <a:xfrm>
            <a:off x="8042307" y="4333392"/>
            <a:ext cx="1531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0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484573-6CE1-5B06-7DE3-7DE07404B8E7}"/>
              </a:ext>
            </a:extLst>
          </p:cNvPr>
          <p:cNvSpPr txBox="1"/>
          <p:nvPr/>
        </p:nvSpPr>
        <p:spPr>
          <a:xfrm>
            <a:off x="5295431" y="4571661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2484573-6CE1-5B06-7DE3-7DE07404B8E7}"/>
              </a:ext>
            </a:extLst>
          </p:cNvPr>
          <p:cNvSpPr txBox="1"/>
          <p:nvPr/>
        </p:nvSpPr>
        <p:spPr>
          <a:xfrm>
            <a:off x="3233826" y="4233633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0706" y="1080772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0246" y="4982908"/>
            <a:ext cx="917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484573-6CE1-5B06-7DE3-7DE07404B8E7}"/>
              </a:ext>
            </a:extLst>
          </p:cNvPr>
          <p:cNvSpPr txBox="1"/>
          <p:nvPr/>
        </p:nvSpPr>
        <p:spPr>
          <a:xfrm>
            <a:off x="2317650" y="6077908"/>
            <a:ext cx="7921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Ghi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chép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quãng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A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5975"/>
              </p:ext>
            </p:extLst>
          </p:nvPr>
        </p:nvGraphicFramePr>
        <p:xfrm>
          <a:off x="7815576" y="2985364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E487474B-425A-478E-8D1B-4A40D77BE919}"/>
              </a:ext>
            </a:extLst>
          </p:cNvPr>
          <p:cNvSpPr/>
          <p:nvPr/>
        </p:nvSpPr>
        <p:spPr>
          <a:xfrm>
            <a:off x="0" y="1202981"/>
            <a:ext cx="1796734" cy="1086324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B78CD1-A965-4D34-9D74-318249436AF3}"/>
              </a:ext>
            </a:extLst>
          </p:cNvPr>
          <p:cNvSpPr txBox="1"/>
          <p:nvPr/>
        </p:nvSpPr>
        <p:spPr>
          <a:xfrm>
            <a:off x="1796733" y="1378866"/>
            <a:ext cx="784493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trục tọa độ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16835" y="2115119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16835" y="5751727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1B8D36-18BB-491D-BDD7-E3938A0A7F29}"/>
              </a:ext>
            </a:extLst>
          </p:cNvPr>
          <p:cNvSpPr txBox="1"/>
          <p:nvPr/>
        </p:nvSpPr>
        <p:spPr>
          <a:xfrm>
            <a:off x="829949" y="4251384"/>
            <a:ext cx="559960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thời gian theo một tỉ lệ thích 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48B266-FFEF-4BB6-B389-629DD72A2F58}"/>
              </a:ext>
            </a:extLst>
          </p:cNvPr>
          <p:cNvSpPr txBox="1"/>
          <p:nvPr/>
        </p:nvSpPr>
        <p:spPr>
          <a:xfrm>
            <a:off x="781689" y="2433531"/>
            <a:ext cx="551676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độ dài quãng đường theo một tỉ lệ thích 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7776321" y="5707913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7459327" y="5669091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11364860" y="5896960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6927528" y="2104639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28BE2A5-55B2-4CF5-A92E-1531495CA927}"/>
              </a:ext>
            </a:extLst>
          </p:cNvPr>
          <p:cNvGrpSpPr/>
          <p:nvPr/>
        </p:nvGrpSpPr>
        <p:grpSpPr>
          <a:xfrm>
            <a:off x="8252774" y="5669091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9097237" y="5669091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9641669" y="5669091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10536875" y="5669091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7315879" y="4864333"/>
            <a:ext cx="584171" cy="369332"/>
            <a:chOff x="4159279" y="5507242"/>
            <a:chExt cx="58417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15927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7329761" y="4176174"/>
            <a:ext cx="629941" cy="369332"/>
            <a:chOff x="4173161" y="4787428"/>
            <a:chExt cx="62994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41731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7305581" y="3488014"/>
            <a:ext cx="629941" cy="369332"/>
            <a:chOff x="414898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414898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7284041" y="2799854"/>
            <a:ext cx="618157" cy="369332"/>
            <a:chOff x="4127441" y="3347800"/>
            <a:chExt cx="618157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412744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1278061" y="204043"/>
            <a:ext cx="880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6E563EEB-441D-4941-95B2-6646B3D3B868}"/>
              </a:ext>
            </a:extLst>
          </p:cNvPr>
          <p:cNvSpPr/>
          <p:nvPr/>
        </p:nvSpPr>
        <p:spPr>
          <a:xfrm>
            <a:off x="455473" y="571059"/>
            <a:ext cx="2905357" cy="1295692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62">
            <a:extLst>
              <a:ext uri="{FF2B5EF4-FFF2-40B4-BE49-F238E27FC236}">
                <a16:creationId xmlns:a16="http://schemas.microsoft.com/office/drawing/2014/main" xmlns="" id="{C667403C-6F11-D35D-4B6D-E1E27CBF297A}"/>
              </a:ext>
            </a:extLst>
          </p:cNvPr>
          <p:cNvSpPr txBox="1"/>
          <p:nvPr/>
        </p:nvSpPr>
        <p:spPr>
          <a:xfrm>
            <a:off x="3035670" y="1632367"/>
            <a:ext cx="80124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A, B, C, D có quãng đường và thời gian tương 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7232956-4EA8-440A-A62E-FDB9D0C5B6F2}"/>
              </a:ext>
            </a:extLst>
          </p:cNvPr>
          <p:cNvSpPr txBox="1"/>
          <p:nvPr/>
        </p:nvSpPr>
        <p:spPr>
          <a:xfrm>
            <a:off x="5245233" y="1445429"/>
            <a:ext cx="649289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0, t = 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2588DF-1164-411E-8AF3-2A2BD9626AFE}"/>
              </a:ext>
            </a:extLst>
          </p:cNvPr>
          <p:cNvSpPr txBox="1"/>
          <p:nvPr/>
        </p:nvSpPr>
        <p:spPr>
          <a:xfrm>
            <a:off x="5810503" y="2930786"/>
            <a:ext cx="6652197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43D7812-ABE4-82FD-9E0A-CFBE72C50045}"/>
              </a:ext>
            </a:extLst>
          </p:cNvPr>
          <p:cNvSpPr txBox="1"/>
          <p:nvPr/>
        </p:nvSpPr>
        <p:spPr>
          <a:xfrm>
            <a:off x="6791638" y="3630413"/>
            <a:ext cx="5811842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25EC69-E3F8-69D6-3ACA-FB1CB76B4E09}"/>
              </a:ext>
            </a:extLst>
          </p:cNvPr>
          <p:cNvSpPr txBox="1"/>
          <p:nvPr/>
        </p:nvSpPr>
        <p:spPr>
          <a:xfrm>
            <a:off x="6791638" y="4189649"/>
            <a:ext cx="500595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xmlns="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xmlns="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93E7A859-8BF6-F897-AFE0-A5B08B128BA5}"/>
              </a:ext>
            </a:extLst>
          </p:cNvPr>
          <p:cNvSpPr txBox="1"/>
          <p:nvPr/>
        </p:nvSpPr>
        <p:spPr>
          <a:xfrm>
            <a:off x="6791638" y="4839283"/>
            <a:ext cx="4946493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xmlns="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1C175A4-9A38-EAB7-6820-BFD84D53C6FA}"/>
              </a:ext>
            </a:extLst>
          </p:cNvPr>
          <p:cNvSpPr txBox="1"/>
          <p:nvPr/>
        </p:nvSpPr>
        <p:spPr>
          <a:xfrm>
            <a:off x="6725486" y="5458774"/>
            <a:ext cx="4778545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xmlns="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956956" y="4708367"/>
            <a:ext cx="568931" cy="369332"/>
            <a:chOff x="4174519" y="5507242"/>
            <a:chExt cx="56893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17451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940358" y="4020208"/>
            <a:ext cx="629941" cy="369332"/>
            <a:chOff x="4157921" y="4787428"/>
            <a:chExt cx="629941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916178" y="3332048"/>
            <a:ext cx="629941" cy="369332"/>
            <a:chOff x="4133741" y="4067614"/>
            <a:chExt cx="629941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41337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970838" y="2643888"/>
            <a:ext cx="618157" cy="369332"/>
            <a:chOff x="4188401" y="3347800"/>
            <a:chExt cx="618157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418840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xmlns="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16" grpId="0"/>
      <p:bldP spid="117" grpId="0"/>
      <p:bldP spid="119" grpId="0"/>
      <p:bldP spid="121" grpId="0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9502433E-A301-455D-8F37-F5A76C68720E}"/>
              </a:ext>
            </a:extLst>
          </p:cNvPr>
          <p:cNvSpPr/>
          <p:nvPr/>
        </p:nvSpPr>
        <p:spPr>
          <a:xfrm>
            <a:off x="0" y="88033"/>
            <a:ext cx="1947135" cy="1260275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2170EB-AD75-4188-9662-463D8606A8B1}"/>
              </a:ext>
            </a:extLst>
          </p:cNvPr>
          <p:cNvSpPr txBox="1"/>
          <p:nvPr/>
        </p:nvSpPr>
        <p:spPr>
          <a:xfrm>
            <a:off x="2131413" y="734672"/>
            <a:ext cx="6052143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CBA168C-A324-E506-6370-B5F41B9B48A6}"/>
              </a:ext>
            </a:extLst>
          </p:cNvPr>
          <p:cNvSpPr txBox="1"/>
          <p:nvPr/>
        </p:nvSpPr>
        <p:spPr>
          <a:xfrm>
            <a:off x="733802" y="2149690"/>
            <a:ext cx="622142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chuyển 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xmlns="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121C48-43BC-4F7F-86E8-AD040B8A93BD}"/>
              </a:ext>
            </a:extLst>
          </p:cNvPr>
          <p:cNvSpPr txBox="1"/>
          <p:nvPr/>
        </p:nvSpPr>
        <p:spPr>
          <a:xfrm>
            <a:off x="419549" y="651541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 luận:</a:t>
            </a:r>
          </a:p>
          <a:p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 mô tả liên hệ giữa quãng đường đi được của vật và thời </a:t>
            </a:r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A5812F-0CEF-49FC-B566-4B0D6C6131AF}"/>
              </a:ext>
            </a:extLst>
          </p:cNvPr>
          <p:cNvSpPr txBox="1"/>
          <p:nvPr/>
        </p:nvSpPr>
        <p:spPr>
          <a:xfrm>
            <a:off x="1020724" y="383948"/>
            <a:ext cx="1110250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87729"/>
              </p:ext>
            </p:extLst>
          </p:nvPr>
        </p:nvGraphicFramePr>
        <p:xfrm>
          <a:off x="3465614" y="2076223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xmlns="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91785F-F91B-4E9B-8581-89A36DF08CC5}"/>
              </a:ext>
            </a:extLst>
          </p:cNvPr>
          <p:cNvSpPr txBox="1"/>
          <p:nvPr/>
        </p:nvSpPr>
        <p:spPr>
          <a:xfrm>
            <a:off x="4097462" y="1577971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884FCE-5BCD-4478-8E24-B3C2F973EA02}"/>
              </a:ext>
            </a:extLst>
          </p:cNvPr>
          <p:cNvGrpSpPr/>
          <p:nvPr/>
        </p:nvGrpSpPr>
        <p:grpSpPr>
          <a:xfrm>
            <a:off x="7370892" y="3191303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B123083-7B5B-4526-B5C0-2C749DA7BE28}"/>
              </a:ext>
            </a:extLst>
          </p:cNvPr>
          <p:cNvSpPr txBox="1"/>
          <p:nvPr/>
        </p:nvSpPr>
        <p:spPr>
          <a:xfrm>
            <a:off x="5608666" y="3791968"/>
            <a:ext cx="6514560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2DC6A1A-EE28-4D57-B864-41472EE77969}"/>
              </a:ext>
            </a:extLst>
          </p:cNvPr>
          <p:cNvSpPr txBox="1"/>
          <p:nvPr/>
        </p:nvSpPr>
        <p:spPr>
          <a:xfrm>
            <a:off x="1186026" y="112944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87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xmlns="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xmlns="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135003" y="1366081"/>
            <a:ext cx="119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AD3049BF-A886-BF2E-43AE-F38352446026}"/>
              </a:ext>
            </a:extLst>
          </p:cNvPr>
          <p:cNvSpPr/>
          <p:nvPr/>
        </p:nvSpPr>
        <p:spPr>
          <a:xfrm>
            <a:off x="6829126" y="2075710"/>
            <a:ext cx="5035140" cy="2593079"/>
          </a:xfrm>
          <a:prstGeom prst="wedgeRoundRectCallout">
            <a:avLst>
              <a:gd name="adj1" fmla="val -93475"/>
              <a:gd name="adj2" fmla="val 41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A44368-C572-C310-2803-17D3443E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7216" y="995680"/>
            <a:ext cx="7310713" cy="5091074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865071AD-B0EC-9D9C-D90A-5D0BE27FD11F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xmlns="" id="{1158D769-E23A-6AA7-EA35-0604BD6EBFF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0399B815-EC55-63CA-32FA-138C2D3A5AA9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xmlns="" id="{44549E8F-E508-A27A-EE87-77A7ED84D26E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E41158-CD28-9F71-EB88-FAB6FD612796}"/>
              </a:ext>
            </a:extLst>
          </p:cNvPr>
          <p:cNvSpPr txBox="1"/>
          <p:nvPr/>
        </p:nvSpPr>
        <p:spPr>
          <a:xfrm>
            <a:off x="1388613" y="370840"/>
            <a:ext cx="96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3CD47C07-85C6-4642-F74D-294FCBF0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3837"/>
              </p:ext>
            </p:extLst>
          </p:nvPr>
        </p:nvGraphicFramePr>
        <p:xfrm>
          <a:off x="5976029" y="2514600"/>
          <a:ext cx="5775960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xmlns="" val="4016892148"/>
                    </a:ext>
                  </a:extLst>
                </a:gridCol>
                <a:gridCol w="2910645">
                  <a:extLst>
                    <a:ext uri="{9D8B030D-6E8A-4147-A177-3AD203B41FA5}">
                      <a16:colId xmlns:a16="http://schemas.microsoft.com/office/drawing/2014/main" xmlns="" val="2653131337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chuyển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620746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949178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315082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1764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A9D29E6-BB30-6294-91CA-978E6016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6290"/>
              </p:ext>
            </p:extLst>
          </p:nvPr>
        </p:nvGraphicFramePr>
        <p:xfrm>
          <a:off x="5976029" y="2971800"/>
          <a:ext cx="2865315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xmlns="" val="3241585728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0 – 1min)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661019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1 – 3min)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540265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3 – 4min)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81422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6BB806-89BF-CD41-FAF5-E1A7079B5CFB}"/>
              </a:ext>
            </a:extLst>
          </p:cNvPr>
          <p:cNvSpPr txBox="1"/>
          <p:nvPr/>
        </p:nvSpPr>
        <p:spPr>
          <a:xfrm>
            <a:off x="9033510" y="297180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4C514D-1CFE-C59C-578A-CE8C924FCEAC}"/>
              </a:ext>
            </a:extLst>
          </p:cNvPr>
          <p:cNvSpPr txBox="1"/>
          <p:nvPr/>
        </p:nvSpPr>
        <p:spPr>
          <a:xfrm>
            <a:off x="8982757" y="3881735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936750-A616-80A3-768A-DBA41D42C6A3}"/>
              </a:ext>
            </a:extLst>
          </p:cNvPr>
          <p:cNvSpPr txBox="1"/>
          <p:nvPr/>
        </p:nvSpPr>
        <p:spPr>
          <a:xfrm>
            <a:off x="8977240" y="342007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80745CB4-4E10-7B88-EC5D-0209D9E1E42F}"/>
              </a:ext>
            </a:extLst>
          </p:cNvPr>
          <p:cNvSpPr/>
          <p:nvPr/>
        </p:nvSpPr>
        <p:spPr>
          <a:xfrm rot="2060926">
            <a:off x="842338" y="4097030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5B284229-3EC8-329F-3DFB-7F71A565D7E7}"/>
              </a:ext>
            </a:extLst>
          </p:cNvPr>
          <p:cNvSpPr/>
          <p:nvPr/>
        </p:nvSpPr>
        <p:spPr>
          <a:xfrm rot="2060926">
            <a:off x="2212972" y="3638268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5534839C-4732-384E-CDD1-50ED0C316719}"/>
              </a:ext>
            </a:extLst>
          </p:cNvPr>
          <p:cNvSpPr/>
          <p:nvPr/>
        </p:nvSpPr>
        <p:spPr>
          <a:xfrm rot="2060926">
            <a:off x="3977477" y="2908113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2F10ED-D41E-4E06-B99E-BAF8C7C47FFB}"/>
              </a:ext>
            </a:extLst>
          </p:cNvPr>
          <p:cNvSpPr txBox="1"/>
          <p:nvPr/>
        </p:nvSpPr>
        <p:spPr>
          <a:xfrm>
            <a:off x="98218" y="1333808"/>
            <a:ext cx="987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757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9. ĐỒ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xmlns="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1735014"/>
            <a:ext cx="5841322" cy="51229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75FD78-7E2C-4933-8513-838CF4DC29DC}"/>
              </a:ext>
            </a:extLst>
          </p:cNvPr>
          <p:cNvGrpSpPr/>
          <p:nvPr/>
        </p:nvGrpSpPr>
        <p:grpSpPr>
          <a:xfrm>
            <a:off x="5908242" y="1735014"/>
            <a:ext cx="6060577" cy="4989058"/>
            <a:chOff x="5755842" y="1418994"/>
            <a:chExt cx="6060577" cy="55387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</a:t>
              </a:r>
              <a:r>
                <a:rPr lang="en-US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</a:t>
              </a:r>
              <a:r>
                <a:rPr lang="vi-VN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ếc thuyền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1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6E907D-6E90-4249-8728-23085733F793}"/>
              </a:ext>
            </a:extLst>
          </p:cNvPr>
          <p:cNvGrpSpPr/>
          <p:nvPr/>
        </p:nvGrpSpPr>
        <p:grpSpPr>
          <a:xfrm>
            <a:off x="1318603" y="1193189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87487EB-FA8E-4B6C-B5E6-8E7B2E0FB441}"/>
              </a:ext>
            </a:extLst>
          </p:cNvPr>
          <p:cNvGrpSpPr/>
          <p:nvPr/>
        </p:nvGrpSpPr>
        <p:grpSpPr>
          <a:xfrm>
            <a:off x="777426" y="1001963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558897" y="2114251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C44453-0125-49DD-ADA9-FA842A302AB4}"/>
              </a:ext>
            </a:extLst>
          </p:cNvPr>
          <p:cNvSpPr txBox="1"/>
          <p:nvPr/>
        </p:nvSpPr>
        <p:spPr>
          <a:xfrm>
            <a:off x="6801086" y="2807939"/>
            <a:ext cx="4730513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214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30km.</a:t>
            </a:r>
          </a:p>
          <a:p>
            <a:pPr algn="just">
              <a:lnSpc>
                <a:spcPct val="12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được s = 30km, đó là quãng 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-3629465" y="3040308"/>
            <a:ext cx="11150640" cy="3871099"/>
            <a:chOff x="-3629465" y="2948868"/>
            <a:chExt cx="11150640" cy="38710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-3629465" y="2948868"/>
              <a:ext cx="11150640" cy="3871099"/>
              <a:chOff x="-2170316" y="2965586"/>
              <a:chExt cx="11150640" cy="38710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80263" y="6375020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2401" y="2965586"/>
                <a:ext cx="1386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xmlns="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422407" y="1392967"/>
            <a:ext cx="118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t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s = 30km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C44453-0125-49DD-ADA9-FA842A302AB4}"/>
              </a:ext>
            </a:extLst>
          </p:cNvPr>
          <p:cNvSpPr txBox="1"/>
          <p:nvPr/>
        </p:nvSpPr>
        <p:spPr>
          <a:xfrm>
            <a:off x="6316659" y="2306520"/>
            <a:ext cx="507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s = 30km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.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EA890-A248-4686-B140-86C06DE9C96D}"/>
              </a:ext>
            </a:extLst>
          </p:cNvPr>
          <p:cNvSpPr txBox="1"/>
          <p:nvPr/>
        </p:nvSpPr>
        <p:spPr>
          <a:xfrm>
            <a:off x="6372657" y="4033873"/>
            <a:ext cx="496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Từ</a:t>
            </a:r>
            <a:r>
              <a:rPr lang="en-US" sz="2800" dirty="0"/>
              <a:t> B,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1h.</a:t>
            </a:r>
          </a:p>
          <a:p>
            <a:r>
              <a:rPr lang="en-US" sz="2800" dirty="0"/>
              <a:t>Ta </a:t>
            </a:r>
            <a:r>
              <a:rPr lang="en-US" sz="2800" dirty="0" err="1"/>
              <a:t>được</a:t>
            </a:r>
            <a:r>
              <a:rPr lang="en-US" sz="2800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308353" cy="3933216"/>
            <a:chOff x="2292174" y="2932916"/>
            <a:chExt cx="5308353" cy="393321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308353" cy="3933216"/>
              <a:chOff x="3751323" y="2949634"/>
              <a:chExt cx="5308353" cy="39332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10706" y="6421185"/>
                <a:ext cx="1348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1624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58" grpId="0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80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649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bằng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30C030E-19E8-47EE-BFAA-9936DC64ACEA}"/>
                </a:ext>
              </a:extLst>
            </p:cNvPr>
            <p:cNvSpPr txBox="1"/>
            <p:nvPr/>
          </p:nvSpPr>
          <p:spPr>
            <a:xfrm>
              <a:off x="1320531" y="4883511"/>
              <a:ext cx="9903201" cy="100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cho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đi (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xmlns="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xmlns="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xmlns="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xmlns="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xmlns="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xmlns="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xmlns="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358526-12F5-4B8F-BC98-E92DF9BF2BD5}"/>
              </a:ext>
            </a:extLst>
          </p:cNvPr>
          <p:cNvSpPr txBox="1"/>
          <p:nvPr/>
        </p:nvSpPr>
        <p:spPr>
          <a:xfrm>
            <a:off x="1432043" y="2680081"/>
            <a:ext cx="5693294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D454606-3B21-448D-BD95-47831FE754C7}"/>
              </a:ext>
            </a:extLst>
          </p:cNvPr>
          <p:cNvGrpSpPr/>
          <p:nvPr/>
        </p:nvGrpSpPr>
        <p:grpSpPr>
          <a:xfrm>
            <a:off x="3562584" y="1836368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xmlns="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xmlns="" id="{54B50BD7-5D02-0255-FFAC-498949C2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24896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BFD962-CDC9-F7B6-4305-C1CC83EFF1B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1EB1141-4B95-AAF7-E33B-E9B9E3D287BE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39593CB-1922-B9F6-1B67-4182A02AF8F2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76694E-D30B-DB23-23BB-234F468F2560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4C20F8-E91E-A323-7D9A-323C14140D1B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59B989D-151F-887C-A00E-BF5B71DE485E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ADC6F2-1B20-1CA9-D592-B4CE13C7E0C2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F83BAF-1D73-B2D2-9309-B32EB57FBEDB}"/>
              </a:ext>
            </a:extLst>
          </p:cNvPr>
          <p:cNvSpPr txBox="1"/>
          <p:nvPr/>
        </p:nvSpPr>
        <p:spPr>
          <a:xfrm>
            <a:off x="7118354" y="1932340"/>
            <a:ext cx="82317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0D2B91-3184-C50D-D5B3-9AB881A7D200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FBADD58-C396-A1C3-804A-E50D8AB0A057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655561F-DFAB-E713-3BCE-FD2C0C13BD22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FBA1AAC-D1D8-74E9-3E6E-74B12EADDAF6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92E6248-D7AA-4DB9-4C73-839225B69128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FAD92CD-0E08-93EB-7DCC-2EE72D9CC24E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E208BB9-27A7-6FF9-B40E-3C043DBC3A4B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9A56D71-8080-7627-4471-70439E534977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A2490A-C7A9-59CA-C0A1-BA597DC0D312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FBB182-BB55-749E-86A3-46279C49BEFA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1A5B421-ED70-4F2F-3A63-D9B33DAC8A29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8921F27-9396-340F-D856-3B1AAB809ED9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7F27AA7-82A6-4726-819D-F6C371BBAE32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6152DF0-D264-BA9C-2AF4-2428F74E110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000FA06-1B14-85DF-0C8C-38AD4019151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01FA183-1E14-76FE-D68A-085E4A5C04FB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779E72A-9731-15BA-FCD5-98A2F6A01E28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D4D8722-BD6B-B2FE-A7E0-D67BD2B3842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FE6F860-1F5C-D8AA-834B-292E9469D997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2820624-E099-BDD7-766A-55970E24ECD0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162DCBF-BF0B-5072-2E5B-02002D477443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BAD05FF-B778-5BC6-1C8D-C4BE77469AB6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BE922D5-C493-375C-0F4C-07FC17574426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C338FC0-F502-5FB1-1804-97F876D9EA66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3F64744-B577-45BC-68E3-C81D1B5036A5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2E3E6BF-4AF1-89CA-95A3-5BBFD3708420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9C31CFF-B842-009B-765E-535F3E711E50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622431D-7992-5227-A1C3-3B1480F883BA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E0750FE-A241-4952-C9D5-A00A27478D92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9D4A625-D5CD-C741-6F86-F08D3EE93ED5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4B04194-8FF6-3DA9-EBE6-0A727DB16407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C6503FB-C9A4-BACA-0C31-24EC80D65E61}"/>
              </a:ext>
            </a:extLst>
          </p:cNvPr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8A5ACA-8C25-4178-F432-4A9A3B3B6A0B}"/>
              </a:ext>
            </a:extLst>
          </p:cNvPr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2E280C9-67CA-3188-65DF-637B393C983B}"/>
              </a:ext>
            </a:extLst>
          </p:cNvPr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079E0A-D2A2-EB63-4804-F410848870F2}"/>
              </a:ext>
            </a:extLst>
          </p:cNvPr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159">
            <a:extLst>
              <a:ext uri="{FF2B5EF4-FFF2-40B4-BE49-F238E27FC236}">
                <a16:creationId xmlns:a16="http://schemas.microsoft.com/office/drawing/2014/main" xmlns="" id="{2037FA2F-1AA9-81B6-A355-327A1120222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11B70EE-6464-8A6C-A563-5BF2B42DCDC7}"/>
              </a:ext>
            </a:extLst>
          </p:cNvPr>
          <p:cNvSpPr txBox="1"/>
          <p:nvPr/>
        </p:nvSpPr>
        <p:spPr>
          <a:xfrm>
            <a:off x="11299102" y="551337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52FD9BC-78B0-2A37-6B83-314C39C89C31}"/>
              </a:ext>
            </a:extLst>
          </p:cNvPr>
          <p:cNvSpPr/>
          <p:nvPr/>
        </p:nvSpPr>
        <p:spPr>
          <a:xfrm>
            <a:off x="7211512" y="2381818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71102A4-6F85-7301-3364-A75068166B59}"/>
              </a:ext>
            </a:extLst>
          </p:cNvPr>
          <p:cNvSpPr/>
          <p:nvPr/>
        </p:nvSpPr>
        <p:spPr>
          <a:xfrm>
            <a:off x="10430443" y="5550735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144" grpId="0"/>
      <p:bldP spid="145" grpId="0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xmlns="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xmlns="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xmlns="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xmlns="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xmlns="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xmlns="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xmlns="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xmlns="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xmlns="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xmlns="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xmlns="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xmlns="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xmlns="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xmlns="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xmlns="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xmlns="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xmlns="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xmlns="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xmlns="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xmlns="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xmlns="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xmlns="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xmlns="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xmlns="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xmlns="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xmlns="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xmlns="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xmlns="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xmlns="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xmlns="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xmlns="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xmlns="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xmlns="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xmlns="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xmlns="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xmlns="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xmlns="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xmlns="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xmlns="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xmlns="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xmlns="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xmlns="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xmlns="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xmlns="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xmlns="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xmlns="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xmlns="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xmlns="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xmlns="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xmlns="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xmlns="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xmlns="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xmlns="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xmlns="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xmlns="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xmlns="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xmlns="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xmlns="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xmlns="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xmlns="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xmlns="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xmlns="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xmlns="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xmlns="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xmlns="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xmlns="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xmlns="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xmlns="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xmlns="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xmlns="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xmlns="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xmlns="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xmlns="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xmlns="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xmlns="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xmlns="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xmlns="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xmlns="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xmlns="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xmlns="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xmlns="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xmlns="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xmlns="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xmlns="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xmlns="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xmlns="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xmlns="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xmlns="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xmlns="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xmlns="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xmlns="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xmlns="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xmlns="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xmlns="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xmlns="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xmlns="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xmlns="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xmlns="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xmlns="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xmlns="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xmlns="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xmlns="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xmlns="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xmlns="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xmlns="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xmlns="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xmlns="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xmlns="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xmlns="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xmlns="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xmlns="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xmlns="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xmlns="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xmlns="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xmlns="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xmlns="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xmlns="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xmlns="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xmlns="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xmlns="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xmlns="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xmlns="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xmlns="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xmlns="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xmlns="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xmlns="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xmlns="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xmlns="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xmlns="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xmlns="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xmlns="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xmlns="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xmlns="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xmlns="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xmlns="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xmlns="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xmlns="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xmlns="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xmlns="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xmlns="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xmlns="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xmlns="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xmlns="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xmlns="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xmlns="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xmlns="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xmlns="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xmlns="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xmlns="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xmlns="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xmlns="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xmlns="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xmlns="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xmlns="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xmlns="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xmlns="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xmlns="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xmlns="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xmlns="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xmlns="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xmlns="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xmlns="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xmlns="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xmlns="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xmlns="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xmlns="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xmlns="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xmlns="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xmlns="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xmlns="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xmlns="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xmlns="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xmlns="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xmlns="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xmlns="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xmlns="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xmlns="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xmlns="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xmlns="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xmlns="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xmlns="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xmlns="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xmlns="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xmlns="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xmlns="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xmlns="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xmlns="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xmlns="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xmlns="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xmlns="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xmlns="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xmlns="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xmlns="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xmlns="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xmlns="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xmlns="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xmlns="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xmlns="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xmlns="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xmlns="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xmlns="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xmlns="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xmlns="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xmlns="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xmlns="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xmlns="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xmlns="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xmlns="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xmlns="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xmlns="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xmlns="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xmlns="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xmlns="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xmlns="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xmlns="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xmlns="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xmlns="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xmlns="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xmlns="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xmlns="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xmlns="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xmlns="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xmlns="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xmlns="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xmlns="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xmlns="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xmlns="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xmlns="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xmlns="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xmlns="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xmlns="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xmlns="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xmlns="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xmlns="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xmlns="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xmlns="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xmlns="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xmlns="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xmlns="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xmlns="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xmlns="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xmlns="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xmlns="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xmlns="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xmlns="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xmlns="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xmlns="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xmlns="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xmlns="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xmlns="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xmlns="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xmlns="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xmlns="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xmlns="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xmlns="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xmlns="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xmlns="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xmlns="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xmlns="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xmlns="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xmlns="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xmlns="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xmlns="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xmlns="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xmlns="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xmlns="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xmlns="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xmlns="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xmlns="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xmlns="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xmlns="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xmlns="" id="{46E78814-A36D-E1E7-325E-156479835616}"/>
              </a:ext>
            </a:extLst>
          </p:cNvPr>
          <p:cNvSpPr txBox="1"/>
          <p:nvPr/>
        </p:nvSpPr>
        <p:spPr>
          <a:xfrm>
            <a:off x="5545214" y="2841752"/>
            <a:ext cx="60407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xmlns="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6519570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xmlns="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xmlns="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xmlns="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xmlns="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BB37805-CB28-406A-9789-A4CE668AC66B}"/>
              </a:ext>
            </a:extLst>
          </p:cNvPr>
          <p:cNvSpPr txBox="1"/>
          <p:nvPr/>
        </p:nvSpPr>
        <p:spPr>
          <a:xfrm>
            <a:off x="1788889" y="5272213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xmlns="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xmlns="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xmlns="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xmlns="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xmlns="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AAADFD-C263-4C09-B37F-A3E405B81FD3}"/>
              </a:ext>
            </a:extLst>
          </p:cNvPr>
          <p:cNvSpPr txBox="1"/>
          <p:nvPr/>
        </p:nvSpPr>
        <p:spPr>
          <a:xfrm>
            <a:off x="570581" y="961957"/>
            <a:ext cx="11330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15A4842-3904-4CB4-8110-6330EE273F19}"/>
              </a:ext>
            </a:extLst>
          </p:cNvPr>
          <p:cNvSpPr txBox="1"/>
          <p:nvPr/>
        </p:nvSpPr>
        <p:spPr>
          <a:xfrm>
            <a:off x="221115" y="3245764"/>
            <a:ext cx="60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907FB6-F5EB-48BB-85E0-CA277DF90E20}"/>
              </a:ext>
            </a:extLst>
          </p:cNvPr>
          <p:cNvSpPr txBox="1"/>
          <p:nvPr/>
        </p:nvSpPr>
        <p:spPr>
          <a:xfrm>
            <a:off x="221115" y="4195773"/>
            <a:ext cx="6361833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7A6B3A6-E30F-4B46-9135-F52C87A037C1}"/>
              </a:ext>
            </a:extLst>
          </p:cNvPr>
          <p:cNvSpPr txBox="1"/>
          <p:nvPr/>
        </p:nvSpPr>
        <p:spPr>
          <a:xfrm>
            <a:off x="0" y="6024485"/>
            <a:ext cx="120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xmlns="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xmlns="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(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bên)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hơn?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57EE6-CF73-4F38-9263-AE7E49FE98B7}"/>
              </a:ext>
            </a:extLst>
          </p:cNvPr>
          <p:cNvSpPr txBox="1"/>
          <p:nvPr/>
        </p:nvSpPr>
        <p:spPr>
          <a:xfrm>
            <a:off x="6393774" y="5833077"/>
            <a:ext cx="590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xmlns="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xmlns="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xmlns="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xmlns="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xmlns="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xmlns="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xmlns="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xmlns="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xmlns="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xmlns="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xmlns="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xmlns="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xmlns="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xmlns="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xmlns="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xmlns="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xmlns="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xmlns="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xmlns="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xmlns="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xmlns="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xmlns="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xmlns="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xmlns="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xmlns="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xmlns="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xmlns="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xmlns="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xmlns="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xmlns="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xmlns="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FC141BA-CC30-472D-B0B4-4304B9E9DCA9}"/>
              </a:ext>
            </a:extLst>
          </p:cNvPr>
          <p:cNvSpPr txBox="1"/>
          <p:nvPr/>
        </p:nvSpPr>
        <p:spPr>
          <a:xfrm>
            <a:off x="905629" y="3929253"/>
            <a:ext cx="5283197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xmlns="" id="{D05B9DCC-C54C-4F8D-AC79-64646DBE049C}"/>
              </a:ext>
            </a:extLst>
          </p:cNvPr>
          <p:cNvSpPr/>
          <p:nvPr/>
        </p:nvSpPr>
        <p:spPr>
          <a:xfrm flipV="1">
            <a:off x="998444" y="951446"/>
            <a:ext cx="10501480" cy="1635161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865C56-B210-4235-AD26-248AA0A483F7}"/>
              </a:ext>
            </a:extLst>
          </p:cNvPr>
          <p:cNvSpPr txBox="1"/>
          <p:nvPr/>
        </p:nvSpPr>
        <p:spPr>
          <a:xfrm>
            <a:off x="1278142" y="984197"/>
            <a:ext cx="9640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9.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xmlns="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xmlns="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xmlns="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57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B94EB93-45CD-47B9-B28F-B8C194DB5663}"/>
              </a:ext>
            </a:extLst>
          </p:cNvPr>
          <p:cNvSpPr txBox="1"/>
          <p:nvPr/>
        </p:nvSpPr>
        <p:spPr>
          <a:xfrm>
            <a:off x="282116" y="3413673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xmlns="" id="{F59DECF1-AA2E-46FE-9B9A-A924411598AC}"/>
              </a:ext>
            </a:extLst>
          </p:cNvPr>
          <p:cNvSpPr/>
          <p:nvPr/>
        </p:nvSpPr>
        <p:spPr>
          <a:xfrm>
            <a:off x="443335" y="5567417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5BB2025-0DC0-458E-83D2-263E464A55B8}"/>
              </a:ext>
            </a:extLst>
          </p:cNvPr>
          <p:cNvSpPr txBox="1"/>
          <p:nvPr/>
        </p:nvSpPr>
        <p:spPr>
          <a:xfrm>
            <a:off x="1665174" y="5534899"/>
            <a:ext cx="4281803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6" grpId="0"/>
      <p:bldP spid="28" grpId="0"/>
      <p:bldP spid="67" grpId="0"/>
      <p:bldP spid="68" grpId="0"/>
      <p:bldP spid="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A75FD78-7E2C-4933-8513-838CF4DC29DC}"/>
              </a:ext>
            </a:extLst>
          </p:cNvPr>
          <p:cNvGrpSpPr/>
          <p:nvPr/>
        </p:nvGrpSpPr>
        <p:grpSpPr>
          <a:xfrm>
            <a:off x="5908242" y="1185314"/>
            <a:ext cx="6060577" cy="5169426"/>
            <a:chOff x="5755842" y="1418994"/>
            <a:chExt cx="6060577" cy="516942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xmlns="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tô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2"/>
                  <a:stretch>
                    <a:fillRect l="-10048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11DFAC2-A5B3-493E-ADFB-E93CE8AED5E5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11,25(m/s)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4"/>
                  <a:stretch>
                    <a:fillRect l="-10048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C46819F-6317-4560-832C-A975F1D607A7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22,5(m/s)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099DE23-D6BE-4D86-A49E-62836CAB7253}"/>
              </a:ext>
            </a:extLst>
          </p:cNvPr>
          <p:cNvGrpSpPr/>
          <p:nvPr/>
        </p:nvGrpSpPr>
        <p:grpSpPr>
          <a:xfrm>
            <a:off x="1650736" y="856357"/>
            <a:ext cx="9790984" cy="1158153"/>
            <a:chOff x="1888602" y="115747"/>
            <a:chExt cx="8414795" cy="763929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xmlns="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4865C56-B210-4235-AD26-248AA0A483F7}"/>
                </a:ext>
              </a:extLst>
            </p:cNvPr>
            <p:cNvSpPr txBox="1"/>
            <p:nvPr/>
          </p:nvSpPr>
          <p:spPr>
            <a:xfrm>
              <a:off x="1888602" y="115747"/>
              <a:ext cx="7757221" cy="629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CÓ THỂ XEM NỘI DUNG BÀI GIẢNG  TRÊN YOUTUBE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54216" y="3063298"/>
            <a:ext cx="977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/@thaynguyenchison?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8CBCB6-4D2E-42D5-A5E6-24DAAD604F95}"/>
              </a:ext>
            </a:extLst>
          </p:cNvPr>
          <p:cNvSpPr txBox="1"/>
          <p:nvPr/>
        </p:nvSpPr>
        <p:spPr>
          <a:xfrm>
            <a:off x="209037" y="2793641"/>
            <a:ext cx="1183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8h00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(Bảng 9.1 SGK)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16067"/>
              </p:ext>
            </p:extLst>
          </p:nvPr>
        </p:nvGraphicFramePr>
        <p:xfrm>
          <a:off x="286347" y="3882683"/>
          <a:ext cx="8881098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373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214969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267039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175810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287311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258596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B7E4E6-822D-446E-8E87-DBF2FE64C6FF}"/>
              </a:ext>
            </a:extLst>
          </p:cNvPr>
          <p:cNvSpPr txBox="1"/>
          <p:nvPr/>
        </p:nvSpPr>
        <p:spPr>
          <a:xfrm>
            <a:off x="493574" y="5868753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209037" y="2093831"/>
            <a:ext cx="114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77" y="3862784"/>
            <a:ext cx="2464456" cy="16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865C56-B210-4235-AD26-248AA0A483F7}"/>
              </a:ext>
            </a:extLst>
          </p:cNvPr>
          <p:cNvSpPr txBox="1"/>
          <p:nvPr/>
        </p:nvSpPr>
        <p:spPr>
          <a:xfrm>
            <a:off x="209037" y="114348"/>
            <a:ext cx="11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ĐỒ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209037" y="823158"/>
            <a:ext cx="11473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nhiều cách khác nhau để mô tả chuyển động của một vật, trong đó có thể sử dụng bảng ghi số liệu hoặc đồ thị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39815"/>
              </p:ext>
            </p:extLst>
          </p:nvPr>
        </p:nvGraphicFramePr>
        <p:xfrm>
          <a:off x="744158" y="3677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599885" y="2081091"/>
            <a:ext cx="1019375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thông tin trong bảng, ta xác định được giờ xuất phát của ca nô là: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492307" y="3337750"/>
            <a:ext cx="1019375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giờ ca nô chuyển động được: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6784" y="2643904"/>
            <a:ext cx="1290738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 sáng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253" y="3388790"/>
            <a:ext cx="1002197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427635" y="4792528"/>
            <a:ext cx="11373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 – 6h = 2h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652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F348B5E-987E-4A83-9D27-E87013D098E7}"/>
              </a:ext>
            </a:extLst>
          </p:cNvPr>
          <p:cNvGrpSpPr/>
          <p:nvPr/>
        </p:nvGrpSpPr>
        <p:grpSpPr>
          <a:xfrm>
            <a:off x="3057107" y="5336841"/>
            <a:ext cx="5581283" cy="1620650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492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4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36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7143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518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4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36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A1CD048-C943-4B0A-AD89-F5EA7AD5D636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34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30 (km/h)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223790" y="4519365"/>
            <a:ext cx="5170174" cy="7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xmlns="" id="{3BA5B974-82DB-1A21-2593-CAFF0EDD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362438" y="4844350"/>
            <a:ext cx="1108369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9h (t = 1h)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30 km </a:t>
            </a:r>
          </a:p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+ 30 = 90 (km),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AD6C79-8355-BA6E-6159-5A0DB95E0D90}"/>
              </a:ext>
            </a:extLst>
          </p:cNvPr>
          <p:cNvGrpSpPr/>
          <p:nvPr/>
        </p:nvGrpSpPr>
        <p:grpSpPr>
          <a:xfrm>
            <a:off x="4683384" y="4452841"/>
            <a:ext cx="1412616" cy="459504"/>
            <a:chOff x="5000676" y="619760"/>
            <a:chExt cx="1897580" cy="611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7551A807-4584-CD8A-2791-EF48BD8816B0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6F5FBE8-8DCC-F169-7571-5D291418957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xmlns="" id="{1B20A32F-5430-EDF7-08FE-A55FED8A7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B7E4E6-822D-446E-8E87-DBF2FE64C6FF}"/>
              </a:ext>
            </a:extLst>
          </p:cNvPr>
          <p:cNvSpPr txBox="1"/>
          <p:nvPr/>
        </p:nvSpPr>
        <p:spPr>
          <a:xfrm>
            <a:off x="1495139" y="3152955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58950"/>
              </p:ext>
            </p:extLst>
          </p:nvPr>
        </p:nvGraphicFramePr>
        <p:xfrm>
          <a:off x="548640" y="1837726"/>
          <a:ext cx="104966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02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435978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389697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521480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487541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+mn-lt"/>
                        </a:rPr>
                        <a:t>0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50" y="4055683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358809" y="525805"/>
            <a:ext cx="97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 thời gian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2504</Words>
  <Application>Microsoft Office PowerPoint</Application>
  <PresentationFormat>Widescreen</PresentationFormat>
  <Paragraphs>519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微软雅黑</vt:lpstr>
      <vt:lpstr>Arial</vt:lpstr>
      <vt:lpstr>Arial-Rounded</vt:lpstr>
      <vt:lpstr>Book Antiqua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Để mô tả liên hệ giữa quãng đường đi được của vật và thời gian ta sử dụng :  Đồ thị quãng đường- thời gian.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Admin</cp:lastModifiedBy>
  <cp:revision>129</cp:revision>
  <dcterms:created xsi:type="dcterms:W3CDTF">2022-04-17T09:30:56Z</dcterms:created>
  <dcterms:modified xsi:type="dcterms:W3CDTF">2024-12-02T04:40:16Z</dcterms:modified>
</cp:coreProperties>
</file>