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18877" r:id="rId3"/>
    <p:sldId id="259" r:id="rId4"/>
    <p:sldId id="283" r:id="rId5"/>
    <p:sldId id="18878" r:id="rId6"/>
    <p:sldId id="18876" r:id="rId7"/>
    <p:sldId id="18881" r:id="rId8"/>
    <p:sldId id="18880" r:id="rId9"/>
    <p:sldId id="2015" r:id="rId10"/>
    <p:sldId id="318" r:id="rId11"/>
    <p:sldId id="319" r:id="rId12"/>
    <p:sldId id="275" r:id="rId13"/>
    <p:sldId id="18883" r:id="rId14"/>
    <p:sldId id="18884" r:id="rId15"/>
    <p:sldId id="322" r:id="rId16"/>
    <p:sldId id="18857" r:id="rId17"/>
    <p:sldId id="18856" r:id="rId18"/>
    <p:sldId id="18866" r:id="rId19"/>
    <p:sldId id="18860" r:id="rId20"/>
    <p:sldId id="18867" r:id="rId21"/>
    <p:sldId id="18868" r:id="rId22"/>
    <p:sldId id="18871" r:id="rId23"/>
    <p:sldId id="18861" r:id="rId24"/>
    <p:sldId id="18869" r:id="rId25"/>
    <p:sldId id="18870" r:id="rId26"/>
    <p:sldId id="18872" r:id="rId27"/>
    <p:sldId id="18873" r:id="rId28"/>
    <p:sldId id="18885" r:id="rId29"/>
    <p:sldId id="18886" r:id="rId30"/>
    <p:sldId id="18874" r:id="rId31"/>
    <p:sldId id="355" r:id="rId32"/>
    <p:sldId id="305" r:id="rId33"/>
    <p:sldId id="303" r:id="rId34"/>
    <p:sldId id="26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08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59" autoAdjust="0"/>
    <p:restoredTop sz="94660"/>
  </p:normalViewPr>
  <p:slideViewPr>
    <p:cSldViewPr>
      <p:cViewPr varScale="1">
        <p:scale>
          <a:sx n="68" d="100"/>
          <a:sy n="68" d="100"/>
        </p:scale>
        <p:origin x="9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0D510-261F-44A3-93B2-D7E2310E8D2F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54342-2666-41EB-9CB5-FAB396539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105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8EBE8-AD40-4DC1-B8C5-4450813FBA0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2771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54342-2666-41EB-9CB5-FAB3965393E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8609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54342-2666-41EB-9CB5-FAB3965393E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840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47663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004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54342-2666-41EB-9CB5-FAB3965393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520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rò chơi</a:t>
            </a:r>
            <a:r>
              <a:rPr lang="vi-VN" sz="1800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vi-VN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 hùng</a:t>
            </a:r>
            <a:r>
              <a:rPr lang="vi-VN" sz="1800" i="1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để tìm ra những cá nhân có khả</a:t>
            </a:r>
            <a:r>
              <a:rPr lang="vi-VN" sz="1800" spc="3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vi-VN" sz="1800" spc="3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 bày vấn đề một</a:t>
            </a:r>
            <a:r>
              <a:rPr lang="vi-VN" sz="1800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vi-VN" sz="18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vi-VN" sz="1800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 nhất…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54342-2666-41EB-9CB5-FAB3965393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214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(hay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phươngpháp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tiện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tiện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kỹ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video,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,...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hơn.Phương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sz="1800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chương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 (2018)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tùy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“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i="1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vật”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800" spc="-33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54342-2666-41EB-9CB5-FAB3965393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456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i="1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1800" i="1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1800" i="1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1800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1800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1800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</a:t>
            </a:r>
            <a:r>
              <a:rPr lang="en-US" sz="1800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1800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1800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800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1800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800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1800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1800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1800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1800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1800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1800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360045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clip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nhức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nhối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?”; “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?”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54342-2666-41EB-9CB5-FAB3965393E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17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i="1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1800" i="1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1800" i="1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1800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1800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1800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</a:t>
            </a:r>
            <a:r>
              <a:rPr lang="en-US" sz="1800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1800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1800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800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1800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800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1800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1800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1800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1800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1800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1800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360045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clip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nhức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nhối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?”; “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?”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54342-2666-41EB-9CB5-FAB3965393E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311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54342-2666-41EB-9CB5-FAB3965393E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08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85977-766E-448E-AB68-084D716723C6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1514-FB08-405B-B33E-2096E6E96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089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85977-766E-448E-AB68-084D716723C6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1514-FB08-405B-B33E-2096E6E96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457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85977-766E-448E-AB68-084D716723C6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1514-FB08-405B-B33E-2096E6E96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66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6184566"/>
      </p:ext>
    </p:extLst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796387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8579652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850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85977-766E-448E-AB68-084D716723C6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1514-FB08-405B-B33E-2096E6E96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044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85977-766E-448E-AB68-084D716723C6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1514-FB08-405B-B33E-2096E6E96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007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85977-766E-448E-AB68-084D716723C6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1514-FB08-405B-B33E-2096E6E96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43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85977-766E-448E-AB68-084D716723C6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1514-FB08-405B-B33E-2096E6E96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63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85977-766E-448E-AB68-084D716723C6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1514-FB08-405B-B33E-2096E6E96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86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85977-766E-448E-AB68-084D716723C6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1514-FB08-405B-B33E-2096E6E96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00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85977-766E-448E-AB68-084D716723C6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1514-FB08-405B-B33E-2096E6E96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690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85977-766E-448E-AB68-084D716723C6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1514-FB08-405B-B33E-2096E6E96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285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85977-766E-448E-AB68-084D716723C6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21514-FB08-405B-B33E-2096E6E96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228601"/>
            <a:ext cx="7772400" cy="152400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GD&amp;ĐT HUYỆN THANH TRÌ 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TỨ HIỆP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0" y="5400675"/>
            <a:ext cx="6400800" cy="685800"/>
          </a:xfrm>
        </p:spPr>
        <p:txBody>
          <a:bodyPr>
            <a:normAutofit/>
          </a:bodyPr>
          <a:lstStyle/>
          <a:p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Lan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810000" y="1524000"/>
            <a:ext cx="4495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ubtitle 2"/>
          <p:cNvSpPr txBox="1">
            <a:spLocks/>
          </p:cNvSpPr>
          <p:nvPr/>
        </p:nvSpPr>
        <p:spPr>
          <a:xfrm>
            <a:off x="1562100" y="2284828"/>
            <a:ext cx="9372600" cy="304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 ĐỔI MỚI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SỐ GIẢI PHÁP NÂNG CAO CHẤT LƯỢNG</a:t>
            </a:r>
            <a:endParaRPr lang="en-US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HỌC NÓI VÀ NGHE TRONG CHƯƠNG TRÌNH NGỮ VĂN 6</a:t>
            </a:r>
            <a:endParaRPr lang="en-US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en-US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tri </a:t>
            </a:r>
            <a:r>
              <a:rPr lang="en-US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962400" y="60579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28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19448"/>
            <a:ext cx="10020301" cy="6096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TRẠNG CỦA VIỆC TỔ CHỨC </a:t>
            </a:r>
            <a:br>
              <a:rPr lang="en-US" sz="3200" b="1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TIẾT HỌC NÓI VÀ NGHE HIỆN NAY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3" descr="C:\Users\KeyBanQuyen.VN\Desktop\giáo viên.jpg">
            <a:extLst>
              <a:ext uri="{FF2B5EF4-FFF2-40B4-BE49-F238E27FC236}">
                <a16:creationId xmlns:a16="http://schemas.microsoft.com/office/drawing/2014/main" id="{18A2C86C-97F5-40DC-B99C-A762C8DA7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72" y="1519065"/>
            <a:ext cx="2575990" cy="114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KeyBanQuyen.VN\Desktop\học sinh.jpg">
            <a:extLst>
              <a:ext uri="{FF2B5EF4-FFF2-40B4-BE49-F238E27FC236}">
                <a16:creationId xmlns:a16="http://schemas.microsoft.com/office/drawing/2014/main" id="{53FB7792-3572-4CB0-96FA-721F4B704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414" y="1519065"/>
            <a:ext cx="2880586" cy="186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71C87C-9F95-4C4F-A8D0-391A1FAC277E}"/>
              </a:ext>
            </a:extLst>
          </p:cNvPr>
          <p:cNvSpPr txBox="1"/>
          <p:nvPr/>
        </p:nvSpPr>
        <p:spPr>
          <a:xfrm>
            <a:off x="1160703" y="2714047"/>
            <a:ext cx="18189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AE7EB0-D957-45CF-A9B9-6B41F9813CC4}"/>
              </a:ext>
            </a:extLst>
          </p:cNvPr>
          <p:cNvSpPr txBox="1"/>
          <p:nvPr/>
        </p:nvSpPr>
        <p:spPr>
          <a:xfrm>
            <a:off x="5143500" y="3388736"/>
            <a:ext cx="1905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4AC093-046D-44A5-AA07-C3CCE813DE39}"/>
              </a:ext>
            </a:extLst>
          </p:cNvPr>
          <p:cNvSpPr txBox="1"/>
          <p:nvPr/>
        </p:nvSpPr>
        <p:spPr>
          <a:xfrm>
            <a:off x="397770" y="3362595"/>
            <a:ext cx="4098029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Đa số giáo viên đều có tinh thần tự đổi mới phương pháp dạy học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5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rèn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kĩ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kĩ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thuật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dạy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chưa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áp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hiệu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026" name="Picture 2" descr="Cách áp dụng kỹ thuật phân tích tài liệu hiệu quả của Business Analyst  chuyên nghiệp | Apex Global">
            <a:extLst>
              <a:ext uri="{FF2B5EF4-FFF2-40B4-BE49-F238E27FC236}">
                <a16:creationId xmlns:a16="http://schemas.microsoft.com/office/drawing/2014/main" id="{A85C911F-C6AB-4EDF-B69D-257C14B7D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543587"/>
            <a:ext cx="2649297" cy="172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A54A815-C2BE-4712-84CA-353E945E494F}"/>
              </a:ext>
            </a:extLst>
          </p:cNvPr>
          <p:cNvSpPr txBox="1"/>
          <p:nvPr/>
        </p:nvSpPr>
        <p:spPr>
          <a:xfrm>
            <a:off x="9768719" y="3327156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3BC483-FBA7-4A09-9970-09CA7CF67A18}"/>
              </a:ext>
            </a:extLst>
          </p:cNvPr>
          <p:cNvSpPr txBox="1"/>
          <p:nvPr/>
        </p:nvSpPr>
        <p:spPr>
          <a:xfrm>
            <a:off x="8839200" y="3837086"/>
            <a:ext cx="30479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CEEC4A-AEAF-45B2-B077-9CD11591D366}"/>
              </a:ext>
            </a:extLst>
          </p:cNvPr>
          <p:cNvSpPr txBox="1"/>
          <p:nvPr/>
        </p:nvSpPr>
        <p:spPr>
          <a:xfrm>
            <a:off x="4575778" y="3967352"/>
            <a:ext cx="3421442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Chưa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5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5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5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thấy</a:t>
            </a:r>
            <a:r>
              <a:rPr lang="en-US" sz="25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hứng</a:t>
            </a:r>
            <a:r>
              <a:rPr lang="en-US" sz="25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thú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500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</a:t>
            </a:r>
            <a:r>
              <a:rPr lang="en-US" sz="25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nghe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  <a:p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rụt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rè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25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141472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504FB9D6-01D5-4880-B3C7-4250AB4F6A47}"/>
              </a:ext>
            </a:extLst>
          </p:cNvPr>
          <p:cNvSpPr/>
          <p:nvPr/>
        </p:nvSpPr>
        <p:spPr>
          <a:xfrm>
            <a:off x="1818402" y="1343465"/>
            <a:ext cx="9753600" cy="1371600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0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30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 chuẩn</a:t>
            </a:r>
            <a:r>
              <a:rPr lang="vi-VN" sz="3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vi-VN" sz="30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nói,</a:t>
            </a:r>
            <a:r>
              <a:rPr lang="vi-VN" sz="3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vi-VN" sz="3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3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3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croll: Horizontal 21">
            <a:extLst>
              <a:ext uri="{FF2B5EF4-FFF2-40B4-BE49-F238E27FC236}">
                <a16:creationId xmlns:a16="http://schemas.microsoft.com/office/drawing/2014/main" id="{02604040-1599-4FA0-A969-CE67A1FF3E04}"/>
              </a:ext>
            </a:extLst>
          </p:cNvPr>
          <p:cNvSpPr/>
          <p:nvPr/>
        </p:nvSpPr>
        <p:spPr>
          <a:xfrm>
            <a:off x="897835" y="4572000"/>
            <a:ext cx="10701130" cy="1371600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>
              <a:spcBef>
                <a:spcPts val="645"/>
              </a:spcBef>
              <a:spcAft>
                <a:spcPts val="0"/>
              </a:spcAft>
              <a:tabLst>
                <a:tab pos="254000" algn="l"/>
              </a:tabLst>
            </a:pP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3000" b="1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3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vi-VN" sz="3000" b="1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pháp,</a:t>
            </a:r>
            <a:r>
              <a:rPr lang="vi-VN" sz="3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3000" b="1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vi-VN" sz="3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vi-VN" sz="3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3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sz="3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3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Scroll: Horizontal 22">
            <a:extLst>
              <a:ext uri="{FF2B5EF4-FFF2-40B4-BE49-F238E27FC236}">
                <a16:creationId xmlns:a16="http://schemas.microsoft.com/office/drawing/2014/main" id="{05B00365-2B2C-42B5-A711-C8D443F9FCFE}"/>
              </a:ext>
            </a:extLst>
          </p:cNvPr>
          <p:cNvSpPr/>
          <p:nvPr/>
        </p:nvSpPr>
        <p:spPr>
          <a:xfrm>
            <a:off x="1629559" y="2971800"/>
            <a:ext cx="9942443" cy="1371600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9061439-FA81-419D-85CE-BBB50C43C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11887200" cy="1143000"/>
          </a:xfrm>
        </p:spPr>
        <p:txBody>
          <a:bodyPr>
            <a:noAutofit/>
          </a:bodyPr>
          <a:lstStyle/>
          <a:p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838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1232690" y="218886"/>
            <a:ext cx="1006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HÌNH THÀNH CHUẨN MỰC NÓI VÀ NGHE CẦN ĐẠT </a:t>
            </a:r>
            <a:endParaRPr lang="zh-CN" altLang="en-US" sz="28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TextBox 26"/>
          <p:cNvSpPr txBox="1"/>
          <p:nvPr/>
        </p:nvSpPr>
        <p:spPr>
          <a:xfrm>
            <a:off x="201286" y="712315"/>
            <a:ext cx="11990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Mục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tiêu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Fira Sans Extra Condensed Medium"/>
              <a:cs typeface="Times New Roman" panose="02020603050405020304" pitchFamily="18" charset="0"/>
              <a:sym typeface="Fira Sans Extra Condensed Medium"/>
            </a:endParaRPr>
          </a:p>
          <a:p>
            <a:pPr lvl="0" algn="ctr"/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Giúp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cho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học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sinh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nắm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vững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yêu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cần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đạt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hoạt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nói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nghe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EDFAB86-9264-4528-85A2-FC4C456107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842257"/>
              </p:ext>
            </p:extLst>
          </p:nvPr>
        </p:nvGraphicFramePr>
        <p:xfrm>
          <a:off x="361047" y="1877411"/>
          <a:ext cx="11811000" cy="458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5500">
                  <a:extLst>
                    <a:ext uri="{9D8B030D-6E8A-4147-A177-3AD203B41FA5}">
                      <a16:colId xmlns:a16="http://schemas.microsoft.com/office/drawing/2014/main" val="758728386"/>
                    </a:ext>
                  </a:extLst>
                </a:gridCol>
                <a:gridCol w="5905500">
                  <a:extLst>
                    <a:ext uri="{9D8B030D-6E8A-4147-A177-3AD203B41FA5}">
                      <a16:colId xmlns:a16="http://schemas.microsoft.com/office/drawing/2014/main" val="1207367392"/>
                    </a:ext>
                  </a:extLst>
                </a:gridCol>
              </a:tblGrid>
              <a:tr h="529450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1" u="sng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200" b="1" i="1" u="sng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i="1" u="sng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200" b="1" i="1" u="sng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i="1" u="sng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200" b="1" i="1" u="sng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i="1" u="sng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200" b="1" i="1" u="sng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i="1" u="sng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b="1" i="1" u="sng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i="1" u="sng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2200" b="1" i="1" u="sng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i="1" u="sng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200" b="1" i="1" u="sng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i="1" u="sng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nói</a:t>
                      </a:r>
                      <a:endParaRPr lang="en-US" sz="22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1" u="sng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i="1" u="sng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200" b="1" i="1" u="sng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i="1" u="sng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200" b="1" i="1" u="sng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i="1" u="sng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200" b="1" i="1" u="sng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i="1" u="sng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đat</a:t>
                      </a:r>
                      <a:r>
                        <a:rPr lang="en-US" sz="2200" b="1" i="1" u="sng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i="1" u="sng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b="1" i="1" u="sng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i="1" u="sng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2200" b="1" i="1" u="sng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i="1" u="sng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200" b="1" i="1" u="sng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i="1" u="sng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200" b="1" i="1" u="sng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  <a:endParaRPr lang="en-US" sz="2200" b="1" u="sng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6248261"/>
                  </a:ext>
                </a:extLst>
              </a:tr>
              <a:tr h="194051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tin,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 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200" spc="-3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200" spc="-3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-3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200" spc="-3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-3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200" spc="-3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-3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spc="-3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-3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200" spc="-3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-3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2200" spc="-3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-3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200" spc="-3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-3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200" spc="-3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phi </a:t>
                      </a:r>
                      <a:r>
                        <a:rPr lang="en-US" sz="2200" spc="-3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200" spc="-3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-3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200" spc="-3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-3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spc="-3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-3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200" spc="-3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-3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2200" spc="-3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-3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200" spc="-3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-3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200" spc="-3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-3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hỗ</a:t>
                      </a:r>
                      <a:r>
                        <a:rPr lang="en-US" sz="2200" spc="-3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-3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trợ</a:t>
                      </a:r>
                      <a:r>
                        <a:rPr lang="en-US" sz="2200" spc="-3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nắm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dung do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nói</a:t>
                      </a:r>
                      <a:endParaRPr lang="en-US" sz="2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Nắm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đước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ý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nói</a:t>
                      </a:r>
                      <a:endParaRPr lang="en-US" sz="2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rõ</a:t>
                      </a:r>
                      <a:endParaRPr lang="en-US" sz="2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cực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nói</a:t>
                      </a:r>
                      <a:endParaRPr lang="en-US" sz="2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lắng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biệt</a:t>
                      </a:r>
                      <a:endParaRPr lang="en-US" sz="2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8193477"/>
                  </a:ext>
                </a:extLst>
              </a:tr>
              <a:tr h="300824">
                <a:tc gridSpan="2">
                  <a:txBody>
                    <a:bodyPr/>
                    <a:lstStyle/>
                    <a:p>
                      <a:endParaRPr lang="en-US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01286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072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678D237-AA50-4D5C-8D54-5B83EF3B6705}"/>
              </a:ext>
            </a:extLst>
          </p:cNvPr>
          <p:cNvSpPr/>
          <p:nvPr/>
        </p:nvSpPr>
        <p:spPr>
          <a:xfrm>
            <a:off x="529884" y="1610024"/>
            <a:ext cx="11349111" cy="73196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 </a:t>
            </a:r>
          </a:p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A1D815C-5DB6-4276-A612-39EB2D162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889" y="9379"/>
            <a:ext cx="11201400" cy="609600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HỌC SINH CHUẨN BỊ BÀI MỘT CÁCH CỤ THỂ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E7B797-EDA9-4D10-B805-6BB1102D88D9}"/>
              </a:ext>
            </a:extLst>
          </p:cNvPr>
          <p:cNvSpPr txBox="1"/>
          <p:nvPr/>
        </p:nvSpPr>
        <p:spPr>
          <a:xfrm>
            <a:off x="840544" y="594361"/>
            <a:ext cx="10591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dirty="0" err="1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000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3000" dirty="0">
              <a:solidFill>
                <a:srgbClr val="1008B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dirty="0" err="1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000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000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000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D0228B09-5010-4675-B87D-74515A216C16}"/>
              </a:ext>
            </a:extLst>
          </p:cNvPr>
          <p:cNvSpPr/>
          <p:nvPr/>
        </p:nvSpPr>
        <p:spPr>
          <a:xfrm>
            <a:off x="1066800" y="2819400"/>
            <a:ext cx="9677400" cy="2743200"/>
          </a:xfrm>
          <a:prstGeom prst="cloudCallout">
            <a:avLst>
              <a:gd name="adj1" fmla="val -47435"/>
              <a:gd name="adj2" fmla="val 7326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azota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padlet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zalo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35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678D237-AA50-4D5C-8D54-5B83EF3B6705}"/>
              </a:ext>
            </a:extLst>
          </p:cNvPr>
          <p:cNvSpPr/>
          <p:nvPr/>
        </p:nvSpPr>
        <p:spPr>
          <a:xfrm>
            <a:off x="529884" y="1610024"/>
            <a:ext cx="11349111" cy="73196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 </a:t>
            </a:r>
          </a:p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A1D815C-5DB6-4276-A612-39EB2D162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889" y="9379"/>
            <a:ext cx="11201400" cy="609600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HỌC SINH CHUẨN BỊ BÀI MỘT CÁCH CỤ THỂ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E7B797-EDA9-4D10-B805-6BB1102D88D9}"/>
              </a:ext>
            </a:extLst>
          </p:cNvPr>
          <p:cNvSpPr txBox="1"/>
          <p:nvPr/>
        </p:nvSpPr>
        <p:spPr>
          <a:xfrm>
            <a:off x="840544" y="594361"/>
            <a:ext cx="10591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dirty="0" err="1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000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3000" dirty="0">
              <a:solidFill>
                <a:srgbClr val="1008B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dirty="0" err="1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000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000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000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0D24CD-12EE-4BE2-8C4F-D0F5E12C1F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" r="646"/>
          <a:stretch/>
        </p:blipFill>
        <p:spPr>
          <a:xfrm>
            <a:off x="529884" y="2514600"/>
            <a:ext cx="11133405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00160D-8F87-4DC5-9469-641E197F9761}"/>
              </a:ext>
            </a:extLst>
          </p:cNvPr>
          <p:cNvSpPr txBox="1"/>
          <p:nvPr/>
        </p:nvSpPr>
        <p:spPr>
          <a:xfrm>
            <a:off x="304800" y="381000"/>
            <a:ext cx="118872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CÁC PHƯƠNG PHÁP, KĨ THUẬT DẠY HỌC TÍCH CỰC</a:t>
            </a:r>
            <a:endParaRPr lang="en-US" sz="3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C0AAB6-7A43-4841-9534-7D588C0228FD}"/>
              </a:ext>
            </a:extLst>
          </p:cNvPr>
          <p:cNvSpPr/>
          <p:nvPr/>
        </p:nvSpPr>
        <p:spPr>
          <a:xfrm>
            <a:off x="6414704" y="1412796"/>
            <a:ext cx="3962400" cy="142720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1F69F4-96B2-40FB-9DAB-298D4CEB2358}"/>
              </a:ext>
            </a:extLst>
          </p:cNvPr>
          <p:cNvSpPr/>
          <p:nvPr/>
        </p:nvSpPr>
        <p:spPr>
          <a:xfrm>
            <a:off x="1967132" y="4826350"/>
            <a:ext cx="3885110" cy="16506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7CCD46-082D-4408-B1BB-25DEDAE79819}"/>
              </a:ext>
            </a:extLst>
          </p:cNvPr>
          <p:cNvSpPr/>
          <p:nvPr/>
        </p:nvSpPr>
        <p:spPr>
          <a:xfrm>
            <a:off x="6417049" y="4866500"/>
            <a:ext cx="4117541" cy="16105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6EF7B6E-F861-4243-9980-6280EA083895}"/>
              </a:ext>
            </a:extLst>
          </p:cNvPr>
          <p:cNvSpPr/>
          <p:nvPr/>
        </p:nvSpPr>
        <p:spPr>
          <a:xfrm>
            <a:off x="1967132" y="3058298"/>
            <a:ext cx="3807820" cy="15950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29F70C-F8A8-41B2-A497-F1C691862DF5}"/>
              </a:ext>
            </a:extLst>
          </p:cNvPr>
          <p:cNvSpPr/>
          <p:nvPr/>
        </p:nvSpPr>
        <p:spPr>
          <a:xfrm>
            <a:off x="1967132" y="1453472"/>
            <a:ext cx="3807820" cy="142720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8E8CC36-2C60-484B-93E8-A515A8C1B474}"/>
              </a:ext>
            </a:extLst>
          </p:cNvPr>
          <p:cNvSpPr/>
          <p:nvPr/>
        </p:nvSpPr>
        <p:spPr>
          <a:xfrm>
            <a:off x="6417049" y="3058298"/>
            <a:ext cx="3962400" cy="158990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9452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D776C0A-337E-426A-AB66-0310EFE6FB54}"/>
              </a:ext>
            </a:extLst>
          </p:cNvPr>
          <p:cNvSpPr/>
          <p:nvPr/>
        </p:nvSpPr>
        <p:spPr>
          <a:xfrm>
            <a:off x="4114800" y="228600"/>
            <a:ext cx="3962400" cy="8250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4" name="Graphic 15">
            <a:extLst>
              <a:ext uri="{FF2B5EF4-FFF2-40B4-BE49-F238E27FC236}">
                <a16:creationId xmlns:a16="http://schemas.microsoft.com/office/drawing/2014/main" id="{10F4429E-47C0-4B1D-B97E-7F570B176B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4800" y="1981200"/>
            <a:ext cx="4191000" cy="4701158"/>
          </a:xfrm>
          <a:prstGeom prst="rect">
            <a:avLst/>
          </a:prstGeom>
        </p:spPr>
      </p:pic>
      <p:pic>
        <p:nvPicPr>
          <p:cNvPr id="15" name="Graphic 19">
            <a:extLst>
              <a:ext uri="{FF2B5EF4-FFF2-40B4-BE49-F238E27FC236}">
                <a16:creationId xmlns:a16="http://schemas.microsoft.com/office/drawing/2014/main" id="{5332F067-3BB3-4D89-B546-D3D6677ABD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25108" y="1981200"/>
            <a:ext cx="3704492" cy="4701158"/>
          </a:xfrm>
          <a:prstGeom prst="rect">
            <a:avLst/>
          </a:prstGeom>
        </p:spPr>
      </p:pic>
      <p:pic>
        <p:nvPicPr>
          <p:cNvPr id="16" name="Graphic 14">
            <a:extLst>
              <a:ext uri="{FF2B5EF4-FFF2-40B4-BE49-F238E27FC236}">
                <a16:creationId xmlns:a16="http://schemas.microsoft.com/office/drawing/2014/main" id="{37D948A6-C5C2-43BE-BD28-2E786CF74A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60815" y="1981201"/>
            <a:ext cx="3704492" cy="470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0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, indoor, floor, ceiling&#10;&#10;Description automatically generated">
            <a:extLst>
              <a:ext uri="{FF2B5EF4-FFF2-40B4-BE49-F238E27FC236}">
                <a16:creationId xmlns:a16="http://schemas.microsoft.com/office/drawing/2014/main" id="{61C9A2AE-2269-4B5C-9C83-32950B62D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05000"/>
            <a:ext cx="5486400" cy="2773513"/>
          </a:xfrm>
          <a:prstGeom prst="rect">
            <a:avLst/>
          </a:prstGeom>
        </p:spPr>
      </p:pic>
      <p:pic>
        <p:nvPicPr>
          <p:cNvPr id="16" name="Picture 15" descr="A picture containing text, indoor, floor, ceiling&#10;&#10;Description automatically generated">
            <a:extLst>
              <a:ext uri="{FF2B5EF4-FFF2-40B4-BE49-F238E27FC236}">
                <a16:creationId xmlns:a16="http://schemas.microsoft.com/office/drawing/2014/main" id="{CB85D101-C954-4C89-9B04-96B38C0A6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794" y="1905000"/>
            <a:ext cx="5105400" cy="27735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2005B5-363E-44AB-A336-FB99D796417F}"/>
              </a:ext>
            </a:extLst>
          </p:cNvPr>
          <p:cNvSpPr txBox="1"/>
          <p:nvPr/>
        </p:nvSpPr>
        <p:spPr>
          <a:xfrm>
            <a:off x="3276600" y="5127639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7C7169-D95F-4B02-A3C2-4F82C4D53359}"/>
              </a:ext>
            </a:extLst>
          </p:cNvPr>
          <p:cNvSpPr txBox="1"/>
          <p:nvPr/>
        </p:nvSpPr>
        <p:spPr>
          <a:xfrm>
            <a:off x="1066800" y="381000"/>
            <a:ext cx="1036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6: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hung: 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7: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26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192BCE-E245-4C13-8C57-DEFC6348AA4F}"/>
              </a:ext>
            </a:extLst>
          </p:cNvPr>
          <p:cNvSpPr txBox="1"/>
          <p:nvPr/>
        </p:nvSpPr>
        <p:spPr>
          <a:xfrm>
            <a:off x="3657600" y="233234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 HÙNG BIỆN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293F00-1B15-48F2-B429-0A61A74DC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43000"/>
            <a:ext cx="5867400" cy="5105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BBBCAF-C3A4-4F77-93FB-53588C86BD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1143001"/>
            <a:ext cx="5410200" cy="50455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F70807-72C1-4DAD-8222-AB29A051DD7D}"/>
              </a:ext>
            </a:extLst>
          </p:cNvPr>
          <p:cNvSpPr txBox="1"/>
          <p:nvPr/>
        </p:nvSpPr>
        <p:spPr>
          <a:xfrm>
            <a:off x="2667000" y="6428376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922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D0F738C-85C8-4E08-AB4D-4BF93587DBF5}"/>
              </a:ext>
            </a:extLst>
          </p:cNvPr>
          <p:cNvSpPr/>
          <p:nvPr/>
        </p:nvSpPr>
        <p:spPr>
          <a:xfrm>
            <a:off x="1219200" y="304800"/>
            <a:ext cx="100584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4" name="Graphic 21">
            <a:extLst>
              <a:ext uri="{FF2B5EF4-FFF2-40B4-BE49-F238E27FC236}">
                <a16:creationId xmlns:a16="http://schemas.microsoft.com/office/drawing/2014/main" id="{394B94F1-9767-42F6-BBC7-2CAF60896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1981200"/>
            <a:ext cx="110490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89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46196" y="404741"/>
            <a:ext cx="21948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7"/>
          <p:cNvGrpSpPr/>
          <p:nvPr/>
        </p:nvGrpSpPr>
        <p:grpSpPr>
          <a:xfrm>
            <a:off x="1986799" y="1142328"/>
            <a:ext cx="1639137" cy="1248631"/>
            <a:chOff x="1468531" y="1871421"/>
            <a:chExt cx="2080967" cy="1585199"/>
          </a:xfrm>
        </p:grpSpPr>
        <p:sp>
          <p:nvSpPr>
            <p:cNvPr id="4" name="Oval 3"/>
            <p:cNvSpPr/>
            <p:nvPr/>
          </p:nvSpPr>
          <p:spPr bwMode="auto">
            <a:xfrm>
              <a:off x="1751720" y="2659689"/>
              <a:ext cx="796931" cy="79693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" name="Oval 2"/>
            <p:cNvSpPr/>
            <p:nvPr/>
          </p:nvSpPr>
          <p:spPr bwMode="auto">
            <a:xfrm>
              <a:off x="1847528" y="1880828"/>
              <a:ext cx="966310" cy="966310"/>
            </a:xfrm>
            <a:prstGeom prst="ellipse">
              <a:avLst/>
            </a:prstGeom>
            <a:solidFill>
              <a:schemeClr val="accent2"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Oval 1"/>
            <p:cNvSpPr/>
            <p:nvPr/>
          </p:nvSpPr>
          <p:spPr bwMode="auto">
            <a:xfrm>
              <a:off x="2219772" y="2167905"/>
              <a:ext cx="1188132" cy="1188132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rmAutofit lnSpcReduction="10000"/>
            </a:bodyPr>
            <a:lstStyle/>
            <a:p>
              <a:pPr algn="ctr"/>
              <a:r>
                <a:rPr lang="en-US" altLang="zh-CN" sz="4000" dirty="0">
                  <a:solidFill>
                    <a:schemeClr val="bg1">
                      <a:lumMod val="100000"/>
                    </a:schemeClr>
                  </a:solidFill>
                  <a:latin typeface="Impact" panose="020B0806030902050204" pitchFamily="34" charset="0"/>
                </a:rPr>
                <a:t>A</a:t>
              </a:r>
            </a:p>
          </p:txBody>
        </p:sp>
        <p:sp>
          <p:nvSpPr>
            <p:cNvPr id="7" name="Oval 5"/>
            <p:cNvSpPr/>
            <p:nvPr/>
          </p:nvSpPr>
          <p:spPr bwMode="auto">
            <a:xfrm>
              <a:off x="1468531" y="2518094"/>
              <a:ext cx="283189" cy="28318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Oval 6"/>
            <p:cNvSpPr/>
            <p:nvPr/>
          </p:nvSpPr>
          <p:spPr bwMode="auto">
            <a:xfrm>
              <a:off x="3266309" y="1871421"/>
              <a:ext cx="283189" cy="283189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9" name="Group 13"/>
          <p:cNvGrpSpPr/>
          <p:nvPr/>
        </p:nvGrpSpPr>
        <p:grpSpPr>
          <a:xfrm>
            <a:off x="1986799" y="4421127"/>
            <a:ext cx="1639137" cy="1248631"/>
            <a:chOff x="1468531" y="1871421"/>
            <a:chExt cx="2080967" cy="1585199"/>
          </a:xfrm>
        </p:grpSpPr>
        <p:sp>
          <p:nvSpPr>
            <p:cNvPr id="10" name="Oval 14"/>
            <p:cNvSpPr/>
            <p:nvPr/>
          </p:nvSpPr>
          <p:spPr bwMode="auto">
            <a:xfrm>
              <a:off x="1751720" y="2659689"/>
              <a:ext cx="796931" cy="79693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Oval 15"/>
            <p:cNvSpPr/>
            <p:nvPr/>
          </p:nvSpPr>
          <p:spPr bwMode="auto">
            <a:xfrm>
              <a:off x="1847528" y="1880828"/>
              <a:ext cx="966310" cy="966310"/>
            </a:xfrm>
            <a:prstGeom prst="ellipse">
              <a:avLst/>
            </a:prstGeom>
            <a:solidFill>
              <a:schemeClr val="accent2"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Oval 16"/>
            <p:cNvSpPr/>
            <p:nvPr/>
          </p:nvSpPr>
          <p:spPr bwMode="auto">
            <a:xfrm>
              <a:off x="2219772" y="2167905"/>
              <a:ext cx="1188132" cy="1188132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rot="0" spcFirstLastPara="0" vert="horz" wrap="none" lIns="0" tIns="0" rIns="0" bIns="0" anchor="ctr" anchorCtr="1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r>
                <a:rPr lang="en-US" altLang="zh-CN" sz="4000" dirty="0">
                  <a:solidFill>
                    <a:schemeClr val="bg1">
                      <a:lumMod val="100000"/>
                    </a:schemeClr>
                  </a:solidFill>
                  <a:latin typeface="Impact" panose="020B0806030902050204" pitchFamily="34" charset="0"/>
                </a:rPr>
                <a:t>C</a:t>
              </a:r>
            </a:p>
          </p:txBody>
        </p:sp>
        <p:sp>
          <p:nvSpPr>
            <p:cNvPr id="13" name="Oval 18"/>
            <p:cNvSpPr/>
            <p:nvPr/>
          </p:nvSpPr>
          <p:spPr bwMode="auto">
            <a:xfrm>
              <a:off x="1468531" y="2518094"/>
              <a:ext cx="283189" cy="28318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" name="Oval 19"/>
            <p:cNvSpPr/>
            <p:nvPr/>
          </p:nvSpPr>
          <p:spPr bwMode="auto">
            <a:xfrm>
              <a:off x="3266309" y="1871421"/>
              <a:ext cx="283189" cy="283189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5" name="Group 23"/>
          <p:cNvGrpSpPr/>
          <p:nvPr/>
        </p:nvGrpSpPr>
        <p:grpSpPr>
          <a:xfrm>
            <a:off x="1955579" y="2714523"/>
            <a:ext cx="1639137" cy="1248631"/>
            <a:chOff x="1468531" y="1871421"/>
            <a:chExt cx="2080967" cy="1585199"/>
          </a:xfrm>
        </p:grpSpPr>
        <p:sp>
          <p:nvSpPr>
            <p:cNvPr id="16" name="Oval 24"/>
            <p:cNvSpPr/>
            <p:nvPr/>
          </p:nvSpPr>
          <p:spPr bwMode="auto">
            <a:xfrm>
              <a:off x="1751720" y="2659689"/>
              <a:ext cx="796931" cy="79693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Oval 25"/>
            <p:cNvSpPr/>
            <p:nvPr/>
          </p:nvSpPr>
          <p:spPr bwMode="auto">
            <a:xfrm>
              <a:off x="1847528" y="1880828"/>
              <a:ext cx="966310" cy="966310"/>
            </a:xfrm>
            <a:prstGeom prst="ellipse">
              <a:avLst/>
            </a:prstGeom>
            <a:solidFill>
              <a:schemeClr val="accent2"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Oval 26"/>
            <p:cNvSpPr/>
            <p:nvPr/>
          </p:nvSpPr>
          <p:spPr bwMode="auto">
            <a:xfrm>
              <a:off x="2219772" y="2167905"/>
              <a:ext cx="1188132" cy="1188132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rot="0" spcFirstLastPara="0" vert="horz" wrap="none" lIns="0" tIns="0" rIns="0" bIns="0" anchor="ctr" anchorCtr="1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r>
                <a:rPr lang="en-US" altLang="zh-CN" sz="4000" dirty="0">
                  <a:solidFill>
                    <a:schemeClr val="bg1">
                      <a:lumMod val="100000"/>
                    </a:schemeClr>
                  </a:solidFill>
                  <a:latin typeface="Impact" panose="020B0806030902050204" pitchFamily="34" charset="0"/>
                </a:rPr>
                <a:t>B</a:t>
              </a:r>
            </a:p>
          </p:txBody>
        </p:sp>
        <p:sp>
          <p:nvSpPr>
            <p:cNvPr id="19" name="Oval 28"/>
            <p:cNvSpPr/>
            <p:nvPr/>
          </p:nvSpPr>
          <p:spPr bwMode="auto">
            <a:xfrm>
              <a:off x="1468531" y="2518094"/>
              <a:ext cx="283189" cy="28318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Oval 29"/>
            <p:cNvSpPr/>
            <p:nvPr/>
          </p:nvSpPr>
          <p:spPr bwMode="auto">
            <a:xfrm>
              <a:off x="3266309" y="1871421"/>
              <a:ext cx="283189" cy="283189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650407" y="1408753"/>
            <a:ext cx="3207299" cy="684709"/>
            <a:chOff x="1733740" y="628196"/>
            <a:chExt cx="3207299" cy="684709"/>
          </a:xfrm>
        </p:grpSpPr>
        <p:sp>
          <p:nvSpPr>
            <p:cNvPr id="28" name="文本框 27"/>
            <p:cNvSpPr txBox="1"/>
            <p:nvPr/>
          </p:nvSpPr>
          <p:spPr>
            <a:xfrm>
              <a:off x="1733740" y="628196"/>
              <a:ext cx="2348592" cy="5222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1200"/>
                </a:spcAft>
              </a:pPr>
              <a:r>
                <a:rPr lang="en-US" sz="2800" dirty="0">
                  <a:solidFill>
                    <a:srgbClr val="8B5F3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ĐẶT VẤN ĐỀ</a:t>
              </a: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733740" y="1058989"/>
              <a:ext cx="320729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zh-CN" sz="1050" dirty="0">
                <a:solidFill>
                  <a:srgbClr val="8B5F31"/>
                </a:solidFill>
                <a:latin typeface="Bradley Hand ITC" panose="03070402050302030203" pitchFamily="66" charset="0"/>
                <a:ea typeface="书体坊安景臣钢笔行书" panose="02010601030101010101" pitchFamily="2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619187" y="2980948"/>
            <a:ext cx="3677482" cy="684709"/>
            <a:chOff x="1733740" y="628196"/>
            <a:chExt cx="3677482" cy="684709"/>
          </a:xfrm>
        </p:grpSpPr>
        <p:sp>
          <p:nvSpPr>
            <p:cNvPr id="31" name="文本框 30"/>
            <p:cNvSpPr txBox="1"/>
            <p:nvPr/>
          </p:nvSpPr>
          <p:spPr>
            <a:xfrm>
              <a:off x="1733740" y="628196"/>
              <a:ext cx="3677482" cy="5222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1200"/>
                </a:spcAft>
              </a:pPr>
              <a:r>
                <a:rPr lang="en-US" sz="2800" dirty="0">
                  <a:solidFill>
                    <a:srgbClr val="8B5F3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GIẢI QUYẾT VẤN ĐỀ</a:t>
              </a: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733740" y="1058989"/>
              <a:ext cx="320729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zh-CN" sz="1050" dirty="0">
                <a:solidFill>
                  <a:srgbClr val="8B5F31"/>
                </a:solidFill>
                <a:latin typeface="Bradley Hand ITC" panose="03070402050302030203" pitchFamily="66" charset="0"/>
                <a:ea typeface="书体坊安景臣钢笔行书" panose="02010601030101010101" pitchFamily="2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3650407" y="4734512"/>
            <a:ext cx="5165068" cy="684709"/>
            <a:chOff x="1733740" y="628196"/>
            <a:chExt cx="5165068" cy="684709"/>
          </a:xfrm>
        </p:grpSpPr>
        <p:sp>
          <p:nvSpPr>
            <p:cNvPr id="34" name="文本框 33"/>
            <p:cNvSpPr txBox="1"/>
            <p:nvPr/>
          </p:nvSpPr>
          <p:spPr>
            <a:xfrm>
              <a:off x="1733740" y="628196"/>
              <a:ext cx="51650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8B5F3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KẾT LUẬN VÀ KHUYẾN NGHỊ</a:t>
              </a:r>
              <a:endParaRPr lang="zh-CN" altLang="en-US" sz="2800" dirty="0">
                <a:solidFill>
                  <a:srgbClr val="8B5F3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1733740" y="1058989"/>
              <a:ext cx="320729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zh-CN" sz="1050" dirty="0">
                <a:solidFill>
                  <a:srgbClr val="8B5F31"/>
                </a:solidFill>
                <a:latin typeface="Bradley Hand ITC" panose="03070402050302030203" pitchFamily="66" charset="0"/>
                <a:ea typeface="书体坊安景臣钢笔行书" panose="02010601030101010101" pitchFamily="2" charset="-122"/>
              </a:endParaRPr>
            </a:p>
          </p:txBody>
        </p:sp>
      </p:grpSp>
      <p:pic>
        <p:nvPicPr>
          <p:cNvPr id="21" name="Picture 20" descr="A picture containing plant, flower, wedding, indoor&#10;&#10;Description automatically generated">
            <a:extLst>
              <a:ext uri="{FF2B5EF4-FFF2-40B4-BE49-F238E27FC236}">
                <a16:creationId xmlns:a16="http://schemas.microsoft.com/office/drawing/2014/main" id="{549C2285-D0B9-3BA9-7A10-78F001BCCA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64346">
            <a:off x="9054151" y="-1312712"/>
            <a:ext cx="5426356" cy="301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5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6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6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1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1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DEC4C-C41F-439B-AA9B-0464D5834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6CA245E-5707-4E4F-B4ED-3A0A462CD7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143000"/>
            <a:ext cx="5029200" cy="4724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14B22B-B0FF-4678-A9E1-45A38E684F1C}"/>
              </a:ext>
            </a:extLst>
          </p:cNvPr>
          <p:cNvSpPr/>
          <p:nvPr/>
        </p:nvSpPr>
        <p:spPr>
          <a:xfrm>
            <a:off x="4267200" y="190500"/>
            <a:ext cx="3807820" cy="838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BC90B5-DF66-41BF-8970-75C9BEA3E39B}"/>
              </a:ext>
            </a:extLst>
          </p:cNvPr>
          <p:cNvSpPr txBox="1"/>
          <p:nvPr/>
        </p:nvSpPr>
        <p:spPr>
          <a:xfrm>
            <a:off x="3276600" y="609600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Graphic 24">
            <a:extLst>
              <a:ext uri="{FF2B5EF4-FFF2-40B4-BE49-F238E27FC236}">
                <a16:creationId xmlns:a16="http://schemas.microsoft.com/office/drawing/2014/main" id="{CC273793-B72B-41A1-A17C-9C25E67E2E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524" y="1200177"/>
            <a:ext cx="5780405" cy="466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444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DEC4C-C41F-439B-AA9B-0464D5834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14B22B-B0FF-4678-A9E1-45A38E684F1C}"/>
              </a:ext>
            </a:extLst>
          </p:cNvPr>
          <p:cNvSpPr/>
          <p:nvPr/>
        </p:nvSpPr>
        <p:spPr>
          <a:xfrm>
            <a:off x="4267200" y="190500"/>
            <a:ext cx="3807820" cy="838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1D9E7BB-0A93-4CA6-BCD2-94B817F697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015" y="1417638"/>
            <a:ext cx="5311970" cy="476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362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C9D5AF7-B768-475C-9397-4842B4C632DA}"/>
              </a:ext>
            </a:extLst>
          </p:cNvPr>
          <p:cNvSpPr/>
          <p:nvPr/>
        </p:nvSpPr>
        <p:spPr>
          <a:xfrm>
            <a:off x="2819400" y="609600"/>
            <a:ext cx="6629400" cy="838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AE7574-258C-4DEA-88FD-278687F69F86}"/>
              </a:ext>
            </a:extLst>
          </p:cNvPr>
          <p:cNvSpPr txBox="1"/>
          <p:nvPr/>
        </p:nvSpPr>
        <p:spPr>
          <a:xfrm>
            <a:off x="381000" y="2133600"/>
            <a:ext cx="11506199" cy="1566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95"/>
              </a:spcBef>
              <a:spcAft>
                <a:spcPts val="0"/>
              </a:spcAft>
              <a:tabLst>
                <a:tab pos="212725" algn="l"/>
              </a:tabLst>
            </a:pPr>
            <a:r>
              <a:rPr lang="en-US" sz="3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</a:t>
            </a:r>
            <a:r>
              <a:rPr lang="en-US" sz="3000" b="1" i="1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3000" b="1" i="1" spc="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3000" b="1" i="1" spc="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000" b="1" i="1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miền</a:t>
            </a:r>
            <a:r>
              <a:rPr lang="en-US" sz="3000" b="1" i="1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3000" b="1" i="1" spc="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3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 marL="0" marR="0" algn="just">
              <a:lnSpc>
                <a:spcPct val="107000"/>
              </a:lnSpc>
              <a:spcBef>
                <a:spcPts val="95"/>
              </a:spcBef>
              <a:spcAft>
                <a:spcPts val="0"/>
              </a:spcAft>
              <a:tabLst>
                <a:tab pos="212725" algn="l"/>
              </a:tabLst>
            </a:pPr>
            <a:r>
              <a:rPr lang="en-US" sz="3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</a:t>
            </a:r>
            <a:r>
              <a:rPr lang="en-US" sz="3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3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“</a:t>
            </a:r>
            <a:r>
              <a:rPr lang="en-US" sz="3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sz="3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3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3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 marL="0" marR="0" algn="just">
              <a:lnSpc>
                <a:spcPct val="107000"/>
              </a:lnSpc>
              <a:spcBef>
                <a:spcPts val="95"/>
              </a:spcBef>
              <a:spcAft>
                <a:spcPts val="0"/>
              </a:spcAft>
              <a:tabLst>
                <a:tab pos="212725" algn="l"/>
              </a:tabLst>
            </a:pPr>
            <a:r>
              <a:rPr lang="en-US" sz="3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</a:t>
            </a:r>
            <a:r>
              <a:rPr lang="en-US" sz="3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3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 </a:t>
            </a:r>
            <a:r>
              <a:rPr lang="en-US" sz="3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3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3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61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28F544F-BCB9-4317-8C17-F33F10CB1A3A}"/>
              </a:ext>
            </a:extLst>
          </p:cNvPr>
          <p:cNvSpPr/>
          <p:nvPr/>
        </p:nvSpPr>
        <p:spPr>
          <a:xfrm>
            <a:off x="1608279" y="457200"/>
            <a:ext cx="8975442" cy="6726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Graphic 25">
            <a:extLst>
              <a:ext uri="{FF2B5EF4-FFF2-40B4-BE49-F238E27FC236}">
                <a16:creationId xmlns:a16="http://schemas.microsoft.com/office/drawing/2014/main" id="{D39CEF9D-8E07-465C-9BC5-61551C298E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1000" y="1524000"/>
            <a:ext cx="5367019" cy="5334000"/>
          </a:xfrm>
          <a:prstGeom prst="rect">
            <a:avLst/>
          </a:prstGeom>
        </p:spPr>
      </p:pic>
      <p:pic>
        <p:nvPicPr>
          <p:cNvPr id="15" name="Graphic 26">
            <a:extLst>
              <a:ext uri="{FF2B5EF4-FFF2-40B4-BE49-F238E27FC236}">
                <a16:creationId xmlns:a16="http://schemas.microsoft.com/office/drawing/2014/main" id="{FBCBFBEF-A05A-41EC-8594-D76312BA28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6001" y="1524001"/>
            <a:ext cx="5595618" cy="518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2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9507" y="152309"/>
            <a:ext cx="8817872" cy="6096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GIẢI QUYẾT VẤN ĐỀ </a:t>
            </a:r>
            <a:br>
              <a:rPr lang="en-US" sz="3000" b="1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II: CÁC BIỆN PHÁP THỰC HIỆN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croll: Horizontal 21">
            <a:extLst>
              <a:ext uri="{FF2B5EF4-FFF2-40B4-BE49-F238E27FC236}">
                <a16:creationId xmlns:a16="http://schemas.microsoft.com/office/drawing/2014/main" id="{02604040-1599-4FA0-A969-CE67A1FF3E04}"/>
              </a:ext>
            </a:extLst>
          </p:cNvPr>
          <p:cNvSpPr/>
          <p:nvPr/>
        </p:nvSpPr>
        <p:spPr>
          <a:xfrm>
            <a:off x="1431643" y="775161"/>
            <a:ext cx="9753600" cy="748839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>
              <a:spcBef>
                <a:spcPts val="645"/>
              </a:spcBef>
              <a:spcAft>
                <a:spcPts val="0"/>
              </a:spcAft>
              <a:tabLst>
                <a:tab pos="254000" algn="l"/>
              </a:tabLst>
            </a:pPr>
            <a:r>
              <a:rPr lang="en-US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3000" b="1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3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vi-VN" sz="3000" b="1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pháp,</a:t>
            </a:r>
            <a:r>
              <a:rPr lang="vi-VN" sz="3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3000" b="1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vi-VN" sz="3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vi-VN" sz="3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3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sz="3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3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8F544F-BCB9-4317-8C17-F33F10CB1A3A}"/>
              </a:ext>
            </a:extLst>
          </p:cNvPr>
          <p:cNvSpPr/>
          <p:nvPr/>
        </p:nvSpPr>
        <p:spPr>
          <a:xfrm>
            <a:off x="1899507" y="1524000"/>
            <a:ext cx="8975442" cy="6726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Graphic 31">
            <a:extLst>
              <a:ext uri="{FF2B5EF4-FFF2-40B4-BE49-F238E27FC236}">
                <a16:creationId xmlns:a16="http://schemas.microsoft.com/office/drawing/2014/main" id="{F824FAAF-D3DB-47C7-9D68-CFFE8EBF5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0984" y="2173193"/>
            <a:ext cx="5895974" cy="4227607"/>
          </a:xfrm>
          <a:prstGeom prst="rect">
            <a:avLst/>
          </a:prstGeom>
        </p:spPr>
      </p:pic>
      <p:pic>
        <p:nvPicPr>
          <p:cNvPr id="8" name="Graphic 49">
            <a:extLst>
              <a:ext uri="{FF2B5EF4-FFF2-40B4-BE49-F238E27FC236}">
                <a16:creationId xmlns:a16="http://schemas.microsoft.com/office/drawing/2014/main" id="{8905DB56-7AE0-4384-B12A-2FF1A7C289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05600" y="2272839"/>
            <a:ext cx="51816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95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9507" y="152309"/>
            <a:ext cx="8817872" cy="6096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GIẢI QUYẾT VẤN ĐỀ </a:t>
            </a:r>
            <a:br>
              <a:rPr lang="en-US" sz="3000" b="1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II: CÁC BIỆN PHÁP THỰC HIỆN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croll: Horizontal 21">
            <a:extLst>
              <a:ext uri="{FF2B5EF4-FFF2-40B4-BE49-F238E27FC236}">
                <a16:creationId xmlns:a16="http://schemas.microsoft.com/office/drawing/2014/main" id="{02604040-1599-4FA0-A969-CE67A1FF3E04}"/>
              </a:ext>
            </a:extLst>
          </p:cNvPr>
          <p:cNvSpPr/>
          <p:nvPr/>
        </p:nvSpPr>
        <p:spPr>
          <a:xfrm>
            <a:off x="1431643" y="775161"/>
            <a:ext cx="9753600" cy="748839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>
              <a:spcBef>
                <a:spcPts val="645"/>
              </a:spcBef>
              <a:spcAft>
                <a:spcPts val="0"/>
              </a:spcAft>
              <a:tabLst>
                <a:tab pos="254000" algn="l"/>
              </a:tabLst>
            </a:pPr>
            <a:r>
              <a:rPr lang="en-US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3000" b="1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3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vi-VN" sz="3000" b="1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pháp,</a:t>
            </a:r>
            <a:r>
              <a:rPr lang="vi-VN" sz="3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3000" b="1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vi-VN" sz="3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vi-VN" sz="3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3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sz="3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3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8F544F-BCB9-4317-8C17-F33F10CB1A3A}"/>
              </a:ext>
            </a:extLst>
          </p:cNvPr>
          <p:cNvSpPr/>
          <p:nvPr/>
        </p:nvSpPr>
        <p:spPr>
          <a:xfrm>
            <a:off x="1899507" y="1524000"/>
            <a:ext cx="8975442" cy="6726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Graphic 37">
            <a:extLst>
              <a:ext uri="{FF2B5EF4-FFF2-40B4-BE49-F238E27FC236}">
                <a16:creationId xmlns:a16="http://schemas.microsoft.com/office/drawing/2014/main" id="{AA8A4E68-6DB7-4B00-A539-B982BC504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3400" y="2272839"/>
            <a:ext cx="11353799" cy="458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4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9507" y="152309"/>
            <a:ext cx="8817872" cy="6096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GIẢI QUYẾT VẤN ĐỀ </a:t>
            </a:r>
            <a:br>
              <a:rPr lang="en-US" sz="3000" b="1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II: CÁC BIỆN PHÁP THỰC HIỆN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croll: Horizontal 21">
            <a:extLst>
              <a:ext uri="{FF2B5EF4-FFF2-40B4-BE49-F238E27FC236}">
                <a16:creationId xmlns:a16="http://schemas.microsoft.com/office/drawing/2014/main" id="{02604040-1599-4FA0-A969-CE67A1FF3E04}"/>
              </a:ext>
            </a:extLst>
          </p:cNvPr>
          <p:cNvSpPr/>
          <p:nvPr/>
        </p:nvSpPr>
        <p:spPr>
          <a:xfrm>
            <a:off x="1431643" y="775161"/>
            <a:ext cx="9753600" cy="1371600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>
              <a:spcBef>
                <a:spcPts val="645"/>
              </a:spcBef>
              <a:spcAft>
                <a:spcPts val="0"/>
              </a:spcAft>
              <a:tabLst>
                <a:tab pos="254000" algn="l"/>
              </a:tabLst>
            </a:pPr>
            <a:r>
              <a:rPr lang="en-US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3000" b="1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3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vi-VN" sz="3000" b="1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pháp,</a:t>
            </a:r>
            <a:r>
              <a:rPr lang="vi-VN" sz="3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3000" b="1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vi-VN" sz="3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vi-VN" sz="3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3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sz="3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3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270101-DAA8-4AB7-ABB6-818F51EEAAF8}"/>
              </a:ext>
            </a:extLst>
          </p:cNvPr>
          <p:cNvSpPr/>
          <p:nvPr/>
        </p:nvSpPr>
        <p:spPr>
          <a:xfrm>
            <a:off x="4114800" y="2190493"/>
            <a:ext cx="3962400" cy="838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4" name="Graphic 1">
            <a:extLst>
              <a:ext uri="{FF2B5EF4-FFF2-40B4-BE49-F238E27FC236}">
                <a16:creationId xmlns:a16="http://schemas.microsoft.com/office/drawing/2014/main" id="{679F1F46-9B6B-4170-9F32-24D53FE85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3276600"/>
            <a:ext cx="4953000" cy="3276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F5D870-0647-46C7-85AE-96C21E280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443" y="3428909"/>
            <a:ext cx="4571998" cy="312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06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WL - Biểu đồ hình giúp trẻ vận dụng kiến thức nền - CTH EDU">
            <a:extLst>
              <a:ext uri="{FF2B5EF4-FFF2-40B4-BE49-F238E27FC236}">
                <a16:creationId xmlns:a16="http://schemas.microsoft.com/office/drawing/2014/main" id="{A3DD90FC-1B25-4D73-B1C1-07DBECEDE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98034"/>
            <a:ext cx="9741877" cy="526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7452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B17C6-E74C-4249-8FFC-A1C45F481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4B6CC8A-31CE-4C06-8388-79D90D7A6A3F}"/>
              </a:ext>
            </a:extLst>
          </p:cNvPr>
          <p:cNvGraphicFramePr>
            <a:graphicFrameLocks noGrp="1"/>
          </p:cNvGraphicFramePr>
          <p:nvPr/>
        </p:nvGraphicFramePr>
        <p:xfrm>
          <a:off x="3271838" y="3297015"/>
          <a:ext cx="5648323" cy="11369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4839">
                  <a:extLst>
                    <a:ext uri="{9D8B030D-6E8A-4147-A177-3AD203B41FA5}">
                      <a16:colId xmlns:a16="http://schemas.microsoft.com/office/drawing/2014/main" val="105850529"/>
                    </a:ext>
                  </a:extLst>
                </a:gridCol>
                <a:gridCol w="531776">
                  <a:extLst>
                    <a:ext uri="{9D8B030D-6E8A-4147-A177-3AD203B41FA5}">
                      <a16:colId xmlns:a16="http://schemas.microsoft.com/office/drawing/2014/main" val="1270502069"/>
                    </a:ext>
                  </a:extLst>
                </a:gridCol>
                <a:gridCol w="708618">
                  <a:extLst>
                    <a:ext uri="{9D8B030D-6E8A-4147-A177-3AD203B41FA5}">
                      <a16:colId xmlns:a16="http://schemas.microsoft.com/office/drawing/2014/main" val="1248714973"/>
                    </a:ext>
                  </a:extLst>
                </a:gridCol>
                <a:gridCol w="708618">
                  <a:extLst>
                    <a:ext uri="{9D8B030D-6E8A-4147-A177-3AD203B41FA5}">
                      <a16:colId xmlns:a16="http://schemas.microsoft.com/office/drawing/2014/main" val="3931426074"/>
                    </a:ext>
                  </a:extLst>
                </a:gridCol>
                <a:gridCol w="708618">
                  <a:extLst>
                    <a:ext uri="{9D8B030D-6E8A-4147-A177-3AD203B41FA5}">
                      <a16:colId xmlns:a16="http://schemas.microsoft.com/office/drawing/2014/main" val="2612423384"/>
                    </a:ext>
                  </a:extLst>
                </a:gridCol>
                <a:gridCol w="708618">
                  <a:extLst>
                    <a:ext uri="{9D8B030D-6E8A-4147-A177-3AD203B41FA5}">
                      <a16:colId xmlns:a16="http://schemas.microsoft.com/office/drawing/2014/main" val="1591684098"/>
                    </a:ext>
                  </a:extLst>
                </a:gridCol>
                <a:gridCol w="708618">
                  <a:extLst>
                    <a:ext uri="{9D8B030D-6E8A-4147-A177-3AD203B41FA5}">
                      <a16:colId xmlns:a16="http://schemas.microsoft.com/office/drawing/2014/main" val="229500348"/>
                    </a:ext>
                  </a:extLst>
                </a:gridCol>
                <a:gridCol w="708618">
                  <a:extLst>
                    <a:ext uri="{9D8B030D-6E8A-4147-A177-3AD203B41FA5}">
                      <a16:colId xmlns:a16="http://schemas.microsoft.com/office/drawing/2014/main" val="1974165563"/>
                    </a:ext>
                  </a:extLst>
                </a:gridCol>
              </a:tblGrid>
              <a:tr h="264160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Lớp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Sĩ số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Thích học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Không thích học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Không ý kiến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989003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Trước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Sau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Trước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Sau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Trước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Sau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752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6D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17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38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655380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6H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43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27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666758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Tổng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83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36,1%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94%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57,8%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2,4%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6,0%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3,6%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51547926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F1B31C17-0A0D-4BAC-8B95-BB53CB690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2438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So 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mức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3689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5AE96-2B3C-42ED-8B0E-DC0D9B0E2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74F96AF-9501-4807-88C3-70EE459300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797660"/>
              </p:ext>
            </p:extLst>
          </p:nvPr>
        </p:nvGraphicFramePr>
        <p:xfrm>
          <a:off x="3352799" y="3429254"/>
          <a:ext cx="5762626" cy="12026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0728">
                  <a:extLst>
                    <a:ext uri="{9D8B030D-6E8A-4147-A177-3AD203B41FA5}">
                      <a16:colId xmlns:a16="http://schemas.microsoft.com/office/drawing/2014/main" val="3104451611"/>
                    </a:ext>
                  </a:extLst>
                </a:gridCol>
                <a:gridCol w="630128">
                  <a:extLst>
                    <a:ext uri="{9D8B030D-6E8A-4147-A177-3AD203B41FA5}">
                      <a16:colId xmlns:a16="http://schemas.microsoft.com/office/drawing/2014/main" val="3440334859"/>
                    </a:ext>
                  </a:extLst>
                </a:gridCol>
                <a:gridCol w="879131">
                  <a:extLst>
                    <a:ext uri="{9D8B030D-6E8A-4147-A177-3AD203B41FA5}">
                      <a16:colId xmlns:a16="http://schemas.microsoft.com/office/drawing/2014/main" val="1368795362"/>
                    </a:ext>
                  </a:extLst>
                </a:gridCol>
                <a:gridCol w="810528">
                  <a:extLst>
                    <a:ext uri="{9D8B030D-6E8A-4147-A177-3AD203B41FA5}">
                      <a16:colId xmlns:a16="http://schemas.microsoft.com/office/drawing/2014/main" val="553992777"/>
                    </a:ext>
                  </a:extLst>
                </a:gridCol>
                <a:gridCol w="900093">
                  <a:extLst>
                    <a:ext uri="{9D8B030D-6E8A-4147-A177-3AD203B41FA5}">
                      <a16:colId xmlns:a16="http://schemas.microsoft.com/office/drawing/2014/main" val="2274042961"/>
                    </a:ext>
                  </a:extLst>
                </a:gridCol>
                <a:gridCol w="810528">
                  <a:extLst>
                    <a:ext uri="{9D8B030D-6E8A-4147-A177-3AD203B41FA5}">
                      <a16:colId xmlns:a16="http://schemas.microsoft.com/office/drawing/2014/main" val="1596102127"/>
                    </a:ext>
                  </a:extLst>
                </a:gridCol>
                <a:gridCol w="831490">
                  <a:extLst>
                    <a:ext uri="{9D8B030D-6E8A-4147-A177-3AD203B41FA5}">
                      <a16:colId xmlns:a16="http://schemas.microsoft.com/office/drawing/2014/main" val="8397294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Lớp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Sĩ số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Kém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Yếu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TB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Khá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Giỏi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439208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6D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19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948256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6H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43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950243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Tổng (%)</a:t>
                      </a:r>
                      <a:endParaRPr lang="en-US" sz="1100">
                        <a:effectLst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83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endParaRPr lang="en-US" sz="1100">
                        <a:effectLst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(0%)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endParaRPr lang="en-US" sz="1100">
                        <a:effectLst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(0%)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11</a:t>
                      </a:r>
                      <a:endParaRPr lang="en-US" sz="1100">
                        <a:effectLst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(13,2%)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23</a:t>
                      </a:r>
                      <a:endParaRPr lang="en-US" sz="1100">
                        <a:effectLst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(27,7%)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49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(59%)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74244052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3EC6051E-2074-477D-B914-4B4EF4086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0" y="2514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603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II 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572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8EB0696-F154-4708-A08C-CB22B9561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8194" name="Picture 2" descr="KẾ HOẠCH ĐỔI MỚI PHƯƠNG PHÁP DẠY HỌC VÀ KIỂM TRA ĐÁNH GIÁ THEO ĐỊNH HƯỚNG  PHÁT TRIỂN NĂNG LỰC HỌC SINH">
            <a:extLst>
              <a:ext uri="{FF2B5EF4-FFF2-40B4-BE49-F238E27FC236}">
                <a16:creationId xmlns:a16="http://schemas.microsoft.com/office/drawing/2014/main" id="{2F1A652C-9341-4155-8057-1D05B6D22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18872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70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87041-258C-4DB7-88C3-F3CCB80EC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1C9048-CD58-43CC-A6DD-639CAE638963}"/>
              </a:ext>
            </a:extLst>
          </p:cNvPr>
          <p:cNvSpPr txBox="1"/>
          <p:nvPr/>
        </p:nvSpPr>
        <p:spPr>
          <a:xfrm>
            <a:off x="876300" y="2667000"/>
            <a:ext cx="10439400" cy="2756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360045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</a:t>
            </a:r>
            <a:r>
              <a:rPr lang="en-US" sz="1800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800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1800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1800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1800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1800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1800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1800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1800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1800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1800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1800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1800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1800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360045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rụt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rè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dĩ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cởi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360045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hứng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chu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ngập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ngừng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úng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vẹn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Do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360045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Kỹ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trôi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gãy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…).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3180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心形 20">
            <a:extLst>
              <a:ext uri="{FF2B5EF4-FFF2-40B4-BE49-F238E27FC236}">
                <a16:creationId xmlns:a16="http://schemas.microsoft.com/office/drawing/2014/main" id="{7286822E-0AB8-8B0B-45C2-3EF14E0DA674}"/>
              </a:ext>
            </a:extLst>
          </p:cNvPr>
          <p:cNvSpPr/>
          <p:nvPr/>
        </p:nvSpPr>
        <p:spPr>
          <a:xfrm>
            <a:off x="4394015" y="1373761"/>
            <a:ext cx="1610179" cy="1564174"/>
          </a:xfrm>
          <a:prstGeom prst="heart">
            <a:avLst/>
          </a:prstGeom>
          <a:solidFill>
            <a:schemeClr val="bg1">
              <a:alpha val="80000"/>
            </a:schemeClr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5" name="心形 21">
            <a:extLst>
              <a:ext uri="{FF2B5EF4-FFF2-40B4-BE49-F238E27FC236}">
                <a16:creationId xmlns:a16="http://schemas.microsoft.com/office/drawing/2014/main" id="{4F6004B3-490D-6C19-5AF5-E564012FFB24}"/>
              </a:ext>
            </a:extLst>
          </p:cNvPr>
          <p:cNvSpPr/>
          <p:nvPr/>
        </p:nvSpPr>
        <p:spPr>
          <a:xfrm>
            <a:off x="5176102" y="2247858"/>
            <a:ext cx="1610179" cy="1564174"/>
          </a:xfrm>
          <a:prstGeom prst="heart">
            <a:avLst/>
          </a:prstGeom>
          <a:solidFill>
            <a:schemeClr val="bg1">
              <a:alpha val="80000"/>
            </a:schemeClr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10799999"/>
            </a:camera>
            <a:lightRig rig="threePt" dir="t"/>
          </a:scene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6" name="心形 22">
            <a:extLst>
              <a:ext uri="{FF2B5EF4-FFF2-40B4-BE49-F238E27FC236}">
                <a16:creationId xmlns:a16="http://schemas.microsoft.com/office/drawing/2014/main" id="{4DD79E84-B428-A975-B0D8-416C8AD5294F}"/>
              </a:ext>
            </a:extLst>
          </p:cNvPr>
          <p:cNvSpPr/>
          <p:nvPr/>
        </p:nvSpPr>
        <p:spPr>
          <a:xfrm>
            <a:off x="6004194" y="1373761"/>
            <a:ext cx="1610179" cy="1564174"/>
          </a:xfrm>
          <a:prstGeom prst="heart">
            <a:avLst/>
          </a:prstGeom>
          <a:solidFill>
            <a:schemeClr val="bg1">
              <a:alpha val="80000"/>
            </a:schemeClr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16200000"/>
            </a:camera>
            <a:lightRig rig="threePt" dir="t"/>
          </a:scene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9" name="心形 8">
            <a:extLst>
              <a:ext uri="{FF2B5EF4-FFF2-40B4-BE49-F238E27FC236}">
                <a16:creationId xmlns:a16="http://schemas.microsoft.com/office/drawing/2014/main" id="{3FC79FEF-0792-CF68-0C61-95EA9374CCBE}"/>
              </a:ext>
            </a:extLst>
          </p:cNvPr>
          <p:cNvSpPr/>
          <p:nvPr/>
        </p:nvSpPr>
        <p:spPr>
          <a:xfrm>
            <a:off x="6375289" y="1106351"/>
            <a:ext cx="746824" cy="1363056"/>
          </a:xfrm>
          <a:custGeom>
            <a:avLst/>
            <a:gdLst>
              <a:gd name="connsiteX0" fmla="*/ 736082 w 1472164"/>
              <a:gd name="connsiteY0" fmla="*/ 345038 h 1380153"/>
              <a:gd name="connsiteX1" fmla="*/ 736082 w 1472164"/>
              <a:gd name="connsiteY1" fmla="*/ 1380153 h 1380153"/>
              <a:gd name="connsiteX2" fmla="*/ 736082 w 1472164"/>
              <a:gd name="connsiteY2" fmla="*/ 345038 h 1380153"/>
              <a:gd name="connsiteX0" fmla="*/ 741448 w 1403231"/>
              <a:gd name="connsiteY0" fmla="*/ 327941 h 1363056"/>
              <a:gd name="connsiteX1" fmla="*/ 741448 w 1403231"/>
              <a:gd name="connsiteY1" fmla="*/ 1363056 h 1363056"/>
              <a:gd name="connsiteX2" fmla="*/ 741448 w 1403231"/>
              <a:gd name="connsiteY2" fmla="*/ 327941 h 1363056"/>
              <a:gd name="connsiteX0" fmla="*/ 741448 w 742788"/>
              <a:gd name="connsiteY0" fmla="*/ 327941 h 1363056"/>
              <a:gd name="connsiteX1" fmla="*/ 741448 w 742788"/>
              <a:gd name="connsiteY1" fmla="*/ 1363056 h 1363056"/>
              <a:gd name="connsiteX2" fmla="*/ 741448 w 742788"/>
              <a:gd name="connsiteY2" fmla="*/ 327941 h 1363056"/>
              <a:gd name="connsiteX0" fmla="*/ 741448 w 746824"/>
              <a:gd name="connsiteY0" fmla="*/ 327941 h 1363056"/>
              <a:gd name="connsiteX1" fmla="*/ 741448 w 746824"/>
              <a:gd name="connsiteY1" fmla="*/ 1363056 h 1363056"/>
              <a:gd name="connsiteX2" fmla="*/ 741448 w 746824"/>
              <a:gd name="connsiteY2" fmla="*/ 327941 h 1363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6824" h="1363056">
                <a:moveTo>
                  <a:pt x="741448" y="327941"/>
                </a:moveTo>
                <a:cubicBezTo>
                  <a:pt x="747066" y="1050569"/>
                  <a:pt x="750018" y="562116"/>
                  <a:pt x="741448" y="1363056"/>
                </a:cubicBezTo>
                <a:cubicBezTo>
                  <a:pt x="-761386" y="327941"/>
                  <a:pt x="434747" y="-477148"/>
                  <a:pt x="741448" y="327941"/>
                </a:cubicBezTo>
                <a:close/>
              </a:path>
            </a:pathLst>
          </a:custGeom>
          <a:gradFill flip="none" rotWithShape="1">
            <a:gsLst>
              <a:gs pos="100000">
                <a:srgbClr val="C01248"/>
              </a:gs>
              <a:gs pos="0">
                <a:srgbClr val="FA9191">
                  <a:alpha val="85882"/>
                </a:srgbClr>
              </a:gs>
            </a:gsLst>
            <a:lin ang="2400000" scaled="0"/>
            <a:tileRect/>
          </a:gra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16200000"/>
            </a:camera>
            <a:lightRig rig="threePt" dir="t"/>
          </a:scene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0" name="心形 10">
            <a:extLst>
              <a:ext uri="{FF2B5EF4-FFF2-40B4-BE49-F238E27FC236}">
                <a16:creationId xmlns:a16="http://schemas.microsoft.com/office/drawing/2014/main" id="{AF4A5119-B9C3-4469-AB7E-CCE890C3F52F}"/>
              </a:ext>
            </a:extLst>
          </p:cNvPr>
          <p:cNvSpPr/>
          <p:nvPr/>
        </p:nvSpPr>
        <p:spPr>
          <a:xfrm>
            <a:off x="5989812" y="2274480"/>
            <a:ext cx="741448" cy="1363056"/>
          </a:xfrm>
          <a:custGeom>
            <a:avLst/>
            <a:gdLst>
              <a:gd name="connsiteX0" fmla="*/ 736082 w 1472164"/>
              <a:gd name="connsiteY0" fmla="*/ 345038 h 1380153"/>
              <a:gd name="connsiteX1" fmla="*/ 736082 w 1472164"/>
              <a:gd name="connsiteY1" fmla="*/ 1380153 h 1380153"/>
              <a:gd name="connsiteX2" fmla="*/ 736082 w 1472164"/>
              <a:gd name="connsiteY2" fmla="*/ 345038 h 1380153"/>
              <a:gd name="connsiteX0" fmla="*/ 741448 w 1408146"/>
              <a:gd name="connsiteY0" fmla="*/ 327941 h 1363056"/>
              <a:gd name="connsiteX1" fmla="*/ 741448 w 1408146"/>
              <a:gd name="connsiteY1" fmla="*/ 1363056 h 1363056"/>
              <a:gd name="connsiteX2" fmla="*/ 741448 w 1408146"/>
              <a:gd name="connsiteY2" fmla="*/ 327941 h 1363056"/>
              <a:gd name="connsiteX0" fmla="*/ 741448 w 741448"/>
              <a:gd name="connsiteY0" fmla="*/ 327941 h 1363056"/>
              <a:gd name="connsiteX1" fmla="*/ 741448 w 741448"/>
              <a:gd name="connsiteY1" fmla="*/ 1363056 h 1363056"/>
              <a:gd name="connsiteX2" fmla="*/ 741448 w 741448"/>
              <a:gd name="connsiteY2" fmla="*/ 327941 h 1363056"/>
              <a:gd name="connsiteX0" fmla="*/ 741448 w 741448"/>
              <a:gd name="connsiteY0" fmla="*/ 327941 h 1363056"/>
              <a:gd name="connsiteX1" fmla="*/ 741448 w 741448"/>
              <a:gd name="connsiteY1" fmla="*/ 1363056 h 1363056"/>
              <a:gd name="connsiteX2" fmla="*/ 741448 w 741448"/>
              <a:gd name="connsiteY2" fmla="*/ 327941 h 1363056"/>
              <a:gd name="connsiteX0" fmla="*/ 741448 w 741448"/>
              <a:gd name="connsiteY0" fmla="*/ 327941 h 1363056"/>
              <a:gd name="connsiteX1" fmla="*/ 741448 w 741448"/>
              <a:gd name="connsiteY1" fmla="*/ 1363056 h 1363056"/>
              <a:gd name="connsiteX2" fmla="*/ 741448 w 741448"/>
              <a:gd name="connsiteY2" fmla="*/ 327941 h 1363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1448" h="1363056">
                <a:moveTo>
                  <a:pt x="741448" y="327941"/>
                </a:moveTo>
                <a:cubicBezTo>
                  <a:pt x="740678" y="1347644"/>
                  <a:pt x="741249" y="535865"/>
                  <a:pt x="741448" y="1363056"/>
                </a:cubicBezTo>
                <a:cubicBezTo>
                  <a:pt x="-761386" y="327941"/>
                  <a:pt x="434747" y="-477148"/>
                  <a:pt x="741448" y="327941"/>
                </a:cubicBezTo>
                <a:close/>
              </a:path>
            </a:pathLst>
          </a:custGeom>
          <a:gradFill>
            <a:gsLst>
              <a:gs pos="100000">
                <a:srgbClr val="C83C00"/>
              </a:gs>
              <a:gs pos="0">
                <a:srgbClr val="FFC800">
                  <a:alpha val="85490"/>
                </a:srgbClr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10799999"/>
            </a:camera>
            <a:lightRig rig="threePt" dir="t"/>
          </a:scene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1" name="心形 17">
            <a:extLst>
              <a:ext uri="{FF2B5EF4-FFF2-40B4-BE49-F238E27FC236}">
                <a16:creationId xmlns:a16="http://schemas.microsoft.com/office/drawing/2014/main" id="{08DDDEAE-D89F-7EF0-3AED-4DE2F1934EF8}"/>
              </a:ext>
            </a:extLst>
          </p:cNvPr>
          <p:cNvSpPr/>
          <p:nvPr/>
        </p:nvSpPr>
        <p:spPr>
          <a:xfrm flipH="1">
            <a:off x="4895379" y="1103636"/>
            <a:ext cx="741787" cy="1363056"/>
          </a:xfrm>
          <a:custGeom>
            <a:avLst/>
            <a:gdLst>
              <a:gd name="connsiteX0" fmla="*/ 736082 w 1472164"/>
              <a:gd name="connsiteY0" fmla="*/ 345038 h 1380153"/>
              <a:gd name="connsiteX1" fmla="*/ 736082 w 1472164"/>
              <a:gd name="connsiteY1" fmla="*/ 1380153 h 1380153"/>
              <a:gd name="connsiteX2" fmla="*/ 736082 w 1472164"/>
              <a:gd name="connsiteY2" fmla="*/ 345038 h 1380153"/>
              <a:gd name="connsiteX0" fmla="*/ 741448 w 1410624"/>
              <a:gd name="connsiteY0" fmla="*/ 327941 h 1363056"/>
              <a:gd name="connsiteX1" fmla="*/ 741448 w 1410624"/>
              <a:gd name="connsiteY1" fmla="*/ 1363056 h 1363056"/>
              <a:gd name="connsiteX2" fmla="*/ 741448 w 1410624"/>
              <a:gd name="connsiteY2" fmla="*/ 327941 h 1363056"/>
              <a:gd name="connsiteX0" fmla="*/ 741448 w 743461"/>
              <a:gd name="connsiteY0" fmla="*/ 327941 h 1363056"/>
              <a:gd name="connsiteX1" fmla="*/ 741448 w 743461"/>
              <a:gd name="connsiteY1" fmla="*/ 1363056 h 1363056"/>
              <a:gd name="connsiteX2" fmla="*/ 741448 w 743461"/>
              <a:gd name="connsiteY2" fmla="*/ 327941 h 1363056"/>
              <a:gd name="connsiteX0" fmla="*/ 741448 w 741588"/>
              <a:gd name="connsiteY0" fmla="*/ 327941 h 1363056"/>
              <a:gd name="connsiteX1" fmla="*/ 741448 w 741588"/>
              <a:gd name="connsiteY1" fmla="*/ 1363056 h 1363056"/>
              <a:gd name="connsiteX2" fmla="*/ 741448 w 741588"/>
              <a:gd name="connsiteY2" fmla="*/ 327941 h 1363056"/>
              <a:gd name="connsiteX0" fmla="*/ 741448 w 741787"/>
              <a:gd name="connsiteY0" fmla="*/ 327941 h 1363056"/>
              <a:gd name="connsiteX1" fmla="*/ 741448 w 741787"/>
              <a:gd name="connsiteY1" fmla="*/ 1363056 h 1363056"/>
              <a:gd name="connsiteX2" fmla="*/ 741448 w 741787"/>
              <a:gd name="connsiteY2" fmla="*/ 327941 h 1363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1787" h="1363056">
                <a:moveTo>
                  <a:pt x="741448" y="327941"/>
                </a:moveTo>
                <a:cubicBezTo>
                  <a:pt x="742304" y="899098"/>
                  <a:pt x="741249" y="512051"/>
                  <a:pt x="741448" y="1363056"/>
                </a:cubicBezTo>
                <a:cubicBezTo>
                  <a:pt x="-761386" y="327941"/>
                  <a:pt x="434747" y="-477148"/>
                  <a:pt x="741448" y="327941"/>
                </a:cubicBezTo>
                <a:close/>
              </a:path>
            </a:pathLst>
          </a:custGeom>
          <a:gradFill>
            <a:gsLst>
              <a:gs pos="100000">
                <a:srgbClr val="B4E664"/>
              </a:gs>
              <a:gs pos="0">
                <a:srgbClr val="0F9605">
                  <a:alpha val="85098"/>
                </a:srgbClr>
              </a:gs>
            </a:gsLst>
            <a:lin ang="16800000" scaled="0"/>
          </a:gra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3" name="心形 8">
            <a:extLst>
              <a:ext uri="{FF2B5EF4-FFF2-40B4-BE49-F238E27FC236}">
                <a16:creationId xmlns:a16="http://schemas.microsoft.com/office/drawing/2014/main" id="{144FBDF7-2FBB-65AF-D02D-6E8EE05937D4}"/>
              </a:ext>
            </a:extLst>
          </p:cNvPr>
          <p:cNvSpPr/>
          <p:nvPr/>
        </p:nvSpPr>
        <p:spPr>
          <a:xfrm flipH="1">
            <a:off x="6380264" y="1843637"/>
            <a:ext cx="741849" cy="1363056"/>
          </a:xfrm>
          <a:custGeom>
            <a:avLst/>
            <a:gdLst>
              <a:gd name="connsiteX0" fmla="*/ 736082 w 1472164"/>
              <a:gd name="connsiteY0" fmla="*/ 345038 h 1380153"/>
              <a:gd name="connsiteX1" fmla="*/ 736082 w 1472164"/>
              <a:gd name="connsiteY1" fmla="*/ 1380153 h 1380153"/>
              <a:gd name="connsiteX2" fmla="*/ 736082 w 1472164"/>
              <a:gd name="connsiteY2" fmla="*/ 345038 h 1380153"/>
              <a:gd name="connsiteX0" fmla="*/ 741448 w 1403231"/>
              <a:gd name="connsiteY0" fmla="*/ 327941 h 1363056"/>
              <a:gd name="connsiteX1" fmla="*/ 741448 w 1403231"/>
              <a:gd name="connsiteY1" fmla="*/ 1363056 h 1363056"/>
              <a:gd name="connsiteX2" fmla="*/ 741448 w 1403231"/>
              <a:gd name="connsiteY2" fmla="*/ 327941 h 1363056"/>
              <a:gd name="connsiteX0" fmla="*/ 741448 w 742788"/>
              <a:gd name="connsiteY0" fmla="*/ 327941 h 1363056"/>
              <a:gd name="connsiteX1" fmla="*/ 741448 w 742788"/>
              <a:gd name="connsiteY1" fmla="*/ 1363056 h 1363056"/>
              <a:gd name="connsiteX2" fmla="*/ 741448 w 742788"/>
              <a:gd name="connsiteY2" fmla="*/ 327941 h 1363056"/>
              <a:gd name="connsiteX0" fmla="*/ 741448 w 746824"/>
              <a:gd name="connsiteY0" fmla="*/ 327941 h 1363056"/>
              <a:gd name="connsiteX1" fmla="*/ 741448 w 746824"/>
              <a:gd name="connsiteY1" fmla="*/ 1363056 h 1363056"/>
              <a:gd name="connsiteX2" fmla="*/ 741448 w 746824"/>
              <a:gd name="connsiteY2" fmla="*/ 327941 h 1363056"/>
              <a:gd name="connsiteX0" fmla="*/ 741448 w 744292"/>
              <a:gd name="connsiteY0" fmla="*/ 327941 h 1363056"/>
              <a:gd name="connsiteX1" fmla="*/ 741448 w 744292"/>
              <a:gd name="connsiteY1" fmla="*/ 1363056 h 1363056"/>
              <a:gd name="connsiteX2" fmla="*/ 741448 w 744292"/>
              <a:gd name="connsiteY2" fmla="*/ 327941 h 1363056"/>
              <a:gd name="connsiteX0" fmla="*/ 741448 w 741849"/>
              <a:gd name="connsiteY0" fmla="*/ 327941 h 1363056"/>
              <a:gd name="connsiteX1" fmla="*/ 741448 w 741849"/>
              <a:gd name="connsiteY1" fmla="*/ 1363056 h 1363056"/>
              <a:gd name="connsiteX2" fmla="*/ 741448 w 741849"/>
              <a:gd name="connsiteY2" fmla="*/ 327941 h 1363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1849" h="1363056">
                <a:moveTo>
                  <a:pt x="741448" y="327941"/>
                </a:moveTo>
                <a:cubicBezTo>
                  <a:pt x="739922" y="1055331"/>
                  <a:pt x="742874" y="562116"/>
                  <a:pt x="741448" y="1363056"/>
                </a:cubicBezTo>
                <a:cubicBezTo>
                  <a:pt x="-761386" y="327941"/>
                  <a:pt x="434747" y="-477148"/>
                  <a:pt x="741448" y="327941"/>
                </a:cubicBezTo>
                <a:close/>
              </a:path>
            </a:pathLst>
          </a:custGeom>
          <a:gradFill flip="none" rotWithShape="1">
            <a:gsLst>
              <a:gs pos="100000">
                <a:srgbClr val="C01248"/>
              </a:gs>
              <a:gs pos="0">
                <a:srgbClr val="FA9191">
                  <a:alpha val="85882"/>
                </a:srgbClr>
              </a:gs>
            </a:gsLst>
            <a:lin ang="4800000" scaled="0"/>
            <a:tileRect/>
          </a:gra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16200000"/>
            </a:camera>
            <a:lightRig rig="threePt" dir="t"/>
          </a:scene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4" name="心形 10">
            <a:extLst>
              <a:ext uri="{FF2B5EF4-FFF2-40B4-BE49-F238E27FC236}">
                <a16:creationId xmlns:a16="http://schemas.microsoft.com/office/drawing/2014/main" id="{5DDC778B-81A4-C03B-4123-F73D433FBA7C}"/>
              </a:ext>
            </a:extLst>
          </p:cNvPr>
          <p:cNvSpPr/>
          <p:nvPr/>
        </p:nvSpPr>
        <p:spPr>
          <a:xfrm flipH="1">
            <a:off x="5249811" y="2276107"/>
            <a:ext cx="741448" cy="1363056"/>
          </a:xfrm>
          <a:custGeom>
            <a:avLst/>
            <a:gdLst>
              <a:gd name="connsiteX0" fmla="*/ 736082 w 1472164"/>
              <a:gd name="connsiteY0" fmla="*/ 345038 h 1380153"/>
              <a:gd name="connsiteX1" fmla="*/ 736082 w 1472164"/>
              <a:gd name="connsiteY1" fmla="*/ 1380153 h 1380153"/>
              <a:gd name="connsiteX2" fmla="*/ 736082 w 1472164"/>
              <a:gd name="connsiteY2" fmla="*/ 345038 h 1380153"/>
              <a:gd name="connsiteX0" fmla="*/ 741448 w 1408146"/>
              <a:gd name="connsiteY0" fmla="*/ 327941 h 1363056"/>
              <a:gd name="connsiteX1" fmla="*/ 741448 w 1408146"/>
              <a:gd name="connsiteY1" fmla="*/ 1363056 h 1363056"/>
              <a:gd name="connsiteX2" fmla="*/ 741448 w 1408146"/>
              <a:gd name="connsiteY2" fmla="*/ 327941 h 1363056"/>
              <a:gd name="connsiteX0" fmla="*/ 741448 w 741448"/>
              <a:gd name="connsiteY0" fmla="*/ 327941 h 1363056"/>
              <a:gd name="connsiteX1" fmla="*/ 741448 w 741448"/>
              <a:gd name="connsiteY1" fmla="*/ 1363056 h 1363056"/>
              <a:gd name="connsiteX2" fmla="*/ 741448 w 741448"/>
              <a:gd name="connsiteY2" fmla="*/ 327941 h 1363056"/>
              <a:gd name="connsiteX0" fmla="*/ 741448 w 741448"/>
              <a:gd name="connsiteY0" fmla="*/ 327941 h 1363056"/>
              <a:gd name="connsiteX1" fmla="*/ 741448 w 741448"/>
              <a:gd name="connsiteY1" fmla="*/ 1363056 h 1363056"/>
              <a:gd name="connsiteX2" fmla="*/ 741448 w 741448"/>
              <a:gd name="connsiteY2" fmla="*/ 327941 h 1363056"/>
              <a:gd name="connsiteX0" fmla="*/ 741448 w 741448"/>
              <a:gd name="connsiteY0" fmla="*/ 327941 h 1363056"/>
              <a:gd name="connsiteX1" fmla="*/ 741448 w 741448"/>
              <a:gd name="connsiteY1" fmla="*/ 1363056 h 1363056"/>
              <a:gd name="connsiteX2" fmla="*/ 741448 w 741448"/>
              <a:gd name="connsiteY2" fmla="*/ 327941 h 1363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1448" h="1363056">
                <a:moveTo>
                  <a:pt x="741448" y="327941"/>
                </a:moveTo>
                <a:cubicBezTo>
                  <a:pt x="740677" y="1147620"/>
                  <a:pt x="741249" y="676359"/>
                  <a:pt x="741448" y="1363056"/>
                </a:cubicBezTo>
                <a:cubicBezTo>
                  <a:pt x="-761386" y="327941"/>
                  <a:pt x="434747" y="-477148"/>
                  <a:pt x="741448" y="327941"/>
                </a:cubicBezTo>
                <a:close/>
              </a:path>
            </a:pathLst>
          </a:custGeom>
          <a:gradFill>
            <a:gsLst>
              <a:gs pos="100000">
                <a:srgbClr val="C83C00"/>
              </a:gs>
              <a:gs pos="0">
                <a:srgbClr val="FFC800">
                  <a:alpha val="85490"/>
                </a:srgbClr>
              </a:gs>
            </a:gsLst>
            <a:lin ang="4200000" scaled="0"/>
          </a:gra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10799999"/>
            </a:camera>
            <a:lightRig rig="threePt" dir="t"/>
          </a:scene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1E03F7F1-2B0B-C9CC-382F-70E77789E9DB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798376" y="468243"/>
            <a:ext cx="6113567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KẾT LUẬN – KHUYẾN NGHỊ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组合 44">
            <a:extLst>
              <a:ext uri="{FF2B5EF4-FFF2-40B4-BE49-F238E27FC236}">
                <a16:creationId xmlns:a16="http://schemas.microsoft.com/office/drawing/2014/main" id="{4A5986A6-222E-2ACF-6C1C-2BD912573960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7614373" y="834597"/>
            <a:ext cx="3263899" cy="1824746"/>
            <a:chOff x="144886" y="3102960"/>
            <a:chExt cx="1742437" cy="1824746"/>
          </a:xfrm>
        </p:grpSpPr>
        <p:sp>
          <p:nvSpPr>
            <p:cNvPr id="20" name="TextBox 11">
              <a:extLst>
                <a:ext uri="{FF2B5EF4-FFF2-40B4-BE49-F238E27FC236}">
                  <a16:creationId xmlns:a16="http://schemas.microsoft.com/office/drawing/2014/main" id="{CDD69469-BD2C-4ABF-4C2F-51E45BDD3C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5034" y="3102960"/>
              <a:ext cx="11457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1200" kern="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1" name="TextBox 11">
              <a:extLst>
                <a:ext uri="{FF2B5EF4-FFF2-40B4-BE49-F238E27FC236}">
                  <a16:creationId xmlns:a16="http://schemas.microsoft.com/office/drawing/2014/main" id="{C456C83E-9F39-0DD0-555D-23BB18546D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886" y="3111824"/>
              <a:ext cx="1742437" cy="18158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lvl="0" algn="just"/>
              <a:r>
                <a:rPr lang="nl-NL" sz="2800" b="1" spc="-60" dirty="0">
                  <a:solidFill>
                    <a:srgbClr val="7A573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Tham khảo, nghiên cứu kỹ để áp dụng phù hợp với đối tượng học sinh.</a:t>
              </a:r>
              <a:endParaRPr lang="en-US" sz="2800" b="1" dirty="0">
                <a:solidFill>
                  <a:srgbClr val="7A573E"/>
                </a:solidFill>
                <a:latin typeface="+mj-lt"/>
              </a:endParaRPr>
            </a:p>
          </p:txBody>
        </p:sp>
      </p:grpSp>
      <p:grpSp>
        <p:nvGrpSpPr>
          <p:cNvPr id="23" name="组合 44">
            <a:extLst>
              <a:ext uri="{FF2B5EF4-FFF2-40B4-BE49-F238E27FC236}">
                <a16:creationId xmlns:a16="http://schemas.microsoft.com/office/drawing/2014/main" id="{1C25CDC8-BA18-7545-3A48-F9896E3F9230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616887" y="2689673"/>
            <a:ext cx="4930558" cy="2659649"/>
            <a:chOff x="675034" y="3102960"/>
            <a:chExt cx="4928558" cy="2659649"/>
          </a:xfrm>
        </p:grpSpPr>
        <p:sp>
          <p:nvSpPr>
            <p:cNvPr id="24" name="TextBox 11">
              <a:extLst>
                <a:ext uri="{FF2B5EF4-FFF2-40B4-BE49-F238E27FC236}">
                  <a16:creationId xmlns:a16="http://schemas.microsoft.com/office/drawing/2014/main" id="{3C5BE61E-006C-5ACC-E99F-F502451ABE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5034" y="3102960"/>
              <a:ext cx="1145710" cy="276999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1200" kern="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id="{444D6B74-26B2-A4F2-0BD5-D6386C2F54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4851" y="3946727"/>
              <a:ext cx="4388741" cy="18158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lvl="0" algn="just"/>
              <a:r>
                <a:rPr lang="nl-NL" sz="2800" b="1" spc="-6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Thực hiện nhiều hoạt động dạy học tích cực để phát huy tính tích cực, chủ động và sáng tạo của học sinh.</a:t>
              </a:r>
              <a:endParaRPr lang="en-US" sz="28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7" name="组合 44">
            <a:extLst>
              <a:ext uri="{FF2B5EF4-FFF2-40B4-BE49-F238E27FC236}">
                <a16:creationId xmlns:a16="http://schemas.microsoft.com/office/drawing/2014/main" id="{93E1C1BF-8B89-58AC-DC2F-B9D133994016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593690" y="1887647"/>
            <a:ext cx="3934661" cy="2677656"/>
            <a:chOff x="-452322" y="2799167"/>
            <a:chExt cx="3599802" cy="2677656"/>
          </a:xfrm>
        </p:grpSpPr>
        <p:sp>
          <p:nvSpPr>
            <p:cNvPr id="28" name="TextBox 11">
              <a:extLst>
                <a:ext uri="{FF2B5EF4-FFF2-40B4-BE49-F238E27FC236}">
                  <a16:creationId xmlns:a16="http://schemas.microsoft.com/office/drawing/2014/main" id="{0CCFDC94-3F02-5E0A-C9CB-FC0D0692C5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92450" y="2799167"/>
              <a:ext cx="3439930" cy="26776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lvl="0" algn="just"/>
              <a:r>
                <a:rPr lang="nl-NL" sz="2800" b="1" spc="-60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Mỗi giáo viên không ngừng học hỏi, sáng tạo, đem hết khả năng và niềm đam mê, lòng nhiệt tình cho công tác giáo dục.</a:t>
              </a:r>
              <a:endParaRPr lang="en-US" sz="2800" b="1" dirty="0">
                <a:solidFill>
                  <a:srgbClr val="0000FF"/>
                </a:solidFill>
              </a:endParaRPr>
            </a:p>
          </p:txBody>
        </p:sp>
        <p:sp>
          <p:nvSpPr>
            <p:cNvPr id="29" name="TextBox 11">
              <a:extLst>
                <a:ext uri="{FF2B5EF4-FFF2-40B4-BE49-F238E27FC236}">
                  <a16:creationId xmlns:a16="http://schemas.microsoft.com/office/drawing/2014/main" id="{3F0A912F-3D18-5F12-87B4-957F5BBBAD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52322" y="2987864"/>
              <a:ext cx="1145710" cy="276999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1200" kern="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cxnSp>
        <p:nvCxnSpPr>
          <p:cNvPr id="32" name="直接连接符 49">
            <a:extLst>
              <a:ext uri="{FF2B5EF4-FFF2-40B4-BE49-F238E27FC236}">
                <a16:creationId xmlns:a16="http://schemas.microsoft.com/office/drawing/2014/main" id="{A9708DF6-C255-436B-0979-E9C7AF818E87}"/>
              </a:ext>
            </a:extLst>
          </p:cNvPr>
          <p:cNvCxnSpPr>
            <a:cxnSpLocks/>
          </p:cNvCxnSpPr>
          <p:nvPr/>
        </p:nvCxnSpPr>
        <p:spPr>
          <a:xfrm flipH="1">
            <a:off x="7426856" y="2654980"/>
            <a:ext cx="3656759" cy="0"/>
          </a:xfrm>
          <a:prstGeom prst="line">
            <a:avLst/>
          </a:prstGeom>
          <a:noFill/>
          <a:ln w="12700" cap="flat" cmpd="sng" algn="ctr">
            <a:solidFill>
              <a:srgbClr val="FF66FF"/>
            </a:solidFill>
            <a:prstDash val="sysDot"/>
            <a:headEnd type="oval"/>
            <a:tailEnd type="oval"/>
          </a:ln>
          <a:effectLst/>
        </p:spPr>
      </p:cxnSp>
      <p:cxnSp>
        <p:nvCxnSpPr>
          <p:cNvPr id="33" name="直接连接符 50">
            <a:extLst>
              <a:ext uri="{FF2B5EF4-FFF2-40B4-BE49-F238E27FC236}">
                <a16:creationId xmlns:a16="http://schemas.microsoft.com/office/drawing/2014/main" id="{F1EB4C4F-1EB5-94F9-D77E-9C91F8A23DBC}"/>
              </a:ext>
            </a:extLst>
          </p:cNvPr>
          <p:cNvCxnSpPr>
            <a:cxnSpLocks/>
          </p:cNvCxnSpPr>
          <p:nvPr/>
        </p:nvCxnSpPr>
        <p:spPr>
          <a:xfrm flipH="1">
            <a:off x="6859990" y="3406256"/>
            <a:ext cx="4303729" cy="0"/>
          </a:xfrm>
          <a:prstGeom prst="line">
            <a:avLst/>
          </a:prstGeom>
          <a:noFill/>
          <a:ln w="12700" cap="flat" cmpd="sng" algn="ctr">
            <a:solidFill>
              <a:srgbClr val="8B5F31"/>
            </a:solidFill>
            <a:prstDash val="sysDot"/>
            <a:headEnd type="oval"/>
            <a:tailEnd type="oval"/>
          </a:ln>
          <a:effectLst/>
        </p:spPr>
      </p:cxnSp>
      <p:sp>
        <p:nvSpPr>
          <p:cNvPr id="34" name="心形 17">
            <a:extLst>
              <a:ext uri="{FF2B5EF4-FFF2-40B4-BE49-F238E27FC236}">
                <a16:creationId xmlns:a16="http://schemas.microsoft.com/office/drawing/2014/main" id="{9D11C245-AB4D-42E1-EA3F-DA942D8B27E2}"/>
              </a:ext>
            </a:extLst>
          </p:cNvPr>
          <p:cNvSpPr/>
          <p:nvPr/>
        </p:nvSpPr>
        <p:spPr>
          <a:xfrm>
            <a:off x="4895690" y="1846025"/>
            <a:ext cx="741787" cy="1363056"/>
          </a:xfrm>
          <a:custGeom>
            <a:avLst/>
            <a:gdLst>
              <a:gd name="connsiteX0" fmla="*/ 736082 w 1472164"/>
              <a:gd name="connsiteY0" fmla="*/ 345038 h 1380153"/>
              <a:gd name="connsiteX1" fmla="*/ 736082 w 1472164"/>
              <a:gd name="connsiteY1" fmla="*/ 1380153 h 1380153"/>
              <a:gd name="connsiteX2" fmla="*/ 736082 w 1472164"/>
              <a:gd name="connsiteY2" fmla="*/ 345038 h 1380153"/>
              <a:gd name="connsiteX0" fmla="*/ 741448 w 1410624"/>
              <a:gd name="connsiteY0" fmla="*/ 327941 h 1363056"/>
              <a:gd name="connsiteX1" fmla="*/ 741448 w 1410624"/>
              <a:gd name="connsiteY1" fmla="*/ 1363056 h 1363056"/>
              <a:gd name="connsiteX2" fmla="*/ 741448 w 1410624"/>
              <a:gd name="connsiteY2" fmla="*/ 327941 h 1363056"/>
              <a:gd name="connsiteX0" fmla="*/ 741448 w 743461"/>
              <a:gd name="connsiteY0" fmla="*/ 327941 h 1363056"/>
              <a:gd name="connsiteX1" fmla="*/ 741448 w 743461"/>
              <a:gd name="connsiteY1" fmla="*/ 1363056 h 1363056"/>
              <a:gd name="connsiteX2" fmla="*/ 741448 w 743461"/>
              <a:gd name="connsiteY2" fmla="*/ 327941 h 1363056"/>
              <a:gd name="connsiteX0" fmla="*/ 741448 w 741588"/>
              <a:gd name="connsiteY0" fmla="*/ 327941 h 1363056"/>
              <a:gd name="connsiteX1" fmla="*/ 741448 w 741588"/>
              <a:gd name="connsiteY1" fmla="*/ 1363056 h 1363056"/>
              <a:gd name="connsiteX2" fmla="*/ 741448 w 741588"/>
              <a:gd name="connsiteY2" fmla="*/ 327941 h 1363056"/>
              <a:gd name="connsiteX0" fmla="*/ 741448 w 741787"/>
              <a:gd name="connsiteY0" fmla="*/ 327941 h 1363056"/>
              <a:gd name="connsiteX1" fmla="*/ 741448 w 741787"/>
              <a:gd name="connsiteY1" fmla="*/ 1363056 h 1363056"/>
              <a:gd name="connsiteX2" fmla="*/ 741448 w 741787"/>
              <a:gd name="connsiteY2" fmla="*/ 327941 h 1363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1787" h="1363056">
                <a:moveTo>
                  <a:pt x="741448" y="327941"/>
                </a:moveTo>
                <a:cubicBezTo>
                  <a:pt x="742304" y="899098"/>
                  <a:pt x="741249" y="512051"/>
                  <a:pt x="741448" y="1363056"/>
                </a:cubicBezTo>
                <a:cubicBezTo>
                  <a:pt x="-761386" y="327941"/>
                  <a:pt x="434747" y="-477148"/>
                  <a:pt x="741448" y="327941"/>
                </a:cubicBezTo>
                <a:close/>
              </a:path>
            </a:pathLst>
          </a:custGeom>
          <a:gradFill>
            <a:gsLst>
              <a:gs pos="100000">
                <a:srgbClr val="B4E664"/>
              </a:gs>
              <a:gs pos="0">
                <a:srgbClr val="0F9605">
                  <a:alpha val="85098"/>
                </a:srgbClr>
              </a:gs>
            </a:gsLst>
            <a:lin ang="16800000" scaled="0"/>
          </a:gra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cxnSp>
        <p:nvCxnSpPr>
          <p:cNvPr id="35" name="直接连接符 52">
            <a:extLst>
              <a:ext uri="{FF2B5EF4-FFF2-40B4-BE49-F238E27FC236}">
                <a16:creationId xmlns:a16="http://schemas.microsoft.com/office/drawing/2014/main" id="{CEB690F9-2440-DD62-9451-8ED2640AD266}"/>
              </a:ext>
            </a:extLst>
          </p:cNvPr>
          <p:cNvCxnSpPr>
            <a:cxnSpLocks/>
          </p:cNvCxnSpPr>
          <p:nvPr/>
        </p:nvCxnSpPr>
        <p:spPr>
          <a:xfrm flipH="1">
            <a:off x="568473" y="1843637"/>
            <a:ext cx="3959878" cy="0"/>
          </a:xfrm>
          <a:prstGeom prst="line">
            <a:avLst/>
          </a:prstGeom>
          <a:noFill/>
          <a:ln w="12700" cap="flat" cmpd="sng" algn="ctr">
            <a:solidFill>
              <a:srgbClr val="0070C0"/>
            </a:solidFill>
            <a:prstDash val="sysDot"/>
            <a:headEnd type="oval"/>
            <a:tailEnd type="oval"/>
          </a:ln>
          <a:effectLst/>
        </p:spPr>
      </p:cxnSp>
      <p:pic>
        <p:nvPicPr>
          <p:cNvPr id="40" name="Picture 39" descr="A picture containing text&#10;&#10;Description automatically generated">
            <a:extLst>
              <a:ext uri="{FF2B5EF4-FFF2-40B4-BE49-F238E27FC236}">
                <a16:creationId xmlns:a16="http://schemas.microsoft.com/office/drawing/2014/main" id="{3C8F21DA-B519-5CAD-ECC2-B0A966051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530" y="4121209"/>
            <a:ext cx="3018238" cy="244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8" grpId="0"/>
      <p:bldP spid="3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8257" y="0"/>
            <a:ext cx="7120144" cy="7159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 KẾT LUẬN</a:t>
            </a:r>
          </a:p>
        </p:txBody>
      </p:sp>
      <p:sp>
        <p:nvSpPr>
          <p:cNvPr id="3" name="Round Diagonal Corner Rectangle 2"/>
          <p:cNvSpPr/>
          <p:nvPr/>
        </p:nvSpPr>
        <p:spPr>
          <a:xfrm>
            <a:off x="2743200" y="615950"/>
            <a:ext cx="6934200" cy="136525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b="1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SỐ GIẢI PHÁP NÂNG CAO CHẤT LƯỢNG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HỌC NÓI VÀ NGHE TRONG CHƯƠNG TRÌNH NGỮ VĂN 6 ( </a:t>
            </a:r>
            <a:r>
              <a:rPr lang="en-US" sz="1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1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1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1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1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tri </a:t>
            </a:r>
            <a:r>
              <a:rPr lang="en-US" sz="1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1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18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752600" y="2514600"/>
            <a:ext cx="3429000" cy="2514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333999" y="2533650"/>
            <a:ext cx="2795589" cy="249555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129588" y="2514600"/>
            <a:ext cx="3452812" cy="2514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 Diagonal Corner Rectangle 7"/>
          <p:cNvSpPr/>
          <p:nvPr/>
        </p:nvSpPr>
        <p:spPr>
          <a:xfrm>
            <a:off x="1905000" y="5562600"/>
            <a:ext cx="3886200" cy="1143000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CẦN THIẾT, CÓ Ý NGHĨA 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TRỌNG</a:t>
            </a:r>
          </a:p>
        </p:txBody>
      </p:sp>
      <p:sp>
        <p:nvSpPr>
          <p:cNvPr id="9" name="Round Diagonal Corner Rectangle 8"/>
          <p:cNvSpPr/>
          <p:nvPr/>
        </p:nvSpPr>
        <p:spPr>
          <a:xfrm>
            <a:off x="6324600" y="5562600"/>
            <a:ext cx="3810000" cy="1143000"/>
          </a:xfrm>
          <a:prstGeom prst="round2Diag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CẦN SỰ QUAN TÂM CỦA XÃ HỘI, NGÀNH GIÁO DỤC, NHÀ TRƯỜNG, GIA ĐÌNH HỌC SINH</a:t>
            </a:r>
          </a:p>
        </p:txBody>
      </p:sp>
      <p:cxnSp>
        <p:nvCxnSpPr>
          <p:cNvPr id="11" name="Straight Arrow Connector 10"/>
          <p:cNvCxnSpPr>
            <a:stCxn id="8" idx="0"/>
            <a:endCxn id="9" idx="2"/>
          </p:cNvCxnSpPr>
          <p:nvPr/>
        </p:nvCxnSpPr>
        <p:spPr>
          <a:xfrm>
            <a:off x="5791200" y="6134100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467100" y="5257800"/>
            <a:ext cx="57864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4" idx="2"/>
          </p:cNvCxnSpPr>
          <p:nvPr/>
        </p:nvCxnSpPr>
        <p:spPr>
          <a:xfrm>
            <a:off x="3467100" y="5029200"/>
            <a:ext cx="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  <a:stCxn id="7" idx="2"/>
          </p:cNvCxnSpPr>
          <p:nvPr/>
        </p:nvCxnSpPr>
        <p:spPr>
          <a:xfrm flipH="1">
            <a:off x="9253589" y="5029200"/>
            <a:ext cx="602405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  <a:stCxn id="6" idx="2"/>
          </p:cNvCxnSpPr>
          <p:nvPr/>
        </p:nvCxnSpPr>
        <p:spPr>
          <a:xfrm flipH="1">
            <a:off x="6658001" y="5029200"/>
            <a:ext cx="73793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600200" y="1485900"/>
            <a:ext cx="0" cy="4648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endCxn id="3" idx="2"/>
          </p:cNvCxnSpPr>
          <p:nvPr/>
        </p:nvCxnSpPr>
        <p:spPr>
          <a:xfrm flipV="1">
            <a:off x="1600200" y="1298575"/>
            <a:ext cx="1143000" cy="1873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8" idx="2"/>
          </p:cNvCxnSpPr>
          <p:nvPr/>
        </p:nvCxnSpPr>
        <p:spPr>
          <a:xfrm>
            <a:off x="1600200" y="6134100"/>
            <a:ext cx="304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467100" y="2209800"/>
            <a:ext cx="57864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cxnSpLocks/>
            <a:endCxn id="6" idx="0"/>
          </p:cNvCxnSpPr>
          <p:nvPr/>
        </p:nvCxnSpPr>
        <p:spPr>
          <a:xfrm>
            <a:off x="6658001" y="2209800"/>
            <a:ext cx="73793" cy="3238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cxnSpLocks/>
            <a:endCxn id="7" idx="0"/>
          </p:cNvCxnSpPr>
          <p:nvPr/>
        </p:nvCxnSpPr>
        <p:spPr>
          <a:xfrm>
            <a:off x="9253589" y="2209800"/>
            <a:ext cx="602405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endCxn id="4" idx="0"/>
          </p:cNvCxnSpPr>
          <p:nvPr/>
        </p:nvCxnSpPr>
        <p:spPr>
          <a:xfrm>
            <a:off x="3467100" y="2209800"/>
            <a:ext cx="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6658001" y="1981200"/>
            <a:ext cx="1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99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8258" y="152402"/>
            <a:ext cx="7577343" cy="1295399"/>
          </a:xfrm>
        </p:spPr>
        <p:txBody>
          <a:bodyPr>
            <a:noAutofit/>
          </a:bodyPr>
          <a:lstStyle/>
          <a:p>
            <a:r>
              <a:rPr lang="en-US" sz="3600" b="1" dirty="0"/>
              <a:t>V. KẾT LUẬN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7" y="-80963"/>
            <a:ext cx="1533320" cy="1393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 descr="C:\Users\KeyBanQuyen.VN\Desktop\TC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200" y="3200400"/>
            <a:ext cx="3186113" cy="323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KeyBanQuyen.VN\Desktop\TC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438400"/>
            <a:ext cx="29718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:\Users\KeyBanQuyen.VN\Desktop\TC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447801"/>
            <a:ext cx="2967037" cy="331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82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8674" name="Picture 2" descr="C:\Users\KeyBanQuyen.VN\Desktop\khung-vien-hoa-cho-powerpoint_0222584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02006" y="2743201"/>
            <a:ext cx="538801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XIN CHÂN THÀNH CẢM ƠN</a:t>
            </a:r>
          </a:p>
        </p:txBody>
      </p:sp>
    </p:spTree>
    <p:extLst>
      <p:ext uri="{BB962C8B-B14F-4D97-AF65-F5344CB8AC3E}">
        <p14:creationId xmlns:p14="http://schemas.microsoft.com/office/powerpoint/2010/main" val="34781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74638"/>
            <a:ext cx="7162800" cy="79216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ĐẶT VẤN ĐỀ</a:t>
            </a:r>
          </a:p>
        </p:txBody>
      </p:sp>
      <p:pic>
        <p:nvPicPr>
          <p:cNvPr id="7" name="Picture 2" descr="C:\Users\KeyBanQuyen.VN\Desktop\hỏ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14450"/>
            <a:ext cx="2895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KeyBanQuyen.VN\Desktop\hỏi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4588998"/>
            <a:ext cx="1981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4343400" y="1278402"/>
            <a:ext cx="7391400" cy="1944689"/>
          </a:xfrm>
          <a:prstGeom prst="wedgeRoundRectCallout">
            <a:avLst>
              <a:gd name="adj1" fmla="val -68313"/>
              <a:gd name="adj2" fmla="val -2888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685802" y="4279510"/>
            <a:ext cx="7162799" cy="2286000"/>
          </a:xfrm>
          <a:prstGeom prst="wedgeRoundRectCallout">
            <a:avLst>
              <a:gd name="adj1" fmla="val 79990"/>
              <a:gd name="adj2" fmla="val 18510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400348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228601"/>
            <a:ext cx="7772400" cy="152400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GD&amp;ĐT HUYỆN THANH TRÌ 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TỨ HIỆP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0" y="5400675"/>
            <a:ext cx="6400800" cy="685800"/>
          </a:xfrm>
        </p:spPr>
        <p:txBody>
          <a:bodyPr>
            <a:normAutofit/>
          </a:bodyPr>
          <a:lstStyle/>
          <a:p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Lan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810000" y="1524000"/>
            <a:ext cx="4495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ubtitle 2"/>
          <p:cNvSpPr txBox="1">
            <a:spLocks/>
          </p:cNvSpPr>
          <p:nvPr/>
        </p:nvSpPr>
        <p:spPr>
          <a:xfrm>
            <a:off x="1562100" y="2284828"/>
            <a:ext cx="9372600" cy="304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 ĐỔI MỚI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SỐ GIẢI PHÁP NÂNG CAO CHẤT LƯỢNG</a:t>
            </a:r>
            <a:endParaRPr lang="en-US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HỌC NÓI VÀ NGHE TRONG CHƯƠNG TRÌNH NGỮ VĂN 6</a:t>
            </a:r>
            <a:endParaRPr lang="en-US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en-US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tri </a:t>
            </a:r>
            <a:r>
              <a:rPr lang="en-US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962400" y="60579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i="1" dirty="0">
              <a:solidFill>
                <a:schemeClr val="tx1"/>
              </a:solidFill>
            </a:endParaRPr>
          </a:p>
        </p:txBody>
      </p:sp>
      <p:pic>
        <p:nvPicPr>
          <p:cNvPr id="8" name="Picture 7" descr="A picture containing plant, flower, wedding, indoor&#10;&#10;Description automatically generated">
            <a:extLst>
              <a:ext uri="{FF2B5EF4-FFF2-40B4-BE49-F238E27FC236}">
                <a16:creationId xmlns:a16="http://schemas.microsoft.com/office/drawing/2014/main" id="{744D991A-021F-4504-BDE3-B939A0012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418" y="4533899"/>
            <a:ext cx="3980018" cy="22098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plant, flower, wedding, indoor&#10;&#10;Description automatically generated">
            <a:extLst>
              <a:ext uri="{FF2B5EF4-FFF2-40B4-BE49-F238E27FC236}">
                <a16:creationId xmlns:a16="http://schemas.microsoft.com/office/drawing/2014/main" id="{610EFB65-AA02-48C1-9011-7854F474A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091" y="4760154"/>
            <a:ext cx="3980018" cy="22098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551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8BA330-D43E-E1EB-F3D4-39AF803AA7CC}"/>
              </a:ext>
            </a:extLst>
          </p:cNvPr>
          <p:cNvSpPr/>
          <p:nvPr/>
        </p:nvSpPr>
        <p:spPr>
          <a:xfrm>
            <a:off x="7374287" y="1063552"/>
            <a:ext cx="4513600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ĐỐI TƯỢNG ÁP DỤNG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E381C7-3D30-A2EF-4F7F-91C9F0D17E4B}"/>
              </a:ext>
            </a:extLst>
          </p:cNvPr>
          <p:cNvSpPr txBox="1"/>
          <p:nvPr/>
        </p:nvSpPr>
        <p:spPr>
          <a:xfrm>
            <a:off x="6959014" y="2787783"/>
            <a:ext cx="4998951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Học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sinh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Trường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THCS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Tứ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Hiệp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Thanh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Trì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–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Hà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Nội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6" name="Picture 5" descr="A picture containing plant, flower, wedding, indoor&#10;&#10;Description automatically generated">
            <a:extLst>
              <a:ext uri="{FF2B5EF4-FFF2-40B4-BE49-F238E27FC236}">
                <a16:creationId xmlns:a16="http://schemas.microsoft.com/office/drawing/2014/main" id="{9845D944-569F-4337-8662-B77B765C2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4613348"/>
            <a:ext cx="4254500" cy="2362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33BC97-7F69-4A60-9C6A-A9DCDA7D5D16}"/>
              </a:ext>
            </a:extLst>
          </p:cNvPr>
          <p:cNvSpPr/>
          <p:nvPr/>
        </p:nvSpPr>
        <p:spPr>
          <a:xfrm>
            <a:off x="457200" y="685800"/>
            <a:ext cx="6629400" cy="548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HÌNH ẢNH TRƯỜNG THCS TỨ HIỆP</a:t>
            </a:r>
          </a:p>
        </p:txBody>
      </p:sp>
    </p:spTree>
    <p:extLst>
      <p:ext uri="{BB962C8B-B14F-4D97-AF65-F5344CB8AC3E}">
        <p14:creationId xmlns:p14="http://schemas.microsoft.com/office/powerpoint/2010/main" val="180800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lant, flower, wedding, indoor&#10;&#10;Description automatically generated">
            <a:extLst>
              <a:ext uri="{FF2B5EF4-FFF2-40B4-BE49-F238E27FC236}">
                <a16:creationId xmlns:a16="http://schemas.microsoft.com/office/drawing/2014/main" id="{9845D944-569F-4337-8662-B77B765C2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4613348"/>
            <a:ext cx="4254500" cy="2362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F83263-0F35-4CAD-A5C9-C5FEF1E120A7}"/>
              </a:ext>
            </a:extLst>
          </p:cNvPr>
          <p:cNvSpPr txBox="1"/>
          <p:nvPr/>
        </p:nvSpPr>
        <p:spPr>
          <a:xfrm>
            <a:off x="3819638" y="568238"/>
            <a:ext cx="48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CƠ SỞ LÍ LUẬN </a:t>
            </a:r>
          </a:p>
        </p:txBody>
      </p:sp>
      <p:grpSp>
        <p:nvGrpSpPr>
          <p:cNvPr id="16" name="f47a943a-ed01-4833-bdfd-bba591e62f8d">
            <a:extLst>
              <a:ext uri="{FF2B5EF4-FFF2-40B4-BE49-F238E27FC236}">
                <a16:creationId xmlns:a16="http://schemas.microsoft.com/office/drawing/2014/main" id="{8ADF7B91-207B-437C-B555-D7231BD6BE56}"/>
              </a:ext>
            </a:extLst>
          </p:cNvPr>
          <p:cNvGrpSpPr>
            <a:grpSpLocks noChangeAspect="1"/>
          </p:cNvGrpSpPr>
          <p:nvPr/>
        </p:nvGrpSpPr>
        <p:grpSpPr>
          <a:xfrm>
            <a:off x="589935" y="1683317"/>
            <a:ext cx="11093067" cy="3634420"/>
            <a:chOff x="1295401" y="1408895"/>
            <a:chExt cx="9601200" cy="3145641"/>
          </a:xfrm>
        </p:grpSpPr>
        <p:sp>
          <p:nvSpPr>
            <p:cNvPr id="17" name="Rectangle: Rounded Corners 5">
              <a:extLst>
                <a:ext uri="{FF2B5EF4-FFF2-40B4-BE49-F238E27FC236}">
                  <a16:creationId xmlns:a16="http://schemas.microsoft.com/office/drawing/2014/main" id="{59791532-4A8A-41C2-AA46-7BBDFB44055E}"/>
                </a:ext>
              </a:extLst>
            </p:cNvPr>
            <p:cNvSpPr/>
            <p:nvPr/>
          </p:nvSpPr>
          <p:spPr>
            <a:xfrm>
              <a:off x="1295401" y="1822736"/>
              <a:ext cx="2864585" cy="2496192"/>
            </a:xfrm>
            <a:prstGeom prst="roundRect">
              <a:avLst>
                <a:gd name="adj" fmla="val 5694"/>
              </a:avLst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/>
            </a:p>
          </p:txBody>
        </p:sp>
        <p:grpSp>
          <p:nvGrpSpPr>
            <p:cNvPr id="18" name="Group 6">
              <a:extLst>
                <a:ext uri="{FF2B5EF4-FFF2-40B4-BE49-F238E27FC236}">
                  <a16:creationId xmlns:a16="http://schemas.microsoft.com/office/drawing/2014/main" id="{B3580CE4-BF1C-4DE8-A475-DAEAF2F414DD}"/>
                </a:ext>
              </a:extLst>
            </p:cNvPr>
            <p:cNvGrpSpPr/>
            <p:nvPr/>
          </p:nvGrpSpPr>
          <p:grpSpPr>
            <a:xfrm>
              <a:off x="2303165" y="1411750"/>
              <a:ext cx="803870" cy="803870"/>
              <a:chOff x="2247900" y="1225947"/>
              <a:chExt cx="914400" cy="914400"/>
            </a:xfrm>
          </p:grpSpPr>
          <p:sp>
            <p:nvSpPr>
              <p:cNvPr id="29" name="Rectangle: Rounded Corners 9">
                <a:extLst>
                  <a:ext uri="{FF2B5EF4-FFF2-40B4-BE49-F238E27FC236}">
                    <a16:creationId xmlns:a16="http://schemas.microsoft.com/office/drawing/2014/main" id="{F62A6748-C56D-49A7-89BD-EE39E45258A6}"/>
                  </a:ext>
                </a:extLst>
              </p:cNvPr>
              <p:cNvSpPr/>
              <p:nvPr/>
            </p:nvSpPr>
            <p:spPr>
              <a:xfrm>
                <a:off x="2247900" y="1225947"/>
                <a:ext cx="914400" cy="914400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30" name="Freeform: Shape 10">
                <a:extLst>
                  <a:ext uri="{FF2B5EF4-FFF2-40B4-BE49-F238E27FC236}">
                    <a16:creationId xmlns:a16="http://schemas.microsoft.com/office/drawing/2014/main" id="{20E98A15-72D1-48ED-9050-553A9C0B3D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8417" y="1467073"/>
                <a:ext cx="493366" cy="432146"/>
              </a:xfrm>
              <a:custGeom>
                <a:avLst/>
                <a:gdLst>
                  <a:gd name="T0" fmla="*/ 212060 w 602"/>
                  <a:gd name="T1" fmla="*/ 103681 h 531"/>
                  <a:gd name="T2" fmla="*/ 112352 w 602"/>
                  <a:gd name="T3" fmla="*/ 144579 h 531"/>
                  <a:gd name="T4" fmla="*/ 112352 w 602"/>
                  <a:gd name="T5" fmla="*/ 144579 h 531"/>
                  <a:gd name="T6" fmla="*/ 109823 w 602"/>
                  <a:gd name="T7" fmla="*/ 147090 h 531"/>
                  <a:gd name="T8" fmla="*/ 104766 w 602"/>
                  <a:gd name="T9" fmla="*/ 144579 h 531"/>
                  <a:gd name="T10" fmla="*/ 104766 w 602"/>
                  <a:gd name="T11" fmla="*/ 144579 h 531"/>
                  <a:gd name="T12" fmla="*/ 5419 w 602"/>
                  <a:gd name="T13" fmla="*/ 103681 h 531"/>
                  <a:gd name="T14" fmla="*/ 10477 w 602"/>
                  <a:gd name="T15" fmla="*/ 86102 h 531"/>
                  <a:gd name="T16" fmla="*/ 15534 w 602"/>
                  <a:gd name="T17" fmla="*/ 86102 h 531"/>
                  <a:gd name="T18" fmla="*/ 15534 w 602"/>
                  <a:gd name="T19" fmla="*/ 86102 h 531"/>
                  <a:gd name="T20" fmla="*/ 204474 w 602"/>
                  <a:gd name="T21" fmla="*/ 86102 h 531"/>
                  <a:gd name="T22" fmla="*/ 204474 w 602"/>
                  <a:gd name="T23" fmla="*/ 86102 h 531"/>
                  <a:gd name="T24" fmla="*/ 207002 w 602"/>
                  <a:gd name="T25" fmla="*/ 86102 h 531"/>
                  <a:gd name="T26" fmla="*/ 212060 w 602"/>
                  <a:gd name="T27" fmla="*/ 103681 h 531"/>
                  <a:gd name="T28" fmla="*/ 212060 w 602"/>
                  <a:gd name="T29" fmla="*/ 60630 h 531"/>
                  <a:gd name="T30" fmla="*/ 112352 w 602"/>
                  <a:gd name="T31" fmla="*/ 101169 h 531"/>
                  <a:gd name="T32" fmla="*/ 112352 w 602"/>
                  <a:gd name="T33" fmla="*/ 101169 h 531"/>
                  <a:gd name="T34" fmla="*/ 109823 w 602"/>
                  <a:gd name="T35" fmla="*/ 101169 h 531"/>
                  <a:gd name="T36" fmla="*/ 104766 w 602"/>
                  <a:gd name="T37" fmla="*/ 101169 h 531"/>
                  <a:gd name="T38" fmla="*/ 104766 w 602"/>
                  <a:gd name="T39" fmla="*/ 101169 h 531"/>
                  <a:gd name="T40" fmla="*/ 5419 w 602"/>
                  <a:gd name="T41" fmla="*/ 60630 h 531"/>
                  <a:gd name="T42" fmla="*/ 5419 w 602"/>
                  <a:gd name="T43" fmla="*/ 43051 h 531"/>
                  <a:gd name="T44" fmla="*/ 104766 w 602"/>
                  <a:gd name="T45" fmla="*/ 2511 h 531"/>
                  <a:gd name="T46" fmla="*/ 104766 w 602"/>
                  <a:gd name="T47" fmla="*/ 2511 h 531"/>
                  <a:gd name="T48" fmla="*/ 109823 w 602"/>
                  <a:gd name="T49" fmla="*/ 0 h 531"/>
                  <a:gd name="T50" fmla="*/ 112352 w 602"/>
                  <a:gd name="T51" fmla="*/ 2511 h 531"/>
                  <a:gd name="T52" fmla="*/ 112352 w 602"/>
                  <a:gd name="T53" fmla="*/ 2511 h 531"/>
                  <a:gd name="T54" fmla="*/ 212060 w 602"/>
                  <a:gd name="T55" fmla="*/ 43051 h 531"/>
                  <a:gd name="T56" fmla="*/ 212060 w 602"/>
                  <a:gd name="T57" fmla="*/ 60630 h 531"/>
                  <a:gd name="T58" fmla="*/ 10477 w 602"/>
                  <a:gd name="T59" fmla="*/ 129153 h 531"/>
                  <a:gd name="T60" fmla="*/ 15534 w 602"/>
                  <a:gd name="T61" fmla="*/ 129153 h 531"/>
                  <a:gd name="T62" fmla="*/ 15534 w 602"/>
                  <a:gd name="T63" fmla="*/ 129153 h 531"/>
                  <a:gd name="T64" fmla="*/ 204474 w 602"/>
                  <a:gd name="T65" fmla="*/ 129153 h 531"/>
                  <a:gd name="T66" fmla="*/ 204474 w 602"/>
                  <a:gd name="T67" fmla="*/ 129153 h 531"/>
                  <a:gd name="T68" fmla="*/ 207002 w 602"/>
                  <a:gd name="T69" fmla="*/ 129153 h 531"/>
                  <a:gd name="T70" fmla="*/ 212060 w 602"/>
                  <a:gd name="T71" fmla="*/ 149602 h 531"/>
                  <a:gd name="T72" fmla="*/ 112352 w 602"/>
                  <a:gd name="T73" fmla="*/ 190141 h 531"/>
                  <a:gd name="T74" fmla="*/ 112352 w 602"/>
                  <a:gd name="T75" fmla="*/ 190141 h 531"/>
                  <a:gd name="T76" fmla="*/ 109823 w 602"/>
                  <a:gd name="T77" fmla="*/ 190141 h 531"/>
                  <a:gd name="T78" fmla="*/ 104766 w 602"/>
                  <a:gd name="T79" fmla="*/ 190141 h 531"/>
                  <a:gd name="T80" fmla="*/ 104766 w 602"/>
                  <a:gd name="T81" fmla="*/ 190141 h 531"/>
                  <a:gd name="T82" fmla="*/ 5419 w 602"/>
                  <a:gd name="T83" fmla="*/ 149602 h 531"/>
                  <a:gd name="T84" fmla="*/ 10477 w 602"/>
                  <a:gd name="T85" fmla="*/ 129153 h 531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602" h="531">
                    <a:moveTo>
                      <a:pt x="587" y="289"/>
                    </a:moveTo>
                    <a:lnTo>
                      <a:pt x="587" y="289"/>
                    </a:lnTo>
                    <a:cubicBezTo>
                      <a:pt x="311" y="403"/>
                      <a:pt x="311" y="403"/>
                      <a:pt x="311" y="403"/>
                    </a:cubicBezTo>
                    <a:cubicBezTo>
                      <a:pt x="311" y="410"/>
                      <a:pt x="304" y="410"/>
                      <a:pt x="304" y="410"/>
                    </a:cubicBezTo>
                    <a:cubicBezTo>
                      <a:pt x="297" y="410"/>
                      <a:pt x="297" y="410"/>
                      <a:pt x="290" y="403"/>
                    </a:cubicBezTo>
                    <a:cubicBezTo>
                      <a:pt x="15" y="289"/>
                      <a:pt x="15" y="289"/>
                      <a:pt x="15" y="289"/>
                    </a:cubicBezTo>
                    <a:cubicBezTo>
                      <a:pt x="7" y="289"/>
                      <a:pt x="0" y="275"/>
                      <a:pt x="0" y="268"/>
                    </a:cubicBezTo>
                    <a:cubicBezTo>
                      <a:pt x="0" y="247"/>
                      <a:pt x="15" y="240"/>
                      <a:pt x="29" y="240"/>
                    </a:cubicBezTo>
                    <a:cubicBezTo>
                      <a:pt x="36" y="240"/>
                      <a:pt x="36" y="240"/>
                      <a:pt x="43" y="240"/>
                    </a:cubicBezTo>
                    <a:cubicBezTo>
                      <a:pt x="304" y="346"/>
                      <a:pt x="304" y="346"/>
                      <a:pt x="304" y="346"/>
                    </a:cubicBezTo>
                    <a:cubicBezTo>
                      <a:pt x="566" y="240"/>
                      <a:pt x="566" y="240"/>
                      <a:pt x="566" y="240"/>
                    </a:cubicBezTo>
                    <a:lnTo>
                      <a:pt x="573" y="240"/>
                    </a:lnTo>
                    <a:cubicBezTo>
                      <a:pt x="594" y="240"/>
                      <a:pt x="601" y="247"/>
                      <a:pt x="601" y="268"/>
                    </a:cubicBezTo>
                    <a:cubicBezTo>
                      <a:pt x="601" y="275"/>
                      <a:pt x="594" y="289"/>
                      <a:pt x="587" y="289"/>
                    </a:cubicBezTo>
                    <a:close/>
                    <a:moveTo>
                      <a:pt x="587" y="169"/>
                    </a:moveTo>
                    <a:lnTo>
                      <a:pt x="587" y="169"/>
                    </a:lnTo>
                    <a:cubicBezTo>
                      <a:pt x="311" y="282"/>
                      <a:pt x="311" y="282"/>
                      <a:pt x="311" y="282"/>
                    </a:cubicBezTo>
                    <a:lnTo>
                      <a:pt x="304" y="282"/>
                    </a:lnTo>
                    <a:cubicBezTo>
                      <a:pt x="297" y="282"/>
                      <a:pt x="297" y="282"/>
                      <a:pt x="290" y="282"/>
                    </a:cubicBezTo>
                    <a:cubicBezTo>
                      <a:pt x="15" y="169"/>
                      <a:pt x="15" y="169"/>
                      <a:pt x="15" y="169"/>
                    </a:cubicBezTo>
                    <a:cubicBezTo>
                      <a:pt x="7" y="162"/>
                      <a:pt x="0" y="155"/>
                      <a:pt x="0" y="141"/>
                    </a:cubicBezTo>
                    <a:cubicBezTo>
                      <a:pt x="0" y="134"/>
                      <a:pt x="7" y="120"/>
                      <a:pt x="15" y="120"/>
                    </a:cubicBezTo>
                    <a:cubicBezTo>
                      <a:pt x="290" y="7"/>
                      <a:pt x="290" y="7"/>
                      <a:pt x="290" y="7"/>
                    </a:cubicBezTo>
                    <a:cubicBezTo>
                      <a:pt x="297" y="0"/>
                      <a:pt x="297" y="0"/>
                      <a:pt x="304" y="0"/>
                    </a:cubicBezTo>
                    <a:cubicBezTo>
                      <a:pt x="304" y="0"/>
                      <a:pt x="311" y="0"/>
                      <a:pt x="311" y="7"/>
                    </a:cubicBezTo>
                    <a:cubicBezTo>
                      <a:pt x="587" y="120"/>
                      <a:pt x="587" y="120"/>
                      <a:pt x="587" y="120"/>
                    </a:cubicBezTo>
                    <a:cubicBezTo>
                      <a:pt x="594" y="120"/>
                      <a:pt x="601" y="134"/>
                      <a:pt x="601" y="141"/>
                    </a:cubicBezTo>
                    <a:cubicBezTo>
                      <a:pt x="601" y="155"/>
                      <a:pt x="594" y="162"/>
                      <a:pt x="587" y="169"/>
                    </a:cubicBezTo>
                    <a:close/>
                    <a:moveTo>
                      <a:pt x="29" y="360"/>
                    </a:moveTo>
                    <a:lnTo>
                      <a:pt x="29" y="360"/>
                    </a:lnTo>
                    <a:cubicBezTo>
                      <a:pt x="36" y="360"/>
                      <a:pt x="36" y="360"/>
                      <a:pt x="43" y="360"/>
                    </a:cubicBezTo>
                    <a:cubicBezTo>
                      <a:pt x="304" y="473"/>
                      <a:pt x="304" y="473"/>
                      <a:pt x="304" y="473"/>
                    </a:cubicBezTo>
                    <a:cubicBezTo>
                      <a:pt x="566" y="360"/>
                      <a:pt x="566" y="360"/>
                      <a:pt x="566" y="360"/>
                    </a:cubicBezTo>
                    <a:lnTo>
                      <a:pt x="573" y="360"/>
                    </a:lnTo>
                    <a:cubicBezTo>
                      <a:pt x="594" y="360"/>
                      <a:pt x="601" y="374"/>
                      <a:pt x="601" y="388"/>
                    </a:cubicBezTo>
                    <a:cubicBezTo>
                      <a:pt x="601" y="403"/>
                      <a:pt x="594" y="410"/>
                      <a:pt x="587" y="417"/>
                    </a:cubicBezTo>
                    <a:cubicBezTo>
                      <a:pt x="311" y="530"/>
                      <a:pt x="311" y="530"/>
                      <a:pt x="311" y="530"/>
                    </a:cubicBezTo>
                    <a:lnTo>
                      <a:pt x="304" y="530"/>
                    </a:lnTo>
                    <a:cubicBezTo>
                      <a:pt x="297" y="530"/>
                      <a:pt x="297" y="530"/>
                      <a:pt x="290" y="530"/>
                    </a:cubicBezTo>
                    <a:cubicBezTo>
                      <a:pt x="15" y="417"/>
                      <a:pt x="15" y="417"/>
                      <a:pt x="15" y="417"/>
                    </a:cubicBezTo>
                    <a:cubicBezTo>
                      <a:pt x="7" y="410"/>
                      <a:pt x="0" y="403"/>
                      <a:pt x="0" y="388"/>
                    </a:cubicBezTo>
                    <a:cubicBezTo>
                      <a:pt x="0" y="374"/>
                      <a:pt x="15" y="360"/>
                      <a:pt x="29" y="36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9" name="Rectangle: Rounded Corners 12">
              <a:extLst>
                <a:ext uri="{FF2B5EF4-FFF2-40B4-BE49-F238E27FC236}">
                  <a16:creationId xmlns:a16="http://schemas.microsoft.com/office/drawing/2014/main" id="{BAA977E1-803B-4F5E-8062-9C31AF8D8AD0}"/>
                </a:ext>
              </a:extLst>
            </p:cNvPr>
            <p:cNvSpPr/>
            <p:nvPr/>
          </p:nvSpPr>
          <p:spPr>
            <a:xfrm>
              <a:off x="4686300" y="1822737"/>
              <a:ext cx="2819399" cy="2496191"/>
            </a:xfrm>
            <a:prstGeom prst="roundRect">
              <a:avLst>
                <a:gd name="adj" fmla="val 5694"/>
              </a:avLst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/>
            </a:p>
          </p:txBody>
        </p:sp>
        <p:grpSp>
          <p:nvGrpSpPr>
            <p:cNvPr id="20" name="Group 13">
              <a:extLst>
                <a:ext uri="{FF2B5EF4-FFF2-40B4-BE49-F238E27FC236}">
                  <a16:creationId xmlns:a16="http://schemas.microsoft.com/office/drawing/2014/main" id="{18F4AB16-C3B9-4B2C-90D2-2FC6FFF6595B}"/>
                </a:ext>
              </a:extLst>
            </p:cNvPr>
            <p:cNvGrpSpPr/>
            <p:nvPr/>
          </p:nvGrpSpPr>
          <p:grpSpPr>
            <a:xfrm>
              <a:off x="5694065" y="1411748"/>
              <a:ext cx="803870" cy="803870"/>
              <a:chOff x="5638800" y="1225947"/>
              <a:chExt cx="914400" cy="914400"/>
            </a:xfrm>
          </p:grpSpPr>
          <p:sp>
            <p:nvSpPr>
              <p:cNvPr id="27" name="Rectangle: Rounded Corners 16">
                <a:extLst>
                  <a:ext uri="{FF2B5EF4-FFF2-40B4-BE49-F238E27FC236}">
                    <a16:creationId xmlns:a16="http://schemas.microsoft.com/office/drawing/2014/main" id="{B0194E1C-95F4-4DB8-86AE-AE7BC4116DFD}"/>
                  </a:ext>
                </a:extLst>
              </p:cNvPr>
              <p:cNvSpPr/>
              <p:nvPr/>
            </p:nvSpPr>
            <p:spPr>
              <a:xfrm>
                <a:off x="5638800" y="1225947"/>
                <a:ext cx="914400" cy="914400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" name="Freeform: Shape 17">
                <a:extLst>
                  <a:ext uri="{FF2B5EF4-FFF2-40B4-BE49-F238E27FC236}">
                    <a16:creationId xmlns:a16="http://schemas.microsoft.com/office/drawing/2014/main" id="{EF4A1E70-C430-412D-9890-70D98CFA09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2919" y="1449011"/>
                <a:ext cx="486162" cy="475360"/>
              </a:xfrm>
              <a:custGeom>
                <a:avLst/>
                <a:gdLst>
                  <a:gd name="T0" fmla="*/ 203841 w 594"/>
                  <a:gd name="T1" fmla="*/ 122628 h 581"/>
                  <a:gd name="T2" fmla="*/ 201316 w 594"/>
                  <a:gd name="T3" fmla="*/ 122628 h 581"/>
                  <a:gd name="T4" fmla="*/ 196265 w 594"/>
                  <a:gd name="T5" fmla="*/ 140301 h 581"/>
                  <a:gd name="T6" fmla="*/ 196265 w 594"/>
                  <a:gd name="T7" fmla="*/ 142826 h 581"/>
                  <a:gd name="T8" fmla="*/ 196265 w 594"/>
                  <a:gd name="T9" fmla="*/ 145351 h 581"/>
                  <a:gd name="T10" fmla="*/ 196265 w 594"/>
                  <a:gd name="T11" fmla="*/ 145351 h 581"/>
                  <a:gd name="T12" fmla="*/ 193739 w 594"/>
                  <a:gd name="T13" fmla="*/ 147875 h 581"/>
                  <a:gd name="T14" fmla="*/ 185802 w 594"/>
                  <a:gd name="T15" fmla="*/ 150400 h 581"/>
                  <a:gd name="T16" fmla="*/ 185802 w 594"/>
                  <a:gd name="T17" fmla="*/ 150400 h 581"/>
                  <a:gd name="T18" fmla="*/ 155497 w 594"/>
                  <a:gd name="T19" fmla="*/ 122628 h 581"/>
                  <a:gd name="T20" fmla="*/ 155497 w 594"/>
                  <a:gd name="T21" fmla="*/ 122628 h 581"/>
                  <a:gd name="T22" fmla="*/ 50870 w 594"/>
                  <a:gd name="T23" fmla="*/ 112169 h 581"/>
                  <a:gd name="T24" fmla="*/ 60972 w 594"/>
                  <a:gd name="T25" fmla="*/ 0 h 581"/>
                  <a:gd name="T26" fmla="*/ 213943 w 594"/>
                  <a:gd name="T27" fmla="*/ 10459 h 581"/>
                  <a:gd name="T28" fmla="*/ 203841 w 594"/>
                  <a:gd name="T29" fmla="*/ 122628 h 581"/>
                  <a:gd name="T30" fmla="*/ 150446 w 594"/>
                  <a:gd name="T31" fmla="*/ 132727 h 581"/>
                  <a:gd name="T32" fmla="*/ 173175 w 594"/>
                  <a:gd name="T33" fmla="*/ 155810 h 581"/>
                  <a:gd name="T34" fmla="*/ 185802 w 594"/>
                  <a:gd name="T35" fmla="*/ 168433 h 581"/>
                  <a:gd name="T36" fmla="*/ 175700 w 594"/>
                  <a:gd name="T37" fmla="*/ 178532 h 581"/>
                  <a:gd name="T38" fmla="*/ 104266 w 594"/>
                  <a:gd name="T39" fmla="*/ 178532 h 581"/>
                  <a:gd name="T40" fmla="*/ 81537 w 594"/>
                  <a:gd name="T41" fmla="*/ 178532 h 581"/>
                  <a:gd name="T42" fmla="*/ 71074 w 594"/>
                  <a:gd name="T43" fmla="*/ 178532 h 581"/>
                  <a:gd name="T44" fmla="*/ 40768 w 594"/>
                  <a:gd name="T45" fmla="*/ 204140 h 581"/>
                  <a:gd name="T46" fmla="*/ 32831 w 594"/>
                  <a:gd name="T47" fmla="*/ 209189 h 581"/>
                  <a:gd name="T48" fmla="*/ 32831 w 594"/>
                  <a:gd name="T49" fmla="*/ 209189 h 581"/>
                  <a:gd name="T50" fmla="*/ 25255 w 594"/>
                  <a:gd name="T51" fmla="*/ 204140 h 581"/>
                  <a:gd name="T52" fmla="*/ 25255 w 594"/>
                  <a:gd name="T53" fmla="*/ 204140 h 581"/>
                  <a:gd name="T54" fmla="*/ 25255 w 594"/>
                  <a:gd name="T55" fmla="*/ 201615 h 581"/>
                  <a:gd name="T56" fmla="*/ 22729 w 594"/>
                  <a:gd name="T57" fmla="*/ 199091 h 581"/>
                  <a:gd name="T58" fmla="*/ 22729 w 594"/>
                  <a:gd name="T59" fmla="*/ 178532 h 581"/>
                  <a:gd name="T60" fmla="*/ 22729 w 594"/>
                  <a:gd name="T61" fmla="*/ 178532 h 581"/>
                  <a:gd name="T62" fmla="*/ 0 w 594"/>
                  <a:gd name="T63" fmla="*/ 168433 h 581"/>
                  <a:gd name="T64" fmla="*/ 0 w 594"/>
                  <a:gd name="T65" fmla="*/ 51215 h 581"/>
                  <a:gd name="T66" fmla="*/ 40768 w 594"/>
                  <a:gd name="T67" fmla="*/ 40756 h 581"/>
                  <a:gd name="T68" fmla="*/ 60972 w 594"/>
                  <a:gd name="T69" fmla="*/ 132727 h 58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94" h="581">
                    <a:moveTo>
                      <a:pt x="565" y="340"/>
                    </a:moveTo>
                    <a:lnTo>
                      <a:pt x="565" y="340"/>
                    </a:lnTo>
                    <a:cubicBezTo>
                      <a:pt x="558" y="340"/>
                      <a:pt x="558" y="340"/>
                      <a:pt x="558" y="340"/>
                    </a:cubicBezTo>
                    <a:cubicBezTo>
                      <a:pt x="544" y="340"/>
                      <a:pt x="544" y="340"/>
                      <a:pt x="544" y="340"/>
                    </a:cubicBezTo>
                    <a:cubicBezTo>
                      <a:pt x="544" y="389"/>
                      <a:pt x="544" y="389"/>
                      <a:pt x="544" y="389"/>
                    </a:cubicBezTo>
                    <a:lnTo>
                      <a:pt x="544" y="396"/>
                    </a:lnTo>
                    <a:cubicBezTo>
                      <a:pt x="544" y="396"/>
                      <a:pt x="544" y="396"/>
                      <a:pt x="544" y="403"/>
                    </a:cubicBezTo>
                    <a:lnTo>
                      <a:pt x="537" y="410"/>
                    </a:lnTo>
                    <a:cubicBezTo>
                      <a:pt x="530" y="417"/>
                      <a:pt x="523" y="417"/>
                      <a:pt x="515" y="417"/>
                    </a:cubicBezTo>
                    <a:cubicBezTo>
                      <a:pt x="508" y="417"/>
                      <a:pt x="501" y="417"/>
                      <a:pt x="501" y="410"/>
                    </a:cubicBezTo>
                    <a:cubicBezTo>
                      <a:pt x="431" y="340"/>
                      <a:pt x="431" y="340"/>
                      <a:pt x="431" y="340"/>
                    </a:cubicBezTo>
                    <a:cubicBezTo>
                      <a:pt x="169" y="340"/>
                      <a:pt x="169" y="340"/>
                      <a:pt x="169" y="340"/>
                    </a:cubicBezTo>
                    <a:cubicBezTo>
                      <a:pt x="155" y="340"/>
                      <a:pt x="141" y="332"/>
                      <a:pt x="141" y="311"/>
                    </a:cubicBezTo>
                    <a:cubicBezTo>
                      <a:pt x="141" y="29"/>
                      <a:pt x="141" y="29"/>
                      <a:pt x="141" y="29"/>
                    </a:cubicBezTo>
                    <a:cubicBezTo>
                      <a:pt x="141" y="14"/>
                      <a:pt x="155" y="0"/>
                      <a:pt x="169" y="0"/>
                    </a:cubicBezTo>
                    <a:cubicBezTo>
                      <a:pt x="565" y="0"/>
                      <a:pt x="565" y="0"/>
                      <a:pt x="565" y="0"/>
                    </a:cubicBezTo>
                    <a:cubicBezTo>
                      <a:pt x="579" y="0"/>
                      <a:pt x="593" y="14"/>
                      <a:pt x="593" y="29"/>
                    </a:cubicBezTo>
                    <a:cubicBezTo>
                      <a:pt x="593" y="311"/>
                      <a:pt x="593" y="311"/>
                      <a:pt x="593" y="311"/>
                    </a:cubicBezTo>
                    <a:cubicBezTo>
                      <a:pt x="593" y="332"/>
                      <a:pt x="579" y="340"/>
                      <a:pt x="565" y="340"/>
                    </a:cubicBezTo>
                    <a:close/>
                    <a:moveTo>
                      <a:pt x="417" y="368"/>
                    </a:moveTo>
                    <a:lnTo>
                      <a:pt x="417" y="368"/>
                    </a:lnTo>
                    <a:cubicBezTo>
                      <a:pt x="480" y="432"/>
                      <a:pt x="480" y="432"/>
                      <a:pt x="480" y="432"/>
                    </a:cubicBezTo>
                    <a:cubicBezTo>
                      <a:pt x="487" y="439"/>
                      <a:pt x="501" y="446"/>
                      <a:pt x="515" y="446"/>
                    </a:cubicBezTo>
                    <a:cubicBezTo>
                      <a:pt x="515" y="467"/>
                      <a:pt x="515" y="467"/>
                      <a:pt x="515" y="467"/>
                    </a:cubicBezTo>
                    <a:cubicBezTo>
                      <a:pt x="515" y="481"/>
                      <a:pt x="508" y="495"/>
                      <a:pt x="487" y="495"/>
                    </a:cubicBezTo>
                    <a:cubicBezTo>
                      <a:pt x="289" y="495"/>
                      <a:pt x="289" y="495"/>
                      <a:pt x="289" y="495"/>
                    </a:cubicBezTo>
                    <a:cubicBezTo>
                      <a:pt x="226" y="495"/>
                      <a:pt x="226" y="495"/>
                      <a:pt x="226" y="495"/>
                    </a:cubicBezTo>
                    <a:cubicBezTo>
                      <a:pt x="197" y="495"/>
                      <a:pt x="197" y="495"/>
                      <a:pt x="197" y="495"/>
                    </a:cubicBezTo>
                    <a:cubicBezTo>
                      <a:pt x="190" y="495"/>
                      <a:pt x="190" y="495"/>
                      <a:pt x="190" y="495"/>
                    </a:cubicBezTo>
                    <a:cubicBezTo>
                      <a:pt x="113" y="566"/>
                      <a:pt x="113" y="566"/>
                      <a:pt x="113" y="566"/>
                    </a:cubicBezTo>
                    <a:cubicBezTo>
                      <a:pt x="106" y="573"/>
                      <a:pt x="99" y="580"/>
                      <a:pt x="91" y="580"/>
                    </a:cubicBezTo>
                    <a:cubicBezTo>
                      <a:pt x="84" y="580"/>
                      <a:pt x="77" y="573"/>
                      <a:pt x="77" y="566"/>
                    </a:cubicBezTo>
                    <a:cubicBezTo>
                      <a:pt x="70" y="566"/>
                      <a:pt x="70" y="566"/>
                      <a:pt x="70" y="566"/>
                    </a:cubicBezTo>
                    <a:lnTo>
                      <a:pt x="70" y="559"/>
                    </a:lnTo>
                    <a:cubicBezTo>
                      <a:pt x="70" y="559"/>
                      <a:pt x="63" y="559"/>
                      <a:pt x="63" y="552"/>
                    </a:cubicBezTo>
                    <a:cubicBezTo>
                      <a:pt x="63" y="495"/>
                      <a:pt x="63" y="495"/>
                      <a:pt x="63" y="495"/>
                    </a:cubicBezTo>
                    <a:cubicBezTo>
                      <a:pt x="28" y="495"/>
                      <a:pt x="28" y="495"/>
                      <a:pt x="28" y="495"/>
                    </a:cubicBezTo>
                    <a:cubicBezTo>
                      <a:pt x="14" y="495"/>
                      <a:pt x="0" y="481"/>
                      <a:pt x="0" y="467"/>
                    </a:cubicBezTo>
                    <a:cubicBezTo>
                      <a:pt x="0" y="142"/>
                      <a:pt x="0" y="142"/>
                      <a:pt x="0" y="142"/>
                    </a:cubicBezTo>
                    <a:cubicBezTo>
                      <a:pt x="0" y="128"/>
                      <a:pt x="14" y="113"/>
                      <a:pt x="28" y="113"/>
                    </a:cubicBezTo>
                    <a:cubicBezTo>
                      <a:pt x="113" y="113"/>
                      <a:pt x="113" y="113"/>
                      <a:pt x="113" y="113"/>
                    </a:cubicBezTo>
                    <a:cubicBezTo>
                      <a:pt x="113" y="311"/>
                      <a:pt x="113" y="311"/>
                      <a:pt x="113" y="311"/>
                    </a:cubicBezTo>
                    <a:cubicBezTo>
                      <a:pt x="113" y="347"/>
                      <a:pt x="141" y="368"/>
                      <a:pt x="169" y="368"/>
                    </a:cubicBezTo>
                    <a:lnTo>
                      <a:pt x="417" y="36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21" name="Rectangle: Rounded Corners 19">
              <a:extLst>
                <a:ext uri="{FF2B5EF4-FFF2-40B4-BE49-F238E27FC236}">
                  <a16:creationId xmlns:a16="http://schemas.microsoft.com/office/drawing/2014/main" id="{3DCE5525-0DCF-4757-A04F-368E29B3D20D}"/>
                </a:ext>
              </a:extLst>
            </p:cNvPr>
            <p:cNvSpPr/>
            <p:nvPr/>
          </p:nvSpPr>
          <p:spPr>
            <a:xfrm>
              <a:off x="8077201" y="1822736"/>
              <a:ext cx="2819400" cy="2496190"/>
            </a:xfrm>
            <a:prstGeom prst="roundRect">
              <a:avLst>
                <a:gd name="adj" fmla="val 5694"/>
              </a:avLst>
            </a:prstGeom>
            <a:noFill/>
            <a:ln w="127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/>
            </a:p>
          </p:txBody>
        </p:sp>
        <p:grpSp>
          <p:nvGrpSpPr>
            <p:cNvPr id="22" name="Group 20">
              <a:extLst>
                <a:ext uri="{FF2B5EF4-FFF2-40B4-BE49-F238E27FC236}">
                  <a16:creationId xmlns:a16="http://schemas.microsoft.com/office/drawing/2014/main" id="{B45251AD-FB10-4EAB-88F2-62D07AD8CF08}"/>
                </a:ext>
              </a:extLst>
            </p:cNvPr>
            <p:cNvGrpSpPr/>
            <p:nvPr/>
          </p:nvGrpSpPr>
          <p:grpSpPr>
            <a:xfrm>
              <a:off x="9084964" y="1408895"/>
              <a:ext cx="803870" cy="803870"/>
              <a:chOff x="9029700" y="1225947"/>
              <a:chExt cx="914400" cy="914400"/>
            </a:xfrm>
          </p:grpSpPr>
          <p:sp>
            <p:nvSpPr>
              <p:cNvPr id="25" name="Rectangle: Rounded Corners 23">
                <a:extLst>
                  <a:ext uri="{FF2B5EF4-FFF2-40B4-BE49-F238E27FC236}">
                    <a16:creationId xmlns:a16="http://schemas.microsoft.com/office/drawing/2014/main" id="{B8489FF5-13B6-4F75-8A57-BBF73EA10848}"/>
                  </a:ext>
                </a:extLst>
              </p:cNvPr>
              <p:cNvSpPr/>
              <p:nvPr/>
            </p:nvSpPr>
            <p:spPr>
              <a:xfrm>
                <a:off x="9029700" y="1225947"/>
                <a:ext cx="914400" cy="914400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" name="Freeform: Shape 24">
                <a:extLst>
                  <a:ext uri="{FF2B5EF4-FFF2-40B4-BE49-F238E27FC236}">
                    <a16:creationId xmlns:a16="http://schemas.microsoft.com/office/drawing/2014/main" id="{A0B536ED-9FAA-454C-98AF-722CE268D6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2018" y="1422852"/>
                <a:ext cx="489764" cy="421343"/>
              </a:xfrm>
              <a:custGeom>
                <a:avLst/>
                <a:gdLst>
                  <a:gd name="T0" fmla="*/ 205475 w 601"/>
                  <a:gd name="T1" fmla="*/ 185379 h 517"/>
                  <a:gd name="T2" fmla="*/ 0 w 601"/>
                  <a:gd name="T3" fmla="*/ 174960 h 517"/>
                  <a:gd name="T4" fmla="*/ 0 w 601"/>
                  <a:gd name="T5" fmla="*/ 111730 h 517"/>
                  <a:gd name="T6" fmla="*/ 28019 w 601"/>
                  <a:gd name="T7" fmla="*/ 35567 h 517"/>
                  <a:gd name="T8" fmla="*/ 35563 w 601"/>
                  <a:gd name="T9" fmla="*/ 30537 h 517"/>
                  <a:gd name="T10" fmla="*/ 53165 w 601"/>
                  <a:gd name="T11" fmla="*/ 30537 h 517"/>
                  <a:gd name="T12" fmla="*/ 86213 w 601"/>
                  <a:gd name="T13" fmla="*/ 35567 h 517"/>
                  <a:gd name="T14" fmla="*/ 53165 w 601"/>
                  <a:gd name="T15" fmla="*/ 50656 h 517"/>
                  <a:gd name="T16" fmla="*/ 43107 w 601"/>
                  <a:gd name="T17" fmla="*/ 50656 h 517"/>
                  <a:gd name="T18" fmla="*/ 45621 w 601"/>
                  <a:gd name="T19" fmla="*/ 101312 h 517"/>
                  <a:gd name="T20" fmla="*/ 55679 w 601"/>
                  <a:gd name="T21" fmla="*/ 101312 h 517"/>
                  <a:gd name="T22" fmla="*/ 65737 w 601"/>
                  <a:gd name="T23" fmla="*/ 121790 h 517"/>
                  <a:gd name="T24" fmla="*/ 147281 w 601"/>
                  <a:gd name="T25" fmla="*/ 111730 h 517"/>
                  <a:gd name="T26" fmla="*/ 167397 w 601"/>
                  <a:gd name="T27" fmla="*/ 101312 h 517"/>
                  <a:gd name="T28" fmla="*/ 190387 w 601"/>
                  <a:gd name="T29" fmla="*/ 101312 h 517"/>
                  <a:gd name="T30" fmla="*/ 162368 w 601"/>
                  <a:gd name="T31" fmla="*/ 50656 h 517"/>
                  <a:gd name="T32" fmla="*/ 126805 w 601"/>
                  <a:gd name="T33" fmla="*/ 50656 h 517"/>
                  <a:gd name="T34" fmla="*/ 126805 w 601"/>
                  <a:gd name="T35" fmla="*/ 30537 h 517"/>
                  <a:gd name="T36" fmla="*/ 162368 w 601"/>
                  <a:gd name="T37" fmla="*/ 30537 h 517"/>
                  <a:gd name="T38" fmla="*/ 177455 w 601"/>
                  <a:gd name="T39" fmla="*/ 30537 h 517"/>
                  <a:gd name="T40" fmla="*/ 215533 w 601"/>
                  <a:gd name="T41" fmla="*/ 106341 h 517"/>
                  <a:gd name="T42" fmla="*/ 215533 w 601"/>
                  <a:gd name="T43" fmla="*/ 111730 h 517"/>
                  <a:gd name="T44" fmla="*/ 215533 w 601"/>
                  <a:gd name="T45" fmla="*/ 174960 h 517"/>
                  <a:gd name="T46" fmla="*/ 142252 w 601"/>
                  <a:gd name="T47" fmla="*/ 73649 h 517"/>
                  <a:gd name="T48" fmla="*/ 136863 w 601"/>
                  <a:gd name="T49" fmla="*/ 81193 h 517"/>
                  <a:gd name="T50" fmla="*/ 106689 w 601"/>
                  <a:gd name="T51" fmla="*/ 106341 h 517"/>
                  <a:gd name="T52" fmla="*/ 76155 w 601"/>
                  <a:gd name="T53" fmla="*/ 81193 h 517"/>
                  <a:gd name="T54" fmla="*/ 83699 w 601"/>
                  <a:gd name="T55" fmla="*/ 63230 h 517"/>
                  <a:gd name="T56" fmla="*/ 96271 w 601"/>
                  <a:gd name="T57" fmla="*/ 73649 h 517"/>
                  <a:gd name="T58" fmla="*/ 96271 w 601"/>
                  <a:gd name="T59" fmla="*/ 25148 h 517"/>
                  <a:gd name="T60" fmla="*/ 106689 w 601"/>
                  <a:gd name="T61" fmla="*/ 0 h 517"/>
                  <a:gd name="T62" fmla="*/ 116747 w 601"/>
                  <a:gd name="T63" fmla="*/ 30537 h 517"/>
                  <a:gd name="T64" fmla="*/ 116747 w 601"/>
                  <a:gd name="T65" fmla="*/ 73649 h 517"/>
                  <a:gd name="T66" fmla="*/ 131834 w 601"/>
                  <a:gd name="T67" fmla="*/ 63230 h 51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601" h="517">
                    <a:moveTo>
                      <a:pt x="572" y="516"/>
                    </a:moveTo>
                    <a:lnTo>
                      <a:pt x="572" y="516"/>
                    </a:lnTo>
                    <a:cubicBezTo>
                      <a:pt x="28" y="516"/>
                      <a:pt x="28" y="516"/>
                      <a:pt x="28" y="516"/>
                    </a:cubicBezTo>
                    <a:cubicBezTo>
                      <a:pt x="7" y="516"/>
                      <a:pt x="0" y="502"/>
                      <a:pt x="0" y="487"/>
                    </a:cubicBezTo>
                    <a:cubicBezTo>
                      <a:pt x="0" y="311"/>
                      <a:pt x="0" y="311"/>
                      <a:pt x="0" y="311"/>
                    </a:cubicBezTo>
                    <a:cubicBezTo>
                      <a:pt x="0" y="304"/>
                      <a:pt x="0" y="304"/>
                      <a:pt x="0" y="296"/>
                    </a:cubicBezTo>
                    <a:cubicBezTo>
                      <a:pt x="78" y="99"/>
                      <a:pt x="78" y="99"/>
                      <a:pt x="78" y="99"/>
                    </a:cubicBezTo>
                    <a:cubicBezTo>
                      <a:pt x="78" y="92"/>
                      <a:pt x="92" y="85"/>
                      <a:pt x="99" y="85"/>
                    </a:cubicBezTo>
                    <a:cubicBezTo>
                      <a:pt x="148" y="85"/>
                      <a:pt x="148" y="85"/>
                      <a:pt x="148" y="85"/>
                    </a:cubicBezTo>
                    <a:cubicBezTo>
                      <a:pt x="240" y="85"/>
                      <a:pt x="240" y="85"/>
                      <a:pt x="240" y="85"/>
                    </a:cubicBezTo>
                    <a:cubicBezTo>
                      <a:pt x="240" y="99"/>
                      <a:pt x="240" y="99"/>
                      <a:pt x="240" y="99"/>
                    </a:cubicBezTo>
                    <a:cubicBezTo>
                      <a:pt x="240" y="141"/>
                      <a:pt x="240" y="141"/>
                      <a:pt x="240" y="141"/>
                    </a:cubicBezTo>
                    <a:cubicBezTo>
                      <a:pt x="148" y="141"/>
                      <a:pt x="148" y="141"/>
                      <a:pt x="148" y="141"/>
                    </a:cubicBezTo>
                    <a:cubicBezTo>
                      <a:pt x="120" y="141"/>
                      <a:pt x="120" y="141"/>
                      <a:pt x="120" y="141"/>
                    </a:cubicBezTo>
                    <a:cubicBezTo>
                      <a:pt x="63" y="282"/>
                      <a:pt x="63" y="282"/>
                      <a:pt x="63" y="282"/>
                    </a:cubicBezTo>
                    <a:cubicBezTo>
                      <a:pt x="127" y="282"/>
                      <a:pt x="127" y="282"/>
                      <a:pt x="127" y="282"/>
                    </a:cubicBezTo>
                    <a:cubicBezTo>
                      <a:pt x="155" y="282"/>
                      <a:pt x="155" y="282"/>
                      <a:pt x="155" y="282"/>
                    </a:cubicBezTo>
                    <a:cubicBezTo>
                      <a:pt x="176" y="282"/>
                      <a:pt x="183" y="289"/>
                      <a:pt x="183" y="311"/>
                    </a:cubicBezTo>
                    <a:cubicBezTo>
                      <a:pt x="183" y="339"/>
                      <a:pt x="183" y="339"/>
                      <a:pt x="183" y="339"/>
                    </a:cubicBezTo>
                    <a:cubicBezTo>
                      <a:pt x="410" y="339"/>
                      <a:pt x="410" y="339"/>
                      <a:pt x="410" y="339"/>
                    </a:cubicBezTo>
                    <a:cubicBezTo>
                      <a:pt x="410" y="311"/>
                      <a:pt x="410" y="311"/>
                      <a:pt x="410" y="311"/>
                    </a:cubicBezTo>
                    <a:cubicBezTo>
                      <a:pt x="410" y="289"/>
                      <a:pt x="424" y="282"/>
                      <a:pt x="438" y="282"/>
                    </a:cubicBezTo>
                    <a:cubicBezTo>
                      <a:pt x="466" y="282"/>
                      <a:pt x="466" y="282"/>
                      <a:pt x="466" y="282"/>
                    </a:cubicBezTo>
                    <a:cubicBezTo>
                      <a:pt x="530" y="282"/>
                      <a:pt x="530" y="282"/>
                      <a:pt x="530" y="282"/>
                    </a:cubicBezTo>
                    <a:cubicBezTo>
                      <a:pt x="480" y="141"/>
                      <a:pt x="480" y="141"/>
                      <a:pt x="480" y="141"/>
                    </a:cubicBezTo>
                    <a:cubicBezTo>
                      <a:pt x="452" y="141"/>
                      <a:pt x="452" y="141"/>
                      <a:pt x="452" y="141"/>
                    </a:cubicBezTo>
                    <a:cubicBezTo>
                      <a:pt x="353" y="141"/>
                      <a:pt x="353" y="141"/>
                      <a:pt x="353" y="141"/>
                    </a:cubicBezTo>
                    <a:cubicBezTo>
                      <a:pt x="353" y="99"/>
                      <a:pt x="353" y="99"/>
                      <a:pt x="353" y="99"/>
                    </a:cubicBezTo>
                    <a:cubicBezTo>
                      <a:pt x="353" y="85"/>
                      <a:pt x="353" y="85"/>
                      <a:pt x="353" y="85"/>
                    </a:cubicBezTo>
                    <a:cubicBezTo>
                      <a:pt x="452" y="85"/>
                      <a:pt x="452" y="85"/>
                      <a:pt x="452" y="85"/>
                    </a:cubicBezTo>
                    <a:cubicBezTo>
                      <a:pt x="494" y="85"/>
                      <a:pt x="494" y="85"/>
                      <a:pt x="494" y="85"/>
                    </a:cubicBezTo>
                    <a:cubicBezTo>
                      <a:pt x="509" y="85"/>
                      <a:pt x="523" y="92"/>
                      <a:pt x="523" y="99"/>
                    </a:cubicBezTo>
                    <a:cubicBezTo>
                      <a:pt x="600" y="296"/>
                      <a:pt x="600" y="296"/>
                      <a:pt x="600" y="296"/>
                    </a:cubicBezTo>
                    <a:cubicBezTo>
                      <a:pt x="600" y="304"/>
                      <a:pt x="600" y="304"/>
                      <a:pt x="600" y="311"/>
                    </a:cubicBezTo>
                    <a:cubicBezTo>
                      <a:pt x="600" y="487"/>
                      <a:pt x="600" y="487"/>
                      <a:pt x="600" y="487"/>
                    </a:cubicBezTo>
                    <a:cubicBezTo>
                      <a:pt x="600" y="502"/>
                      <a:pt x="586" y="516"/>
                      <a:pt x="572" y="516"/>
                    </a:cubicBezTo>
                    <a:close/>
                    <a:moveTo>
                      <a:pt x="396" y="205"/>
                    </a:moveTo>
                    <a:lnTo>
                      <a:pt x="396" y="205"/>
                    </a:lnTo>
                    <a:cubicBezTo>
                      <a:pt x="396" y="212"/>
                      <a:pt x="389" y="219"/>
                      <a:pt x="381" y="226"/>
                    </a:cubicBezTo>
                    <a:cubicBezTo>
                      <a:pt x="318" y="289"/>
                      <a:pt x="318" y="289"/>
                      <a:pt x="318" y="289"/>
                    </a:cubicBezTo>
                    <a:cubicBezTo>
                      <a:pt x="311" y="296"/>
                      <a:pt x="304" y="296"/>
                      <a:pt x="297" y="296"/>
                    </a:cubicBezTo>
                    <a:cubicBezTo>
                      <a:pt x="290" y="296"/>
                      <a:pt x="283" y="296"/>
                      <a:pt x="283" y="289"/>
                    </a:cubicBezTo>
                    <a:cubicBezTo>
                      <a:pt x="212" y="226"/>
                      <a:pt x="212" y="226"/>
                      <a:pt x="212" y="226"/>
                    </a:cubicBezTo>
                    <a:cubicBezTo>
                      <a:pt x="205" y="219"/>
                      <a:pt x="205" y="212"/>
                      <a:pt x="205" y="205"/>
                    </a:cubicBezTo>
                    <a:cubicBezTo>
                      <a:pt x="205" y="191"/>
                      <a:pt x="219" y="176"/>
                      <a:pt x="233" y="176"/>
                    </a:cubicBezTo>
                    <a:cubicBezTo>
                      <a:pt x="240" y="176"/>
                      <a:pt x="247" y="176"/>
                      <a:pt x="254" y="183"/>
                    </a:cubicBezTo>
                    <a:cubicBezTo>
                      <a:pt x="268" y="205"/>
                      <a:pt x="268" y="205"/>
                      <a:pt x="268" y="205"/>
                    </a:cubicBezTo>
                    <a:cubicBezTo>
                      <a:pt x="268" y="99"/>
                      <a:pt x="268" y="99"/>
                      <a:pt x="268" y="99"/>
                    </a:cubicBezTo>
                    <a:cubicBezTo>
                      <a:pt x="268" y="70"/>
                      <a:pt x="268" y="70"/>
                      <a:pt x="268" y="70"/>
                    </a:cubicBezTo>
                    <a:cubicBezTo>
                      <a:pt x="268" y="28"/>
                      <a:pt x="268" y="28"/>
                      <a:pt x="268" y="28"/>
                    </a:cubicBezTo>
                    <a:cubicBezTo>
                      <a:pt x="268" y="7"/>
                      <a:pt x="283" y="0"/>
                      <a:pt x="297" y="0"/>
                    </a:cubicBezTo>
                    <a:cubicBezTo>
                      <a:pt x="318" y="0"/>
                      <a:pt x="325" y="7"/>
                      <a:pt x="325" y="28"/>
                    </a:cubicBezTo>
                    <a:cubicBezTo>
                      <a:pt x="325" y="85"/>
                      <a:pt x="325" y="85"/>
                      <a:pt x="325" y="85"/>
                    </a:cubicBezTo>
                    <a:cubicBezTo>
                      <a:pt x="325" y="92"/>
                      <a:pt x="325" y="92"/>
                      <a:pt x="325" y="92"/>
                    </a:cubicBezTo>
                    <a:cubicBezTo>
                      <a:pt x="325" y="205"/>
                      <a:pt x="325" y="205"/>
                      <a:pt x="325" y="205"/>
                    </a:cubicBezTo>
                    <a:cubicBezTo>
                      <a:pt x="346" y="183"/>
                      <a:pt x="346" y="183"/>
                      <a:pt x="346" y="183"/>
                    </a:cubicBezTo>
                    <a:cubicBezTo>
                      <a:pt x="353" y="176"/>
                      <a:pt x="360" y="176"/>
                      <a:pt x="367" y="176"/>
                    </a:cubicBezTo>
                    <a:cubicBezTo>
                      <a:pt x="381" y="176"/>
                      <a:pt x="396" y="191"/>
                      <a:pt x="396" y="20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23" name="Freeform: Shape 38">
              <a:extLst>
                <a:ext uri="{FF2B5EF4-FFF2-40B4-BE49-F238E27FC236}">
                  <a16:creationId xmlns:a16="http://schemas.microsoft.com/office/drawing/2014/main" id="{7B4E6D43-2736-4B26-A105-FF186C035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2302" y="4136637"/>
              <a:ext cx="427396" cy="417899"/>
            </a:xfrm>
            <a:custGeom>
              <a:avLst/>
              <a:gdLst>
                <a:gd name="T0" fmla="*/ 203841 w 594"/>
                <a:gd name="T1" fmla="*/ 122628 h 581"/>
                <a:gd name="T2" fmla="*/ 201316 w 594"/>
                <a:gd name="T3" fmla="*/ 122628 h 581"/>
                <a:gd name="T4" fmla="*/ 196265 w 594"/>
                <a:gd name="T5" fmla="*/ 140301 h 581"/>
                <a:gd name="T6" fmla="*/ 196265 w 594"/>
                <a:gd name="T7" fmla="*/ 142826 h 581"/>
                <a:gd name="T8" fmla="*/ 196265 w 594"/>
                <a:gd name="T9" fmla="*/ 145351 h 581"/>
                <a:gd name="T10" fmla="*/ 196265 w 594"/>
                <a:gd name="T11" fmla="*/ 145351 h 581"/>
                <a:gd name="T12" fmla="*/ 193739 w 594"/>
                <a:gd name="T13" fmla="*/ 147875 h 581"/>
                <a:gd name="T14" fmla="*/ 185802 w 594"/>
                <a:gd name="T15" fmla="*/ 150400 h 581"/>
                <a:gd name="T16" fmla="*/ 185802 w 594"/>
                <a:gd name="T17" fmla="*/ 150400 h 581"/>
                <a:gd name="T18" fmla="*/ 155497 w 594"/>
                <a:gd name="T19" fmla="*/ 122628 h 581"/>
                <a:gd name="T20" fmla="*/ 155497 w 594"/>
                <a:gd name="T21" fmla="*/ 122628 h 581"/>
                <a:gd name="T22" fmla="*/ 50870 w 594"/>
                <a:gd name="T23" fmla="*/ 112169 h 581"/>
                <a:gd name="T24" fmla="*/ 60972 w 594"/>
                <a:gd name="T25" fmla="*/ 0 h 581"/>
                <a:gd name="T26" fmla="*/ 213943 w 594"/>
                <a:gd name="T27" fmla="*/ 10459 h 581"/>
                <a:gd name="T28" fmla="*/ 203841 w 594"/>
                <a:gd name="T29" fmla="*/ 122628 h 581"/>
                <a:gd name="T30" fmla="*/ 150446 w 594"/>
                <a:gd name="T31" fmla="*/ 132727 h 581"/>
                <a:gd name="T32" fmla="*/ 173175 w 594"/>
                <a:gd name="T33" fmla="*/ 155810 h 581"/>
                <a:gd name="T34" fmla="*/ 185802 w 594"/>
                <a:gd name="T35" fmla="*/ 168433 h 581"/>
                <a:gd name="T36" fmla="*/ 175700 w 594"/>
                <a:gd name="T37" fmla="*/ 178532 h 581"/>
                <a:gd name="T38" fmla="*/ 104266 w 594"/>
                <a:gd name="T39" fmla="*/ 178532 h 581"/>
                <a:gd name="T40" fmla="*/ 81537 w 594"/>
                <a:gd name="T41" fmla="*/ 178532 h 581"/>
                <a:gd name="T42" fmla="*/ 71074 w 594"/>
                <a:gd name="T43" fmla="*/ 178532 h 581"/>
                <a:gd name="T44" fmla="*/ 40768 w 594"/>
                <a:gd name="T45" fmla="*/ 204140 h 581"/>
                <a:gd name="T46" fmla="*/ 32831 w 594"/>
                <a:gd name="T47" fmla="*/ 209189 h 581"/>
                <a:gd name="T48" fmla="*/ 32831 w 594"/>
                <a:gd name="T49" fmla="*/ 209189 h 581"/>
                <a:gd name="T50" fmla="*/ 25255 w 594"/>
                <a:gd name="T51" fmla="*/ 204140 h 581"/>
                <a:gd name="T52" fmla="*/ 25255 w 594"/>
                <a:gd name="T53" fmla="*/ 204140 h 581"/>
                <a:gd name="T54" fmla="*/ 25255 w 594"/>
                <a:gd name="T55" fmla="*/ 201615 h 581"/>
                <a:gd name="T56" fmla="*/ 22729 w 594"/>
                <a:gd name="T57" fmla="*/ 199091 h 581"/>
                <a:gd name="T58" fmla="*/ 22729 w 594"/>
                <a:gd name="T59" fmla="*/ 178532 h 581"/>
                <a:gd name="T60" fmla="*/ 22729 w 594"/>
                <a:gd name="T61" fmla="*/ 178532 h 581"/>
                <a:gd name="T62" fmla="*/ 0 w 594"/>
                <a:gd name="T63" fmla="*/ 168433 h 581"/>
                <a:gd name="T64" fmla="*/ 0 w 594"/>
                <a:gd name="T65" fmla="*/ 51215 h 581"/>
                <a:gd name="T66" fmla="*/ 40768 w 594"/>
                <a:gd name="T67" fmla="*/ 40756 h 581"/>
                <a:gd name="T68" fmla="*/ 60972 w 594"/>
                <a:gd name="T69" fmla="*/ 132727 h 58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594" h="581">
                  <a:moveTo>
                    <a:pt x="565" y="340"/>
                  </a:moveTo>
                  <a:lnTo>
                    <a:pt x="565" y="340"/>
                  </a:lnTo>
                  <a:cubicBezTo>
                    <a:pt x="558" y="340"/>
                    <a:pt x="558" y="340"/>
                    <a:pt x="558" y="340"/>
                  </a:cubicBezTo>
                  <a:cubicBezTo>
                    <a:pt x="544" y="340"/>
                    <a:pt x="544" y="340"/>
                    <a:pt x="544" y="340"/>
                  </a:cubicBezTo>
                  <a:cubicBezTo>
                    <a:pt x="544" y="389"/>
                    <a:pt x="544" y="389"/>
                    <a:pt x="544" y="389"/>
                  </a:cubicBezTo>
                  <a:lnTo>
                    <a:pt x="544" y="396"/>
                  </a:lnTo>
                  <a:cubicBezTo>
                    <a:pt x="544" y="396"/>
                    <a:pt x="544" y="396"/>
                    <a:pt x="544" y="403"/>
                  </a:cubicBezTo>
                  <a:lnTo>
                    <a:pt x="537" y="410"/>
                  </a:lnTo>
                  <a:cubicBezTo>
                    <a:pt x="530" y="417"/>
                    <a:pt x="523" y="417"/>
                    <a:pt x="515" y="417"/>
                  </a:cubicBezTo>
                  <a:cubicBezTo>
                    <a:pt x="508" y="417"/>
                    <a:pt x="501" y="417"/>
                    <a:pt x="501" y="410"/>
                  </a:cubicBezTo>
                  <a:cubicBezTo>
                    <a:pt x="431" y="340"/>
                    <a:pt x="431" y="340"/>
                    <a:pt x="431" y="340"/>
                  </a:cubicBezTo>
                  <a:cubicBezTo>
                    <a:pt x="169" y="340"/>
                    <a:pt x="169" y="340"/>
                    <a:pt x="169" y="340"/>
                  </a:cubicBezTo>
                  <a:cubicBezTo>
                    <a:pt x="155" y="340"/>
                    <a:pt x="141" y="332"/>
                    <a:pt x="141" y="311"/>
                  </a:cubicBezTo>
                  <a:cubicBezTo>
                    <a:pt x="141" y="29"/>
                    <a:pt x="141" y="29"/>
                    <a:pt x="141" y="29"/>
                  </a:cubicBezTo>
                  <a:cubicBezTo>
                    <a:pt x="141" y="14"/>
                    <a:pt x="155" y="0"/>
                    <a:pt x="169" y="0"/>
                  </a:cubicBezTo>
                  <a:cubicBezTo>
                    <a:pt x="565" y="0"/>
                    <a:pt x="565" y="0"/>
                    <a:pt x="565" y="0"/>
                  </a:cubicBezTo>
                  <a:cubicBezTo>
                    <a:pt x="579" y="0"/>
                    <a:pt x="593" y="14"/>
                    <a:pt x="593" y="29"/>
                  </a:cubicBezTo>
                  <a:cubicBezTo>
                    <a:pt x="593" y="311"/>
                    <a:pt x="593" y="311"/>
                    <a:pt x="593" y="311"/>
                  </a:cubicBezTo>
                  <a:cubicBezTo>
                    <a:pt x="593" y="332"/>
                    <a:pt x="579" y="340"/>
                    <a:pt x="565" y="340"/>
                  </a:cubicBezTo>
                  <a:close/>
                  <a:moveTo>
                    <a:pt x="417" y="368"/>
                  </a:moveTo>
                  <a:lnTo>
                    <a:pt x="417" y="368"/>
                  </a:lnTo>
                  <a:cubicBezTo>
                    <a:pt x="480" y="432"/>
                    <a:pt x="480" y="432"/>
                    <a:pt x="480" y="432"/>
                  </a:cubicBezTo>
                  <a:cubicBezTo>
                    <a:pt x="487" y="439"/>
                    <a:pt x="501" y="446"/>
                    <a:pt x="515" y="446"/>
                  </a:cubicBezTo>
                  <a:cubicBezTo>
                    <a:pt x="515" y="467"/>
                    <a:pt x="515" y="467"/>
                    <a:pt x="515" y="467"/>
                  </a:cubicBezTo>
                  <a:cubicBezTo>
                    <a:pt x="515" y="481"/>
                    <a:pt x="508" y="495"/>
                    <a:pt x="487" y="495"/>
                  </a:cubicBezTo>
                  <a:cubicBezTo>
                    <a:pt x="289" y="495"/>
                    <a:pt x="289" y="495"/>
                    <a:pt x="289" y="495"/>
                  </a:cubicBezTo>
                  <a:cubicBezTo>
                    <a:pt x="226" y="495"/>
                    <a:pt x="226" y="495"/>
                    <a:pt x="226" y="495"/>
                  </a:cubicBezTo>
                  <a:cubicBezTo>
                    <a:pt x="197" y="495"/>
                    <a:pt x="197" y="495"/>
                    <a:pt x="197" y="495"/>
                  </a:cubicBezTo>
                  <a:cubicBezTo>
                    <a:pt x="190" y="495"/>
                    <a:pt x="190" y="495"/>
                    <a:pt x="190" y="495"/>
                  </a:cubicBezTo>
                  <a:cubicBezTo>
                    <a:pt x="113" y="566"/>
                    <a:pt x="113" y="566"/>
                    <a:pt x="113" y="566"/>
                  </a:cubicBezTo>
                  <a:cubicBezTo>
                    <a:pt x="106" y="573"/>
                    <a:pt x="99" y="580"/>
                    <a:pt x="91" y="580"/>
                  </a:cubicBezTo>
                  <a:cubicBezTo>
                    <a:pt x="84" y="580"/>
                    <a:pt x="77" y="573"/>
                    <a:pt x="77" y="566"/>
                  </a:cubicBezTo>
                  <a:cubicBezTo>
                    <a:pt x="70" y="566"/>
                    <a:pt x="70" y="566"/>
                    <a:pt x="70" y="566"/>
                  </a:cubicBezTo>
                  <a:lnTo>
                    <a:pt x="70" y="559"/>
                  </a:lnTo>
                  <a:cubicBezTo>
                    <a:pt x="70" y="559"/>
                    <a:pt x="63" y="559"/>
                    <a:pt x="63" y="552"/>
                  </a:cubicBezTo>
                  <a:cubicBezTo>
                    <a:pt x="63" y="495"/>
                    <a:pt x="63" y="495"/>
                    <a:pt x="63" y="495"/>
                  </a:cubicBezTo>
                  <a:cubicBezTo>
                    <a:pt x="28" y="495"/>
                    <a:pt x="28" y="495"/>
                    <a:pt x="28" y="495"/>
                  </a:cubicBezTo>
                  <a:cubicBezTo>
                    <a:pt x="14" y="495"/>
                    <a:pt x="0" y="481"/>
                    <a:pt x="0" y="467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128"/>
                    <a:pt x="14" y="113"/>
                    <a:pt x="28" y="113"/>
                  </a:cubicBezTo>
                  <a:cubicBezTo>
                    <a:pt x="113" y="113"/>
                    <a:pt x="113" y="113"/>
                    <a:pt x="113" y="113"/>
                  </a:cubicBezTo>
                  <a:cubicBezTo>
                    <a:pt x="113" y="311"/>
                    <a:pt x="113" y="311"/>
                    <a:pt x="113" y="311"/>
                  </a:cubicBezTo>
                  <a:cubicBezTo>
                    <a:pt x="113" y="347"/>
                    <a:pt x="141" y="368"/>
                    <a:pt x="169" y="368"/>
                  </a:cubicBezTo>
                  <a:lnTo>
                    <a:pt x="417" y="3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FC4C0EB-D678-43B6-BA38-A692AFB89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9271618" y="4110787"/>
              <a:ext cx="430563" cy="370413"/>
            </a:xfrm>
            <a:custGeom>
              <a:avLst/>
              <a:gdLst>
                <a:gd name="T0" fmla="*/ 205475 w 601"/>
                <a:gd name="T1" fmla="*/ 185379 h 517"/>
                <a:gd name="T2" fmla="*/ 0 w 601"/>
                <a:gd name="T3" fmla="*/ 174960 h 517"/>
                <a:gd name="T4" fmla="*/ 0 w 601"/>
                <a:gd name="T5" fmla="*/ 111730 h 517"/>
                <a:gd name="T6" fmla="*/ 28019 w 601"/>
                <a:gd name="T7" fmla="*/ 35567 h 517"/>
                <a:gd name="T8" fmla="*/ 35563 w 601"/>
                <a:gd name="T9" fmla="*/ 30537 h 517"/>
                <a:gd name="T10" fmla="*/ 53165 w 601"/>
                <a:gd name="T11" fmla="*/ 30537 h 517"/>
                <a:gd name="T12" fmla="*/ 86213 w 601"/>
                <a:gd name="T13" fmla="*/ 35567 h 517"/>
                <a:gd name="T14" fmla="*/ 53165 w 601"/>
                <a:gd name="T15" fmla="*/ 50656 h 517"/>
                <a:gd name="T16" fmla="*/ 43107 w 601"/>
                <a:gd name="T17" fmla="*/ 50656 h 517"/>
                <a:gd name="T18" fmla="*/ 45621 w 601"/>
                <a:gd name="T19" fmla="*/ 101312 h 517"/>
                <a:gd name="T20" fmla="*/ 55679 w 601"/>
                <a:gd name="T21" fmla="*/ 101312 h 517"/>
                <a:gd name="T22" fmla="*/ 65737 w 601"/>
                <a:gd name="T23" fmla="*/ 121790 h 517"/>
                <a:gd name="T24" fmla="*/ 147281 w 601"/>
                <a:gd name="T25" fmla="*/ 111730 h 517"/>
                <a:gd name="T26" fmla="*/ 167397 w 601"/>
                <a:gd name="T27" fmla="*/ 101312 h 517"/>
                <a:gd name="T28" fmla="*/ 190387 w 601"/>
                <a:gd name="T29" fmla="*/ 101312 h 517"/>
                <a:gd name="T30" fmla="*/ 162368 w 601"/>
                <a:gd name="T31" fmla="*/ 50656 h 517"/>
                <a:gd name="T32" fmla="*/ 126805 w 601"/>
                <a:gd name="T33" fmla="*/ 50656 h 517"/>
                <a:gd name="T34" fmla="*/ 126805 w 601"/>
                <a:gd name="T35" fmla="*/ 30537 h 517"/>
                <a:gd name="T36" fmla="*/ 162368 w 601"/>
                <a:gd name="T37" fmla="*/ 30537 h 517"/>
                <a:gd name="T38" fmla="*/ 177455 w 601"/>
                <a:gd name="T39" fmla="*/ 30537 h 517"/>
                <a:gd name="T40" fmla="*/ 215533 w 601"/>
                <a:gd name="T41" fmla="*/ 106341 h 517"/>
                <a:gd name="T42" fmla="*/ 215533 w 601"/>
                <a:gd name="T43" fmla="*/ 111730 h 517"/>
                <a:gd name="T44" fmla="*/ 215533 w 601"/>
                <a:gd name="T45" fmla="*/ 174960 h 517"/>
                <a:gd name="T46" fmla="*/ 142252 w 601"/>
                <a:gd name="T47" fmla="*/ 73649 h 517"/>
                <a:gd name="T48" fmla="*/ 136863 w 601"/>
                <a:gd name="T49" fmla="*/ 81193 h 517"/>
                <a:gd name="T50" fmla="*/ 106689 w 601"/>
                <a:gd name="T51" fmla="*/ 106341 h 517"/>
                <a:gd name="T52" fmla="*/ 76155 w 601"/>
                <a:gd name="T53" fmla="*/ 81193 h 517"/>
                <a:gd name="T54" fmla="*/ 83699 w 601"/>
                <a:gd name="T55" fmla="*/ 63230 h 517"/>
                <a:gd name="T56" fmla="*/ 96271 w 601"/>
                <a:gd name="T57" fmla="*/ 73649 h 517"/>
                <a:gd name="T58" fmla="*/ 96271 w 601"/>
                <a:gd name="T59" fmla="*/ 25148 h 517"/>
                <a:gd name="T60" fmla="*/ 106689 w 601"/>
                <a:gd name="T61" fmla="*/ 0 h 517"/>
                <a:gd name="T62" fmla="*/ 116747 w 601"/>
                <a:gd name="T63" fmla="*/ 30537 h 517"/>
                <a:gd name="T64" fmla="*/ 116747 w 601"/>
                <a:gd name="T65" fmla="*/ 73649 h 517"/>
                <a:gd name="T66" fmla="*/ 131834 w 601"/>
                <a:gd name="T67" fmla="*/ 63230 h 51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01" h="517">
                  <a:moveTo>
                    <a:pt x="572" y="516"/>
                  </a:moveTo>
                  <a:lnTo>
                    <a:pt x="572" y="516"/>
                  </a:lnTo>
                  <a:cubicBezTo>
                    <a:pt x="28" y="516"/>
                    <a:pt x="28" y="516"/>
                    <a:pt x="28" y="516"/>
                  </a:cubicBezTo>
                  <a:cubicBezTo>
                    <a:pt x="7" y="516"/>
                    <a:pt x="0" y="502"/>
                    <a:pt x="0" y="487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0" y="304"/>
                    <a:pt x="0" y="304"/>
                    <a:pt x="0" y="296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8" y="92"/>
                    <a:pt x="92" y="85"/>
                    <a:pt x="99" y="85"/>
                  </a:cubicBezTo>
                  <a:cubicBezTo>
                    <a:pt x="148" y="85"/>
                    <a:pt x="148" y="85"/>
                    <a:pt x="148" y="85"/>
                  </a:cubicBezTo>
                  <a:cubicBezTo>
                    <a:pt x="240" y="85"/>
                    <a:pt x="240" y="85"/>
                    <a:pt x="240" y="85"/>
                  </a:cubicBezTo>
                  <a:cubicBezTo>
                    <a:pt x="240" y="99"/>
                    <a:pt x="240" y="99"/>
                    <a:pt x="240" y="99"/>
                  </a:cubicBezTo>
                  <a:cubicBezTo>
                    <a:pt x="240" y="141"/>
                    <a:pt x="240" y="141"/>
                    <a:pt x="240" y="141"/>
                  </a:cubicBezTo>
                  <a:cubicBezTo>
                    <a:pt x="148" y="141"/>
                    <a:pt x="148" y="141"/>
                    <a:pt x="148" y="141"/>
                  </a:cubicBezTo>
                  <a:cubicBezTo>
                    <a:pt x="120" y="141"/>
                    <a:pt x="120" y="141"/>
                    <a:pt x="120" y="141"/>
                  </a:cubicBezTo>
                  <a:cubicBezTo>
                    <a:pt x="63" y="282"/>
                    <a:pt x="63" y="282"/>
                    <a:pt x="63" y="282"/>
                  </a:cubicBezTo>
                  <a:cubicBezTo>
                    <a:pt x="127" y="282"/>
                    <a:pt x="127" y="282"/>
                    <a:pt x="127" y="282"/>
                  </a:cubicBezTo>
                  <a:cubicBezTo>
                    <a:pt x="155" y="282"/>
                    <a:pt x="155" y="282"/>
                    <a:pt x="155" y="282"/>
                  </a:cubicBezTo>
                  <a:cubicBezTo>
                    <a:pt x="176" y="282"/>
                    <a:pt x="183" y="289"/>
                    <a:pt x="183" y="311"/>
                  </a:cubicBezTo>
                  <a:cubicBezTo>
                    <a:pt x="183" y="339"/>
                    <a:pt x="183" y="339"/>
                    <a:pt x="183" y="339"/>
                  </a:cubicBezTo>
                  <a:cubicBezTo>
                    <a:pt x="410" y="339"/>
                    <a:pt x="410" y="339"/>
                    <a:pt x="410" y="339"/>
                  </a:cubicBezTo>
                  <a:cubicBezTo>
                    <a:pt x="410" y="311"/>
                    <a:pt x="410" y="311"/>
                    <a:pt x="410" y="311"/>
                  </a:cubicBezTo>
                  <a:cubicBezTo>
                    <a:pt x="410" y="289"/>
                    <a:pt x="424" y="282"/>
                    <a:pt x="438" y="282"/>
                  </a:cubicBezTo>
                  <a:cubicBezTo>
                    <a:pt x="466" y="282"/>
                    <a:pt x="466" y="282"/>
                    <a:pt x="466" y="282"/>
                  </a:cubicBezTo>
                  <a:cubicBezTo>
                    <a:pt x="530" y="282"/>
                    <a:pt x="530" y="282"/>
                    <a:pt x="530" y="282"/>
                  </a:cubicBezTo>
                  <a:cubicBezTo>
                    <a:pt x="480" y="141"/>
                    <a:pt x="480" y="141"/>
                    <a:pt x="480" y="141"/>
                  </a:cubicBezTo>
                  <a:cubicBezTo>
                    <a:pt x="452" y="141"/>
                    <a:pt x="452" y="141"/>
                    <a:pt x="452" y="141"/>
                  </a:cubicBezTo>
                  <a:cubicBezTo>
                    <a:pt x="353" y="141"/>
                    <a:pt x="353" y="141"/>
                    <a:pt x="353" y="141"/>
                  </a:cubicBezTo>
                  <a:cubicBezTo>
                    <a:pt x="353" y="99"/>
                    <a:pt x="353" y="99"/>
                    <a:pt x="353" y="99"/>
                  </a:cubicBezTo>
                  <a:cubicBezTo>
                    <a:pt x="353" y="85"/>
                    <a:pt x="353" y="85"/>
                    <a:pt x="353" y="85"/>
                  </a:cubicBezTo>
                  <a:cubicBezTo>
                    <a:pt x="452" y="85"/>
                    <a:pt x="452" y="85"/>
                    <a:pt x="452" y="85"/>
                  </a:cubicBezTo>
                  <a:cubicBezTo>
                    <a:pt x="494" y="85"/>
                    <a:pt x="494" y="85"/>
                    <a:pt x="494" y="85"/>
                  </a:cubicBezTo>
                  <a:cubicBezTo>
                    <a:pt x="509" y="85"/>
                    <a:pt x="523" y="92"/>
                    <a:pt x="523" y="99"/>
                  </a:cubicBezTo>
                  <a:cubicBezTo>
                    <a:pt x="600" y="296"/>
                    <a:pt x="600" y="296"/>
                    <a:pt x="600" y="296"/>
                  </a:cubicBezTo>
                  <a:cubicBezTo>
                    <a:pt x="600" y="304"/>
                    <a:pt x="600" y="304"/>
                    <a:pt x="600" y="311"/>
                  </a:cubicBezTo>
                  <a:cubicBezTo>
                    <a:pt x="600" y="487"/>
                    <a:pt x="600" y="487"/>
                    <a:pt x="600" y="487"/>
                  </a:cubicBezTo>
                  <a:cubicBezTo>
                    <a:pt x="600" y="502"/>
                    <a:pt x="586" y="516"/>
                    <a:pt x="572" y="516"/>
                  </a:cubicBezTo>
                  <a:close/>
                  <a:moveTo>
                    <a:pt x="396" y="205"/>
                  </a:moveTo>
                  <a:lnTo>
                    <a:pt x="396" y="205"/>
                  </a:lnTo>
                  <a:cubicBezTo>
                    <a:pt x="396" y="212"/>
                    <a:pt x="389" y="219"/>
                    <a:pt x="381" y="226"/>
                  </a:cubicBezTo>
                  <a:cubicBezTo>
                    <a:pt x="318" y="289"/>
                    <a:pt x="318" y="289"/>
                    <a:pt x="318" y="289"/>
                  </a:cubicBezTo>
                  <a:cubicBezTo>
                    <a:pt x="311" y="296"/>
                    <a:pt x="304" y="296"/>
                    <a:pt x="297" y="296"/>
                  </a:cubicBezTo>
                  <a:cubicBezTo>
                    <a:pt x="290" y="296"/>
                    <a:pt x="283" y="296"/>
                    <a:pt x="283" y="289"/>
                  </a:cubicBezTo>
                  <a:cubicBezTo>
                    <a:pt x="212" y="226"/>
                    <a:pt x="212" y="226"/>
                    <a:pt x="212" y="226"/>
                  </a:cubicBezTo>
                  <a:cubicBezTo>
                    <a:pt x="205" y="219"/>
                    <a:pt x="205" y="212"/>
                    <a:pt x="205" y="205"/>
                  </a:cubicBezTo>
                  <a:cubicBezTo>
                    <a:pt x="205" y="191"/>
                    <a:pt x="219" y="176"/>
                    <a:pt x="233" y="176"/>
                  </a:cubicBezTo>
                  <a:cubicBezTo>
                    <a:pt x="240" y="176"/>
                    <a:pt x="247" y="176"/>
                    <a:pt x="254" y="183"/>
                  </a:cubicBezTo>
                  <a:cubicBezTo>
                    <a:pt x="268" y="205"/>
                    <a:pt x="268" y="205"/>
                    <a:pt x="268" y="205"/>
                  </a:cubicBezTo>
                  <a:cubicBezTo>
                    <a:pt x="268" y="99"/>
                    <a:pt x="268" y="99"/>
                    <a:pt x="268" y="99"/>
                  </a:cubicBezTo>
                  <a:cubicBezTo>
                    <a:pt x="268" y="70"/>
                    <a:pt x="268" y="70"/>
                    <a:pt x="268" y="70"/>
                  </a:cubicBezTo>
                  <a:cubicBezTo>
                    <a:pt x="268" y="28"/>
                    <a:pt x="268" y="28"/>
                    <a:pt x="268" y="28"/>
                  </a:cubicBezTo>
                  <a:cubicBezTo>
                    <a:pt x="268" y="7"/>
                    <a:pt x="283" y="0"/>
                    <a:pt x="297" y="0"/>
                  </a:cubicBezTo>
                  <a:cubicBezTo>
                    <a:pt x="318" y="0"/>
                    <a:pt x="325" y="7"/>
                    <a:pt x="325" y="28"/>
                  </a:cubicBezTo>
                  <a:cubicBezTo>
                    <a:pt x="325" y="85"/>
                    <a:pt x="325" y="85"/>
                    <a:pt x="325" y="85"/>
                  </a:cubicBezTo>
                  <a:cubicBezTo>
                    <a:pt x="325" y="92"/>
                    <a:pt x="325" y="92"/>
                    <a:pt x="325" y="92"/>
                  </a:cubicBezTo>
                  <a:cubicBezTo>
                    <a:pt x="325" y="205"/>
                    <a:pt x="325" y="205"/>
                    <a:pt x="325" y="205"/>
                  </a:cubicBezTo>
                  <a:cubicBezTo>
                    <a:pt x="346" y="183"/>
                    <a:pt x="346" y="183"/>
                    <a:pt x="346" y="183"/>
                  </a:cubicBezTo>
                  <a:cubicBezTo>
                    <a:pt x="353" y="176"/>
                    <a:pt x="360" y="176"/>
                    <a:pt x="367" y="176"/>
                  </a:cubicBezTo>
                  <a:cubicBezTo>
                    <a:pt x="381" y="176"/>
                    <a:pt x="396" y="191"/>
                    <a:pt x="396" y="20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 dirty="0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412CDCD9-054C-4DE7-B06D-A2455A15E6F4}"/>
              </a:ext>
            </a:extLst>
          </p:cNvPr>
          <p:cNvSpPr txBox="1"/>
          <p:nvPr/>
        </p:nvSpPr>
        <p:spPr>
          <a:xfrm>
            <a:off x="823607" y="2822677"/>
            <a:ext cx="2667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9962981-39B7-4D04-93DE-2E95DC6BE55E}"/>
              </a:ext>
            </a:extLst>
          </p:cNvPr>
          <p:cNvSpPr txBox="1"/>
          <p:nvPr/>
        </p:nvSpPr>
        <p:spPr>
          <a:xfrm>
            <a:off x="4724400" y="2822677"/>
            <a:ext cx="25952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0734914-508E-4691-BFE9-EB07A572C9AD}"/>
              </a:ext>
            </a:extLst>
          </p:cNvPr>
          <p:cNvSpPr txBox="1"/>
          <p:nvPr/>
        </p:nvSpPr>
        <p:spPr>
          <a:xfrm>
            <a:off x="8696438" y="2822677"/>
            <a:ext cx="26719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681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89;p28">
            <a:extLst>
              <a:ext uri="{FF2B5EF4-FFF2-40B4-BE49-F238E27FC236}">
                <a16:creationId xmlns:a16="http://schemas.microsoft.com/office/drawing/2014/main" id="{DFE36981-AE4C-790E-BBD5-5FBE037A4DEE}"/>
              </a:ext>
            </a:extLst>
          </p:cNvPr>
          <p:cNvSpPr txBox="1">
            <a:spLocks/>
          </p:cNvSpPr>
          <p:nvPr/>
        </p:nvSpPr>
        <p:spPr>
          <a:xfrm>
            <a:off x="693754" y="504998"/>
            <a:ext cx="112014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 QUAN TRỌNG CỦA TIẾT HỌC NÓI VÀ NGHE TRONG CHƯƠNG TRÌNH NGỮ VĂN 6 -2018</a:t>
            </a:r>
          </a:p>
          <a:p>
            <a:pPr algn="ctr">
              <a:spcBef>
                <a:spcPts val="0"/>
              </a:spcBef>
            </a:pPr>
            <a:r>
              <a:rPr 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BB2FE7-237A-4DBA-BAFD-66BAFD09650D}"/>
              </a:ext>
            </a:extLst>
          </p:cNvPr>
          <p:cNvSpPr txBox="1"/>
          <p:nvPr/>
        </p:nvSpPr>
        <p:spPr>
          <a:xfrm>
            <a:off x="1403364" y="1945649"/>
            <a:ext cx="97821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Đáp</a:t>
            </a:r>
            <a:r>
              <a:rPr lang="en-US" sz="3000" i="1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3000" i="1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3000" i="1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3000" i="1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đặt</a:t>
            </a:r>
            <a:r>
              <a:rPr lang="en-US" sz="3000" i="1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3000" i="1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chương</a:t>
            </a:r>
            <a:r>
              <a:rPr lang="en-US" sz="3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3000" i="1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GDPT</a:t>
            </a:r>
            <a:r>
              <a:rPr lang="en-US" sz="3000" i="1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2018</a:t>
            </a:r>
            <a:endParaRPr lang="en-US" sz="3000" dirty="0"/>
          </a:p>
        </p:txBody>
      </p:sp>
      <p:sp>
        <p:nvSpPr>
          <p:cNvPr id="6" name="Star: 10 Points 5">
            <a:extLst>
              <a:ext uri="{FF2B5EF4-FFF2-40B4-BE49-F238E27FC236}">
                <a16:creationId xmlns:a16="http://schemas.microsoft.com/office/drawing/2014/main" id="{C9BFC040-7ABE-4548-B5BF-85EEB2A68946}"/>
              </a:ext>
            </a:extLst>
          </p:cNvPr>
          <p:cNvSpPr/>
          <p:nvPr/>
        </p:nvSpPr>
        <p:spPr>
          <a:xfrm>
            <a:off x="616649" y="1967578"/>
            <a:ext cx="465154" cy="481200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tar: 10 Points 22">
            <a:extLst>
              <a:ext uri="{FF2B5EF4-FFF2-40B4-BE49-F238E27FC236}">
                <a16:creationId xmlns:a16="http://schemas.microsoft.com/office/drawing/2014/main" id="{4AB2F71D-AB25-42E1-B6F4-053A72E6C3AE}"/>
              </a:ext>
            </a:extLst>
          </p:cNvPr>
          <p:cNvSpPr/>
          <p:nvPr/>
        </p:nvSpPr>
        <p:spPr>
          <a:xfrm>
            <a:off x="461177" y="4818128"/>
            <a:ext cx="465154" cy="481200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A0C2F0-5633-490F-9F6D-4ABD2DD6F2DE}"/>
              </a:ext>
            </a:extLst>
          </p:cNvPr>
          <p:cNvSpPr txBox="1"/>
          <p:nvPr/>
        </p:nvSpPr>
        <p:spPr>
          <a:xfrm>
            <a:off x="1289346" y="4560664"/>
            <a:ext cx="1085693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Chương</a:t>
            </a:r>
            <a:r>
              <a:rPr lang="en-US" sz="3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3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3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3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2018 </a:t>
            </a:r>
            <a:r>
              <a:rPr lang="en-US" sz="3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3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tăng</a:t>
            </a:r>
            <a:r>
              <a:rPr lang="en-US" sz="3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3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en-US" sz="3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3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3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3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3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000" i="1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3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</a:t>
            </a:r>
            <a:r>
              <a:rPr lang="en-US" sz="3000" i="1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nghe</a:t>
            </a:r>
            <a:r>
              <a:rPr lang="en-US" sz="3000" i="1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3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tương</a:t>
            </a:r>
            <a:r>
              <a:rPr lang="en-US" sz="3000" i="1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3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so</a:t>
            </a:r>
            <a:r>
              <a:rPr lang="en-US" sz="3000" i="1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sánh</a:t>
            </a:r>
            <a:r>
              <a:rPr lang="en-US" sz="3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000" i="1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3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3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3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chương</a:t>
            </a:r>
            <a:r>
              <a:rPr lang="en-US" sz="3000" i="1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3000" i="1" spc="3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3000" i="1" spc="-33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spc="-335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3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3000" i="1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2006)</a:t>
            </a:r>
            <a:endParaRPr lang="en-US" sz="30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E95DA6-E8D1-40AE-94E3-5CA26B436D1C}"/>
              </a:ext>
            </a:extLst>
          </p:cNvPr>
          <p:cNvSpPr/>
          <p:nvPr/>
        </p:nvSpPr>
        <p:spPr>
          <a:xfrm>
            <a:off x="1289346" y="2595988"/>
            <a:ext cx="3726751" cy="166602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8867B9E-8818-4896-A886-58183B2EE260}"/>
              </a:ext>
            </a:extLst>
          </p:cNvPr>
          <p:cNvSpPr/>
          <p:nvPr/>
        </p:nvSpPr>
        <p:spPr>
          <a:xfrm>
            <a:off x="7175905" y="2571370"/>
            <a:ext cx="3421951" cy="166602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854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19">
            <a:extLst>
              <a:ext uri="{FF2B5EF4-FFF2-40B4-BE49-F238E27FC236}">
                <a16:creationId xmlns:a16="http://schemas.microsoft.com/office/drawing/2014/main" id="{E110ADE1-D0FF-8445-8B9E-786C806554C7}"/>
              </a:ext>
            </a:extLst>
          </p:cNvPr>
          <p:cNvGrpSpPr>
            <a:grpSpLocks/>
          </p:cNvGrpSpPr>
          <p:nvPr/>
        </p:nvGrpSpPr>
        <p:grpSpPr bwMode="auto">
          <a:xfrm>
            <a:off x="31750" y="44450"/>
            <a:ext cx="12133263" cy="6773863"/>
            <a:chOff x="31588" y="44624"/>
            <a:chExt cx="12134080" cy="6773350"/>
          </a:xfrm>
        </p:grpSpPr>
        <p:grpSp>
          <p:nvGrpSpPr>
            <p:cNvPr id="17" name="Group 1">
              <a:extLst>
                <a:ext uri="{FF2B5EF4-FFF2-40B4-BE49-F238E27FC236}">
                  <a16:creationId xmlns:a16="http://schemas.microsoft.com/office/drawing/2014/main" id="{053809FE-0AF6-8644-8075-27C8656DB85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3668" y="44624"/>
              <a:ext cx="12132000" cy="148614"/>
              <a:chOff x="495425" y="1620126"/>
              <a:chExt cx="11129769" cy="136337"/>
            </a:xfrm>
          </p:grpSpPr>
          <p:sp>
            <p:nvSpPr>
              <p:cNvPr id="90" name="Freeform 1">
                <a:extLst>
                  <a:ext uri="{FF2B5EF4-FFF2-40B4-BE49-F238E27FC236}">
                    <a16:creationId xmlns:a16="http://schemas.microsoft.com/office/drawing/2014/main" id="{FAF20762-536C-AB4C-812D-60AFCB38EF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2216" y="1620126"/>
                <a:ext cx="452958" cy="136887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91" name="Freeform 2">
                <a:extLst>
                  <a:ext uri="{FF2B5EF4-FFF2-40B4-BE49-F238E27FC236}">
                    <a16:creationId xmlns:a16="http://schemas.microsoft.com/office/drawing/2014/main" id="{E0D40D12-5D18-D444-8576-55086BB68F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1374" y="1620126"/>
                <a:ext cx="454414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92" name="Freeform 3">
                <a:extLst>
                  <a:ext uri="{FF2B5EF4-FFF2-40B4-BE49-F238E27FC236}">
                    <a16:creationId xmlns:a16="http://schemas.microsoft.com/office/drawing/2014/main" id="{0B248BE5-2970-564F-BE88-81EB22BEAA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8557" y="1620126"/>
                <a:ext cx="453179" cy="136337"/>
              </a:xfrm>
              <a:custGeom>
                <a:avLst/>
                <a:gdLst>
                  <a:gd name="T0" fmla="*/ 439684 w 1041"/>
                  <a:gd name="T1" fmla="*/ 2192 h 311"/>
                  <a:gd name="T2" fmla="*/ 439684 w 1041"/>
                  <a:gd name="T3" fmla="*/ 2192 h 311"/>
                  <a:gd name="T4" fmla="*/ 227242 w 1041"/>
                  <a:gd name="T5" fmla="*/ 63127 h 311"/>
                  <a:gd name="T6" fmla="*/ 227242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5237 w 1041"/>
                  <a:gd name="T13" fmla="*/ 133707 h 311"/>
                  <a:gd name="T14" fmla="*/ 15237 w 1041"/>
                  <a:gd name="T15" fmla="*/ 133707 h 311"/>
                  <a:gd name="T16" fmla="*/ 228984 w 1041"/>
                  <a:gd name="T17" fmla="*/ 84608 h 311"/>
                  <a:gd name="T18" fmla="*/ 228984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39684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2" y="144"/>
                    </a:cubicBezTo>
                    <a:cubicBezTo>
                      <a:pt x="359" y="186"/>
                      <a:pt x="194" y="219"/>
                      <a:pt x="29" y="257"/>
                    </a:cubicBezTo>
                    <a:cubicBezTo>
                      <a:pt x="0" y="265"/>
                      <a:pt x="4" y="310"/>
                      <a:pt x="35" y="305"/>
                    </a:cubicBezTo>
                    <a:cubicBezTo>
                      <a:pt x="201" y="280"/>
                      <a:pt x="366" y="238"/>
                      <a:pt x="526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93" name="Freeform 4">
                <a:extLst>
                  <a:ext uri="{FF2B5EF4-FFF2-40B4-BE49-F238E27FC236}">
                    <a16:creationId xmlns:a16="http://schemas.microsoft.com/office/drawing/2014/main" id="{941D1460-C315-134F-8BBE-A5793D6D39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9211" y="1620126"/>
                <a:ext cx="452958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94" name="Freeform 5">
                <a:extLst>
                  <a:ext uri="{FF2B5EF4-FFF2-40B4-BE49-F238E27FC236}">
                    <a16:creationId xmlns:a16="http://schemas.microsoft.com/office/drawing/2014/main" id="{F39732DA-86C4-5947-B421-79BA61EB15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69436" y="1620126"/>
                <a:ext cx="452957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5 w 1041"/>
                  <a:gd name="T13" fmla="*/ 305 h 311"/>
                  <a:gd name="T14" fmla="*/ 35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95" name="Freeform 6">
                <a:extLst>
                  <a:ext uri="{FF2B5EF4-FFF2-40B4-BE49-F238E27FC236}">
                    <a16:creationId xmlns:a16="http://schemas.microsoft.com/office/drawing/2014/main" id="{2EB76882-6469-B54D-B408-C02B00A61A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00203" y="1620126"/>
                <a:ext cx="453179" cy="136337"/>
              </a:xfrm>
              <a:custGeom>
                <a:avLst/>
                <a:gdLst>
                  <a:gd name="T0" fmla="*/ 440119 w 1041"/>
                  <a:gd name="T1" fmla="*/ 2192 h 311"/>
                  <a:gd name="T2" fmla="*/ 440119 w 1041"/>
                  <a:gd name="T3" fmla="*/ 2192 h 311"/>
                  <a:gd name="T4" fmla="*/ 227678 w 1041"/>
                  <a:gd name="T5" fmla="*/ 63127 h 311"/>
                  <a:gd name="T6" fmla="*/ 227678 w 1041"/>
                  <a:gd name="T7" fmla="*/ 63127 h 311"/>
                  <a:gd name="T8" fmla="*/ 13495 w 1041"/>
                  <a:gd name="T9" fmla="*/ 112664 h 311"/>
                  <a:gd name="T10" fmla="*/ 13495 w 1041"/>
                  <a:gd name="T11" fmla="*/ 112664 h 311"/>
                  <a:gd name="T12" fmla="*/ 15672 w 1041"/>
                  <a:gd name="T13" fmla="*/ 133707 h 311"/>
                  <a:gd name="T14" fmla="*/ 15672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40119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cubicBezTo>
                      <a:pt x="359" y="186"/>
                      <a:pt x="195" y="219"/>
                      <a:pt x="31" y="257"/>
                    </a:cubicBezTo>
                    <a:cubicBezTo>
                      <a:pt x="0" y="265"/>
                      <a:pt x="4" y="310"/>
                      <a:pt x="36" y="305"/>
                    </a:cubicBezTo>
                    <a:cubicBezTo>
                      <a:pt x="201" y="280"/>
                      <a:pt x="366" y="238"/>
                      <a:pt x="527" y="193"/>
                    </a:cubicBezTo>
                    <a:cubicBezTo>
                      <a:pt x="694" y="147"/>
                      <a:pt x="864" y="101"/>
                      <a:pt x="1021" y="34"/>
                    </a:cubicBez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96" name="Freeform 7">
                <a:extLst>
                  <a:ext uri="{FF2B5EF4-FFF2-40B4-BE49-F238E27FC236}">
                    <a16:creationId xmlns:a16="http://schemas.microsoft.com/office/drawing/2014/main" id="{8905B627-F5BC-9141-BF62-F9B8E0ED68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78728" y="1620126"/>
                <a:ext cx="452958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8 w 1040"/>
                  <a:gd name="T9" fmla="*/ 257 h 311"/>
                  <a:gd name="T10" fmla="*/ 28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6 w 1040"/>
                  <a:gd name="T17" fmla="*/ 193 h 311"/>
                  <a:gd name="T18" fmla="*/ 526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5" y="102"/>
                      <a:pt x="523" y="144"/>
                    </a:cubicBezTo>
                    <a:lnTo>
                      <a:pt x="523" y="144"/>
                    </a:lnTo>
                    <a:cubicBezTo>
                      <a:pt x="360" y="186"/>
                      <a:pt x="193" y="219"/>
                      <a:pt x="28" y="257"/>
                    </a:cubicBezTo>
                    <a:lnTo>
                      <a:pt x="28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6" y="193"/>
                    </a:cubicBezTo>
                    <a:lnTo>
                      <a:pt x="526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97" name="Freeform 8">
                <a:extLst>
                  <a:ext uri="{FF2B5EF4-FFF2-40B4-BE49-F238E27FC236}">
                    <a16:creationId xmlns:a16="http://schemas.microsoft.com/office/drawing/2014/main" id="{70A44212-E62E-464B-B597-5E33C82E8D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09344" y="1620126"/>
                <a:ext cx="452957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1 w 1040"/>
                  <a:gd name="T5" fmla="*/ 144 h 311"/>
                  <a:gd name="T6" fmla="*/ 521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5 w 1040"/>
                  <a:gd name="T17" fmla="*/ 193 h 311"/>
                  <a:gd name="T18" fmla="*/ 525 w 1040"/>
                  <a:gd name="T19" fmla="*/ 193 h 311"/>
                  <a:gd name="T20" fmla="*/ 1019 w 1040"/>
                  <a:gd name="T21" fmla="*/ 34 h 311"/>
                  <a:gd name="T22" fmla="*/ 1019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4" y="102"/>
                      <a:pt x="521" y="144"/>
                    </a:cubicBezTo>
                    <a:lnTo>
                      <a:pt x="521" y="144"/>
                    </a:lnTo>
                    <a:cubicBezTo>
                      <a:pt x="358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2" y="310"/>
                      <a:pt x="34" y="305"/>
                    </a:cubicBezTo>
                    <a:lnTo>
                      <a:pt x="34" y="305"/>
                    </a:lnTo>
                    <a:cubicBezTo>
                      <a:pt x="199" y="280"/>
                      <a:pt x="364" y="238"/>
                      <a:pt x="525" y="193"/>
                    </a:cubicBezTo>
                    <a:lnTo>
                      <a:pt x="525" y="193"/>
                    </a:lnTo>
                    <a:cubicBezTo>
                      <a:pt x="691" y="147"/>
                      <a:pt x="862" y="101"/>
                      <a:pt x="1019" y="34"/>
                    </a:cubicBezTo>
                    <a:lnTo>
                      <a:pt x="1019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98" name="Freeform 9">
                <a:extLst>
                  <a:ext uri="{FF2B5EF4-FFF2-40B4-BE49-F238E27FC236}">
                    <a16:creationId xmlns:a16="http://schemas.microsoft.com/office/drawing/2014/main" id="{6E1A70E6-F85C-004A-A834-138E930526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5145" y="1620126"/>
                <a:ext cx="453179" cy="136337"/>
              </a:xfrm>
              <a:custGeom>
                <a:avLst/>
                <a:gdLst>
                  <a:gd name="T0" fmla="*/ 440107 w 1040"/>
                  <a:gd name="T1" fmla="*/ 2192 h 311"/>
                  <a:gd name="T2" fmla="*/ 440107 w 1040"/>
                  <a:gd name="T3" fmla="*/ 2192 h 311"/>
                  <a:gd name="T4" fmla="*/ 227897 w 1040"/>
                  <a:gd name="T5" fmla="*/ 63127 h 311"/>
                  <a:gd name="T6" fmla="*/ 227897 w 1040"/>
                  <a:gd name="T7" fmla="*/ 63127 h 311"/>
                  <a:gd name="T8" fmla="*/ 12637 w 1040"/>
                  <a:gd name="T9" fmla="*/ 112664 h 311"/>
                  <a:gd name="T10" fmla="*/ 12637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640 w 1040"/>
                  <a:gd name="T17" fmla="*/ 84608 h 311"/>
                  <a:gd name="T18" fmla="*/ 229640 w 1040"/>
                  <a:gd name="T19" fmla="*/ 84608 h 311"/>
                  <a:gd name="T20" fmla="*/ 444900 w 1040"/>
                  <a:gd name="T21" fmla="*/ 14905 h 311"/>
                  <a:gd name="T22" fmla="*/ 444900 w 1040"/>
                  <a:gd name="T23" fmla="*/ 14905 h 311"/>
                  <a:gd name="T24" fmla="*/ 440107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8" y="186"/>
                      <a:pt x="193" y="219"/>
                      <a:pt x="29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1" y="280"/>
                      <a:pt x="365" y="238"/>
                      <a:pt x="527" y="193"/>
                    </a:cubicBezTo>
                    <a:cubicBezTo>
                      <a:pt x="692" y="147"/>
                      <a:pt x="863" y="101"/>
                      <a:pt x="1021" y="34"/>
                    </a:cubicBez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99" name="Freeform 10">
                <a:extLst>
                  <a:ext uri="{FF2B5EF4-FFF2-40B4-BE49-F238E27FC236}">
                    <a16:creationId xmlns:a16="http://schemas.microsoft.com/office/drawing/2014/main" id="{C8003DA0-6498-F044-B4B2-3A82C9BAB2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15724" y="1620126"/>
                <a:ext cx="452958" cy="136887"/>
              </a:xfrm>
              <a:custGeom>
                <a:avLst/>
                <a:gdLst>
                  <a:gd name="T0" fmla="*/ 1009 w 1039"/>
                  <a:gd name="T1" fmla="*/ 5 h 311"/>
                  <a:gd name="T2" fmla="*/ 1009 w 1039"/>
                  <a:gd name="T3" fmla="*/ 5 h 311"/>
                  <a:gd name="T4" fmla="*/ 522 w 1039"/>
                  <a:gd name="T5" fmla="*/ 144 h 311"/>
                  <a:gd name="T6" fmla="*/ 522 w 1039"/>
                  <a:gd name="T7" fmla="*/ 144 h 311"/>
                  <a:gd name="T8" fmla="*/ 29 w 1039"/>
                  <a:gd name="T9" fmla="*/ 257 h 311"/>
                  <a:gd name="T10" fmla="*/ 29 w 1039"/>
                  <a:gd name="T11" fmla="*/ 257 h 311"/>
                  <a:gd name="T12" fmla="*/ 34 w 1039"/>
                  <a:gd name="T13" fmla="*/ 305 h 311"/>
                  <a:gd name="T14" fmla="*/ 34 w 1039"/>
                  <a:gd name="T15" fmla="*/ 305 h 311"/>
                  <a:gd name="T16" fmla="*/ 525 w 1039"/>
                  <a:gd name="T17" fmla="*/ 193 h 311"/>
                  <a:gd name="T18" fmla="*/ 525 w 1039"/>
                  <a:gd name="T19" fmla="*/ 193 h 311"/>
                  <a:gd name="T20" fmla="*/ 1021 w 1039"/>
                  <a:gd name="T21" fmla="*/ 34 h 311"/>
                  <a:gd name="T22" fmla="*/ 1021 w 1039"/>
                  <a:gd name="T23" fmla="*/ 34 h 311"/>
                  <a:gd name="T24" fmla="*/ 1009 w 1039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4" y="238"/>
                      <a:pt x="525" y="193"/>
                    </a:cubicBezTo>
                    <a:lnTo>
                      <a:pt x="525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8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100" name="Freeform 11">
                <a:extLst>
                  <a:ext uri="{FF2B5EF4-FFF2-40B4-BE49-F238E27FC236}">
                    <a16:creationId xmlns:a16="http://schemas.microsoft.com/office/drawing/2014/main" id="{6E5E6DB8-15EC-754E-95D9-294434AAE3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1489" y="1620126"/>
                <a:ext cx="452958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30 w 1040"/>
                  <a:gd name="T9" fmla="*/ 257 h 311"/>
                  <a:gd name="T10" fmla="*/ 30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30" y="257"/>
                    </a:cubicBezTo>
                    <a:lnTo>
                      <a:pt x="30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101" name="Freeform 12">
                <a:extLst>
                  <a:ext uri="{FF2B5EF4-FFF2-40B4-BE49-F238E27FC236}">
                    <a16:creationId xmlns:a16="http://schemas.microsoft.com/office/drawing/2014/main" id="{88E37158-45B8-454B-8B69-23EF966DED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2080" y="1620126"/>
                <a:ext cx="453179" cy="136337"/>
              </a:xfrm>
              <a:custGeom>
                <a:avLst/>
                <a:gdLst>
                  <a:gd name="T0" fmla="*/ 439671 w 1040"/>
                  <a:gd name="T1" fmla="*/ 2192 h 311"/>
                  <a:gd name="T2" fmla="*/ 439671 w 1040"/>
                  <a:gd name="T3" fmla="*/ 2192 h 311"/>
                  <a:gd name="T4" fmla="*/ 227461 w 1040"/>
                  <a:gd name="T5" fmla="*/ 63127 h 311"/>
                  <a:gd name="T6" fmla="*/ 227461 w 1040"/>
                  <a:gd name="T7" fmla="*/ 63127 h 311"/>
                  <a:gd name="T8" fmla="*/ 12637 w 1040"/>
                  <a:gd name="T9" fmla="*/ 112664 h 311"/>
                  <a:gd name="T10" fmla="*/ 12637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640 w 1040"/>
                  <a:gd name="T17" fmla="*/ 84608 h 311"/>
                  <a:gd name="T18" fmla="*/ 229640 w 1040"/>
                  <a:gd name="T19" fmla="*/ 84608 h 311"/>
                  <a:gd name="T20" fmla="*/ 444900 w 1040"/>
                  <a:gd name="T21" fmla="*/ 14905 h 311"/>
                  <a:gd name="T22" fmla="*/ 444900 w 1040"/>
                  <a:gd name="T23" fmla="*/ 14905 h 311"/>
                  <a:gd name="T24" fmla="*/ 439671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0" y="280"/>
                      <a:pt x="364" y="238"/>
                      <a:pt x="527" y="193"/>
                    </a:cubicBezTo>
                    <a:cubicBezTo>
                      <a:pt x="692" y="147"/>
                      <a:pt x="862" y="101"/>
                      <a:pt x="1021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102" name="Freeform 13">
                <a:extLst>
                  <a:ext uri="{FF2B5EF4-FFF2-40B4-BE49-F238E27FC236}">
                    <a16:creationId xmlns:a16="http://schemas.microsoft.com/office/drawing/2014/main" id="{8D15C53D-B2FD-1D4C-988E-618591D66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35241" y="1620126"/>
                <a:ext cx="452958" cy="136887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0 w 1041"/>
                  <a:gd name="T21" fmla="*/ 34 h 311"/>
                  <a:gd name="T22" fmla="*/ 1020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0" y="34"/>
                    </a:cubicBezTo>
                    <a:lnTo>
                      <a:pt x="1020" y="34"/>
                    </a:ln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103" name="Freeform 14">
                <a:extLst>
                  <a:ext uri="{FF2B5EF4-FFF2-40B4-BE49-F238E27FC236}">
                    <a16:creationId xmlns:a16="http://schemas.microsoft.com/office/drawing/2014/main" id="{681DEDE7-A881-4A4B-8FA7-D9D285BDE6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62944" y="1620126"/>
                <a:ext cx="452957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104" name="Freeform 15">
                <a:extLst>
                  <a:ext uri="{FF2B5EF4-FFF2-40B4-BE49-F238E27FC236}">
                    <a16:creationId xmlns:a16="http://schemas.microsoft.com/office/drawing/2014/main" id="{D98A80B9-3DFA-7944-8F79-0FC2B97D6A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41732" y="1620126"/>
                <a:ext cx="453179" cy="136337"/>
              </a:xfrm>
              <a:custGeom>
                <a:avLst/>
                <a:gdLst>
                  <a:gd name="T0" fmla="*/ 439248 w 1041"/>
                  <a:gd name="T1" fmla="*/ 2192 h 311"/>
                  <a:gd name="T2" fmla="*/ 439248 w 1041"/>
                  <a:gd name="T3" fmla="*/ 2192 h 311"/>
                  <a:gd name="T4" fmla="*/ 227242 w 1041"/>
                  <a:gd name="T5" fmla="*/ 63127 h 311"/>
                  <a:gd name="T6" fmla="*/ 227242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4801 w 1041"/>
                  <a:gd name="T13" fmla="*/ 133707 h 311"/>
                  <a:gd name="T14" fmla="*/ 14801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39248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1" y="280"/>
                      <a:pt x="364" y="238"/>
                      <a:pt x="527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105" name="Freeform 16">
                <a:extLst>
                  <a:ext uri="{FF2B5EF4-FFF2-40B4-BE49-F238E27FC236}">
                    <a16:creationId xmlns:a16="http://schemas.microsoft.com/office/drawing/2014/main" id="{23D01828-7FFF-FD46-9F14-7C9D7344E9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72236" y="1620126"/>
                <a:ext cx="452958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106" name="Freeform 17">
                <a:extLst>
                  <a:ext uri="{FF2B5EF4-FFF2-40B4-BE49-F238E27FC236}">
                    <a16:creationId xmlns:a16="http://schemas.microsoft.com/office/drawing/2014/main" id="{6688958D-BB9F-3C4C-A411-ED898F6BB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425" y="1620126"/>
                <a:ext cx="453179" cy="136337"/>
              </a:xfrm>
              <a:custGeom>
                <a:avLst/>
                <a:gdLst>
                  <a:gd name="T0" fmla="*/ 440094 w 1039"/>
                  <a:gd name="T1" fmla="*/ 2192 h 311"/>
                  <a:gd name="T2" fmla="*/ 440094 w 1039"/>
                  <a:gd name="T3" fmla="*/ 2192 h 311"/>
                  <a:gd name="T4" fmla="*/ 227680 w 1039"/>
                  <a:gd name="T5" fmla="*/ 63127 h 311"/>
                  <a:gd name="T6" fmla="*/ 227680 w 1039"/>
                  <a:gd name="T7" fmla="*/ 63127 h 311"/>
                  <a:gd name="T8" fmla="*/ 12213 w 1039"/>
                  <a:gd name="T9" fmla="*/ 112664 h 311"/>
                  <a:gd name="T10" fmla="*/ 12213 w 1039"/>
                  <a:gd name="T11" fmla="*/ 112664 h 311"/>
                  <a:gd name="T12" fmla="*/ 14830 w 1039"/>
                  <a:gd name="T13" fmla="*/ 133707 h 311"/>
                  <a:gd name="T14" fmla="*/ 14830 w 1039"/>
                  <a:gd name="T15" fmla="*/ 133707 h 311"/>
                  <a:gd name="T16" fmla="*/ 229425 w 1039"/>
                  <a:gd name="T17" fmla="*/ 84608 h 311"/>
                  <a:gd name="T18" fmla="*/ 229425 w 1039"/>
                  <a:gd name="T19" fmla="*/ 84608 h 311"/>
                  <a:gd name="T20" fmla="*/ 444892 w 1039"/>
                  <a:gd name="T21" fmla="*/ 14905 h 311"/>
                  <a:gd name="T22" fmla="*/ 444892 w 1039"/>
                  <a:gd name="T23" fmla="*/ 14905 h 311"/>
                  <a:gd name="T24" fmla="*/ 440094 w 1039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107" name="Freeform 18">
                <a:extLst>
                  <a:ext uri="{FF2B5EF4-FFF2-40B4-BE49-F238E27FC236}">
                    <a16:creationId xmlns:a16="http://schemas.microsoft.com/office/drawing/2014/main" id="{66087DC7-C9F8-714B-95B6-E3E386D904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5588" y="1620126"/>
                <a:ext cx="452958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108" name="Freeform 19">
                <a:extLst>
                  <a:ext uri="{FF2B5EF4-FFF2-40B4-BE49-F238E27FC236}">
                    <a16:creationId xmlns:a16="http://schemas.microsoft.com/office/drawing/2014/main" id="{A19F2DF4-D285-6F47-98CB-68223A45F5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1353" y="1620126"/>
                <a:ext cx="452958" cy="136887"/>
              </a:xfrm>
              <a:custGeom>
                <a:avLst/>
                <a:gdLst>
                  <a:gd name="T0" fmla="*/ 1010 w 1042"/>
                  <a:gd name="T1" fmla="*/ 5 h 311"/>
                  <a:gd name="T2" fmla="*/ 1010 w 1042"/>
                  <a:gd name="T3" fmla="*/ 5 h 311"/>
                  <a:gd name="T4" fmla="*/ 523 w 1042"/>
                  <a:gd name="T5" fmla="*/ 144 h 311"/>
                  <a:gd name="T6" fmla="*/ 523 w 1042"/>
                  <a:gd name="T7" fmla="*/ 144 h 311"/>
                  <a:gd name="T8" fmla="*/ 30 w 1042"/>
                  <a:gd name="T9" fmla="*/ 257 h 311"/>
                  <a:gd name="T10" fmla="*/ 30 w 1042"/>
                  <a:gd name="T11" fmla="*/ 257 h 311"/>
                  <a:gd name="T12" fmla="*/ 35 w 1042"/>
                  <a:gd name="T13" fmla="*/ 305 h 311"/>
                  <a:gd name="T14" fmla="*/ 35 w 1042"/>
                  <a:gd name="T15" fmla="*/ 305 h 311"/>
                  <a:gd name="T16" fmla="*/ 527 w 1042"/>
                  <a:gd name="T17" fmla="*/ 193 h 311"/>
                  <a:gd name="T18" fmla="*/ 527 w 1042"/>
                  <a:gd name="T19" fmla="*/ 193 h 311"/>
                  <a:gd name="T20" fmla="*/ 1021 w 1042"/>
                  <a:gd name="T21" fmla="*/ 34 h 311"/>
                  <a:gd name="T22" fmla="*/ 1021 w 1042"/>
                  <a:gd name="T23" fmla="*/ 34 h 311"/>
                  <a:gd name="T24" fmla="*/ 1010 w 1042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2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7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30" y="257"/>
                    </a:cubicBezTo>
                    <a:lnTo>
                      <a:pt x="30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2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4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41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109" name="Freeform 20">
                <a:extLst>
                  <a:ext uri="{FF2B5EF4-FFF2-40B4-BE49-F238E27FC236}">
                    <a16:creationId xmlns:a16="http://schemas.microsoft.com/office/drawing/2014/main" id="{91BD1D10-28ED-D74E-9786-BA115548C2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2360" y="1620126"/>
                <a:ext cx="453179" cy="136337"/>
              </a:xfrm>
              <a:custGeom>
                <a:avLst/>
                <a:gdLst>
                  <a:gd name="T0" fmla="*/ 439248 w 1041"/>
                  <a:gd name="T1" fmla="*/ 2192 h 311"/>
                  <a:gd name="T2" fmla="*/ 439248 w 1041"/>
                  <a:gd name="T3" fmla="*/ 2192 h 311"/>
                  <a:gd name="T4" fmla="*/ 227678 w 1041"/>
                  <a:gd name="T5" fmla="*/ 63127 h 311"/>
                  <a:gd name="T6" fmla="*/ 227678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4801 w 1041"/>
                  <a:gd name="T13" fmla="*/ 133707 h 311"/>
                  <a:gd name="T14" fmla="*/ 14801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39248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110" name="Freeform 21">
                <a:extLst>
                  <a:ext uri="{FF2B5EF4-FFF2-40B4-BE49-F238E27FC236}">
                    <a16:creationId xmlns:a16="http://schemas.microsoft.com/office/drawing/2014/main" id="{F3A24915-A4A6-9843-AE5D-52C9207791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3650" y="1620126"/>
                <a:ext cx="452957" cy="136887"/>
              </a:xfrm>
              <a:custGeom>
                <a:avLst/>
                <a:gdLst>
                  <a:gd name="T0" fmla="*/ 1010 w 1041"/>
                  <a:gd name="T1" fmla="*/ 5 h 311"/>
                  <a:gd name="T2" fmla="*/ 1010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5 w 1041"/>
                  <a:gd name="T13" fmla="*/ 305 h 311"/>
                  <a:gd name="T14" fmla="*/ 35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0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111" name="Freeform 22">
                <a:extLst>
                  <a:ext uri="{FF2B5EF4-FFF2-40B4-BE49-F238E27FC236}">
                    <a16:creationId xmlns:a16="http://schemas.microsoft.com/office/drawing/2014/main" id="{282232B0-5003-EA4B-805C-8A26FEEE5B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2808" y="1620126"/>
                <a:ext cx="454414" cy="136887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8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112" name="Freeform 23">
                <a:extLst>
                  <a:ext uri="{FF2B5EF4-FFF2-40B4-BE49-F238E27FC236}">
                    <a16:creationId xmlns:a16="http://schemas.microsoft.com/office/drawing/2014/main" id="{68BE4BBD-B43B-B747-AF00-CCD5251C72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0093" y="1620126"/>
                <a:ext cx="453179" cy="136337"/>
              </a:xfrm>
              <a:custGeom>
                <a:avLst/>
                <a:gdLst>
                  <a:gd name="T0" fmla="*/ 440119 w 1041"/>
                  <a:gd name="T1" fmla="*/ 2192 h 311"/>
                  <a:gd name="T2" fmla="*/ 440119 w 1041"/>
                  <a:gd name="T3" fmla="*/ 2192 h 311"/>
                  <a:gd name="T4" fmla="*/ 227242 w 1041"/>
                  <a:gd name="T5" fmla="*/ 63127 h 311"/>
                  <a:gd name="T6" fmla="*/ 227242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5237 w 1041"/>
                  <a:gd name="T13" fmla="*/ 133707 h 311"/>
                  <a:gd name="T14" fmla="*/ 15237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40119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2" y="144"/>
                    </a:cubicBezTo>
                    <a:cubicBezTo>
                      <a:pt x="359" y="186"/>
                      <a:pt x="194" y="219"/>
                      <a:pt x="29" y="257"/>
                    </a:cubicBezTo>
                    <a:cubicBezTo>
                      <a:pt x="0" y="265"/>
                      <a:pt x="4" y="310"/>
                      <a:pt x="35" y="305"/>
                    </a:cubicBezTo>
                    <a:cubicBezTo>
                      <a:pt x="200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113" name="Freeform 24">
                <a:extLst>
                  <a:ext uri="{FF2B5EF4-FFF2-40B4-BE49-F238E27FC236}">
                    <a16:creationId xmlns:a16="http://schemas.microsoft.com/office/drawing/2014/main" id="{5568E393-90BF-214E-8E8C-6D9404BAE6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645" y="1620126"/>
                <a:ext cx="452957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8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114" name="Freeform 25">
                <a:extLst>
                  <a:ext uri="{FF2B5EF4-FFF2-40B4-BE49-F238E27FC236}">
                    <a16:creationId xmlns:a16="http://schemas.microsoft.com/office/drawing/2014/main" id="{E3722E96-FBA4-CE4E-9909-968A04D97C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7866" y="1620126"/>
                <a:ext cx="452958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115" name="Freeform 26">
                <a:extLst>
                  <a:ext uri="{FF2B5EF4-FFF2-40B4-BE49-F238E27FC236}">
                    <a16:creationId xmlns:a16="http://schemas.microsoft.com/office/drawing/2014/main" id="{96905D1A-FD7F-E040-B54F-33ABF8717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7028" y="1620126"/>
                <a:ext cx="453179" cy="136337"/>
              </a:xfrm>
              <a:custGeom>
                <a:avLst/>
                <a:gdLst>
                  <a:gd name="T0" fmla="*/ 440119 w 1041"/>
                  <a:gd name="T1" fmla="*/ 2192 h 311"/>
                  <a:gd name="T2" fmla="*/ 440119 w 1041"/>
                  <a:gd name="T3" fmla="*/ 2192 h 311"/>
                  <a:gd name="T4" fmla="*/ 227678 w 1041"/>
                  <a:gd name="T5" fmla="*/ 63127 h 311"/>
                  <a:gd name="T6" fmla="*/ 227678 w 1041"/>
                  <a:gd name="T7" fmla="*/ 63127 h 311"/>
                  <a:gd name="T8" fmla="*/ 13495 w 1041"/>
                  <a:gd name="T9" fmla="*/ 112664 h 311"/>
                  <a:gd name="T10" fmla="*/ 13495 w 1041"/>
                  <a:gd name="T11" fmla="*/ 112664 h 311"/>
                  <a:gd name="T12" fmla="*/ 15672 w 1041"/>
                  <a:gd name="T13" fmla="*/ 133707 h 311"/>
                  <a:gd name="T14" fmla="*/ 15672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40119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cubicBezTo>
                      <a:pt x="359" y="186"/>
                      <a:pt x="194" y="219"/>
                      <a:pt x="31" y="257"/>
                    </a:cubicBezTo>
                    <a:cubicBezTo>
                      <a:pt x="0" y="265"/>
                      <a:pt x="4" y="310"/>
                      <a:pt x="36" y="305"/>
                    </a:cubicBezTo>
                    <a:cubicBezTo>
                      <a:pt x="202" y="280"/>
                      <a:pt x="366" y="238"/>
                      <a:pt x="527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116" name="Freeform 27">
                <a:extLst>
                  <a:ext uri="{FF2B5EF4-FFF2-40B4-BE49-F238E27FC236}">
                    <a16:creationId xmlns:a16="http://schemas.microsoft.com/office/drawing/2014/main" id="{0F19B3DC-F0F3-9A4F-83A8-5716C3A4CD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5703" y="1620126"/>
                <a:ext cx="452958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60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117" name="Freeform 28">
                <a:extLst>
                  <a:ext uri="{FF2B5EF4-FFF2-40B4-BE49-F238E27FC236}">
                    <a16:creationId xmlns:a16="http://schemas.microsoft.com/office/drawing/2014/main" id="{26860557-09BF-AE4E-84E7-9E2A2712B3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4861" y="1620126"/>
                <a:ext cx="452958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8 w 1040"/>
                  <a:gd name="T9" fmla="*/ 257 h 311"/>
                  <a:gd name="T10" fmla="*/ 28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6 w 1040"/>
                  <a:gd name="T17" fmla="*/ 193 h 311"/>
                  <a:gd name="T18" fmla="*/ 526 w 1040"/>
                  <a:gd name="T19" fmla="*/ 193 h 311"/>
                  <a:gd name="T20" fmla="*/ 1020 w 1040"/>
                  <a:gd name="T21" fmla="*/ 34 h 311"/>
                  <a:gd name="T22" fmla="*/ 1020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8" y="257"/>
                    </a:cubicBezTo>
                    <a:lnTo>
                      <a:pt x="28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6" y="193"/>
                    </a:cubicBezTo>
                    <a:lnTo>
                      <a:pt x="526" y="193"/>
                    </a:lnTo>
                    <a:cubicBezTo>
                      <a:pt x="691" y="147"/>
                      <a:pt x="862" y="101"/>
                      <a:pt x="1020" y="34"/>
                    </a:cubicBezTo>
                    <a:lnTo>
                      <a:pt x="1020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118" name="Freeform 29">
                <a:extLst>
                  <a:ext uri="{FF2B5EF4-FFF2-40B4-BE49-F238E27FC236}">
                    <a16:creationId xmlns:a16="http://schemas.microsoft.com/office/drawing/2014/main" id="{ED3BA7BF-8513-5348-A2EC-E8147103BE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6681" y="1620126"/>
                <a:ext cx="453179" cy="136337"/>
              </a:xfrm>
              <a:custGeom>
                <a:avLst/>
                <a:gdLst>
                  <a:gd name="T0" fmla="*/ 439671 w 1040"/>
                  <a:gd name="T1" fmla="*/ 2192 h 311"/>
                  <a:gd name="T2" fmla="*/ 439671 w 1040"/>
                  <a:gd name="T3" fmla="*/ 2192 h 311"/>
                  <a:gd name="T4" fmla="*/ 227461 w 1040"/>
                  <a:gd name="T5" fmla="*/ 63127 h 311"/>
                  <a:gd name="T6" fmla="*/ 227461 w 1040"/>
                  <a:gd name="T7" fmla="*/ 63127 h 311"/>
                  <a:gd name="T8" fmla="*/ 12201 w 1040"/>
                  <a:gd name="T9" fmla="*/ 112664 h 311"/>
                  <a:gd name="T10" fmla="*/ 12201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204 w 1040"/>
                  <a:gd name="T17" fmla="*/ 84608 h 311"/>
                  <a:gd name="T18" fmla="*/ 229204 w 1040"/>
                  <a:gd name="T19" fmla="*/ 84608 h 311"/>
                  <a:gd name="T20" fmla="*/ 444464 w 1040"/>
                  <a:gd name="T21" fmla="*/ 14905 h 311"/>
                  <a:gd name="T22" fmla="*/ 444464 w 1040"/>
                  <a:gd name="T23" fmla="*/ 14905 h 311"/>
                  <a:gd name="T24" fmla="*/ 439671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119" name="Freeform 30">
                <a:extLst>
                  <a:ext uri="{FF2B5EF4-FFF2-40B4-BE49-F238E27FC236}">
                    <a16:creationId xmlns:a16="http://schemas.microsoft.com/office/drawing/2014/main" id="{5AA4DA60-3AD8-7348-BCB3-5918C39E95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7158" y="1620126"/>
                <a:ext cx="452957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120" name="Freeform 31">
                <a:extLst>
                  <a:ext uri="{FF2B5EF4-FFF2-40B4-BE49-F238E27FC236}">
                    <a16:creationId xmlns:a16="http://schemas.microsoft.com/office/drawing/2014/main" id="{75241924-C106-1444-95DA-584CA888BA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4379" y="1620126"/>
                <a:ext cx="454414" cy="136887"/>
              </a:xfrm>
              <a:custGeom>
                <a:avLst/>
                <a:gdLst>
                  <a:gd name="T0" fmla="*/ 1009 w 1039"/>
                  <a:gd name="T1" fmla="*/ 5 h 311"/>
                  <a:gd name="T2" fmla="*/ 1009 w 1039"/>
                  <a:gd name="T3" fmla="*/ 5 h 311"/>
                  <a:gd name="T4" fmla="*/ 522 w 1039"/>
                  <a:gd name="T5" fmla="*/ 144 h 311"/>
                  <a:gd name="T6" fmla="*/ 522 w 1039"/>
                  <a:gd name="T7" fmla="*/ 144 h 311"/>
                  <a:gd name="T8" fmla="*/ 29 w 1039"/>
                  <a:gd name="T9" fmla="*/ 257 h 311"/>
                  <a:gd name="T10" fmla="*/ 29 w 1039"/>
                  <a:gd name="T11" fmla="*/ 257 h 311"/>
                  <a:gd name="T12" fmla="*/ 34 w 1039"/>
                  <a:gd name="T13" fmla="*/ 305 h 311"/>
                  <a:gd name="T14" fmla="*/ 34 w 1039"/>
                  <a:gd name="T15" fmla="*/ 305 h 311"/>
                  <a:gd name="T16" fmla="*/ 526 w 1039"/>
                  <a:gd name="T17" fmla="*/ 193 h 311"/>
                  <a:gd name="T18" fmla="*/ 526 w 1039"/>
                  <a:gd name="T19" fmla="*/ 193 h 311"/>
                  <a:gd name="T20" fmla="*/ 1021 w 1039"/>
                  <a:gd name="T21" fmla="*/ 34 h 311"/>
                  <a:gd name="T22" fmla="*/ 1021 w 1039"/>
                  <a:gd name="T23" fmla="*/ 34 h 311"/>
                  <a:gd name="T24" fmla="*/ 1009 w 1039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6" y="193"/>
                    </a:cubicBezTo>
                    <a:lnTo>
                      <a:pt x="526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121" name="Freeform 32">
                <a:extLst>
                  <a:ext uri="{FF2B5EF4-FFF2-40B4-BE49-F238E27FC236}">
                    <a16:creationId xmlns:a16="http://schemas.microsoft.com/office/drawing/2014/main" id="{5D0BD3A4-9FCE-3C4B-A0D3-79C43BC5FF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3616" y="1620126"/>
                <a:ext cx="453179" cy="136337"/>
              </a:xfrm>
              <a:custGeom>
                <a:avLst/>
                <a:gdLst>
                  <a:gd name="T0" fmla="*/ 439671 w 1040"/>
                  <a:gd name="T1" fmla="*/ 2192 h 311"/>
                  <a:gd name="T2" fmla="*/ 439671 w 1040"/>
                  <a:gd name="T3" fmla="*/ 2192 h 311"/>
                  <a:gd name="T4" fmla="*/ 227897 w 1040"/>
                  <a:gd name="T5" fmla="*/ 63127 h 311"/>
                  <a:gd name="T6" fmla="*/ 227897 w 1040"/>
                  <a:gd name="T7" fmla="*/ 63127 h 311"/>
                  <a:gd name="T8" fmla="*/ 12637 w 1040"/>
                  <a:gd name="T9" fmla="*/ 112664 h 311"/>
                  <a:gd name="T10" fmla="*/ 12637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204 w 1040"/>
                  <a:gd name="T17" fmla="*/ 84608 h 311"/>
                  <a:gd name="T18" fmla="*/ 229204 w 1040"/>
                  <a:gd name="T19" fmla="*/ 84608 h 311"/>
                  <a:gd name="T20" fmla="*/ 444900 w 1040"/>
                  <a:gd name="T21" fmla="*/ 14905 h 311"/>
                  <a:gd name="T22" fmla="*/ 444900 w 1040"/>
                  <a:gd name="T23" fmla="*/ 14905 h 311"/>
                  <a:gd name="T24" fmla="*/ 439671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5" y="238"/>
                      <a:pt x="526" y="193"/>
                    </a:cubicBezTo>
                    <a:cubicBezTo>
                      <a:pt x="693" y="147"/>
                      <a:pt x="863" y="101"/>
                      <a:pt x="1021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</p:grpSp>
        <p:grpSp>
          <p:nvGrpSpPr>
            <p:cNvPr id="21" name="Group 34">
              <a:extLst>
                <a:ext uri="{FF2B5EF4-FFF2-40B4-BE49-F238E27FC236}">
                  <a16:creationId xmlns:a16="http://schemas.microsoft.com/office/drawing/2014/main" id="{1F14ADE1-751C-494D-8338-CDE1A038E74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1588" y="6669360"/>
              <a:ext cx="12132000" cy="148614"/>
              <a:chOff x="495425" y="1620126"/>
              <a:chExt cx="11129769" cy="136337"/>
            </a:xfrm>
          </p:grpSpPr>
          <p:sp>
            <p:nvSpPr>
              <p:cNvPr id="58" name="Freeform 1">
                <a:extLst>
                  <a:ext uri="{FF2B5EF4-FFF2-40B4-BE49-F238E27FC236}">
                    <a16:creationId xmlns:a16="http://schemas.microsoft.com/office/drawing/2014/main" id="{C70417D9-D824-BE45-8513-2E96035D1C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2668" y="1619576"/>
                <a:ext cx="452957" cy="136887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59" name="Freeform 2">
                <a:extLst>
                  <a:ext uri="{FF2B5EF4-FFF2-40B4-BE49-F238E27FC236}">
                    <a16:creationId xmlns:a16="http://schemas.microsoft.com/office/drawing/2014/main" id="{0DCECEB5-C01E-4448-9D91-40DF69CEA0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1826" y="1619576"/>
                <a:ext cx="454414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60" name="Freeform 3">
                <a:extLst>
                  <a:ext uri="{FF2B5EF4-FFF2-40B4-BE49-F238E27FC236}">
                    <a16:creationId xmlns:a16="http://schemas.microsoft.com/office/drawing/2014/main" id="{BB0B9E9F-283C-C84E-BD49-39FEB80023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8557" y="1620126"/>
                <a:ext cx="453179" cy="136337"/>
              </a:xfrm>
              <a:custGeom>
                <a:avLst/>
                <a:gdLst>
                  <a:gd name="T0" fmla="*/ 439684 w 1041"/>
                  <a:gd name="T1" fmla="*/ 2192 h 311"/>
                  <a:gd name="T2" fmla="*/ 439684 w 1041"/>
                  <a:gd name="T3" fmla="*/ 2192 h 311"/>
                  <a:gd name="T4" fmla="*/ 227242 w 1041"/>
                  <a:gd name="T5" fmla="*/ 63127 h 311"/>
                  <a:gd name="T6" fmla="*/ 227242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5237 w 1041"/>
                  <a:gd name="T13" fmla="*/ 133707 h 311"/>
                  <a:gd name="T14" fmla="*/ 15237 w 1041"/>
                  <a:gd name="T15" fmla="*/ 133707 h 311"/>
                  <a:gd name="T16" fmla="*/ 228984 w 1041"/>
                  <a:gd name="T17" fmla="*/ 84608 h 311"/>
                  <a:gd name="T18" fmla="*/ 228984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39684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2" y="144"/>
                    </a:cubicBezTo>
                    <a:cubicBezTo>
                      <a:pt x="359" y="186"/>
                      <a:pt x="194" y="219"/>
                      <a:pt x="29" y="257"/>
                    </a:cubicBezTo>
                    <a:cubicBezTo>
                      <a:pt x="0" y="265"/>
                      <a:pt x="4" y="310"/>
                      <a:pt x="35" y="305"/>
                    </a:cubicBezTo>
                    <a:cubicBezTo>
                      <a:pt x="201" y="280"/>
                      <a:pt x="366" y="238"/>
                      <a:pt x="526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61" name="Freeform 4">
                <a:extLst>
                  <a:ext uri="{FF2B5EF4-FFF2-40B4-BE49-F238E27FC236}">
                    <a16:creationId xmlns:a16="http://schemas.microsoft.com/office/drawing/2014/main" id="{78ED692E-29F9-4441-AB98-026D6D252C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9663" y="1619576"/>
                <a:ext cx="452957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62" name="Freeform 5">
                <a:extLst>
                  <a:ext uri="{FF2B5EF4-FFF2-40B4-BE49-F238E27FC236}">
                    <a16:creationId xmlns:a16="http://schemas.microsoft.com/office/drawing/2014/main" id="{FA6E6C63-047E-F943-98CB-FCF442DD8E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69887" y="1619576"/>
                <a:ext cx="452958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5 w 1041"/>
                  <a:gd name="T13" fmla="*/ 305 h 311"/>
                  <a:gd name="T14" fmla="*/ 35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63" name="Freeform 6">
                <a:extLst>
                  <a:ext uri="{FF2B5EF4-FFF2-40B4-BE49-F238E27FC236}">
                    <a16:creationId xmlns:a16="http://schemas.microsoft.com/office/drawing/2014/main" id="{3F1E6968-02A5-9E4A-A1F7-5EE2C6729D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00203" y="1620126"/>
                <a:ext cx="453179" cy="136337"/>
              </a:xfrm>
              <a:custGeom>
                <a:avLst/>
                <a:gdLst>
                  <a:gd name="T0" fmla="*/ 440119 w 1041"/>
                  <a:gd name="T1" fmla="*/ 2192 h 311"/>
                  <a:gd name="T2" fmla="*/ 440119 w 1041"/>
                  <a:gd name="T3" fmla="*/ 2192 h 311"/>
                  <a:gd name="T4" fmla="*/ 227678 w 1041"/>
                  <a:gd name="T5" fmla="*/ 63127 h 311"/>
                  <a:gd name="T6" fmla="*/ 227678 w 1041"/>
                  <a:gd name="T7" fmla="*/ 63127 h 311"/>
                  <a:gd name="T8" fmla="*/ 13495 w 1041"/>
                  <a:gd name="T9" fmla="*/ 112664 h 311"/>
                  <a:gd name="T10" fmla="*/ 13495 w 1041"/>
                  <a:gd name="T11" fmla="*/ 112664 h 311"/>
                  <a:gd name="T12" fmla="*/ 15672 w 1041"/>
                  <a:gd name="T13" fmla="*/ 133707 h 311"/>
                  <a:gd name="T14" fmla="*/ 15672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40119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cubicBezTo>
                      <a:pt x="359" y="186"/>
                      <a:pt x="195" y="219"/>
                      <a:pt x="31" y="257"/>
                    </a:cubicBezTo>
                    <a:cubicBezTo>
                      <a:pt x="0" y="265"/>
                      <a:pt x="4" y="310"/>
                      <a:pt x="36" y="305"/>
                    </a:cubicBezTo>
                    <a:cubicBezTo>
                      <a:pt x="201" y="280"/>
                      <a:pt x="366" y="238"/>
                      <a:pt x="527" y="193"/>
                    </a:cubicBezTo>
                    <a:cubicBezTo>
                      <a:pt x="694" y="147"/>
                      <a:pt x="864" y="101"/>
                      <a:pt x="1021" y="34"/>
                    </a:cubicBez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64" name="Freeform 7">
                <a:extLst>
                  <a:ext uri="{FF2B5EF4-FFF2-40B4-BE49-F238E27FC236}">
                    <a16:creationId xmlns:a16="http://schemas.microsoft.com/office/drawing/2014/main" id="{365BCD50-72BF-834F-8A71-F4AA282C45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79181" y="1619576"/>
                <a:ext cx="452957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8 w 1040"/>
                  <a:gd name="T9" fmla="*/ 257 h 311"/>
                  <a:gd name="T10" fmla="*/ 28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6 w 1040"/>
                  <a:gd name="T17" fmla="*/ 193 h 311"/>
                  <a:gd name="T18" fmla="*/ 526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5" y="102"/>
                      <a:pt x="523" y="144"/>
                    </a:cubicBezTo>
                    <a:lnTo>
                      <a:pt x="523" y="144"/>
                    </a:lnTo>
                    <a:cubicBezTo>
                      <a:pt x="360" y="186"/>
                      <a:pt x="193" y="219"/>
                      <a:pt x="28" y="257"/>
                    </a:cubicBezTo>
                    <a:lnTo>
                      <a:pt x="28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6" y="193"/>
                    </a:cubicBezTo>
                    <a:lnTo>
                      <a:pt x="526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65" name="Freeform 8">
                <a:extLst>
                  <a:ext uri="{FF2B5EF4-FFF2-40B4-BE49-F238E27FC236}">
                    <a16:creationId xmlns:a16="http://schemas.microsoft.com/office/drawing/2014/main" id="{21DE7DF8-8BC9-D240-ACBD-24BFFF01D1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09795" y="1619576"/>
                <a:ext cx="452958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1 w 1040"/>
                  <a:gd name="T5" fmla="*/ 144 h 311"/>
                  <a:gd name="T6" fmla="*/ 521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5 w 1040"/>
                  <a:gd name="T17" fmla="*/ 193 h 311"/>
                  <a:gd name="T18" fmla="*/ 525 w 1040"/>
                  <a:gd name="T19" fmla="*/ 193 h 311"/>
                  <a:gd name="T20" fmla="*/ 1019 w 1040"/>
                  <a:gd name="T21" fmla="*/ 34 h 311"/>
                  <a:gd name="T22" fmla="*/ 1019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4" y="102"/>
                      <a:pt x="521" y="144"/>
                    </a:cubicBezTo>
                    <a:lnTo>
                      <a:pt x="521" y="144"/>
                    </a:lnTo>
                    <a:cubicBezTo>
                      <a:pt x="358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2" y="310"/>
                      <a:pt x="34" y="305"/>
                    </a:cubicBezTo>
                    <a:lnTo>
                      <a:pt x="34" y="305"/>
                    </a:lnTo>
                    <a:cubicBezTo>
                      <a:pt x="199" y="280"/>
                      <a:pt x="364" y="238"/>
                      <a:pt x="525" y="193"/>
                    </a:cubicBezTo>
                    <a:lnTo>
                      <a:pt x="525" y="193"/>
                    </a:lnTo>
                    <a:cubicBezTo>
                      <a:pt x="691" y="147"/>
                      <a:pt x="862" y="101"/>
                      <a:pt x="1019" y="34"/>
                    </a:cubicBezTo>
                    <a:lnTo>
                      <a:pt x="1019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66" name="Freeform 9">
                <a:extLst>
                  <a:ext uri="{FF2B5EF4-FFF2-40B4-BE49-F238E27FC236}">
                    <a16:creationId xmlns:a16="http://schemas.microsoft.com/office/drawing/2014/main" id="{A4FF9DAF-FBD0-5D46-852F-19FB6D552D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5145" y="1620126"/>
                <a:ext cx="453179" cy="136337"/>
              </a:xfrm>
              <a:custGeom>
                <a:avLst/>
                <a:gdLst>
                  <a:gd name="T0" fmla="*/ 440107 w 1040"/>
                  <a:gd name="T1" fmla="*/ 2192 h 311"/>
                  <a:gd name="T2" fmla="*/ 440107 w 1040"/>
                  <a:gd name="T3" fmla="*/ 2192 h 311"/>
                  <a:gd name="T4" fmla="*/ 227897 w 1040"/>
                  <a:gd name="T5" fmla="*/ 63127 h 311"/>
                  <a:gd name="T6" fmla="*/ 227897 w 1040"/>
                  <a:gd name="T7" fmla="*/ 63127 h 311"/>
                  <a:gd name="T8" fmla="*/ 12637 w 1040"/>
                  <a:gd name="T9" fmla="*/ 112664 h 311"/>
                  <a:gd name="T10" fmla="*/ 12637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640 w 1040"/>
                  <a:gd name="T17" fmla="*/ 84608 h 311"/>
                  <a:gd name="T18" fmla="*/ 229640 w 1040"/>
                  <a:gd name="T19" fmla="*/ 84608 h 311"/>
                  <a:gd name="T20" fmla="*/ 444900 w 1040"/>
                  <a:gd name="T21" fmla="*/ 14905 h 311"/>
                  <a:gd name="T22" fmla="*/ 444900 w 1040"/>
                  <a:gd name="T23" fmla="*/ 14905 h 311"/>
                  <a:gd name="T24" fmla="*/ 440107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8" y="186"/>
                      <a:pt x="193" y="219"/>
                      <a:pt x="29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1" y="280"/>
                      <a:pt x="365" y="238"/>
                      <a:pt x="527" y="193"/>
                    </a:cubicBezTo>
                    <a:cubicBezTo>
                      <a:pt x="692" y="147"/>
                      <a:pt x="863" y="101"/>
                      <a:pt x="1021" y="34"/>
                    </a:cubicBez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67" name="Freeform 10">
                <a:extLst>
                  <a:ext uri="{FF2B5EF4-FFF2-40B4-BE49-F238E27FC236}">
                    <a16:creationId xmlns:a16="http://schemas.microsoft.com/office/drawing/2014/main" id="{1F6C59E3-4B04-C945-9719-2CFF2BACBC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16176" y="1619576"/>
                <a:ext cx="452957" cy="136887"/>
              </a:xfrm>
              <a:custGeom>
                <a:avLst/>
                <a:gdLst>
                  <a:gd name="T0" fmla="*/ 1009 w 1039"/>
                  <a:gd name="T1" fmla="*/ 5 h 311"/>
                  <a:gd name="T2" fmla="*/ 1009 w 1039"/>
                  <a:gd name="T3" fmla="*/ 5 h 311"/>
                  <a:gd name="T4" fmla="*/ 522 w 1039"/>
                  <a:gd name="T5" fmla="*/ 144 h 311"/>
                  <a:gd name="T6" fmla="*/ 522 w 1039"/>
                  <a:gd name="T7" fmla="*/ 144 h 311"/>
                  <a:gd name="T8" fmla="*/ 29 w 1039"/>
                  <a:gd name="T9" fmla="*/ 257 h 311"/>
                  <a:gd name="T10" fmla="*/ 29 w 1039"/>
                  <a:gd name="T11" fmla="*/ 257 h 311"/>
                  <a:gd name="T12" fmla="*/ 34 w 1039"/>
                  <a:gd name="T13" fmla="*/ 305 h 311"/>
                  <a:gd name="T14" fmla="*/ 34 w 1039"/>
                  <a:gd name="T15" fmla="*/ 305 h 311"/>
                  <a:gd name="T16" fmla="*/ 525 w 1039"/>
                  <a:gd name="T17" fmla="*/ 193 h 311"/>
                  <a:gd name="T18" fmla="*/ 525 w 1039"/>
                  <a:gd name="T19" fmla="*/ 193 h 311"/>
                  <a:gd name="T20" fmla="*/ 1021 w 1039"/>
                  <a:gd name="T21" fmla="*/ 34 h 311"/>
                  <a:gd name="T22" fmla="*/ 1021 w 1039"/>
                  <a:gd name="T23" fmla="*/ 34 h 311"/>
                  <a:gd name="T24" fmla="*/ 1009 w 1039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4" y="238"/>
                      <a:pt x="525" y="193"/>
                    </a:cubicBezTo>
                    <a:lnTo>
                      <a:pt x="525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8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68" name="Freeform 11">
                <a:extLst>
                  <a:ext uri="{FF2B5EF4-FFF2-40B4-BE49-F238E27FC236}">
                    <a16:creationId xmlns:a16="http://schemas.microsoft.com/office/drawing/2014/main" id="{EB643EC1-800F-7944-94DB-0DD491651B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1941" y="1619576"/>
                <a:ext cx="452957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30 w 1040"/>
                  <a:gd name="T9" fmla="*/ 257 h 311"/>
                  <a:gd name="T10" fmla="*/ 30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30" y="257"/>
                    </a:cubicBezTo>
                    <a:lnTo>
                      <a:pt x="30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69" name="Freeform 12">
                <a:extLst>
                  <a:ext uri="{FF2B5EF4-FFF2-40B4-BE49-F238E27FC236}">
                    <a16:creationId xmlns:a16="http://schemas.microsoft.com/office/drawing/2014/main" id="{F63EBB42-555A-3742-876D-0168DCE31E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2080" y="1620126"/>
                <a:ext cx="453179" cy="136337"/>
              </a:xfrm>
              <a:custGeom>
                <a:avLst/>
                <a:gdLst>
                  <a:gd name="T0" fmla="*/ 439671 w 1040"/>
                  <a:gd name="T1" fmla="*/ 2192 h 311"/>
                  <a:gd name="T2" fmla="*/ 439671 w 1040"/>
                  <a:gd name="T3" fmla="*/ 2192 h 311"/>
                  <a:gd name="T4" fmla="*/ 227461 w 1040"/>
                  <a:gd name="T5" fmla="*/ 63127 h 311"/>
                  <a:gd name="T6" fmla="*/ 227461 w 1040"/>
                  <a:gd name="T7" fmla="*/ 63127 h 311"/>
                  <a:gd name="T8" fmla="*/ 12637 w 1040"/>
                  <a:gd name="T9" fmla="*/ 112664 h 311"/>
                  <a:gd name="T10" fmla="*/ 12637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640 w 1040"/>
                  <a:gd name="T17" fmla="*/ 84608 h 311"/>
                  <a:gd name="T18" fmla="*/ 229640 w 1040"/>
                  <a:gd name="T19" fmla="*/ 84608 h 311"/>
                  <a:gd name="T20" fmla="*/ 444900 w 1040"/>
                  <a:gd name="T21" fmla="*/ 14905 h 311"/>
                  <a:gd name="T22" fmla="*/ 444900 w 1040"/>
                  <a:gd name="T23" fmla="*/ 14905 h 311"/>
                  <a:gd name="T24" fmla="*/ 439671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0" y="280"/>
                      <a:pt x="364" y="238"/>
                      <a:pt x="527" y="193"/>
                    </a:cubicBezTo>
                    <a:cubicBezTo>
                      <a:pt x="692" y="147"/>
                      <a:pt x="862" y="101"/>
                      <a:pt x="1021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70" name="Freeform 13">
                <a:extLst>
                  <a:ext uri="{FF2B5EF4-FFF2-40B4-BE49-F238E27FC236}">
                    <a16:creationId xmlns:a16="http://schemas.microsoft.com/office/drawing/2014/main" id="{E546B44B-2E55-854B-96F8-81E170F641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35694" y="1619576"/>
                <a:ext cx="452957" cy="136887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0 w 1041"/>
                  <a:gd name="T21" fmla="*/ 34 h 311"/>
                  <a:gd name="T22" fmla="*/ 1020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0" y="34"/>
                    </a:cubicBezTo>
                    <a:lnTo>
                      <a:pt x="1020" y="34"/>
                    </a:ln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71" name="Freeform 14">
                <a:extLst>
                  <a:ext uri="{FF2B5EF4-FFF2-40B4-BE49-F238E27FC236}">
                    <a16:creationId xmlns:a16="http://schemas.microsoft.com/office/drawing/2014/main" id="{97799A6D-FBAB-D642-8A23-357F06C056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63395" y="1619576"/>
                <a:ext cx="452958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72" name="Freeform 15">
                <a:extLst>
                  <a:ext uri="{FF2B5EF4-FFF2-40B4-BE49-F238E27FC236}">
                    <a16:creationId xmlns:a16="http://schemas.microsoft.com/office/drawing/2014/main" id="{763DDFB1-4B94-4949-AF7E-F6AEB17D33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41732" y="1620126"/>
                <a:ext cx="453179" cy="136337"/>
              </a:xfrm>
              <a:custGeom>
                <a:avLst/>
                <a:gdLst>
                  <a:gd name="T0" fmla="*/ 439248 w 1041"/>
                  <a:gd name="T1" fmla="*/ 2192 h 311"/>
                  <a:gd name="T2" fmla="*/ 439248 w 1041"/>
                  <a:gd name="T3" fmla="*/ 2192 h 311"/>
                  <a:gd name="T4" fmla="*/ 227242 w 1041"/>
                  <a:gd name="T5" fmla="*/ 63127 h 311"/>
                  <a:gd name="T6" fmla="*/ 227242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4801 w 1041"/>
                  <a:gd name="T13" fmla="*/ 133707 h 311"/>
                  <a:gd name="T14" fmla="*/ 14801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39248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1" y="280"/>
                      <a:pt x="364" y="238"/>
                      <a:pt x="527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73" name="Freeform 16">
                <a:extLst>
                  <a:ext uri="{FF2B5EF4-FFF2-40B4-BE49-F238E27FC236}">
                    <a16:creationId xmlns:a16="http://schemas.microsoft.com/office/drawing/2014/main" id="{66598C13-D60F-3649-B5E8-401CC0A75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72689" y="1619576"/>
                <a:ext cx="452957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74" name="Freeform 17">
                <a:extLst>
                  <a:ext uri="{FF2B5EF4-FFF2-40B4-BE49-F238E27FC236}">
                    <a16:creationId xmlns:a16="http://schemas.microsoft.com/office/drawing/2014/main" id="{51F3B634-5226-AA4A-8EDB-B07D89F1F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425" y="1620126"/>
                <a:ext cx="453179" cy="136337"/>
              </a:xfrm>
              <a:custGeom>
                <a:avLst/>
                <a:gdLst>
                  <a:gd name="T0" fmla="*/ 440094 w 1039"/>
                  <a:gd name="T1" fmla="*/ 2192 h 311"/>
                  <a:gd name="T2" fmla="*/ 440094 w 1039"/>
                  <a:gd name="T3" fmla="*/ 2192 h 311"/>
                  <a:gd name="T4" fmla="*/ 227680 w 1039"/>
                  <a:gd name="T5" fmla="*/ 63127 h 311"/>
                  <a:gd name="T6" fmla="*/ 227680 w 1039"/>
                  <a:gd name="T7" fmla="*/ 63127 h 311"/>
                  <a:gd name="T8" fmla="*/ 12213 w 1039"/>
                  <a:gd name="T9" fmla="*/ 112664 h 311"/>
                  <a:gd name="T10" fmla="*/ 12213 w 1039"/>
                  <a:gd name="T11" fmla="*/ 112664 h 311"/>
                  <a:gd name="T12" fmla="*/ 14830 w 1039"/>
                  <a:gd name="T13" fmla="*/ 133707 h 311"/>
                  <a:gd name="T14" fmla="*/ 14830 w 1039"/>
                  <a:gd name="T15" fmla="*/ 133707 h 311"/>
                  <a:gd name="T16" fmla="*/ 229425 w 1039"/>
                  <a:gd name="T17" fmla="*/ 84608 h 311"/>
                  <a:gd name="T18" fmla="*/ 229425 w 1039"/>
                  <a:gd name="T19" fmla="*/ 84608 h 311"/>
                  <a:gd name="T20" fmla="*/ 444892 w 1039"/>
                  <a:gd name="T21" fmla="*/ 14905 h 311"/>
                  <a:gd name="T22" fmla="*/ 444892 w 1039"/>
                  <a:gd name="T23" fmla="*/ 14905 h 311"/>
                  <a:gd name="T24" fmla="*/ 440094 w 1039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75" name="Freeform 18">
                <a:extLst>
                  <a:ext uri="{FF2B5EF4-FFF2-40B4-BE49-F238E27FC236}">
                    <a16:creationId xmlns:a16="http://schemas.microsoft.com/office/drawing/2014/main" id="{1458DF6A-680E-5442-9361-E53D04E30C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6040" y="1619576"/>
                <a:ext cx="452957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76" name="Freeform 19">
                <a:extLst>
                  <a:ext uri="{FF2B5EF4-FFF2-40B4-BE49-F238E27FC236}">
                    <a16:creationId xmlns:a16="http://schemas.microsoft.com/office/drawing/2014/main" id="{B4D689EF-EDD2-6C4F-9122-A4E74FFE19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1806" y="1619576"/>
                <a:ext cx="452957" cy="136887"/>
              </a:xfrm>
              <a:custGeom>
                <a:avLst/>
                <a:gdLst>
                  <a:gd name="T0" fmla="*/ 1010 w 1042"/>
                  <a:gd name="T1" fmla="*/ 5 h 311"/>
                  <a:gd name="T2" fmla="*/ 1010 w 1042"/>
                  <a:gd name="T3" fmla="*/ 5 h 311"/>
                  <a:gd name="T4" fmla="*/ 523 w 1042"/>
                  <a:gd name="T5" fmla="*/ 144 h 311"/>
                  <a:gd name="T6" fmla="*/ 523 w 1042"/>
                  <a:gd name="T7" fmla="*/ 144 h 311"/>
                  <a:gd name="T8" fmla="*/ 30 w 1042"/>
                  <a:gd name="T9" fmla="*/ 257 h 311"/>
                  <a:gd name="T10" fmla="*/ 30 w 1042"/>
                  <a:gd name="T11" fmla="*/ 257 h 311"/>
                  <a:gd name="T12" fmla="*/ 35 w 1042"/>
                  <a:gd name="T13" fmla="*/ 305 h 311"/>
                  <a:gd name="T14" fmla="*/ 35 w 1042"/>
                  <a:gd name="T15" fmla="*/ 305 h 311"/>
                  <a:gd name="T16" fmla="*/ 527 w 1042"/>
                  <a:gd name="T17" fmla="*/ 193 h 311"/>
                  <a:gd name="T18" fmla="*/ 527 w 1042"/>
                  <a:gd name="T19" fmla="*/ 193 h 311"/>
                  <a:gd name="T20" fmla="*/ 1021 w 1042"/>
                  <a:gd name="T21" fmla="*/ 34 h 311"/>
                  <a:gd name="T22" fmla="*/ 1021 w 1042"/>
                  <a:gd name="T23" fmla="*/ 34 h 311"/>
                  <a:gd name="T24" fmla="*/ 1010 w 1042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2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7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30" y="257"/>
                    </a:cubicBezTo>
                    <a:lnTo>
                      <a:pt x="30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2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4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41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77" name="Freeform 20">
                <a:extLst>
                  <a:ext uri="{FF2B5EF4-FFF2-40B4-BE49-F238E27FC236}">
                    <a16:creationId xmlns:a16="http://schemas.microsoft.com/office/drawing/2014/main" id="{375B6DC6-9123-2041-B02E-B7972CB16F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2360" y="1620126"/>
                <a:ext cx="453179" cy="136337"/>
              </a:xfrm>
              <a:custGeom>
                <a:avLst/>
                <a:gdLst>
                  <a:gd name="T0" fmla="*/ 439248 w 1041"/>
                  <a:gd name="T1" fmla="*/ 2192 h 311"/>
                  <a:gd name="T2" fmla="*/ 439248 w 1041"/>
                  <a:gd name="T3" fmla="*/ 2192 h 311"/>
                  <a:gd name="T4" fmla="*/ 227678 w 1041"/>
                  <a:gd name="T5" fmla="*/ 63127 h 311"/>
                  <a:gd name="T6" fmla="*/ 227678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4801 w 1041"/>
                  <a:gd name="T13" fmla="*/ 133707 h 311"/>
                  <a:gd name="T14" fmla="*/ 14801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39248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78" name="Freeform 21">
                <a:extLst>
                  <a:ext uri="{FF2B5EF4-FFF2-40B4-BE49-F238E27FC236}">
                    <a16:creationId xmlns:a16="http://schemas.microsoft.com/office/drawing/2014/main" id="{C154716E-0DBC-B141-9956-297001109B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4101" y="1619576"/>
                <a:ext cx="452958" cy="136887"/>
              </a:xfrm>
              <a:custGeom>
                <a:avLst/>
                <a:gdLst>
                  <a:gd name="T0" fmla="*/ 1010 w 1041"/>
                  <a:gd name="T1" fmla="*/ 5 h 311"/>
                  <a:gd name="T2" fmla="*/ 1010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5 w 1041"/>
                  <a:gd name="T13" fmla="*/ 305 h 311"/>
                  <a:gd name="T14" fmla="*/ 35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0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79" name="Freeform 22">
                <a:extLst>
                  <a:ext uri="{FF2B5EF4-FFF2-40B4-BE49-F238E27FC236}">
                    <a16:creationId xmlns:a16="http://schemas.microsoft.com/office/drawing/2014/main" id="{C238AEAC-CA9D-A544-A056-0ECAF22059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260" y="1619576"/>
                <a:ext cx="454414" cy="136887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8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80" name="Freeform 23">
                <a:extLst>
                  <a:ext uri="{FF2B5EF4-FFF2-40B4-BE49-F238E27FC236}">
                    <a16:creationId xmlns:a16="http://schemas.microsoft.com/office/drawing/2014/main" id="{85FFF6EC-8D8D-0A41-BB9D-302A0DA2B0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0093" y="1620126"/>
                <a:ext cx="453179" cy="136337"/>
              </a:xfrm>
              <a:custGeom>
                <a:avLst/>
                <a:gdLst>
                  <a:gd name="T0" fmla="*/ 440119 w 1041"/>
                  <a:gd name="T1" fmla="*/ 2192 h 311"/>
                  <a:gd name="T2" fmla="*/ 440119 w 1041"/>
                  <a:gd name="T3" fmla="*/ 2192 h 311"/>
                  <a:gd name="T4" fmla="*/ 227242 w 1041"/>
                  <a:gd name="T5" fmla="*/ 63127 h 311"/>
                  <a:gd name="T6" fmla="*/ 227242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5237 w 1041"/>
                  <a:gd name="T13" fmla="*/ 133707 h 311"/>
                  <a:gd name="T14" fmla="*/ 15237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40119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2" y="144"/>
                    </a:cubicBezTo>
                    <a:cubicBezTo>
                      <a:pt x="359" y="186"/>
                      <a:pt x="194" y="219"/>
                      <a:pt x="29" y="257"/>
                    </a:cubicBezTo>
                    <a:cubicBezTo>
                      <a:pt x="0" y="265"/>
                      <a:pt x="4" y="310"/>
                      <a:pt x="35" y="305"/>
                    </a:cubicBezTo>
                    <a:cubicBezTo>
                      <a:pt x="200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81" name="Freeform 24">
                <a:extLst>
                  <a:ext uri="{FF2B5EF4-FFF2-40B4-BE49-F238E27FC236}">
                    <a16:creationId xmlns:a16="http://schemas.microsoft.com/office/drawing/2014/main" id="{93EBBA15-C7F0-3946-A3B5-C0D722BE01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1096" y="1619576"/>
                <a:ext cx="452958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8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82" name="Freeform 25">
                <a:extLst>
                  <a:ext uri="{FF2B5EF4-FFF2-40B4-BE49-F238E27FC236}">
                    <a16:creationId xmlns:a16="http://schemas.microsoft.com/office/drawing/2014/main" id="{98428A84-8223-DE4D-9263-86997100E4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8318" y="1619576"/>
                <a:ext cx="452957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83" name="Freeform 26">
                <a:extLst>
                  <a:ext uri="{FF2B5EF4-FFF2-40B4-BE49-F238E27FC236}">
                    <a16:creationId xmlns:a16="http://schemas.microsoft.com/office/drawing/2014/main" id="{97DCA905-A6A5-E64B-9D6A-1A868E8780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7028" y="1620126"/>
                <a:ext cx="453179" cy="136337"/>
              </a:xfrm>
              <a:custGeom>
                <a:avLst/>
                <a:gdLst>
                  <a:gd name="T0" fmla="*/ 440119 w 1041"/>
                  <a:gd name="T1" fmla="*/ 2192 h 311"/>
                  <a:gd name="T2" fmla="*/ 440119 w 1041"/>
                  <a:gd name="T3" fmla="*/ 2192 h 311"/>
                  <a:gd name="T4" fmla="*/ 227678 w 1041"/>
                  <a:gd name="T5" fmla="*/ 63127 h 311"/>
                  <a:gd name="T6" fmla="*/ 227678 w 1041"/>
                  <a:gd name="T7" fmla="*/ 63127 h 311"/>
                  <a:gd name="T8" fmla="*/ 13495 w 1041"/>
                  <a:gd name="T9" fmla="*/ 112664 h 311"/>
                  <a:gd name="T10" fmla="*/ 13495 w 1041"/>
                  <a:gd name="T11" fmla="*/ 112664 h 311"/>
                  <a:gd name="T12" fmla="*/ 15672 w 1041"/>
                  <a:gd name="T13" fmla="*/ 133707 h 311"/>
                  <a:gd name="T14" fmla="*/ 15672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40119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cubicBezTo>
                      <a:pt x="359" y="186"/>
                      <a:pt x="194" y="219"/>
                      <a:pt x="31" y="257"/>
                    </a:cubicBezTo>
                    <a:cubicBezTo>
                      <a:pt x="0" y="265"/>
                      <a:pt x="4" y="310"/>
                      <a:pt x="36" y="305"/>
                    </a:cubicBezTo>
                    <a:cubicBezTo>
                      <a:pt x="202" y="280"/>
                      <a:pt x="366" y="238"/>
                      <a:pt x="527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84" name="Freeform 27">
                <a:extLst>
                  <a:ext uri="{FF2B5EF4-FFF2-40B4-BE49-F238E27FC236}">
                    <a16:creationId xmlns:a16="http://schemas.microsoft.com/office/drawing/2014/main" id="{D2B739D0-83D6-2044-A4CB-C69C7B94EC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6155" y="1619576"/>
                <a:ext cx="452957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60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85" name="Freeform 28">
                <a:extLst>
                  <a:ext uri="{FF2B5EF4-FFF2-40B4-BE49-F238E27FC236}">
                    <a16:creationId xmlns:a16="http://schemas.microsoft.com/office/drawing/2014/main" id="{F93D0E0A-312C-FF4F-91FA-9847E51C74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5314" y="1619576"/>
                <a:ext cx="452957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8 w 1040"/>
                  <a:gd name="T9" fmla="*/ 257 h 311"/>
                  <a:gd name="T10" fmla="*/ 28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6 w 1040"/>
                  <a:gd name="T17" fmla="*/ 193 h 311"/>
                  <a:gd name="T18" fmla="*/ 526 w 1040"/>
                  <a:gd name="T19" fmla="*/ 193 h 311"/>
                  <a:gd name="T20" fmla="*/ 1020 w 1040"/>
                  <a:gd name="T21" fmla="*/ 34 h 311"/>
                  <a:gd name="T22" fmla="*/ 1020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8" y="257"/>
                    </a:cubicBezTo>
                    <a:lnTo>
                      <a:pt x="28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6" y="193"/>
                    </a:cubicBezTo>
                    <a:lnTo>
                      <a:pt x="526" y="193"/>
                    </a:lnTo>
                    <a:cubicBezTo>
                      <a:pt x="691" y="147"/>
                      <a:pt x="862" y="101"/>
                      <a:pt x="1020" y="34"/>
                    </a:cubicBezTo>
                    <a:lnTo>
                      <a:pt x="1020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86" name="Freeform 29">
                <a:extLst>
                  <a:ext uri="{FF2B5EF4-FFF2-40B4-BE49-F238E27FC236}">
                    <a16:creationId xmlns:a16="http://schemas.microsoft.com/office/drawing/2014/main" id="{65A4B4CB-443E-BD4D-99BE-C8B00C1A99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6681" y="1620126"/>
                <a:ext cx="453179" cy="136337"/>
              </a:xfrm>
              <a:custGeom>
                <a:avLst/>
                <a:gdLst>
                  <a:gd name="T0" fmla="*/ 439671 w 1040"/>
                  <a:gd name="T1" fmla="*/ 2192 h 311"/>
                  <a:gd name="T2" fmla="*/ 439671 w 1040"/>
                  <a:gd name="T3" fmla="*/ 2192 h 311"/>
                  <a:gd name="T4" fmla="*/ 227461 w 1040"/>
                  <a:gd name="T5" fmla="*/ 63127 h 311"/>
                  <a:gd name="T6" fmla="*/ 227461 w 1040"/>
                  <a:gd name="T7" fmla="*/ 63127 h 311"/>
                  <a:gd name="T8" fmla="*/ 12201 w 1040"/>
                  <a:gd name="T9" fmla="*/ 112664 h 311"/>
                  <a:gd name="T10" fmla="*/ 12201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204 w 1040"/>
                  <a:gd name="T17" fmla="*/ 84608 h 311"/>
                  <a:gd name="T18" fmla="*/ 229204 w 1040"/>
                  <a:gd name="T19" fmla="*/ 84608 h 311"/>
                  <a:gd name="T20" fmla="*/ 444464 w 1040"/>
                  <a:gd name="T21" fmla="*/ 14905 h 311"/>
                  <a:gd name="T22" fmla="*/ 444464 w 1040"/>
                  <a:gd name="T23" fmla="*/ 14905 h 311"/>
                  <a:gd name="T24" fmla="*/ 439671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87" name="Freeform 30">
                <a:extLst>
                  <a:ext uri="{FF2B5EF4-FFF2-40B4-BE49-F238E27FC236}">
                    <a16:creationId xmlns:a16="http://schemas.microsoft.com/office/drawing/2014/main" id="{8562DEF4-8DF7-284D-A02B-F4D9816038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7609" y="1619576"/>
                <a:ext cx="452958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88" name="Freeform 31">
                <a:extLst>
                  <a:ext uri="{FF2B5EF4-FFF2-40B4-BE49-F238E27FC236}">
                    <a16:creationId xmlns:a16="http://schemas.microsoft.com/office/drawing/2014/main" id="{2FDE6452-736B-F841-94BC-9E8F893A94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4831" y="1619576"/>
                <a:ext cx="454414" cy="136887"/>
              </a:xfrm>
              <a:custGeom>
                <a:avLst/>
                <a:gdLst>
                  <a:gd name="T0" fmla="*/ 1009 w 1039"/>
                  <a:gd name="T1" fmla="*/ 5 h 311"/>
                  <a:gd name="T2" fmla="*/ 1009 w 1039"/>
                  <a:gd name="T3" fmla="*/ 5 h 311"/>
                  <a:gd name="T4" fmla="*/ 522 w 1039"/>
                  <a:gd name="T5" fmla="*/ 144 h 311"/>
                  <a:gd name="T6" fmla="*/ 522 w 1039"/>
                  <a:gd name="T7" fmla="*/ 144 h 311"/>
                  <a:gd name="T8" fmla="*/ 29 w 1039"/>
                  <a:gd name="T9" fmla="*/ 257 h 311"/>
                  <a:gd name="T10" fmla="*/ 29 w 1039"/>
                  <a:gd name="T11" fmla="*/ 257 h 311"/>
                  <a:gd name="T12" fmla="*/ 34 w 1039"/>
                  <a:gd name="T13" fmla="*/ 305 h 311"/>
                  <a:gd name="T14" fmla="*/ 34 w 1039"/>
                  <a:gd name="T15" fmla="*/ 305 h 311"/>
                  <a:gd name="T16" fmla="*/ 526 w 1039"/>
                  <a:gd name="T17" fmla="*/ 193 h 311"/>
                  <a:gd name="T18" fmla="*/ 526 w 1039"/>
                  <a:gd name="T19" fmla="*/ 193 h 311"/>
                  <a:gd name="T20" fmla="*/ 1021 w 1039"/>
                  <a:gd name="T21" fmla="*/ 34 h 311"/>
                  <a:gd name="T22" fmla="*/ 1021 w 1039"/>
                  <a:gd name="T23" fmla="*/ 34 h 311"/>
                  <a:gd name="T24" fmla="*/ 1009 w 1039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6" y="193"/>
                    </a:cubicBezTo>
                    <a:lnTo>
                      <a:pt x="526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89" name="Freeform 32">
                <a:extLst>
                  <a:ext uri="{FF2B5EF4-FFF2-40B4-BE49-F238E27FC236}">
                    <a16:creationId xmlns:a16="http://schemas.microsoft.com/office/drawing/2014/main" id="{C7731496-4C51-B147-BD34-326E49B386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3616" y="1620126"/>
                <a:ext cx="453179" cy="136337"/>
              </a:xfrm>
              <a:custGeom>
                <a:avLst/>
                <a:gdLst>
                  <a:gd name="T0" fmla="*/ 439671 w 1040"/>
                  <a:gd name="T1" fmla="*/ 2192 h 311"/>
                  <a:gd name="T2" fmla="*/ 439671 w 1040"/>
                  <a:gd name="T3" fmla="*/ 2192 h 311"/>
                  <a:gd name="T4" fmla="*/ 227897 w 1040"/>
                  <a:gd name="T5" fmla="*/ 63127 h 311"/>
                  <a:gd name="T6" fmla="*/ 227897 w 1040"/>
                  <a:gd name="T7" fmla="*/ 63127 h 311"/>
                  <a:gd name="T8" fmla="*/ 12637 w 1040"/>
                  <a:gd name="T9" fmla="*/ 112664 h 311"/>
                  <a:gd name="T10" fmla="*/ 12637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204 w 1040"/>
                  <a:gd name="T17" fmla="*/ 84608 h 311"/>
                  <a:gd name="T18" fmla="*/ 229204 w 1040"/>
                  <a:gd name="T19" fmla="*/ 84608 h 311"/>
                  <a:gd name="T20" fmla="*/ 444900 w 1040"/>
                  <a:gd name="T21" fmla="*/ 14905 h 311"/>
                  <a:gd name="T22" fmla="*/ 444900 w 1040"/>
                  <a:gd name="T23" fmla="*/ 14905 h 311"/>
                  <a:gd name="T24" fmla="*/ 439671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5" y="238"/>
                      <a:pt x="526" y="193"/>
                    </a:cubicBezTo>
                    <a:cubicBezTo>
                      <a:pt x="693" y="147"/>
                      <a:pt x="863" y="101"/>
                      <a:pt x="1021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</p:grpSp>
        <p:grpSp>
          <p:nvGrpSpPr>
            <p:cNvPr id="22" name="Group 100">
              <a:extLst>
                <a:ext uri="{FF2B5EF4-FFF2-40B4-BE49-F238E27FC236}">
                  <a16:creationId xmlns:a16="http://schemas.microsoft.com/office/drawing/2014/main" id="{1D69EBF9-ECB6-F14D-B57F-5BF591C44C28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-3141232" y="3373395"/>
              <a:ext cx="6518125" cy="148614"/>
              <a:chOff x="61588" y="3717032"/>
              <a:chExt cx="6518125" cy="148614"/>
            </a:xfrm>
          </p:grpSpPr>
          <p:sp>
            <p:nvSpPr>
              <p:cNvPr id="41" name="Freeform 1">
                <a:extLst>
                  <a:ext uri="{FF2B5EF4-FFF2-40B4-BE49-F238E27FC236}">
                    <a16:creationId xmlns:a16="http://schemas.microsoft.com/office/drawing/2014/main" id="{35F0F236-780F-9641-B29E-5653FE3D65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7188" y="3717797"/>
                <a:ext cx="493676" cy="147648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42" name="Freeform 17">
                <a:extLst>
                  <a:ext uri="{FF2B5EF4-FFF2-40B4-BE49-F238E27FC236}">
                    <a16:creationId xmlns:a16="http://schemas.microsoft.com/office/drawing/2014/main" id="{88A066D8-AAD3-6B43-8191-AE816AA263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88" y="3717032"/>
                <a:ext cx="493988" cy="148614"/>
              </a:xfrm>
              <a:custGeom>
                <a:avLst/>
                <a:gdLst>
                  <a:gd name="T0" fmla="*/ 479725 w 1039"/>
                  <a:gd name="T1" fmla="*/ 2389 h 311"/>
                  <a:gd name="T2" fmla="*/ 479725 w 1039"/>
                  <a:gd name="T3" fmla="*/ 2389 h 311"/>
                  <a:gd name="T4" fmla="*/ 248183 w 1039"/>
                  <a:gd name="T5" fmla="*/ 68812 h 311"/>
                  <a:gd name="T6" fmla="*/ 248183 w 1039"/>
                  <a:gd name="T7" fmla="*/ 68812 h 311"/>
                  <a:gd name="T8" fmla="*/ 13312 w 1039"/>
                  <a:gd name="T9" fmla="*/ 122810 h 311"/>
                  <a:gd name="T10" fmla="*/ 13312 w 1039"/>
                  <a:gd name="T11" fmla="*/ 122810 h 311"/>
                  <a:gd name="T12" fmla="*/ 16165 w 1039"/>
                  <a:gd name="T13" fmla="*/ 145747 h 311"/>
                  <a:gd name="T14" fmla="*/ 16165 w 1039"/>
                  <a:gd name="T15" fmla="*/ 145747 h 311"/>
                  <a:gd name="T16" fmla="*/ 250084 w 1039"/>
                  <a:gd name="T17" fmla="*/ 92227 h 311"/>
                  <a:gd name="T18" fmla="*/ 250084 w 1039"/>
                  <a:gd name="T19" fmla="*/ 92227 h 311"/>
                  <a:gd name="T20" fmla="*/ 484955 w 1039"/>
                  <a:gd name="T21" fmla="*/ 16247 h 311"/>
                  <a:gd name="T22" fmla="*/ 484955 w 1039"/>
                  <a:gd name="T23" fmla="*/ 16247 h 311"/>
                  <a:gd name="T24" fmla="*/ 479725 w 1039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43" name="Freeform 18">
                <a:extLst>
                  <a:ext uri="{FF2B5EF4-FFF2-40B4-BE49-F238E27FC236}">
                    <a16:creationId xmlns:a16="http://schemas.microsoft.com/office/drawing/2014/main" id="{94221A89-8560-194B-9DD7-38C33EEAB5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418" y="3717797"/>
                <a:ext cx="493676" cy="147648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44" name="Freeform 19">
                <a:extLst>
                  <a:ext uri="{FF2B5EF4-FFF2-40B4-BE49-F238E27FC236}">
                    <a16:creationId xmlns:a16="http://schemas.microsoft.com/office/drawing/2014/main" id="{25D94D35-0F71-6046-B22B-AEECF663EF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2962" y="3717797"/>
                <a:ext cx="493676" cy="147648"/>
              </a:xfrm>
              <a:custGeom>
                <a:avLst/>
                <a:gdLst>
                  <a:gd name="T0" fmla="*/ 1010 w 1042"/>
                  <a:gd name="T1" fmla="*/ 5 h 311"/>
                  <a:gd name="T2" fmla="*/ 1010 w 1042"/>
                  <a:gd name="T3" fmla="*/ 5 h 311"/>
                  <a:gd name="T4" fmla="*/ 523 w 1042"/>
                  <a:gd name="T5" fmla="*/ 144 h 311"/>
                  <a:gd name="T6" fmla="*/ 523 w 1042"/>
                  <a:gd name="T7" fmla="*/ 144 h 311"/>
                  <a:gd name="T8" fmla="*/ 30 w 1042"/>
                  <a:gd name="T9" fmla="*/ 257 h 311"/>
                  <a:gd name="T10" fmla="*/ 30 w 1042"/>
                  <a:gd name="T11" fmla="*/ 257 h 311"/>
                  <a:gd name="T12" fmla="*/ 35 w 1042"/>
                  <a:gd name="T13" fmla="*/ 305 h 311"/>
                  <a:gd name="T14" fmla="*/ 35 w 1042"/>
                  <a:gd name="T15" fmla="*/ 305 h 311"/>
                  <a:gd name="T16" fmla="*/ 527 w 1042"/>
                  <a:gd name="T17" fmla="*/ 193 h 311"/>
                  <a:gd name="T18" fmla="*/ 527 w 1042"/>
                  <a:gd name="T19" fmla="*/ 193 h 311"/>
                  <a:gd name="T20" fmla="*/ 1021 w 1042"/>
                  <a:gd name="T21" fmla="*/ 34 h 311"/>
                  <a:gd name="T22" fmla="*/ 1021 w 1042"/>
                  <a:gd name="T23" fmla="*/ 34 h 311"/>
                  <a:gd name="T24" fmla="*/ 1010 w 1042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2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7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30" y="257"/>
                    </a:cubicBezTo>
                    <a:lnTo>
                      <a:pt x="30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2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4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41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45" name="Freeform 20">
                <a:extLst>
                  <a:ext uri="{FF2B5EF4-FFF2-40B4-BE49-F238E27FC236}">
                    <a16:creationId xmlns:a16="http://schemas.microsoft.com/office/drawing/2014/main" id="{0A13ACC5-00A6-3A4C-A131-54A5D0756B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1899" y="3717032"/>
                <a:ext cx="493988" cy="148614"/>
              </a:xfrm>
              <a:custGeom>
                <a:avLst/>
                <a:gdLst>
                  <a:gd name="T0" fmla="*/ 478803 w 1041"/>
                  <a:gd name="T1" fmla="*/ 2389 h 311"/>
                  <a:gd name="T2" fmla="*/ 478803 w 1041"/>
                  <a:gd name="T3" fmla="*/ 2389 h 311"/>
                  <a:gd name="T4" fmla="*/ 248180 w 1041"/>
                  <a:gd name="T5" fmla="*/ 68812 h 311"/>
                  <a:gd name="T6" fmla="*/ 248180 w 1041"/>
                  <a:gd name="T7" fmla="*/ 68812 h 311"/>
                  <a:gd name="T8" fmla="*/ 13761 w 1041"/>
                  <a:gd name="T9" fmla="*/ 122810 h 311"/>
                  <a:gd name="T10" fmla="*/ 13761 w 1041"/>
                  <a:gd name="T11" fmla="*/ 122810 h 311"/>
                  <a:gd name="T12" fmla="*/ 16134 w 1041"/>
                  <a:gd name="T13" fmla="*/ 145747 h 311"/>
                  <a:gd name="T14" fmla="*/ 16134 w 1041"/>
                  <a:gd name="T15" fmla="*/ 145747 h 311"/>
                  <a:gd name="T16" fmla="*/ 250078 w 1041"/>
                  <a:gd name="T17" fmla="*/ 92227 h 311"/>
                  <a:gd name="T18" fmla="*/ 250078 w 1041"/>
                  <a:gd name="T19" fmla="*/ 92227 h 311"/>
                  <a:gd name="T20" fmla="*/ 484497 w 1041"/>
                  <a:gd name="T21" fmla="*/ 16247 h 311"/>
                  <a:gd name="T22" fmla="*/ 484497 w 1041"/>
                  <a:gd name="T23" fmla="*/ 16247 h 311"/>
                  <a:gd name="T24" fmla="*/ 478803 w 1041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46" name="Freeform 21">
                <a:extLst>
                  <a:ext uri="{FF2B5EF4-FFF2-40B4-BE49-F238E27FC236}">
                    <a16:creationId xmlns:a16="http://schemas.microsoft.com/office/drawing/2014/main" id="{FACA6CD3-6D86-7C42-840C-9BFDB75E0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2997" y="3717798"/>
                <a:ext cx="493675" cy="147648"/>
              </a:xfrm>
              <a:custGeom>
                <a:avLst/>
                <a:gdLst>
                  <a:gd name="T0" fmla="*/ 1010 w 1041"/>
                  <a:gd name="T1" fmla="*/ 5 h 311"/>
                  <a:gd name="T2" fmla="*/ 1010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5 w 1041"/>
                  <a:gd name="T13" fmla="*/ 305 h 311"/>
                  <a:gd name="T14" fmla="*/ 35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0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47" name="Freeform 22">
                <a:extLst>
                  <a:ext uri="{FF2B5EF4-FFF2-40B4-BE49-F238E27FC236}">
                    <a16:creationId xmlns:a16="http://schemas.microsoft.com/office/drawing/2014/main" id="{CC5D9B05-F1CC-E141-9E5F-369FDBFA15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0157" y="3717798"/>
                <a:ext cx="495262" cy="147648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8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48" name="Freeform 23">
                <a:extLst>
                  <a:ext uri="{FF2B5EF4-FFF2-40B4-BE49-F238E27FC236}">
                    <a16:creationId xmlns:a16="http://schemas.microsoft.com/office/drawing/2014/main" id="{13D40BA3-1EC3-E245-B6D9-F130DD9992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1278" y="3717032"/>
                <a:ext cx="493988" cy="148614"/>
              </a:xfrm>
              <a:custGeom>
                <a:avLst/>
                <a:gdLst>
                  <a:gd name="T0" fmla="*/ 479752 w 1041"/>
                  <a:gd name="T1" fmla="*/ 2389 h 311"/>
                  <a:gd name="T2" fmla="*/ 479752 w 1041"/>
                  <a:gd name="T3" fmla="*/ 2389 h 311"/>
                  <a:gd name="T4" fmla="*/ 247706 w 1041"/>
                  <a:gd name="T5" fmla="*/ 68812 h 311"/>
                  <a:gd name="T6" fmla="*/ 247706 w 1041"/>
                  <a:gd name="T7" fmla="*/ 68812 h 311"/>
                  <a:gd name="T8" fmla="*/ 13761 w 1041"/>
                  <a:gd name="T9" fmla="*/ 122810 h 311"/>
                  <a:gd name="T10" fmla="*/ 13761 w 1041"/>
                  <a:gd name="T11" fmla="*/ 122810 h 311"/>
                  <a:gd name="T12" fmla="*/ 16609 w 1041"/>
                  <a:gd name="T13" fmla="*/ 145747 h 311"/>
                  <a:gd name="T14" fmla="*/ 16609 w 1041"/>
                  <a:gd name="T15" fmla="*/ 145747 h 311"/>
                  <a:gd name="T16" fmla="*/ 250078 w 1041"/>
                  <a:gd name="T17" fmla="*/ 92227 h 311"/>
                  <a:gd name="T18" fmla="*/ 250078 w 1041"/>
                  <a:gd name="T19" fmla="*/ 92227 h 311"/>
                  <a:gd name="T20" fmla="*/ 484497 w 1041"/>
                  <a:gd name="T21" fmla="*/ 16247 h 311"/>
                  <a:gd name="T22" fmla="*/ 484497 w 1041"/>
                  <a:gd name="T23" fmla="*/ 16247 h 311"/>
                  <a:gd name="T24" fmla="*/ 479752 w 1041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2" y="144"/>
                    </a:cubicBezTo>
                    <a:cubicBezTo>
                      <a:pt x="359" y="186"/>
                      <a:pt x="194" y="219"/>
                      <a:pt x="29" y="257"/>
                    </a:cubicBezTo>
                    <a:cubicBezTo>
                      <a:pt x="0" y="265"/>
                      <a:pt x="4" y="310"/>
                      <a:pt x="35" y="305"/>
                    </a:cubicBezTo>
                    <a:cubicBezTo>
                      <a:pt x="200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49" name="Freeform 24">
                <a:extLst>
                  <a:ext uri="{FF2B5EF4-FFF2-40B4-BE49-F238E27FC236}">
                    <a16:creationId xmlns:a16="http://schemas.microsoft.com/office/drawing/2014/main" id="{740FFAD8-5E25-4D4E-939C-4A54C47937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3211" y="3717798"/>
                <a:ext cx="493675" cy="147648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8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50" name="Freeform 25">
                <a:extLst>
                  <a:ext uri="{FF2B5EF4-FFF2-40B4-BE49-F238E27FC236}">
                    <a16:creationId xmlns:a16="http://schemas.microsoft.com/office/drawing/2014/main" id="{C6F2D817-A6B7-FB47-AC55-D818988054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2755" y="3717798"/>
                <a:ext cx="495262" cy="147648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51" name="Freeform 26">
                <a:extLst>
                  <a:ext uri="{FF2B5EF4-FFF2-40B4-BE49-F238E27FC236}">
                    <a16:creationId xmlns:a16="http://schemas.microsoft.com/office/drawing/2014/main" id="{DDDBE634-4CE4-AD42-99B6-A55DCE3257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1589" y="3717032"/>
                <a:ext cx="493988" cy="148614"/>
              </a:xfrm>
              <a:custGeom>
                <a:avLst/>
                <a:gdLst>
                  <a:gd name="T0" fmla="*/ 479752 w 1041"/>
                  <a:gd name="T1" fmla="*/ 2389 h 311"/>
                  <a:gd name="T2" fmla="*/ 479752 w 1041"/>
                  <a:gd name="T3" fmla="*/ 2389 h 311"/>
                  <a:gd name="T4" fmla="*/ 248180 w 1041"/>
                  <a:gd name="T5" fmla="*/ 68812 h 311"/>
                  <a:gd name="T6" fmla="*/ 248180 w 1041"/>
                  <a:gd name="T7" fmla="*/ 68812 h 311"/>
                  <a:gd name="T8" fmla="*/ 14710 w 1041"/>
                  <a:gd name="T9" fmla="*/ 122810 h 311"/>
                  <a:gd name="T10" fmla="*/ 14710 w 1041"/>
                  <a:gd name="T11" fmla="*/ 122810 h 311"/>
                  <a:gd name="T12" fmla="*/ 17083 w 1041"/>
                  <a:gd name="T13" fmla="*/ 145747 h 311"/>
                  <a:gd name="T14" fmla="*/ 17083 w 1041"/>
                  <a:gd name="T15" fmla="*/ 145747 h 311"/>
                  <a:gd name="T16" fmla="*/ 250078 w 1041"/>
                  <a:gd name="T17" fmla="*/ 92227 h 311"/>
                  <a:gd name="T18" fmla="*/ 250078 w 1041"/>
                  <a:gd name="T19" fmla="*/ 92227 h 311"/>
                  <a:gd name="T20" fmla="*/ 484497 w 1041"/>
                  <a:gd name="T21" fmla="*/ 16247 h 311"/>
                  <a:gd name="T22" fmla="*/ 484497 w 1041"/>
                  <a:gd name="T23" fmla="*/ 16247 h 311"/>
                  <a:gd name="T24" fmla="*/ 479752 w 1041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cubicBezTo>
                      <a:pt x="359" y="186"/>
                      <a:pt x="194" y="219"/>
                      <a:pt x="31" y="257"/>
                    </a:cubicBezTo>
                    <a:cubicBezTo>
                      <a:pt x="0" y="265"/>
                      <a:pt x="4" y="310"/>
                      <a:pt x="36" y="305"/>
                    </a:cubicBezTo>
                    <a:cubicBezTo>
                      <a:pt x="202" y="280"/>
                      <a:pt x="366" y="238"/>
                      <a:pt x="527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52" name="Freeform 27">
                <a:extLst>
                  <a:ext uri="{FF2B5EF4-FFF2-40B4-BE49-F238E27FC236}">
                    <a16:creationId xmlns:a16="http://schemas.microsoft.com/office/drawing/2014/main" id="{4BD4FF78-40D4-094F-81DC-1DB0DC61B8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5808" y="3717797"/>
                <a:ext cx="493676" cy="147648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60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53" name="Freeform 28">
                <a:extLst>
                  <a:ext uri="{FF2B5EF4-FFF2-40B4-BE49-F238E27FC236}">
                    <a16:creationId xmlns:a16="http://schemas.microsoft.com/office/drawing/2014/main" id="{1B83F07B-CCB9-F14E-B49E-9DA00B153C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2970" y="3717798"/>
                <a:ext cx="495262" cy="147648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8 w 1040"/>
                  <a:gd name="T9" fmla="*/ 257 h 311"/>
                  <a:gd name="T10" fmla="*/ 28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6 w 1040"/>
                  <a:gd name="T17" fmla="*/ 193 h 311"/>
                  <a:gd name="T18" fmla="*/ 526 w 1040"/>
                  <a:gd name="T19" fmla="*/ 193 h 311"/>
                  <a:gd name="T20" fmla="*/ 1020 w 1040"/>
                  <a:gd name="T21" fmla="*/ 34 h 311"/>
                  <a:gd name="T22" fmla="*/ 1020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8" y="257"/>
                    </a:cubicBezTo>
                    <a:lnTo>
                      <a:pt x="28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6" y="193"/>
                    </a:cubicBezTo>
                    <a:lnTo>
                      <a:pt x="526" y="193"/>
                    </a:lnTo>
                    <a:cubicBezTo>
                      <a:pt x="691" y="147"/>
                      <a:pt x="862" y="101"/>
                      <a:pt x="1020" y="34"/>
                    </a:cubicBezTo>
                    <a:lnTo>
                      <a:pt x="1020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54" name="Freeform 29">
                <a:extLst>
                  <a:ext uri="{FF2B5EF4-FFF2-40B4-BE49-F238E27FC236}">
                    <a16:creationId xmlns:a16="http://schemas.microsoft.com/office/drawing/2014/main" id="{8E953991-87DA-0E4D-B995-288B6122EB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3061" y="3717032"/>
                <a:ext cx="493988" cy="148614"/>
              </a:xfrm>
              <a:custGeom>
                <a:avLst/>
                <a:gdLst>
                  <a:gd name="T0" fmla="*/ 479263 w 1040"/>
                  <a:gd name="T1" fmla="*/ 2389 h 311"/>
                  <a:gd name="T2" fmla="*/ 479263 w 1040"/>
                  <a:gd name="T3" fmla="*/ 2389 h 311"/>
                  <a:gd name="T4" fmla="*/ 247944 w 1040"/>
                  <a:gd name="T5" fmla="*/ 68812 h 311"/>
                  <a:gd name="T6" fmla="*/ 247944 w 1040"/>
                  <a:gd name="T7" fmla="*/ 68812 h 311"/>
                  <a:gd name="T8" fmla="*/ 13300 w 1040"/>
                  <a:gd name="T9" fmla="*/ 122810 h 311"/>
                  <a:gd name="T10" fmla="*/ 13300 w 1040"/>
                  <a:gd name="T11" fmla="*/ 122810 h 311"/>
                  <a:gd name="T12" fmla="*/ 16150 w 1040"/>
                  <a:gd name="T13" fmla="*/ 145747 h 311"/>
                  <a:gd name="T14" fmla="*/ 16150 w 1040"/>
                  <a:gd name="T15" fmla="*/ 145747 h 311"/>
                  <a:gd name="T16" fmla="*/ 249844 w 1040"/>
                  <a:gd name="T17" fmla="*/ 92227 h 311"/>
                  <a:gd name="T18" fmla="*/ 249844 w 1040"/>
                  <a:gd name="T19" fmla="*/ 92227 h 311"/>
                  <a:gd name="T20" fmla="*/ 484488 w 1040"/>
                  <a:gd name="T21" fmla="*/ 16247 h 311"/>
                  <a:gd name="T22" fmla="*/ 484488 w 1040"/>
                  <a:gd name="T23" fmla="*/ 16247 h 311"/>
                  <a:gd name="T24" fmla="*/ 479263 w 1040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55" name="Freeform 30">
                <a:extLst>
                  <a:ext uri="{FF2B5EF4-FFF2-40B4-BE49-F238E27FC236}">
                    <a16:creationId xmlns:a16="http://schemas.microsoft.com/office/drawing/2014/main" id="{22253400-DF13-A549-9298-AE5DA978F6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4591" y="3717798"/>
                <a:ext cx="493675" cy="147648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56" name="Freeform 31">
                <a:extLst>
                  <a:ext uri="{FF2B5EF4-FFF2-40B4-BE49-F238E27FC236}">
                    <a16:creationId xmlns:a16="http://schemas.microsoft.com/office/drawing/2014/main" id="{09CBE023-6ED6-464E-ACEA-9B168D7C2E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7310" y="3717798"/>
                <a:ext cx="493675" cy="147648"/>
              </a:xfrm>
              <a:custGeom>
                <a:avLst/>
                <a:gdLst>
                  <a:gd name="T0" fmla="*/ 1009 w 1039"/>
                  <a:gd name="T1" fmla="*/ 5 h 311"/>
                  <a:gd name="T2" fmla="*/ 1009 w 1039"/>
                  <a:gd name="T3" fmla="*/ 5 h 311"/>
                  <a:gd name="T4" fmla="*/ 522 w 1039"/>
                  <a:gd name="T5" fmla="*/ 144 h 311"/>
                  <a:gd name="T6" fmla="*/ 522 w 1039"/>
                  <a:gd name="T7" fmla="*/ 144 h 311"/>
                  <a:gd name="T8" fmla="*/ 29 w 1039"/>
                  <a:gd name="T9" fmla="*/ 257 h 311"/>
                  <a:gd name="T10" fmla="*/ 29 w 1039"/>
                  <a:gd name="T11" fmla="*/ 257 h 311"/>
                  <a:gd name="T12" fmla="*/ 34 w 1039"/>
                  <a:gd name="T13" fmla="*/ 305 h 311"/>
                  <a:gd name="T14" fmla="*/ 34 w 1039"/>
                  <a:gd name="T15" fmla="*/ 305 h 311"/>
                  <a:gd name="T16" fmla="*/ 526 w 1039"/>
                  <a:gd name="T17" fmla="*/ 193 h 311"/>
                  <a:gd name="T18" fmla="*/ 526 w 1039"/>
                  <a:gd name="T19" fmla="*/ 193 h 311"/>
                  <a:gd name="T20" fmla="*/ 1021 w 1039"/>
                  <a:gd name="T21" fmla="*/ 34 h 311"/>
                  <a:gd name="T22" fmla="*/ 1021 w 1039"/>
                  <a:gd name="T23" fmla="*/ 34 h 311"/>
                  <a:gd name="T24" fmla="*/ 1009 w 1039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6" y="193"/>
                    </a:cubicBezTo>
                    <a:lnTo>
                      <a:pt x="526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57" name="Freeform 32">
                <a:extLst>
                  <a:ext uri="{FF2B5EF4-FFF2-40B4-BE49-F238E27FC236}">
                    <a16:creationId xmlns:a16="http://schemas.microsoft.com/office/drawing/2014/main" id="{410368F5-7683-2F49-BCE2-9A37A585EC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3371" y="3717032"/>
                <a:ext cx="493988" cy="148614"/>
              </a:xfrm>
              <a:custGeom>
                <a:avLst/>
                <a:gdLst>
                  <a:gd name="T0" fmla="*/ 479263 w 1040"/>
                  <a:gd name="T1" fmla="*/ 2389 h 311"/>
                  <a:gd name="T2" fmla="*/ 479263 w 1040"/>
                  <a:gd name="T3" fmla="*/ 2389 h 311"/>
                  <a:gd name="T4" fmla="*/ 248419 w 1040"/>
                  <a:gd name="T5" fmla="*/ 68812 h 311"/>
                  <a:gd name="T6" fmla="*/ 248419 w 1040"/>
                  <a:gd name="T7" fmla="*/ 68812 h 311"/>
                  <a:gd name="T8" fmla="*/ 13775 w 1040"/>
                  <a:gd name="T9" fmla="*/ 122810 h 311"/>
                  <a:gd name="T10" fmla="*/ 13775 w 1040"/>
                  <a:gd name="T11" fmla="*/ 122810 h 311"/>
                  <a:gd name="T12" fmla="*/ 16150 w 1040"/>
                  <a:gd name="T13" fmla="*/ 145747 h 311"/>
                  <a:gd name="T14" fmla="*/ 16150 w 1040"/>
                  <a:gd name="T15" fmla="*/ 145747 h 311"/>
                  <a:gd name="T16" fmla="*/ 249844 w 1040"/>
                  <a:gd name="T17" fmla="*/ 92227 h 311"/>
                  <a:gd name="T18" fmla="*/ 249844 w 1040"/>
                  <a:gd name="T19" fmla="*/ 92227 h 311"/>
                  <a:gd name="T20" fmla="*/ 484963 w 1040"/>
                  <a:gd name="T21" fmla="*/ 16247 h 311"/>
                  <a:gd name="T22" fmla="*/ 484963 w 1040"/>
                  <a:gd name="T23" fmla="*/ 16247 h 311"/>
                  <a:gd name="T24" fmla="*/ 479263 w 1040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5" y="238"/>
                      <a:pt x="526" y="193"/>
                    </a:cubicBezTo>
                    <a:cubicBezTo>
                      <a:pt x="693" y="147"/>
                      <a:pt x="863" y="101"/>
                      <a:pt x="1021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</p:grpSp>
        <p:grpSp>
          <p:nvGrpSpPr>
            <p:cNvPr id="23" name="Group 101">
              <a:extLst>
                <a:ext uri="{FF2B5EF4-FFF2-40B4-BE49-F238E27FC236}">
                  <a16:creationId xmlns:a16="http://schemas.microsoft.com/office/drawing/2014/main" id="{AA9AD17E-6C18-524B-931E-395615E150F8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8832265" y="3301388"/>
              <a:ext cx="6518125" cy="148614"/>
              <a:chOff x="61588" y="3717032"/>
              <a:chExt cx="6518125" cy="148614"/>
            </a:xfrm>
          </p:grpSpPr>
          <p:sp>
            <p:nvSpPr>
              <p:cNvPr id="24" name="Freeform 1">
                <a:extLst>
                  <a:ext uri="{FF2B5EF4-FFF2-40B4-BE49-F238E27FC236}">
                    <a16:creationId xmlns:a16="http://schemas.microsoft.com/office/drawing/2014/main" id="{33128533-CED6-474F-A8BC-38A13A6682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6614" y="3716445"/>
                <a:ext cx="493675" cy="149235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25" name="Freeform 17">
                <a:extLst>
                  <a:ext uri="{FF2B5EF4-FFF2-40B4-BE49-F238E27FC236}">
                    <a16:creationId xmlns:a16="http://schemas.microsoft.com/office/drawing/2014/main" id="{681A5370-B002-1D4F-BBA1-1A2EA93ED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88" y="3717032"/>
                <a:ext cx="493988" cy="148614"/>
              </a:xfrm>
              <a:custGeom>
                <a:avLst/>
                <a:gdLst>
                  <a:gd name="T0" fmla="*/ 479725 w 1039"/>
                  <a:gd name="T1" fmla="*/ 2389 h 311"/>
                  <a:gd name="T2" fmla="*/ 479725 w 1039"/>
                  <a:gd name="T3" fmla="*/ 2389 h 311"/>
                  <a:gd name="T4" fmla="*/ 248183 w 1039"/>
                  <a:gd name="T5" fmla="*/ 68812 h 311"/>
                  <a:gd name="T6" fmla="*/ 248183 w 1039"/>
                  <a:gd name="T7" fmla="*/ 68812 h 311"/>
                  <a:gd name="T8" fmla="*/ 13312 w 1039"/>
                  <a:gd name="T9" fmla="*/ 122810 h 311"/>
                  <a:gd name="T10" fmla="*/ 13312 w 1039"/>
                  <a:gd name="T11" fmla="*/ 122810 h 311"/>
                  <a:gd name="T12" fmla="*/ 16165 w 1039"/>
                  <a:gd name="T13" fmla="*/ 145747 h 311"/>
                  <a:gd name="T14" fmla="*/ 16165 w 1039"/>
                  <a:gd name="T15" fmla="*/ 145747 h 311"/>
                  <a:gd name="T16" fmla="*/ 250084 w 1039"/>
                  <a:gd name="T17" fmla="*/ 92227 h 311"/>
                  <a:gd name="T18" fmla="*/ 250084 w 1039"/>
                  <a:gd name="T19" fmla="*/ 92227 h 311"/>
                  <a:gd name="T20" fmla="*/ 484955 w 1039"/>
                  <a:gd name="T21" fmla="*/ 16247 h 311"/>
                  <a:gd name="T22" fmla="*/ 484955 w 1039"/>
                  <a:gd name="T23" fmla="*/ 16247 h 311"/>
                  <a:gd name="T24" fmla="*/ 479725 w 1039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26" name="Freeform 18">
                <a:extLst>
                  <a:ext uri="{FF2B5EF4-FFF2-40B4-BE49-F238E27FC236}">
                    <a16:creationId xmlns:a16="http://schemas.microsoft.com/office/drawing/2014/main" id="{847C2FAD-35D1-E94C-A3F0-758EB97EA6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255" y="3716444"/>
                <a:ext cx="493676" cy="149235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27" name="Freeform 19">
                <a:extLst>
                  <a:ext uri="{FF2B5EF4-FFF2-40B4-BE49-F238E27FC236}">
                    <a16:creationId xmlns:a16="http://schemas.microsoft.com/office/drawing/2014/main" id="{B2EA5CE3-291A-BA49-837D-59AD9D094E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9213" y="3716445"/>
                <a:ext cx="495262" cy="149235"/>
              </a:xfrm>
              <a:custGeom>
                <a:avLst/>
                <a:gdLst>
                  <a:gd name="T0" fmla="*/ 1010 w 1042"/>
                  <a:gd name="T1" fmla="*/ 5 h 311"/>
                  <a:gd name="T2" fmla="*/ 1010 w 1042"/>
                  <a:gd name="T3" fmla="*/ 5 h 311"/>
                  <a:gd name="T4" fmla="*/ 523 w 1042"/>
                  <a:gd name="T5" fmla="*/ 144 h 311"/>
                  <a:gd name="T6" fmla="*/ 523 w 1042"/>
                  <a:gd name="T7" fmla="*/ 144 h 311"/>
                  <a:gd name="T8" fmla="*/ 30 w 1042"/>
                  <a:gd name="T9" fmla="*/ 257 h 311"/>
                  <a:gd name="T10" fmla="*/ 30 w 1042"/>
                  <a:gd name="T11" fmla="*/ 257 h 311"/>
                  <a:gd name="T12" fmla="*/ 35 w 1042"/>
                  <a:gd name="T13" fmla="*/ 305 h 311"/>
                  <a:gd name="T14" fmla="*/ 35 w 1042"/>
                  <a:gd name="T15" fmla="*/ 305 h 311"/>
                  <a:gd name="T16" fmla="*/ 527 w 1042"/>
                  <a:gd name="T17" fmla="*/ 193 h 311"/>
                  <a:gd name="T18" fmla="*/ 527 w 1042"/>
                  <a:gd name="T19" fmla="*/ 193 h 311"/>
                  <a:gd name="T20" fmla="*/ 1021 w 1042"/>
                  <a:gd name="T21" fmla="*/ 34 h 311"/>
                  <a:gd name="T22" fmla="*/ 1021 w 1042"/>
                  <a:gd name="T23" fmla="*/ 34 h 311"/>
                  <a:gd name="T24" fmla="*/ 1010 w 1042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2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7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30" y="257"/>
                    </a:cubicBezTo>
                    <a:lnTo>
                      <a:pt x="30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2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4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41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id="{1547BF40-DF70-C14A-B792-B513C8E3DB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1899" y="3717032"/>
                <a:ext cx="493988" cy="148614"/>
              </a:xfrm>
              <a:custGeom>
                <a:avLst/>
                <a:gdLst>
                  <a:gd name="T0" fmla="*/ 478803 w 1041"/>
                  <a:gd name="T1" fmla="*/ 2389 h 311"/>
                  <a:gd name="T2" fmla="*/ 478803 w 1041"/>
                  <a:gd name="T3" fmla="*/ 2389 h 311"/>
                  <a:gd name="T4" fmla="*/ 248180 w 1041"/>
                  <a:gd name="T5" fmla="*/ 68812 h 311"/>
                  <a:gd name="T6" fmla="*/ 248180 w 1041"/>
                  <a:gd name="T7" fmla="*/ 68812 h 311"/>
                  <a:gd name="T8" fmla="*/ 13761 w 1041"/>
                  <a:gd name="T9" fmla="*/ 122810 h 311"/>
                  <a:gd name="T10" fmla="*/ 13761 w 1041"/>
                  <a:gd name="T11" fmla="*/ 122810 h 311"/>
                  <a:gd name="T12" fmla="*/ 16134 w 1041"/>
                  <a:gd name="T13" fmla="*/ 145747 h 311"/>
                  <a:gd name="T14" fmla="*/ 16134 w 1041"/>
                  <a:gd name="T15" fmla="*/ 145747 h 311"/>
                  <a:gd name="T16" fmla="*/ 250078 w 1041"/>
                  <a:gd name="T17" fmla="*/ 92227 h 311"/>
                  <a:gd name="T18" fmla="*/ 250078 w 1041"/>
                  <a:gd name="T19" fmla="*/ 92227 h 311"/>
                  <a:gd name="T20" fmla="*/ 484497 w 1041"/>
                  <a:gd name="T21" fmla="*/ 16247 h 311"/>
                  <a:gd name="T22" fmla="*/ 484497 w 1041"/>
                  <a:gd name="T23" fmla="*/ 16247 h 311"/>
                  <a:gd name="T24" fmla="*/ 478803 w 1041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29" name="Freeform 21">
                <a:extLst>
                  <a:ext uri="{FF2B5EF4-FFF2-40B4-BE49-F238E27FC236}">
                    <a16:creationId xmlns:a16="http://schemas.microsoft.com/office/drawing/2014/main" id="{4BEFDC41-D424-774C-A929-D246F186B7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0835" y="3716445"/>
                <a:ext cx="493675" cy="149235"/>
              </a:xfrm>
              <a:custGeom>
                <a:avLst/>
                <a:gdLst>
                  <a:gd name="T0" fmla="*/ 1010 w 1041"/>
                  <a:gd name="T1" fmla="*/ 5 h 311"/>
                  <a:gd name="T2" fmla="*/ 1010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5 w 1041"/>
                  <a:gd name="T13" fmla="*/ 305 h 311"/>
                  <a:gd name="T14" fmla="*/ 35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0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30" name="Freeform 22">
                <a:extLst>
                  <a:ext uri="{FF2B5EF4-FFF2-40B4-BE49-F238E27FC236}">
                    <a16:creationId xmlns:a16="http://schemas.microsoft.com/office/drawing/2014/main" id="{68E788A2-E878-7747-98AC-0591C3123F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1169" y="3716444"/>
                <a:ext cx="493676" cy="149235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8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31" name="Freeform 23">
                <a:extLst>
                  <a:ext uri="{FF2B5EF4-FFF2-40B4-BE49-F238E27FC236}">
                    <a16:creationId xmlns:a16="http://schemas.microsoft.com/office/drawing/2014/main" id="{C9C599CE-F73F-574D-9FD2-6DCAA16A53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1278" y="3717032"/>
                <a:ext cx="493988" cy="148614"/>
              </a:xfrm>
              <a:custGeom>
                <a:avLst/>
                <a:gdLst>
                  <a:gd name="T0" fmla="*/ 479752 w 1041"/>
                  <a:gd name="T1" fmla="*/ 2389 h 311"/>
                  <a:gd name="T2" fmla="*/ 479752 w 1041"/>
                  <a:gd name="T3" fmla="*/ 2389 h 311"/>
                  <a:gd name="T4" fmla="*/ 247706 w 1041"/>
                  <a:gd name="T5" fmla="*/ 68812 h 311"/>
                  <a:gd name="T6" fmla="*/ 247706 w 1041"/>
                  <a:gd name="T7" fmla="*/ 68812 h 311"/>
                  <a:gd name="T8" fmla="*/ 13761 w 1041"/>
                  <a:gd name="T9" fmla="*/ 122810 h 311"/>
                  <a:gd name="T10" fmla="*/ 13761 w 1041"/>
                  <a:gd name="T11" fmla="*/ 122810 h 311"/>
                  <a:gd name="T12" fmla="*/ 16609 w 1041"/>
                  <a:gd name="T13" fmla="*/ 145747 h 311"/>
                  <a:gd name="T14" fmla="*/ 16609 w 1041"/>
                  <a:gd name="T15" fmla="*/ 145747 h 311"/>
                  <a:gd name="T16" fmla="*/ 250078 w 1041"/>
                  <a:gd name="T17" fmla="*/ 92227 h 311"/>
                  <a:gd name="T18" fmla="*/ 250078 w 1041"/>
                  <a:gd name="T19" fmla="*/ 92227 h 311"/>
                  <a:gd name="T20" fmla="*/ 484497 w 1041"/>
                  <a:gd name="T21" fmla="*/ 16247 h 311"/>
                  <a:gd name="T22" fmla="*/ 484497 w 1041"/>
                  <a:gd name="T23" fmla="*/ 16247 h 311"/>
                  <a:gd name="T24" fmla="*/ 479752 w 1041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2" y="144"/>
                    </a:cubicBezTo>
                    <a:cubicBezTo>
                      <a:pt x="359" y="186"/>
                      <a:pt x="194" y="219"/>
                      <a:pt x="29" y="257"/>
                    </a:cubicBezTo>
                    <a:cubicBezTo>
                      <a:pt x="0" y="265"/>
                      <a:pt x="4" y="310"/>
                      <a:pt x="35" y="305"/>
                    </a:cubicBezTo>
                    <a:cubicBezTo>
                      <a:pt x="200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32" name="Freeform 24">
                <a:extLst>
                  <a:ext uri="{FF2B5EF4-FFF2-40B4-BE49-F238E27FC236}">
                    <a16:creationId xmlns:a16="http://schemas.microsoft.com/office/drawing/2014/main" id="{61244DBA-AE1E-9C4C-8032-2459BB8986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1049" y="3716445"/>
                <a:ext cx="493675" cy="149235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8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id="{008F027D-0A4D-0A40-8F49-07A16BEB9A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3768" y="3716445"/>
                <a:ext cx="493675" cy="149235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6FAF5015-223B-7645-B4D8-E56CCD36DD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1589" y="3717032"/>
                <a:ext cx="493988" cy="148614"/>
              </a:xfrm>
              <a:custGeom>
                <a:avLst/>
                <a:gdLst>
                  <a:gd name="T0" fmla="*/ 479752 w 1041"/>
                  <a:gd name="T1" fmla="*/ 2389 h 311"/>
                  <a:gd name="T2" fmla="*/ 479752 w 1041"/>
                  <a:gd name="T3" fmla="*/ 2389 h 311"/>
                  <a:gd name="T4" fmla="*/ 248180 w 1041"/>
                  <a:gd name="T5" fmla="*/ 68812 h 311"/>
                  <a:gd name="T6" fmla="*/ 248180 w 1041"/>
                  <a:gd name="T7" fmla="*/ 68812 h 311"/>
                  <a:gd name="T8" fmla="*/ 14710 w 1041"/>
                  <a:gd name="T9" fmla="*/ 122810 h 311"/>
                  <a:gd name="T10" fmla="*/ 14710 w 1041"/>
                  <a:gd name="T11" fmla="*/ 122810 h 311"/>
                  <a:gd name="T12" fmla="*/ 17083 w 1041"/>
                  <a:gd name="T13" fmla="*/ 145747 h 311"/>
                  <a:gd name="T14" fmla="*/ 17083 w 1041"/>
                  <a:gd name="T15" fmla="*/ 145747 h 311"/>
                  <a:gd name="T16" fmla="*/ 250078 w 1041"/>
                  <a:gd name="T17" fmla="*/ 92227 h 311"/>
                  <a:gd name="T18" fmla="*/ 250078 w 1041"/>
                  <a:gd name="T19" fmla="*/ 92227 h 311"/>
                  <a:gd name="T20" fmla="*/ 484497 w 1041"/>
                  <a:gd name="T21" fmla="*/ 16247 h 311"/>
                  <a:gd name="T22" fmla="*/ 484497 w 1041"/>
                  <a:gd name="T23" fmla="*/ 16247 h 311"/>
                  <a:gd name="T24" fmla="*/ 479752 w 1041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cubicBezTo>
                      <a:pt x="359" y="186"/>
                      <a:pt x="194" y="219"/>
                      <a:pt x="31" y="257"/>
                    </a:cubicBezTo>
                    <a:cubicBezTo>
                      <a:pt x="0" y="265"/>
                      <a:pt x="4" y="310"/>
                      <a:pt x="36" y="305"/>
                    </a:cubicBezTo>
                    <a:cubicBezTo>
                      <a:pt x="202" y="280"/>
                      <a:pt x="366" y="238"/>
                      <a:pt x="527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35" name="Freeform 27">
                <a:extLst>
                  <a:ext uri="{FF2B5EF4-FFF2-40B4-BE49-F238E27FC236}">
                    <a16:creationId xmlns:a16="http://schemas.microsoft.com/office/drawing/2014/main" id="{87195CF0-7BAB-7F49-874A-F344DC353D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646" y="3716444"/>
                <a:ext cx="493676" cy="149235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60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36" name="Freeform 28">
                <a:extLst>
                  <a:ext uri="{FF2B5EF4-FFF2-40B4-BE49-F238E27FC236}">
                    <a16:creationId xmlns:a16="http://schemas.microsoft.com/office/drawing/2014/main" id="{250629E1-EA90-B946-B39D-1DB9D05A00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3982" y="3716445"/>
                <a:ext cx="493675" cy="149235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8 w 1040"/>
                  <a:gd name="T9" fmla="*/ 257 h 311"/>
                  <a:gd name="T10" fmla="*/ 28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6 w 1040"/>
                  <a:gd name="T17" fmla="*/ 193 h 311"/>
                  <a:gd name="T18" fmla="*/ 526 w 1040"/>
                  <a:gd name="T19" fmla="*/ 193 h 311"/>
                  <a:gd name="T20" fmla="*/ 1020 w 1040"/>
                  <a:gd name="T21" fmla="*/ 34 h 311"/>
                  <a:gd name="T22" fmla="*/ 1020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8" y="257"/>
                    </a:cubicBezTo>
                    <a:lnTo>
                      <a:pt x="28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6" y="193"/>
                    </a:cubicBezTo>
                    <a:lnTo>
                      <a:pt x="526" y="193"/>
                    </a:lnTo>
                    <a:cubicBezTo>
                      <a:pt x="691" y="147"/>
                      <a:pt x="862" y="101"/>
                      <a:pt x="1020" y="34"/>
                    </a:cubicBezTo>
                    <a:lnTo>
                      <a:pt x="1020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37" name="Freeform 29">
                <a:extLst>
                  <a:ext uri="{FF2B5EF4-FFF2-40B4-BE49-F238E27FC236}">
                    <a16:creationId xmlns:a16="http://schemas.microsoft.com/office/drawing/2014/main" id="{71FCB582-AB17-A644-94FF-39E5D9F437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3061" y="3717032"/>
                <a:ext cx="493988" cy="148614"/>
              </a:xfrm>
              <a:custGeom>
                <a:avLst/>
                <a:gdLst>
                  <a:gd name="T0" fmla="*/ 479263 w 1040"/>
                  <a:gd name="T1" fmla="*/ 2389 h 311"/>
                  <a:gd name="T2" fmla="*/ 479263 w 1040"/>
                  <a:gd name="T3" fmla="*/ 2389 h 311"/>
                  <a:gd name="T4" fmla="*/ 247944 w 1040"/>
                  <a:gd name="T5" fmla="*/ 68812 h 311"/>
                  <a:gd name="T6" fmla="*/ 247944 w 1040"/>
                  <a:gd name="T7" fmla="*/ 68812 h 311"/>
                  <a:gd name="T8" fmla="*/ 13300 w 1040"/>
                  <a:gd name="T9" fmla="*/ 122810 h 311"/>
                  <a:gd name="T10" fmla="*/ 13300 w 1040"/>
                  <a:gd name="T11" fmla="*/ 122810 h 311"/>
                  <a:gd name="T12" fmla="*/ 16150 w 1040"/>
                  <a:gd name="T13" fmla="*/ 145747 h 311"/>
                  <a:gd name="T14" fmla="*/ 16150 w 1040"/>
                  <a:gd name="T15" fmla="*/ 145747 h 311"/>
                  <a:gd name="T16" fmla="*/ 249844 w 1040"/>
                  <a:gd name="T17" fmla="*/ 92227 h 311"/>
                  <a:gd name="T18" fmla="*/ 249844 w 1040"/>
                  <a:gd name="T19" fmla="*/ 92227 h 311"/>
                  <a:gd name="T20" fmla="*/ 484488 w 1040"/>
                  <a:gd name="T21" fmla="*/ 16247 h 311"/>
                  <a:gd name="T22" fmla="*/ 484488 w 1040"/>
                  <a:gd name="T23" fmla="*/ 16247 h 311"/>
                  <a:gd name="T24" fmla="*/ 479263 w 1040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  <p:sp>
            <p:nvSpPr>
              <p:cNvPr id="38" name="Freeform 30">
                <a:extLst>
                  <a:ext uri="{FF2B5EF4-FFF2-40B4-BE49-F238E27FC236}">
                    <a16:creationId xmlns:a16="http://schemas.microsoft.com/office/drawing/2014/main" id="{01F65919-3D9A-AA4A-9ABA-72265DE779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4015" y="3716444"/>
                <a:ext cx="493676" cy="149235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39" name="Freeform 31">
                <a:extLst>
                  <a:ext uri="{FF2B5EF4-FFF2-40B4-BE49-F238E27FC236}">
                    <a16:creationId xmlns:a16="http://schemas.microsoft.com/office/drawing/2014/main" id="{4B6C71DE-20F7-2743-88F6-FAE6DCC902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3560" y="3716445"/>
                <a:ext cx="495262" cy="149235"/>
              </a:xfrm>
              <a:custGeom>
                <a:avLst/>
                <a:gdLst>
                  <a:gd name="T0" fmla="*/ 1009 w 1039"/>
                  <a:gd name="T1" fmla="*/ 5 h 311"/>
                  <a:gd name="T2" fmla="*/ 1009 w 1039"/>
                  <a:gd name="T3" fmla="*/ 5 h 311"/>
                  <a:gd name="T4" fmla="*/ 522 w 1039"/>
                  <a:gd name="T5" fmla="*/ 144 h 311"/>
                  <a:gd name="T6" fmla="*/ 522 w 1039"/>
                  <a:gd name="T7" fmla="*/ 144 h 311"/>
                  <a:gd name="T8" fmla="*/ 29 w 1039"/>
                  <a:gd name="T9" fmla="*/ 257 h 311"/>
                  <a:gd name="T10" fmla="*/ 29 w 1039"/>
                  <a:gd name="T11" fmla="*/ 257 h 311"/>
                  <a:gd name="T12" fmla="*/ 34 w 1039"/>
                  <a:gd name="T13" fmla="*/ 305 h 311"/>
                  <a:gd name="T14" fmla="*/ 34 w 1039"/>
                  <a:gd name="T15" fmla="*/ 305 h 311"/>
                  <a:gd name="T16" fmla="*/ 526 w 1039"/>
                  <a:gd name="T17" fmla="*/ 193 h 311"/>
                  <a:gd name="T18" fmla="*/ 526 w 1039"/>
                  <a:gd name="T19" fmla="*/ 193 h 311"/>
                  <a:gd name="T20" fmla="*/ 1021 w 1039"/>
                  <a:gd name="T21" fmla="*/ 34 h 311"/>
                  <a:gd name="T22" fmla="*/ 1021 w 1039"/>
                  <a:gd name="T23" fmla="*/ 34 h 311"/>
                  <a:gd name="T24" fmla="*/ 1009 w 1039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6" y="193"/>
                    </a:cubicBezTo>
                    <a:lnTo>
                      <a:pt x="526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4800">
                  <a:latin typeface="+mn-lt"/>
                </a:endParaRPr>
              </a:p>
            </p:txBody>
          </p:sp>
          <p:sp>
            <p:nvSpPr>
              <p:cNvPr id="40" name="Freeform 32">
                <a:extLst>
                  <a:ext uri="{FF2B5EF4-FFF2-40B4-BE49-F238E27FC236}">
                    <a16:creationId xmlns:a16="http://schemas.microsoft.com/office/drawing/2014/main" id="{ABA032F7-B6FF-5549-A204-45CB3DB145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3371" y="3717032"/>
                <a:ext cx="493988" cy="148614"/>
              </a:xfrm>
              <a:custGeom>
                <a:avLst/>
                <a:gdLst>
                  <a:gd name="T0" fmla="*/ 479263 w 1040"/>
                  <a:gd name="T1" fmla="*/ 2389 h 311"/>
                  <a:gd name="T2" fmla="*/ 479263 w 1040"/>
                  <a:gd name="T3" fmla="*/ 2389 h 311"/>
                  <a:gd name="T4" fmla="*/ 248419 w 1040"/>
                  <a:gd name="T5" fmla="*/ 68812 h 311"/>
                  <a:gd name="T6" fmla="*/ 248419 w 1040"/>
                  <a:gd name="T7" fmla="*/ 68812 h 311"/>
                  <a:gd name="T8" fmla="*/ 13775 w 1040"/>
                  <a:gd name="T9" fmla="*/ 122810 h 311"/>
                  <a:gd name="T10" fmla="*/ 13775 w 1040"/>
                  <a:gd name="T11" fmla="*/ 122810 h 311"/>
                  <a:gd name="T12" fmla="*/ 16150 w 1040"/>
                  <a:gd name="T13" fmla="*/ 145747 h 311"/>
                  <a:gd name="T14" fmla="*/ 16150 w 1040"/>
                  <a:gd name="T15" fmla="*/ 145747 h 311"/>
                  <a:gd name="T16" fmla="*/ 249844 w 1040"/>
                  <a:gd name="T17" fmla="*/ 92227 h 311"/>
                  <a:gd name="T18" fmla="*/ 249844 w 1040"/>
                  <a:gd name="T19" fmla="*/ 92227 h 311"/>
                  <a:gd name="T20" fmla="*/ 484963 w 1040"/>
                  <a:gd name="T21" fmla="*/ 16247 h 311"/>
                  <a:gd name="T22" fmla="*/ 484963 w 1040"/>
                  <a:gd name="T23" fmla="*/ 16247 h 311"/>
                  <a:gd name="T24" fmla="*/ 479263 w 1040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5" y="238"/>
                      <a:pt x="526" y="193"/>
                    </a:cubicBezTo>
                    <a:cubicBezTo>
                      <a:pt x="693" y="147"/>
                      <a:pt x="863" y="101"/>
                      <a:pt x="1021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4800"/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739031B-257B-437D-BB3F-8EA04058856A}"/>
              </a:ext>
            </a:extLst>
          </p:cNvPr>
          <p:cNvGrpSpPr/>
          <p:nvPr/>
        </p:nvGrpSpPr>
        <p:grpSpPr>
          <a:xfrm>
            <a:off x="440758" y="2290191"/>
            <a:ext cx="2960766" cy="3464948"/>
            <a:chOff x="1622655" y="2839745"/>
            <a:chExt cx="2960766" cy="3464948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603E06CE-6095-234E-97CE-2A18D80A23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82582" y="2839745"/>
              <a:ext cx="1478681" cy="1481533"/>
            </a:xfrm>
            <a:prstGeom prst="roundRect">
              <a:avLst/>
            </a:prstGeom>
            <a:solidFill>
              <a:srgbClr val="CBF0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480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22655" y="4735033"/>
              <a:ext cx="296076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1.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Trước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khi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nói</a:t>
              </a:r>
              <a:endPara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63C41C5-3484-47E8-9425-FBAD1772D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476" t="18935" r="17103" b="17189"/>
            <a:stretch/>
          </p:blipFill>
          <p:spPr>
            <a:xfrm rot="1993427">
              <a:off x="2877330" y="3003117"/>
              <a:ext cx="1172078" cy="1239114"/>
            </a:xfrm>
            <a:prstGeom prst="rect">
              <a:avLst/>
            </a:prstGeom>
          </p:spPr>
        </p:pic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7BD9098F-A85B-463E-AF29-F3B4B62460A8}"/>
              </a:ext>
            </a:extLst>
          </p:cNvPr>
          <p:cNvGrpSpPr/>
          <p:nvPr/>
        </p:nvGrpSpPr>
        <p:grpSpPr>
          <a:xfrm>
            <a:off x="4586457" y="2842813"/>
            <a:ext cx="2876042" cy="4137571"/>
            <a:chOff x="4606504" y="2859409"/>
            <a:chExt cx="2876042" cy="4137571"/>
          </a:xfrm>
        </p:grpSpPr>
        <p:sp>
          <p:nvSpPr>
            <p:cNvPr id="122" name="Rounded Rectangle 121">
              <a:extLst>
                <a:ext uri="{FF2B5EF4-FFF2-40B4-BE49-F238E27FC236}">
                  <a16:creationId xmlns:a16="http://schemas.microsoft.com/office/drawing/2014/main" id="{A92DB0E9-4175-8E47-8625-636490DD5E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56659" y="2859409"/>
              <a:ext cx="1478681" cy="1481533"/>
            </a:xfrm>
            <a:prstGeom prst="roundRect">
              <a:avLst/>
            </a:prstGeom>
            <a:solidFill>
              <a:srgbClr val="FEDA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480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606504" y="4688656"/>
              <a:ext cx="287604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2.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Trình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bày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bài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nói</a:t>
              </a:r>
              <a:endPara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5188E08-B202-4235-92CC-45CFEBC14F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203" r="42023" b="38664"/>
            <a:stretch/>
          </p:blipFill>
          <p:spPr>
            <a:xfrm>
              <a:off x="5515817" y="3035299"/>
              <a:ext cx="1196328" cy="1096373"/>
            </a:xfrm>
            <a:prstGeom prst="rect">
              <a:avLst/>
            </a:prstGeom>
          </p:spPr>
        </p:pic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30C5F7CB-FFDF-4D47-A593-785DF6791E42}"/>
              </a:ext>
            </a:extLst>
          </p:cNvPr>
          <p:cNvGrpSpPr/>
          <p:nvPr/>
        </p:nvGrpSpPr>
        <p:grpSpPr>
          <a:xfrm>
            <a:off x="8120639" y="2290191"/>
            <a:ext cx="3504623" cy="3428432"/>
            <a:chOff x="7155300" y="2850434"/>
            <a:chExt cx="3504623" cy="3428432"/>
          </a:xfrm>
        </p:grpSpPr>
        <p:sp>
          <p:nvSpPr>
            <p:cNvPr id="123" name="Rounded Rectangle 122">
              <a:extLst>
                <a:ext uri="{FF2B5EF4-FFF2-40B4-BE49-F238E27FC236}">
                  <a16:creationId xmlns:a16="http://schemas.microsoft.com/office/drawing/2014/main" id="{AA641560-9B38-064D-91D0-187C45FB0E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30737" y="2850434"/>
              <a:ext cx="1478681" cy="1481533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480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155300" y="4709206"/>
              <a:ext cx="350462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3. Sau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khi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 </a:t>
              </a:r>
              <a:endParaRPr lang="vi-V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nói</a:t>
              </a:r>
              <a:endPara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ED3EB97-BC82-46DE-A49C-3E9F820848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984" t="7824"/>
            <a:stretch/>
          </p:blipFill>
          <p:spPr>
            <a:xfrm>
              <a:off x="8292701" y="2947604"/>
              <a:ext cx="1224759" cy="1327917"/>
            </a:xfrm>
            <a:prstGeom prst="rect">
              <a:avLst/>
            </a:prstGeom>
          </p:spPr>
        </p:pic>
      </p:grpSp>
      <p:sp>
        <p:nvSpPr>
          <p:cNvPr id="128" name="Google Shape;1289;p28">
            <a:extLst>
              <a:ext uri="{FF2B5EF4-FFF2-40B4-BE49-F238E27FC236}">
                <a16:creationId xmlns:a16="http://schemas.microsoft.com/office/drawing/2014/main" id="{513C0B50-4A35-45CF-BCCE-CBAFF0A8F138}"/>
              </a:ext>
            </a:extLst>
          </p:cNvPr>
          <p:cNvSpPr txBox="1">
            <a:spLocks/>
          </p:cNvSpPr>
          <p:nvPr/>
        </p:nvSpPr>
        <p:spPr>
          <a:xfrm>
            <a:off x="601532" y="772720"/>
            <a:ext cx="112014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TRÚC CỦA MỘT TIẾT HỌC NÓI VÀ NGHE </a:t>
            </a:r>
            <a:endParaRPr lang="vi-VN" sz="2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0257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12221</TotalTime>
  <Words>2152</Words>
  <Application>Microsoft Office PowerPoint</Application>
  <PresentationFormat>Widescreen</PresentationFormat>
  <Paragraphs>221</Paragraphs>
  <Slides>34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Microsoft YaHei</vt:lpstr>
      <vt:lpstr>Arial</vt:lpstr>
      <vt:lpstr>Bradley Hand ITC</vt:lpstr>
      <vt:lpstr>Calibri</vt:lpstr>
      <vt:lpstr>Impact</vt:lpstr>
      <vt:lpstr>Times New Roman</vt:lpstr>
      <vt:lpstr>VNI-Times</vt:lpstr>
      <vt:lpstr>汉仪喵魂体W</vt:lpstr>
      <vt:lpstr>Office Theme</vt:lpstr>
      <vt:lpstr>PHÒNG GD&amp;ĐT HUYỆN THANH TRÌ  TRƯỜNG THCS TỨ HIỆP</vt:lpstr>
      <vt:lpstr>PowerPoint Presentation</vt:lpstr>
      <vt:lpstr>PowerPoint Presentation</vt:lpstr>
      <vt:lpstr>A. ĐẶT VẤN ĐỀ</vt:lpstr>
      <vt:lpstr>PHÒNG GD&amp;ĐT HUYỆN THANH TRÌ  TRƯỜNG THCS TỨ HIỆP</vt:lpstr>
      <vt:lpstr>PowerPoint Presentation</vt:lpstr>
      <vt:lpstr>PowerPoint Presentation</vt:lpstr>
      <vt:lpstr>PowerPoint Presentation</vt:lpstr>
      <vt:lpstr>PowerPoint Presentation</vt:lpstr>
      <vt:lpstr>THỰC TRẠNG CỦA VIỆC TỔ CHỨC  DẠY TIẾT HỌC NÓI VÀ NGHE HIỆN NAY </vt:lpstr>
      <vt:lpstr>Một số các giải pháp nâng cao chất lượng tiết học nói và nghe </vt:lpstr>
      <vt:lpstr>PowerPoint Presentation</vt:lpstr>
      <vt:lpstr>HƯỚNG DẪN HỌC SINH CHUẨN BỊ BÀI MỘT CÁCH CỤ THỂ </vt:lpstr>
      <vt:lpstr>HƯỚNG DẪN HỌC SINH CHUẨN BỊ BÀI MỘT CÁCH CỤ THỂ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B. GIẢI QUYẾT VẤN ĐỀ  CHƯƠNG II: CÁC BIỆN PHÁP THỰC HIỆN</vt:lpstr>
      <vt:lpstr>B. GIẢI QUYẾT VẤN ĐỀ  CHƯƠNG II: CÁC BIỆN PHÁP THỰC HIỆN</vt:lpstr>
      <vt:lpstr>B. GIẢI QUYẾT VẤN ĐỀ  CHƯƠNG II: CÁC BIỆN PHÁP THỰC HIỆN</vt:lpstr>
      <vt:lpstr>PowerPoint Presentation</vt:lpstr>
      <vt:lpstr>PowerPoint Presentation</vt:lpstr>
      <vt:lpstr>PowerPoint Presentation</vt:lpstr>
      <vt:lpstr>Kết quả </vt:lpstr>
      <vt:lpstr>PowerPoint Presentation</vt:lpstr>
      <vt:lpstr>V. KẾT LUẬN</vt:lpstr>
      <vt:lpstr>V. KẾT LUẬN</vt:lpstr>
      <vt:lpstr>PowerPoint Presentation</vt:lpstr>
    </vt:vector>
  </TitlesOfParts>
  <Company>KeyBanQuyen.VN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GD&amp;ĐT MAI CHÂU TRƯỜNG TH&amp;THCS CHIỀNG CHÂU</dc:title>
  <dc:creator>KeyBanQuyen.VN</dc:creator>
  <cp:lastModifiedBy>Lan</cp:lastModifiedBy>
  <cp:revision>81</cp:revision>
  <dcterms:created xsi:type="dcterms:W3CDTF">2021-10-28T16:06:47Z</dcterms:created>
  <dcterms:modified xsi:type="dcterms:W3CDTF">2023-02-02T15:08:16Z</dcterms:modified>
</cp:coreProperties>
</file>