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75" d="100"/>
          <a:sy n="75" d="100"/>
        </p:scale>
        <p:origin x="4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341CF-6D39-4CA1-84CC-3C9DBDC293A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9A30-A5D7-4A90-B7AB-D77013DD7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56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341CF-6D39-4CA1-84CC-3C9DBDC293A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9A30-A5D7-4A90-B7AB-D77013DD7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64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341CF-6D39-4CA1-84CC-3C9DBDC293A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9A30-A5D7-4A90-B7AB-D77013DD76C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4131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341CF-6D39-4CA1-84CC-3C9DBDC293A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9A30-A5D7-4A90-B7AB-D77013DD7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209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341CF-6D39-4CA1-84CC-3C9DBDC293A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9A30-A5D7-4A90-B7AB-D77013DD76C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8566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341CF-6D39-4CA1-84CC-3C9DBDC293A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9A30-A5D7-4A90-B7AB-D77013DD7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620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341CF-6D39-4CA1-84CC-3C9DBDC293A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9A30-A5D7-4A90-B7AB-D77013DD7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61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341CF-6D39-4CA1-84CC-3C9DBDC293A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9A30-A5D7-4A90-B7AB-D77013DD7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084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341CF-6D39-4CA1-84CC-3C9DBDC293A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9A30-A5D7-4A90-B7AB-D77013DD7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97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341CF-6D39-4CA1-84CC-3C9DBDC293A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9A30-A5D7-4A90-B7AB-D77013DD7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732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341CF-6D39-4CA1-84CC-3C9DBDC293A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9A30-A5D7-4A90-B7AB-D77013DD7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568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341CF-6D39-4CA1-84CC-3C9DBDC293A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9A30-A5D7-4A90-B7AB-D77013DD7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959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341CF-6D39-4CA1-84CC-3C9DBDC293A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9A30-A5D7-4A90-B7AB-D77013DD7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53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341CF-6D39-4CA1-84CC-3C9DBDC293A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9A30-A5D7-4A90-B7AB-D77013DD7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0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341CF-6D39-4CA1-84CC-3C9DBDC293A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9A30-A5D7-4A90-B7AB-D77013DD7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478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341CF-6D39-4CA1-84CC-3C9DBDC293A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9A30-A5D7-4A90-B7AB-D77013DD7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841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341CF-6D39-4CA1-84CC-3C9DBDC293A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4CF9A30-A5D7-4A90-B7AB-D77013DD7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22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F5D43-7D56-0A1C-142F-8A59C620C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026834"/>
            <a:ext cx="9312103" cy="1646302"/>
          </a:xfrm>
        </p:spPr>
        <p:txBody>
          <a:bodyPr/>
          <a:lstStyle/>
          <a:p>
            <a:pPr algn="ctr"/>
            <a:r>
              <a:rPr lang="en-US" sz="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DẠNG BÀI PHÂN TÍCH NHÂN VẬT TRONG TÁC PHẨM VĂN HỌC TRUYỆN</a:t>
            </a:r>
          </a:p>
        </p:txBody>
      </p:sp>
    </p:spTree>
    <p:extLst>
      <p:ext uri="{BB962C8B-B14F-4D97-AF65-F5344CB8AC3E}">
        <p14:creationId xmlns:p14="http://schemas.microsoft.com/office/powerpoint/2010/main" val="242707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FFAA7-1EF2-F5B7-542D-CDCF9266D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934" y="355600"/>
            <a:ext cx="11819466" cy="1320800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</a:t>
            </a:r>
            <a:r>
              <a:rPr lang="en-US" sz="3000" b="1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b="1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000" b="1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000" b="1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000" b="1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000" b="1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000" b="1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000" b="1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000" b="1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000" b="1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000" b="1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b="1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000" b="1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000" b="1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000" b="1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b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2ECE4-46A4-69EA-E9B4-5F78E9C4E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634" y="1271589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2.1. Lai </a:t>
            </a:r>
            <a:r>
              <a:rPr lang="en-US" sz="1800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lịch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2.2. </a:t>
            </a:r>
            <a:r>
              <a:rPr lang="en-US" sz="1800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Ngoại</a:t>
            </a:r>
            <a:r>
              <a:rPr lang="en-US" sz="1800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2.3. </a:t>
            </a:r>
            <a:r>
              <a:rPr lang="en-US" sz="1800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Ngôn</a:t>
            </a:r>
            <a:r>
              <a:rPr lang="en-US" sz="1800" dirty="0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5050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118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73C43-46C2-A547-B389-92F7FE7D2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1006666" cy="1320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63861-0CAE-F39C-71EF-5C2CEC16B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96847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56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Times New Roman</vt:lpstr>
      <vt:lpstr>Trebuchet MS</vt:lpstr>
      <vt:lpstr>Wingdings 3</vt:lpstr>
      <vt:lpstr>Facet</vt:lpstr>
      <vt:lpstr>HƯỚNG DẪN DẠNG BÀI PHÂN TÍCH NHÂN VẬT TRONG TÁC PHẨM VĂN HỌC TRUYỆN</vt:lpstr>
      <vt:lpstr>I. Các phương diện cơ bản khi phân tích nhân vật trong tác phẩm tự sự </vt:lpstr>
      <vt:lpstr>2. Cách phân tích nhân vật trong tác phẩm văn học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MIXI_COMPUTER</dc:creator>
  <cp:lastModifiedBy>MIXI_COMPUTER</cp:lastModifiedBy>
  <cp:revision>3</cp:revision>
  <dcterms:created xsi:type="dcterms:W3CDTF">2024-11-11T04:07:02Z</dcterms:created>
  <dcterms:modified xsi:type="dcterms:W3CDTF">2024-11-23T03:20:33Z</dcterms:modified>
</cp:coreProperties>
</file>