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93" r:id="rId2"/>
    <p:sldId id="284" r:id="rId3"/>
    <p:sldId id="282" r:id="rId4"/>
    <p:sldId id="290" r:id="rId5"/>
    <p:sldId id="289" r:id="rId6"/>
    <p:sldId id="258" r:id="rId7"/>
    <p:sldId id="272" r:id="rId8"/>
    <p:sldId id="261" r:id="rId9"/>
    <p:sldId id="270" r:id="rId10"/>
    <p:sldId id="292" r:id="rId11"/>
    <p:sldId id="275" r:id="rId12"/>
    <p:sldId id="288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76" y="60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ua Teacher Created Resources Marquee Welcome Postcards (5486) trên Amazon  Mỹ chính hãng 2022 | Fa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425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87989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944521"/>
            <a:ext cx="4831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1945958" y="1842198"/>
          <a:ext cx="5328283" cy="3810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:a16="http://schemas.microsoft.com/office/drawing/2014/main" xmlns="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182" y="47552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18" y="7288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3041" y="113055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13698" y="1175574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Take turns to read the sentences quickly and correctly.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7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4054" y="25823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110" y="2582347"/>
            <a:ext cx="8242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are thinking about the weather there.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54" y="32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77" y="3200181"/>
            <a:ext cx="8086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8077" y="115977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* Game: Tongue Twister Race.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i="1" dirty="0">
                <a:solidFill>
                  <a:srgbClr val="FF0000"/>
                </a:solidFill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81" y="3788477"/>
            <a:ext cx="649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3. The </a:t>
            </a:r>
            <a:r>
              <a:rPr lang="en-US" sz="2400" b="1" i="1" dirty="0">
                <a:solidFill>
                  <a:srgbClr val="0066FF"/>
                </a:solidFill>
              </a:rPr>
              <a:t>first thing that they think of is this.</a:t>
            </a:r>
            <a:endParaRPr lang="en-GB" sz="2400" b="1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4. . </a:t>
            </a:r>
            <a:r>
              <a:rPr lang="en-US" sz="2400" b="1" i="1" dirty="0">
                <a:solidFill>
                  <a:srgbClr val="0066FF"/>
                </a:solidFill>
              </a:rPr>
              <a:t>These things finish sooner than you think</a:t>
            </a:r>
            <a:endParaRPr lang="en-GB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2543175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Learn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by heart the new words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Do exercise in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workbook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Prepare for the next lesson – A closer look 2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Have a nice day!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438" y="0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+ Match </a:t>
            </a:r>
            <a:r>
              <a:rPr lang="en-US" sz="2400" b="1" dirty="0">
                <a:solidFill>
                  <a:srgbClr val="0070C0"/>
                </a:solidFill>
              </a:rPr>
              <a:t>the names of TV </a:t>
            </a:r>
            <a:r>
              <a:rPr lang="en-US" sz="2400" b="1" dirty="0" err="1">
                <a:solidFill>
                  <a:srgbClr val="0070C0"/>
                </a:solidFill>
              </a:rPr>
              <a:t>programmes</a:t>
            </a:r>
            <a:r>
              <a:rPr lang="en-US" sz="2400" b="1" dirty="0">
                <a:solidFill>
                  <a:srgbClr val="0070C0"/>
                </a:solidFill>
              </a:rPr>
              <a:t> with suitable pictures.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4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020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2" y="4118350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0" y="4118350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2130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1897594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30899" y="878958"/>
            <a:ext cx="21339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8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7105" y="865511"/>
            <a:ext cx="22301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9580" y="1394744"/>
            <a:ext cx="16368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7474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813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BlackH" pitchFamily="34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2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976" y="979640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0000"/>
                </a:solidFill>
                <a:latin typeface=".VnBodoni" pitchFamily="34" charset="0"/>
              </a:rPr>
              <a:t>Unit 7:</a:t>
            </a:r>
            <a:endParaRPr lang="en-US" sz="4800" b="1" u="sng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2894" y="764488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4030" y="2332602"/>
            <a:ext cx="392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.VnBodoni" pitchFamily="34" charset="0"/>
              </a:rPr>
              <a:t>LESSON 2 </a:t>
            </a:r>
            <a:endParaRPr lang="en-GB" sz="4800" b="1" dirty="0">
              <a:solidFill>
                <a:srgbClr val="7030A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50" y="3163599"/>
            <a:ext cx="4176100" cy="913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5" y="3177046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70" y="14547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4B1"/>
                </a:solidFill>
              </a:rPr>
              <a:t>* Vocabulary</a:t>
            </a:r>
            <a:endParaRPr lang="en-US" sz="3600" b="1" dirty="0">
              <a:solidFill>
                <a:srgbClr val="0084B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62" y="2803159"/>
            <a:ext cx="3792996" cy="234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79" y="2684036"/>
            <a:ext cx="3916422" cy="251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88" y="2587354"/>
            <a:ext cx="3879962" cy="271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13" y="2743066"/>
            <a:ext cx="3952513" cy="246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0118" y="849186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1986" y="894010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161" y="1470387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1986" y="1474743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9985" y="2075835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5156" y="2086365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776" y="2660534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0501" y="2743980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3310" y="3340488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04516" y="33404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0951" y="391919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2257" y="4502974"/>
            <a:ext cx="2006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&gt;&lt; interesting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4934" y="857971"/>
            <a:ext cx="119051" cy="107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04459" y="1440609"/>
            <a:ext cx="119051" cy="107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312758" y="2075835"/>
            <a:ext cx="119051" cy="107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5408" y="3314624"/>
            <a:ext cx="119051" cy="107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10523" y="3922489"/>
            <a:ext cx="119051" cy="107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99137" y="393138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chán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794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615" y="99459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483" y="1039422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421" y="1424253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1209" y="1420251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63" y="1827938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2587" y="1847511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84" y="224733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7534" y="2261361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848" y="2647733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6333" y="26778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36" y="310096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2735" y="3118003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nhàm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chán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470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:a16="http://schemas.microsoft.com/office/drawing/2014/main" xmlns="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:a16="http://schemas.microsoft.com/office/drawing/2014/main" xmlns="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822393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50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3658" y="1102722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39785" y="1118309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94446" y="1102721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 programme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779" y="1565634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19958" y="1565634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05A2C98-0BC8-436A-A92B-4E84A62841E4}"/>
              </a:ext>
            </a:extLst>
          </p:cNvPr>
          <p:cNvGrpSpPr/>
          <p:nvPr/>
        </p:nvGrpSpPr>
        <p:grpSpPr>
          <a:xfrm>
            <a:off x="561207" y="2385982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FE777C-E2F2-49AE-95AE-21D66C452107}"/>
              </a:ext>
            </a:extLst>
          </p:cNvPr>
          <p:cNvGrpSpPr/>
          <p:nvPr/>
        </p:nvGrpSpPr>
        <p:grpSpPr>
          <a:xfrm>
            <a:off x="561207" y="4089131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C084F75-9F1B-401C-9868-9ACC135DD940}"/>
              </a:ext>
            </a:extLst>
          </p:cNvPr>
          <p:cNvGrpSpPr/>
          <p:nvPr/>
        </p:nvGrpSpPr>
        <p:grpSpPr>
          <a:xfrm>
            <a:off x="561207" y="4956851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5EAA9AD-90F9-431B-ADC2-B29F08538713}"/>
              </a:ext>
            </a:extLst>
          </p:cNvPr>
          <p:cNvGrpSpPr/>
          <p:nvPr/>
        </p:nvGrpSpPr>
        <p:grpSpPr>
          <a:xfrm>
            <a:off x="561207" y="3231758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programme which teaches maths, English, etc.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627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27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7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27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326B3A5-A474-4A4A-BB33-08D69A5687D9}"/>
              </a:ext>
            </a:extLst>
          </p:cNvPr>
          <p:cNvGrpSpPr/>
          <p:nvPr/>
        </p:nvGrpSpPr>
        <p:grpSpPr>
          <a:xfrm>
            <a:off x="561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person who watches TV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627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AC667D-C0BF-426C-A6FB-26DD4893D7FB}"/>
              </a:ext>
            </a:extLst>
          </p:cNvPr>
          <p:cNvSpPr txBox="1"/>
          <p:nvPr/>
        </p:nvSpPr>
        <p:spPr>
          <a:xfrm>
            <a:off x="5826750" y="2545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C153B81-C692-4EFD-B4BD-AB37D4137FE4}"/>
              </a:ext>
            </a:extLst>
          </p:cNvPr>
          <p:cNvSpPr txBox="1"/>
          <p:nvPr/>
        </p:nvSpPr>
        <p:spPr>
          <a:xfrm>
            <a:off x="5171517" y="3231758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AA69723-AAC3-4B30-BF9C-A532BE9DBC50}"/>
              </a:ext>
            </a:extLst>
          </p:cNvPr>
          <p:cNvSpPr txBox="1"/>
          <p:nvPr/>
        </p:nvSpPr>
        <p:spPr>
          <a:xfrm>
            <a:off x="5974808" y="4210098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DBB1D37-4F4E-40A8-9874-BEDA78A23640}"/>
              </a:ext>
            </a:extLst>
          </p:cNvPr>
          <p:cNvSpPr txBox="1"/>
          <p:nvPr/>
        </p:nvSpPr>
        <p:spPr>
          <a:xfrm>
            <a:off x="5790081" y="5089132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6B70EA5-2EB6-4A8B-87E6-08C4872A3B5A}"/>
              </a:ext>
            </a:extLst>
          </p:cNvPr>
          <p:cNvSpPr txBox="1"/>
          <p:nvPr/>
        </p:nvSpPr>
        <p:spPr>
          <a:xfrm>
            <a:off x="6107274" y="5884885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41807" y="1825445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6977" y="19142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977" y="25547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769" y="3290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4599" y="3281737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6977" y="40347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1806" y="4026111"/>
            <a:ext cx="44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 Children are Always Right,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977" y="47847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4784777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father often watches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07" y="2563387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084" y="5523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4914" y="5523424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popular </a:t>
            </a:r>
            <a:r>
              <a:rPr lang="en-US" sz="2400" dirty="0" err="1"/>
              <a:t>programme</a:t>
            </a:r>
            <a:r>
              <a:rPr lang="en-US" sz="2400" dirty="0"/>
              <a:t> has a lot of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082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7610" y="1039309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08831" y="104365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62574" y="1039192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44656" y="1039192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41786" y="1039191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3364" y="1047670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A4B94A-853E-4392-AC2F-F8AAE129CFF3}"/>
              </a:ext>
            </a:extLst>
          </p:cNvPr>
          <p:cNvSpPr txBox="1"/>
          <p:nvPr/>
        </p:nvSpPr>
        <p:spPr>
          <a:xfrm>
            <a:off x="4539511" y="191427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10A7F-3D3B-4D0A-ADCC-37DC8D8BEF31}"/>
              </a:ext>
            </a:extLst>
          </p:cNvPr>
          <p:cNvCxnSpPr/>
          <p:nvPr/>
        </p:nvCxnSpPr>
        <p:spPr>
          <a:xfrm>
            <a:off x="4572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68A89A-A63E-47F6-941F-AD3943C6BBA0}"/>
              </a:ext>
            </a:extLst>
          </p:cNvPr>
          <p:cNvSpPr txBox="1"/>
          <p:nvPr/>
        </p:nvSpPr>
        <p:spPr>
          <a:xfrm>
            <a:off x="1533896" y="2564975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13E342C-2F22-434B-9A09-241CB41C5D75}"/>
              </a:ext>
            </a:extLst>
          </p:cNvPr>
          <p:cNvCxnSpPr/>
          <p:nvPr/>
        </p:nvCxnSpPr>
        <p:spPr>
          <a:xfrm>
            <a:off x="1613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CAF3CDD-7DD6-4AB6-B067-5445A9124A7F}"/>
              </a:ext>
            </a:extLst>
          </p:cNvPr>
          <p:cNvSpPr txBox="1"/>
          <p:nvPr/>
        </p:nvSpPr>
        <p:spPr>
          <a:xfrm>
            <a:off x="1518990" y="3274638"/>
            <a:ext cx="534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animated films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like </a:t>
            </a:r>
            <a:r>
              <a:rPr lang="en-US" sz="2400" i="1" dirty="0"/>
              <a:t>Happy Feet</a:t>
            </a:r>
            <a:r>
              <a:rPr lang="en-US" sz="2400" dirty="0"/>
              <a:t> and </a:t>
            </a:r>
            <a:r>
              <a:rPr lang="en-US" sz="2400" i="1" dirty="0"/>
              <a:t>Coco</a:t>
            </a:r>
            <a:r>
              <a:rPr lang="en-US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853EC57-265F-4E6C-8D3B-6043E211C972}"/>
              </a:ext>
            </a:extLst>
          </p:cNvPr>
          <p:cNvGrpSpPr/>
          <p:nvPr/>
        </p:nvGrpSpPr>
        <p:grpSpPr>
          <a:xfrm>
            <a:off x="1518990" y="3290089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5294AEB-4E74-404F-AE32-FDE8D8ABF9A8}"/>
              </a:ext>
            </a:extLst>
          </p:cNvPr>
          <p:cNvSpPr txBox="1"/>
          <p:nvPr/>
        </p:nvSpPr>
        <p:spPr>
          <a:xfrm>
            <a:off x="4934517" y="4023810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game show </a:t>
            </a:r>
            <a:r>
              <a:rPr lang="en-US" sz="2400" dirty="0"/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FD5EFF5-420A-4189-AB87-5F514A3669AE}"/>
              </a:ext>
            </a:extLst>
          </p:cNvPr>
          <p:cNvGrpSpPr/>
          <p:nvPr/>
        </p:nvGrpSpPr>
        <p:grpSpPr>
          <a:xfrm>
            <a:off x="5036525" y="4034763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09BBEA-673F-4CD2-B049-F6A5E3941C90}"/>
              </a:ext>
            </a:extLst>
          </p:cNvPr>
          <p:cNvSpPr txBox="1"/>
          <p:nvPr/>
        </p:nvSpPr>
        <p:spPr>
          <a:xfrm>
            <a:off x="3756504" y="4784398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comedies.</a:t>
            </a:r>
            <a:r>
              <a:rPr lang="en-US" sz="2400" dirty="0"/>
              <a:t> 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75715AF-BCE4-435F-9DBD-676FF6BD1A2B}"/>
              </a:ext>
            </a:extLst>
          </p:cNvPr>
          <p:cNvCxnSpPr/>
          <p:nvPr/>
        </p:nvCxnSpPr>
        <p:spPr>
          <a:xfrm>
            <a:off x="3836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CC42680-A061-461D-B17C-3696F1538E91}"/>
              </a:ext>
            </a:extLst>
          </p:cNvPr>
          <p:cNvSpPr txBox="1"/>
          <p:nvPr/>
        </p:nvSpPr>
        <p:spPr>
          <a:xfrm>
            <a:off x="4846489" y="4792761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8D46630-D161-4823-9000-E7F1EE43BCC9}"/>
              </a:ext>
            </a:extLst>
          </p:cNvPr>
          <p:cNvSpPr txBox="1"/>
          <p:nvPr/>
        </p:nvSpPr>
        <p:spPr>
          <a:xfrm>
            <a:off x="4919193" y="5528366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8BDDEE93-D54A-47EA-832D-5329915B4BD4}"/>
              </a:ext>
            </a:extLst>
          </p:cNvPr>
          <p:cNvCxnSpPr/>
          <p:nvPr/>
        </p:nvCxnSpPr>
        <p:spPr>
          <a:xfrm>
            <a:off x="4989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adjectives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7" name="Rounded Rectangle 56"/>
          <p:cNvSpPr/>
          <p:nvPr/>
        </p:nvSpPr>
        <p:spPr>
          <a:xfrm>
            <a:off x="37082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039" y="106620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72516" y="1070551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4020" y="1066086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40853" y="1066086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8042" y="1066085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2973" y="1074564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7" y="1941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3469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               channel for children is the </a:t>
            </a:r>
            <a:r>
              <a:rPr lang="en-US" sz="2400" i="1" dirty="0"/>
              <a:t>Cartoon Network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25816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33172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3308631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061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053005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watch this </a:t>
            </a:r>
            <a:r>
              <a:rPr lang="en-US" sz="2400" dirty="0" err="1"/>
              <a:t>programme</a:t>
            </a:r>
            <a:r>
              <a:rPr lang="en-US" sz="2400" dirty="0"/>
              <a:t> at the same time it happens. It’s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0402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040273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Comedies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2590281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0084" y="57789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4914" y="5778920"/>
            <a:ext cx="697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learn a lot from Discovery Channel. This channel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AF4ECF-FBE3-407B-B88B-B41300617A42}"/>
              </a:ext>
            </a:extLst>
          </p:cNvPr>
          <p:cNvSpPr txBox="1"/>
          <p:nvPr/>
        </p:nvSpPr>
        <p:spPr>
          <a:xfrm>
            <a:off x="1891882" y="192912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510B0BD-AA82-4CC2-AB23-CBF2E32AAE1E}"/>
              </a:ext>
            </a:extLst>
          </p:cNvPr>
          <p:cNvCxnSpPr/>
          <p:nvPr/>
        </p:nvCxnSpPr>
        <p:spPr>
          <a:xfrm>
            <a:off x="1948873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7EC5E54-AEA8-44FA-8FA7-2E0B12738BFD}"/>
              </a:ext>
            </a:extLst>
          </p:cNvPr>
          <p:cNvSpPr txBox="1"/>
          <p:nvPr/>
        </p:nvSpPr>
        <p:spPr>
          <a:xfrm>
            <a:off x="2697143" y="2590280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boring.</a:t>
            </a:r>
            <a:r>
              <a:rPr lang="en-US" sz="2400" dirty="0"/>
              <a:t> 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06C5098-39B3-4992-B915-590C1E096E80}"/>
              </a:ext>
            </a:extLst>
          </p:cNvPr>
          <p:cNvSpPr txBox="1"/>
          <p:nvPr/>
        </p:nvSpPr>
        <p:spPr>
          <a:xfrm>
            <a:off x="2839701" y="3307418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cute </a:t>
            </a:r>
            <a:r>
              <a:rPr lang="en-US" sz="2400" dirty="0"/>
              <a:t>character.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E04BAB-74E7-4E4E-88AE-81AA06FBEFAA}"/>
              </a:ext>
            </a:extLst>
          </p:cNvPr>
          <p:cNvSpPr txBox="1"/>
          <p:nvPr/>
        </p:nvSpPr>
        <p:spPr>
          <a:xfrm>
            <a:off x="1075103" y="4440117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F33B30-DDC8-47F5-8C0F-3AE823B2339C}"/>
              </a:ext>
            </a:extLst>
          </p:cNvPr>
          <p:cNvSpPr txBox="1"/>
          <p:nvPr/>
        </p:nvSpPr>
        <p:spPr>
          <a:xfrm>
            <a:off x="2399606" y="5040273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funny. </a:t>
            </a:r>
            <a:r>
              <a:rPr lang="en-US" sz="2400" dirty="0"/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611B931-949B-4506-AA18-053C1ACD89E1}"/>
              </a:ext>
            </a:extLst>
          </p:cNvPr>
          <p:cNvSpPr txBox="1"/>
          <p:nvPr/>
        </p:nvSpPr>
        <p:spPr>
          <a:xfrm>
            <a:off x="7417886" y="5778919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772E448-8C45-4F8B-9D81-34E1314399C1}"/>
              </a:ext>
            </a:extLst>
          </p:cNvPr>
          <p:cNvGrpSpPr/>
          <p:nvPr/>
        </p:nvGrpSpPr>
        <p:grpSpPr>
          <a:xfrm>
            <a:off x="2792030" y="2581628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B9BB03-A6E0-46B8-A108-0B8B0FAFB41B}"/>
              </a:ext>
            </a:extLst>
          </p:cNvPr>
          <p:cNvGrpSpPr/>
          <p:nvPr/>
        </p:nvGrpSpPr>
        <p:grpSpPr>
          <a:xfrm>
            <a:off x="2924008" y="3312990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70374D0-00DA-4DC9-8EC0-2D22355B21F3}"/>
              </a:ext>
            </a:extLst>
          </p:cNvPr>
          <p:cNvGrpSpPr/>
          <p:nvPr/>
        </p:nvGrpSpPr>
        <p:grpSpPr>
          <a:xfrm>
            <a:off x="1210000" y="4426375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0A8DD0C-F32E-42EA-A651-32CEDFB5C99E}"/>
              </a:ext>
            </a:extLst>
          </p:cNvPr>
          <p:cNvGrpSpPr/>
          <p:nvPr/>
        </p:nvGrpSpPr>
        <p:grpSpPr>
          <a:xfrm>
            <a:off x="2489580" y="5040273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them.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70422A2-5E19-473B-AF57-8DF6E1041A85}"/>
              </a:ext>
            </a:extLst>
          </p:cNvPr>
          <p:cNvGrpSpPr/>
          <p:nvPr/>
        </p:nvGrpSpPr>
        <p:grpSpPr>
          <a:xfrm>
            <a:off x="7445721" y="5815365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4318" y="23424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041" y="27441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12" y="5561743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0832" y="5632571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599" y="6006077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06" y="880575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1524</TotalTime>
  <Words>630</Words>
  <Application>Microsoft Office PowerPoint</Application>
  <PresentationFormat>On-screen Show (4:3)</PresentationFormat>
  <Paragraphs>155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.VnBlackH</vt:lpstr>
      <vt:lpstr>.VnBodoni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96</cp:revision>
  <dcterms:created xsi:type="dcterms:W3CDTF">2020-12-09T02:04:09Z</dcterms:created>
  <dcterms:modified xsi:type="dcterms:W3CDTF">2022-01-12T10:01:42Z</dcterms:modified>
</cp:coreProperties>
</file>