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1" r:id="rId2"/>
    <p:sldId id="296" r:id="rId3"/>
    <p:sldId id="292" r:id="rId4"/>
    <p:sldId id="301" r:id="rId5"/>
    <p:sldId id="295" r:id="rId6"/>
    <p:sldId id="297" r:id="rId7"/>
    <p:sldId id="298" r:id="rId8"/>
    <p:sldId id="299" r:id="rId9"/>
    <p:sldId id="302" r:id="rId10"/>
    <p:sldId id="303" r:id="rId11"/>
    <p:sldId id="304" r:id="rId12"/>
    <p:sldId id="293" r:id="rId13"/>
    <p:sldId id="29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4B1"/>
    <a:srgbClr val="6EA8DC"/>
    <a:srgbClr val="DEEBF7"/>
    <a:srgbClr val="D6EFF2"/>
    <a:srgbClr val="EF008D"/>
    <a:srgbClr val="FFD9F0"/>
    <a:srgbClr val="005AAB"/>
    <a:srgbClr val="BCE6DE"/>
    <a:srgbClr val="A1D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showGuides="1">
      <p:cViewPr varScale="1">
        <p:scale>
          <a:sx n="82" d="100"/>
          <a:sy n="82" d="100"/>
        </p:scale>
        <p:origin x="1411" y="4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59B0C-0AAE-4606-971D-B75423D08DCA}" type="datetimeFigureOut">
              <a:rPr lang="en-US" smtClean="0"/>
              <a:t>1/18/2023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BA9B6-A501-480A-80EC-7FBE4F2534C7}" type="slidenum">
              <a:rPr lang="en-US" smtClean="0"/>
              <a:t>‹#›</a:t>
            </a:fld>
            <a:endParaRPr lang="en-US"/>
          </a:p>
        </p:txBody>
      </p:sp>
    </p:spTree>
    <p:extLst>
      <p:ext uri="{BB962C8B-B14F-4D97-AF65-F5344CB8AC3E}">
        <p14:creationId xmlns:p14="http://schemas.microsoft.com/office/powerpoint/2010/main" val="45252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08" y="12557"/>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04" y="1814987"/>
            <a:ext cx="7315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oogle Shape;8850;p56"/>
          <p:cNvGrpSpPr/>
          <p:nvPr/>
        </p:nvGrpSpPr>
        <p:grpSpPr>
          <a:xfrm>
            <a:off x="6120703" y="0"/>
            <a:ext cx="986760" cy="863945"/>
            <a:chOff x="-21299475" y="2798025"/>
            <a:chExt cx="307200" cy="286525"/>
          </a:xfrm>
          <a:solidFill>
            <a:srgbClr val="FFC000"/>
          </a:solidFill>
        </p:grpSpPr>
        <p:sp>
          <p:nvSpPr>
            <p:cNvPr id="14" name="Google Shape;8851;p56"/>
            <p:cNvSpPr/>
            <p:nvPr/>
          </p:nvSpPr>
          <p:spPr>
            <a:xfrm>
              <a:off x="-21153750" y="2798025"/>
              <a:ext cx="17350" cy="53575"/>
            </a:xfrm>
            <a:custGeom>
              <a:avLst/>
              <a:gdLst/>
              <a:ahLst/>
              <a:cxnLst/>
              <a:rect l="l" t="t" r="r" b="b"/>
              <a:pathLst>
                <a:path w="694" h="2143" extrusionOk="0">
                  <a:moveTo>
                    <a:pt x="347" y="0"/>
                  </a:moveTo>
                  <a:cubicBezTo>
                    <a:pt x="158" y="0"/>
                    <a:pt x="0" y="158"/>
                    <a:pt x="0" y="347"/>
                  </a:cubicBezTo>
                  <a:lnTo>
                    <a:pt x="0" y="1765"/>
                  </a:lnTo>
                  <a:cubicBezTo>
                    <a:pt x="0" y="1985"/>
                    <a:pt x="158" y="2143"/>
                    <a:pt x="347" y="2143"/>
                  </a:cubicBezTo>
                  <a:cubicBezTo>
                    <a:pt x="536" y="2143"/>
                    <a:pt x="693" y="1985"/>
                    <a:pt x="693" y="1765"/>
                  </a:cubicBezTo>
                  <a:lnTo>
                    <a:pt x="693" y="347"/>
                  </a:lnTo>
                  <a:cubicBezTo>
                    <a:pt x="693" y="158"/>
                    <a:pt x="536" y="0"/>
                    <a:pt x="347"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2;p56"/>
            <p:cNvSpPr/>
            <p:nvPr/>
          </p:nvSpPr>
          <p:spPr>
            <a:xfrm>
              <a:off x="-21256925" y="2838400"/>
              <a:ext cx="45700" cy="44525"/>
            </a:xfrm>
            <a:custGeom>
              <a:avLst/>
              <a:gdLst/>
              <a:ahLst/>
              <a:cxnLst/>
              <a:rect l="l" t="t" r="r" b="b"/>
              <a:pathLst>
                <a:path w="1828" h="1781" extrusionOk="0">
                  <a:moveTo>
                    <a:pt x="410" y="0"/>
                  </a:moveTo>
                  <a:cubicBezTo>
                    <a:pt x="323" y="0"/>
                    <a:pt x="236" y="39"/>
                    <a:pt x="158" y="118"/>
                  </a:cubicBezTo>
                  <a:cubicBezTo>
                    <a:pt x="0" y="276"/>
                    <a:pt x="0" y="465"/>
                    <a:pt x="158" y="622"/>
                  </a:cubicBezTo>
                  <a:lnTo>
                    <a:pt x="1166" y="1662"/>
                  </a:lnTo>
                  <a:cubicBezTo>
                    <a:pt x="1245" y="1741"/>
                    <a:pt x="1331" y="1780"/>
                    <a:pt x="1418" y="1780"/>
                  </a:cubicBezTo>
                  <a:cubicBezTo>
                    <a:pt x="1504" y="1780"/>
                    <a:pt x="1591" y="1741"/>
                    <a:pt x="1670" y="1662"/>
                  </a:cubicBezTo>
                  <a:cubicBezTo>
                    <a:pt x="1827" y="1504"/>
                    <a:pt x="1827" y="1315"/>
                    <a:pt x="1670" y="1158"/>
                  </a:cubicBezTo>
                  <a:lnTo>
                    <a:pt x="662" y="118"/>
                  </a:lnTo>
                  <a:cubicBezTo>
                    <a:pt x="583" y="39"/>
                    <a:pt x="496" y="0"/>
                    <a:pt x="410"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53;p56"/>
            <p:cNvSpPr/>
            <p:nvPr/>
          </p:nvSpPr>
          <p:spPr>
            <a:xfrm>
              <a:off x="-21079725" y="2838400"/>
              <a:ext cx="45700" cy="44525"/>
            </a:xfrm>
            <a:custGeom>
              <a:avLst/>
              <a:gdLst/>
              <a:ahLst/>
              <a:cxnLst/>
              <a:rect l="l" t="t" r="r" b="b"/>
              <a:pathLst>
                <a:path w="1828" h="1781" extrusionOk="0">
                  <a:moveTo>
                    <a:pt x="1418" y="0"/>
                  </a:moveTo>
                  <a:cubicBezTo>
                    <a:pt x="1332" y="0"/>
                    <a:pt x="1245" y="39"/>
                    <a:pt x="1166" y="118"/>
                  </a:cubicBezTo>
                  <a:lnTo>
                    <a:pt x="158" y="1158"/>
                  </a:lnTo>
                  <a:cubicBezTo>
                    <a:pt x="1" y="1315"/>
                    <a:pt x="1" y="1504"/>
                    <a:pt x="158" y="1662"/>
                  </a:cubicBezTo>
                  <a:cubicBezTo>
                    <a:pt x="237" y="1741"/>
                    <a:pt x="324" y="1780"/>
                    <a:pt x="410" y="1780"/>
                  </a:cubicBezTo>
                  <a:cubicBezTo>
                    <a:pt x="497" y="1780"/>
                    <a:pt x="584" y="1741"/>
                    <a:pt x="662" y="1662"/>
                  </a:cubicBezTo>
                  <a:lnTo>
                    <a:pt x="1671" y="622"/>
                  </a:lnTo>
                  <a:cubicBezTo>
                    <a:pt x="1828" y="465"/>
                    <a:pt x="1828" y="276"/>
                    <a:pt x="1671" y="118"/>
                  </a:cubicBezTo>
                  <a:cubicBezTo>
                    <a:pt x="1592" y="39"/>
                    <a:pt x="1505" y="0"/>
                    <a:pt x="1418"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54;p56"/>
            <p:cNvSpPr/>
            <p:nvPr/>
          </p:nvSpPr>
          <p:spPr>
            <a:xfrm>
              <a:off x="-21113575" y="2825000"/>
              <a:ext cx="26800" cy="35050"/>
            </a:xfrm>
            <a:custGeom>
              <a:avLst/>
              <a:gdLst/>
              <a:ahLst/>
              <a:cxnLst/>
              <a:rect l="l" t="t" r="r" b="b"/>
              <a:pathLst>
                <a:path w="1072" h="1402" extrusionOk="0">
                  <a:moveTo>
                    <a:pt x="647" y="0"/>
                  </a:moveTo>
                  <a:cubicBezTo>
                    <a:pt x="510" y="0"/>
                    <a:pt x="386" y="71"/>
                    <a:pt x="315" y="213"/>
                  </a:cubicBezTo>
                  <a:lnTo>
                    <a:pt x="32" y="906"/>
                  </a:lnTo>
                  <a:cubicBezTo>
                    <a:pt x="0" y="1095"/>
                    <a:pt x="95" y="1284"/>
                    <a:pt x="252" y="1379"/>
                  </a:cubicBezTo>
                  <a:cubicBezTo>
                    <a:pt x="298" y="1394"/>
                    <a:pt x="344" y="1402"/>
                    <a:pt x="388" y="1402"/>
                  </a:cubicBezTo>
                  <a:cubicBezTo>
                    <a:pt x="527" y="1402"/>
                    <a:pt x="653" y="1325"/>
                    <a:pt x="725" y="1158"/>
                  </a:cubicBezTo>
                  <a:lnTo>
                    <a:pt x="977" y="497"/>
                  </a:lnTo>
                  <a:cubicBezTo>
                    <a:pt x="1071" y="308"/>
                    <a:pt x="977" y="119"/>
                    <a:pt x="788" y="24"/>
                  </a:cubicBezTo>
                  <a:cubicBezTo>
                    <a:pt x="740" y="8"/>
                    <a:pt x="693" y="0"/>
                    <a:pt x="647"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55;p56"/>
            <p:cNvSpPr/>
            <p:nvPr/>
          </p:nvSpPr>
          <p:spPr>
            <a:xfrm>
              <a:off x="-21204175" y="2825000"/>
              <a:ext cx="27600" cy="35050"/>
            </a:xfrm>
            <a:custGeom>
              <a:avLst/>
              <a:gdLst/>
              <a:ahLst/>
              <a:cxnLst/>
              <a:rect l="l" t="t" r="r" b="b"/>
              <a:pathLst>
                <a:path w="1104" h="1402" extrusionOk="0">
                  <a:moveTo>
                    <a:pt x="429" y="0"/>
                  </a:moveTo>
                  <a:cubicBezTo>
                    <a:pt x="381" y="0"/>
                    <a:pt x="332" y="8"/>
                    <a:pt x="285" y="24"/>
                  </a:cubicBezTo>
                  <a:cubicBezTo>
                    <a:pt x="95" y="119"/>
                    <a:pt x="1" y="308"/>
                    <a:pt x="95" y="497"/>
                  </a:cubicBezTo>
                  <a:lnTo>
                    <a:pt x="348" y="1158"/>
                  </a:lnTo>
                  <a:cubicBezTo>
                    <a:pt x="419" y="1325"/>
                    <a:pt x="545" y="1402"/>
                    <a:pt x="684" y="1402"/>
                  </a:cubicBezTo>
                  <a:cubicBezTo>
                    <a:pt x="728" y="1402"/>
                    <a:pt x="774" y="1394"/>
                    <a:pt x="820" y="1379"/>
                  </a:cubicBezTo>
                  <a:cubicBezTo>
                    <a:pt x="1041" y="1284"/>
                    <a:pt x="1104" y="1095"/>
                    <a:pt x="1041" y="906"/>
                  </a:cubicBezTo>
                  <a:lnTo>
                    <a:pt x="757" y="213"/>
                  </a:lnTo>
                  <a:cubicBezTo>
                    <a:pt x="710" y="71"/>
                    <a:pt x="574" y="0"/>
                    <a:pt x="429"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56;p56"/>
            <p:cNvSpPr/>
            <p:nvPr/>
          </p:nvSpPr>
          <p:spPr>
            <a:xfrm>
              <a:off x="-21297900" y="2940575"/>
              <a:ext cx="54375" cy="18150"/>
            </a:xfrm>
            <a:custGeom>
              <a:avLst/>
              <a:gdLst/>
              <a:ahLst/>
              <a:cxnLst/>
              <a:rect l="l" t="t" r="r" b="b"/>
              <a:pathLst>
                <a:path w="2175" h="726" extrusionOk="0">
                  <a:moveTo>
                    <a:pt x="379" y="1"/>
                  </a:moveTo>
                  <a:cubicBezTo>
                    <a:pt x="158" y="1"/>
                    <a:pt x="1" y="158"/>
                    <a:pt x="1" y="379"/>
                  </a:cubicBezTo>
                  <a:cubicBezTo>
                    <a:pt x="1" y="568"/>
                    <a:pt x="158" y="725"/>
                    <a:pt x="379" y="725"/>
                  </a:cubicBezTo>
                  <a:lnTo>
                    <a:pt x="1828" y="725"/>
                  </a:lnTo>
                  <a:cubicBezTo>
                    <a:pt x="2017" y="725"/>
                    <a:pt x="2175" y="568"/>
                    <a:pt x="2175" y="379"/>
                  </a:cubicBezTo>
                  <a:cubicBezTo>
                    <a:pt x="2175" y="158"/>
                    <a:pt x="2017" y="1"/>
                    <a:pt x="1828" y="1"/>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857;p56"/>
            <p:cNvSpPr/>
            <p:nvPr/>
          </p:nvSpPr>
          <p:spPr>
            <a:xfrm>
              <a:off x="-21047425" y="2940575"/>
              <a:ext cx="54375" cy="18150"/>
            </a:xfrm>
            <a:custGeom>
              <a:avLst/>
              <a:gdLst/>
              <a:ahLst/>
              <a:cxnLst/>
              <a:rect l="l" t="t" r="r" b="b"/>
              <a:pathLst>
                <a:path w="2175" h="726" extrusionOk="0">
                  <a:moveTo>
                    <a:pt x="347" y="1"/>
                  </a:moveTo>
                  <a:cubicBezTo>
                    <a:pt x="158" y="1"/>
                    <a:pt x="0" y="158"/>
                    <a:pt x="0" y="379"/>
                  </a:cubicBezTo>
                  <a:cubicBezTo>
                    <a:pt x="0" y="568"/>
                    <a:pt x="158" y="725"/>
                    <a:pt x="347" y="725"/>
                  </a:cubicBezTo>
                  <a:lnTo>
                    <a:pt x="1796" y="725"/>
                  </a:lnTo>
                  <a:cubicBezTo>
                    <a:pt x="2017" y="725"/>
                    <a:pt x="2174" y="568"/>
                    <a:pt x="2174" y="379"/>
                  </a:cubicBezTo>
                  <a:cubicBezTo>
                    <a:pt x="2174" y="158"/>
                    <a:pt x="2017" y="1"/>
                    <a:pt x="1796" y="1"/>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858;p56"/>
            <p:cNvSpPr/>
            <p:nvPr/>
          </p:nvSpPr>
          <p:spPr>
            <a:xfrm>
              <a:off x="-21056100" y="2892750"/>
              <a:ext cx="37050" cy="25150"/>
            </a:xfrm>
            <a:custGeom>
              <a:avLst/>
              <a:gdLst/>
              <a:ahLst/>
              <a:cxnLst/>
              <a:rect l="l" t="t" r="r" b="b"/>
              <a:pathLst>
                <a:path w="1482" h="1006" extrusionOk="0">
                  <a:moveTo>
                    <a:pt x="1082" y="0"/>
                  </a:moveTo>
                  <a:cubicBezTo>
                    <a:pt x="1038" y="0"/>
                    <a:pt x="992" y="8"/>
                    <a:pt x="946" y="23"/>
                  </a:cubicBezTo>
                  <a:lnTo>
                    <a:pt x="284" y="307"/>
                  </a:lnTo>
                  <a:cubicBezTo>
                    <a:pt x="64" y="433"/>
                    <a:pt x="1" y="622"/>
                    <a:pt x="64" y="780"/>
                  </a:cubicBezTo>
                  <a:cubicBezTo>
                    <a:pt x="133" y="918"/>
                    <a:pt x="253" y="1006"/>
                    <a:pt x="386" y="1006"/>
                  </a:cubicBezTo>
                  <a:cubicBezTo>
                    <a:pt x="435" y="1006"/>
                    <a:pt x="486" y="994"/>
                    <a:pt x="536" y="969"/>
                  </a:cubicBezTo>
                  <a:lnTo>
                    <a:pt x="1198" y="717"/>
                  </a:lnTo>
                  <a:cubicBezTo>
                    <a:pt x="1419" y="622"/>
                    <a:pt x="1482" y="433"/>
                    <a:pt x="1419" y="244"/>
                  </a:cubicBezTo>
                  <a:cubicBezTo>
                    <a:pt x="1347" y="77"/>
                    <a:pt x="1221" y="0"/>
                    <a:pt x="108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859;p56"/>
            <p:cNvSpPr/>
            <p:nvPr/>
          </p:nvSpPr>
          <p:spPr>
            <a:xfrm>
              <a:off x="-21271100" y="2893975"/>
              <a:ext cx="37825" cy="25150"/>
            </a:xfrm>
            <a:custGeom>
              <a:avLst/>
              <a:gdLst/>
              <a:ahLst/>
              <a:cxnLst/>
              <a:rect l="l" t="t" r="r" b="b"/>
              <a:pathLst>
                <a:path w="1513" h="1006" extrusionOk="0">
                  <a:moveTo>
                    <a:pt x="398" y="0"/>
                  </a:moveTo>
                  <a:cubicBezTo>
                    <a:pt x="254" y="0"/>
                    <a:pt x="141" y="88"/>
                    <a:pt x="95" y="227"/>
                  </a:cubicBezTo>
                  <a:cubicBezTo>
                    <a:pt x="0" y="416"/>
                    <a:pt x="95" y="605"/>
                    <a:pt x="284" y="699"/>
                  </a:cubicBezTo>
                  <a:lnTo>
                    <a:pt x="945" y="983"/>
                  </a:lnTo>
                  <a:cubicBezTo>
                    <a:pt x="991" y="998"/>
                    <a:pt x="1039" y="1006"/>
                    <a:pt x="1086" y="1006"/>
                  </a:cubicBezTo>
                  <a:cubicBezTo>
                    <a:pt x="1232" y="1006"/>
                    <a:pt x="1370" y="929"/>
                    <a:pt x="1418" y="762"/>
                  </a:cubicBezTo>
                  <a:cubicBezTo>
                    <a:pt x="1512" y="573"/>
                    <a:pt x="1418" y="384"/>
                    <a:pt x="1229" y="290"/>
                  </a:cubicBezTo>
                  <a:lnTo>
                    <a:pt x="567" y="37"/>
                  </a:lnTo>
                  <a:cubicBezTo>
                    <a:pt x="508" y="12"/>
                    <a:pt x="451" y="0"/>
                    <a:pt x="398"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60;p56"/>
            <p:cNvSpPr/>
            <p:nvPr/>
          </p:nvSpPr>
          <p:spPr>
            <a:xfrm>
              <a:off x="-21298675" y="3049275"/>
              <a:ext cx="306400" cy="35275"/>
            </a:xfrm>
            <a:custGeom>
              <a:avLst/>
              <a:gdLst/>
              <a:ahLst/>
              <a:cxnLst/>
              <a:rect l="l" t="t" r="r" b="b"/>
              <a:pathLst>
                <a:path w="12256" h="1411" extrusionOk="0">
                  <a:moveTo>
                    <a:pt x="1832" y="0"/>
                  </a:moveTo>
                  <a:cubicBezTo>
                    <a:pt x="1379" y="0"/>
                    <a:pt x="930" y="126"/>
                    <a:pt x="567" y="378"/>
                  </a:cubicBezTo>
                  <a:cubicBezTo>
                    <a:pt x="473" y="441"/>
                    <a:pt x="347" y="505"/>
                    <a:pt x="284" y="536"/>
                  </a:cubicBezTo>
                  <a:cubicBezTo>
                    <a:pt x="95" y="631"/>
                    <a:pt x="0" y="820"/>
                    <a:pt x="95" y="1009"/>
                  </a:cubicBezTo>
                  <a:cubicBezTo>
                    <a:pt x="143" y="1176"/>
                    <a:pt x="263" y="1252"/>
                    <a:pt x="414" y="1252"/>
                  </a:cubicBezTo>
                  <a:cubicBezTo>
                    <a:pt x="462" y="1252"/>
                    <a:pt x="514" y="1244"/>
                    <a:pt x="567" y="1229"/>
                  </a:cubicBezTo>
                  <a:cubicBezTo>
                    <a:pt x="725" y="1166"/>
                    <a:pt x="819" y="1103"/>
                    <a:pt x="946" y="1009"/>
                  </a:cubicBezTo>
                  <a:cubicBezTo>
                    <a:pt x="1198" y="835"/>
                    <a:pt x="1505" y="749"/>
                    <a:pt x="1816" y="749"/>
                  </a:cubicBezTo>
                  <a:cubicBezTo>
                    <a:pt x="2127" y="749"/>
                    <a:pt x="2442" y="835"/>
                    <a:pt x="2710" y="1009"/>
                  </a:cubicBezTo>
                  <a:cubicBezTo>
                    <a:pt x="3104" y="1276"/>
                    <a:pt x="3553" y="1410"/>
                    <a:pt x="3994" y="1410"/>
                  </a:cubicBezTo>
                  <a:cubicBezTo>
                    <a:pt x="4435" y="1410"/>
                    <a:pt x="4868" y="1276"/>
                    <a:pt x="5230" y="1009"/>
                  </a:cubicBezTo>
                  <a:cubicBezTo>
                    <a:pt x="5498" y="835"/>
                    <a:pt x="5805" y="749"/>
                    <a:pt x="6108" y="749"/>
                  </a:cubicBezTo>
                  <a:cubicBezTo>
                    <a:pt x="6412" y="749"/>
                    <a:pt x="6711" y="835"/>
                    <a:pt x="6963" y="1009"/>
                  </a:cubicBezTo>
                  <a:cubicBezTo>
                    <a:pt x="7357" y="1276"/>
                    <a:pt x="7806" y="1410"/>
                    <a:pt x="8247" y="1410"/>
                  </a:cubicBezTo>
                  <a:cubicBezTo>
                    <a:pt x="8688" y="1410"/>
                    <a:pt x="9121" y="1276"/>
                    <a:pt x="9483" y="1009"/>
                  </a:cubicBezTo>
                  <a:cubicBezTo>
                    <a:pt x="9751" y="835"/>
                    <a:pt x="10058" y="749"/>
                    <a:pt x="10369" y="749"/>
                  </a:cubicBezTo>
                  <a:cubicBezTo>
                    <a:pt x="10681" y="749"/>
                    <a:pt x="10996" y="835"/>
                    <a:pt x="11279" y="1009"/>
                  </a:cubicBezTo>
                  <a:cubicBezTo>
                    <a:pt x="11437" y="1103"/>
                    <a:pt x="11531" y="1166"/>
                    <a:pt x="11689" y="1261"/>
                  </a:cubicBezTo>
                  <a:cubicBezTo>
                    <a:pt x="11736" y="1274"/>
                    <a:pt x="11782" y="1280"/>
                    <a:pt x="11825" y="1280"/>
                  </a:cubicBezTo>
                  <a:cubicBezTo>
                    <a:pt x="11984" y="1280"/>
                    <a:pt x="12112" y="1195"/>
                    <a:pt x="12161" y="1072"/>
                  </a:cubicBezTo>
                  <a:cubicBezTo>
                    <a:pt x="12256" y="820"/>
                    <a:pt x="12161" y="599"/>
                    <a:pt x="11972" y="536"/>
                  </a:cubicBezTo>
                  <a:cubicBezTo>
                    <a:pt x="11846" y="505"/>
                    <a:pt x="11783" y="473"/>
                    <a:pt x="11657" y="378"/>
                  </a:cubicBezTo>
                  <a:cubicBezTo>
                    <a:pt x="11279" y="126"/>
                    <a:pt x="10830" y="0"/>
                    <a:pt x="10381" y="0"/>
                  </a:cubicBezTo>
                  <a:cubicBezTo>
                    <a:pt x="9932" y="0"/>
                    <a:pt x="9483" y="126"/>
                    <a:pt x="9105" y="378"/>
                  </a:cubicBezTo>
                  <a:cubicBezTo>
                    <a:pt x="8853" y="568"/>
                    <a:pt x="8546" y="662"/>
                    <a:pt x="8239" y="662"/>
                  </a:cubicBezTo>
                  <a:cubicBezTo>
                    <a:pt x="7932" y="662"/>
                    <a:pt x="7625" y="568"/>
                    <a:pt x="7373" y="378"/>
                  </a:cubicBezTo>
                  <a:cubicBezTo>
                    <a:pt x="6979" y="126"/>
                    <a:pt x="6538" y="0"/>
                    <a:pt x="6101" y="0"/>
                  </a:cubicBezTo>
                  <a:cubicBezTo>
                    <a:pt x="5663" y="0"/>
                    <a:pt x="5230" y="126"/>
                    <a:pt x="4852" y="378"/>
                  </a:cubicBezTo>
                  <a:cubicBezTo>
                    <a:pt x="4600" y="568"/>
                    <a:pt x="4293" y="662"/>
                    <a:pt x="3986" y="662"/>
                  </a:cubicBezTo>
                  <a:cubicBezTo>
                    <a:pt x="3679" y="662"/>
                    <a:pt x="3371" y="568"/>
                    <a:pt x="3119" y="378"/>
                  </a:cubicBezTo>
                  <a:cubicBezTo>
                    <a:pt x="2741" y="126"/>
                    <a:pt x="2284" y="0"/>
                    <a:pt x="183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61;p56"/>
            <p:cNvSpPr/>
            <p:nvPr/>
          </p:nvSpPr>
          <p:spPr>
            <a:xfrm>
              <a:off x="-21298675" y="3013050"/>
              <a:ext cx="306400" cy="34675"/>
            </a:xfrm>
            <a:custGeom>
              <a:avLst/>
              <a:gdLst/>
              <a:ahLst/>
              <a:cxnLst/>
              <a:rect l="l" t="t" r="r" b="b"/>
              <a:pathLst>
                <a:path w="12256" h="1387" extrusionOk="0">
                  <a:moveTo>
                    <a:pt x="1832" y="0"/>
                  </a:moveTo>
                  <a:cubicBezTo>
                    <a:pt x="1379" y="0"/>
                    <a:pt x="930" y="126"/>
                    <a:pt x="567" y="378"/>
                  </a:cubicBezTo>
                  <a:cubicBezTo>
                    <a:pt x="473" y="410"/>
                    <a:pt x="347" y="504"/>
                    <a:pt x="284" y="536"/>
                  </a:cubicBezTo>
                  <a:cubicBezTo>
                    <a:pt x="95" y="599"/>
                    <a:pt x="0" y="819"/>
                    <a:pt x="95" y="1008"/>
                  </a:cubicBezTo>
                  <a:cubicBezTo>
                    <a:pt x="141" y="1147"/>
                    <a:pt x="255" y="1234"/>
                    <a:pt x="399" y="1234"/>
                  </a:cubicBezTo>
                  <a:cubicBezTo>
                    <a:pt x="452" y="1234"/>
                    <a:pt x="508" y="1223"/>
                    <a:pt x="567" y="1197"/>
                  </a:cubicBezTo>
                  <a:cubicBezTo>
                    <a:pt x="725" y="1166"/>
                    <a:pt x="819" y="1071"/>
                    <a:pt x="946" y="1008"/>
                  </a:cubicBezTo>
                  <a:cubicBezTo>
                    <a:pt x="1198" y="835"/>
                    <a:pt x="1505" y="748"/>
                    <a:pt x="1816" y="748"/>
                  </a:cubicBezTo>
                  <a:cubicBezTo>
                    <a:pt x="2127" y="748"/>
                    <a:pt x="2442" y="835"/>
                    <a:pt x="2710" y="1008"/>
                  </a:cubicBezTo>
                  <a:cubicBezTo>
                    <a:pt x="3104" y="1260"/>
                    <a:pt x="3553" y="1386"/>
                    <a:pt x="3994" y="1386"/>
                  </a:cubicBezTo>
                  <a:cubicBezTo>
                    <a:pt x="4435" y="1386"/>
                    <a:pt x="4868" y="1260"/>
                    <a:pt x="5230" y="1008"/>
                  </a:cubicBezTo>
                  <a:cubicBezTo>
                    <a:pt x="5498" y="835"/>
                    <a:pt x="5805" y="748"/>
                    <a:pt x="6108" y="748"/>
                  </a:cubicBezTo>
                  <a:cubicBezTo>
                    <a:pt x="6412" y="748"/>
                    <a:pt x="6711" y="835"/>
                    <a:pt x="6963" y="1008"/>
                  </a:cubicBezTo>
                  <a:cubicBezTo>
                    <a:pt x="7357" y="1260"/>
                    <a:pt x="7806" y="1386"/>
                    <a:pt x="8247" y="1386"/>
                  </a:cubicBezTo>
                  <a:cubicBezTo>
                    <a:pt x="8688" y="1386"/>
                    <a:pt x="9121" y="1260"/>
                    <a:pt x="9483" y="1008"/>
                  </a:cubicBezTo>
                  <a:cubicBezTo>
                    <a:pt x="9751" y="835"/>
                    <a:pt x="10058" y="748"/>
                    <a:pt x="10369" y="748"/>
                  </a:cubicBezTo>
                  <a:cubicBezTo>
                    <a:pt x="10681" y="748"/>
                    <a:pt x="10996" y="835"/>
                    <a:pt x="11279" y="1008"/>
                  </a:cubicBezTo>
                  <a:cubicBezTo>
                    <a:pt x="11437" y="1071"/>
                    <a:pt x="11531" y="1166"/>
                    <a:pt x="11689" y="1229"/>
                  </a:cubicBezTo>
                  <a:cubicBezTo>
                    <a:pt x="11741" y="1251"/>
                    <a:pt x="11792" y="1261"/>
                    <a:pt x="11840" y="1261"/>
                  </a:cubicBezTo>
                  <a:cubicBezTo>
                    <a:pt x="11992" y="1261"/>
                    <a:pt x="12113" y="1160"/>
                    <a:pt x="12161" y="1040"/>
                  </a:cubicBezTo>
                  <a:cubicBezTo>
                    <a:pt x="12256" y="819"/>
                    <a:pt x="12161" y="630"/>
                    <a:pt x="11972" y="536"/>
                  </a:cubicBezTo>
                  <a:cubicBezTo>
                    <a:pt x="11846" y="504"/>
                    <a:pt x="11783" y="473"/>
                    <a:pt x="11657" y="378"/>
                  </a:cubicBezTo>
                  <a:cubicBezTo>
                    <a:pt x="11279" y="126"/>
                    <a:pt x="10830" y="0"/>
                    <a:pt x="10381" y="0"/>
                  </a:cubicBezTo>
                  <a:cubicBezTo>
                    <a:pt x="9932" y="0"/>
                    <a:pt x="9483" y="126"/>
                    <a:pt x="9105" y="378"/>
                  </a:cubicBezTo>
                  <a:cubicBezTo>
                    <a:pt x="8853" y="552"/>
                    <a:pt x="8546" y="638"/>
                    <a:pt x="8239" y="638"/>
                  </a:cubicBezTo>
                  <a:cubicBezTo>
                    <a:pt x="7932" y="638"/>
                    <a:pt x="7625" y="552"/>
                    <a:pt x="7373" y="378"/>
                  </a:cubicBezTo>
                  <a:cubicBezTo>
                    <a:pt x="6979" y="126"/>
                    <a:pt x="6538" y="0"/>
                    <a:pt x="6101" y="0"/>
                  </a:cubicBezTo>
                  <a:cubicBezTo>
                    <a:pt x="5663" y="0"/>
                    <a:pt x="5230" y="126"/>
                    <a:pt x="4852" y="378"/>
                  </a:cubicBezTo>
                  <a:cubicBezTo>
                    <a:pt x="4600" y="552"/>
                    <a:pt x="4293" y="638"/>
                    <a:pt x="3986" y="638"/>
                  </a:cubicBezTo>
                  <a:cubicBezTo>
                    <a:pt x="3679" y="638"/>
                    <a:pt x="3371" y="552"/>
                    <a:pt x="3119" y="378"/>
                  </a:cubicBezTo>
                  <a:cubicBezTo>
                    <a:pt x="2741" y="126"/>
                    <a:pt x="2284" y="0"/>
                    <a:pt x="183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862;p56"/>
            <p:cNvSpPr/>
            <p:nvPr/>
          </p:nvSpPr>
          <p:spPr>
            <a:xfrm>
              <a:off x="-21299475" y="2868125"/>
              <a:ext cx="307200" cy="143375"/>
            </a:xfrm>
            <a:custGeom>
              <a:avLst/>
              <a:gdLst/>
              <a:ahLst/>
              <a:cxnLst/>
              <a:rect l="l" t="t" r="r" b="b"/>
              <a:pathLst>
                <a:path w="12288" h="5735" extrusionOk="0">
                  <a:moveTo>
                    <a:pt x="6144" y="788"/>
                  </a:moveTo>
                  <a:cubicBezTo>
                    <a:pt x="7531" y="788"/>
                    <a:pt x="8633" y="1891"/>
                    <a:pt x="8633" y="3245"/>
                  </a:cubicBezTo>
                  <a:cubicBezTo>
                    <a:pt x="8633" y="3938"/>
                    <a:pt x="8350" y="4506"/>
                    <a:pt x="7909" y="5010"/>
                  </a:cubicBezTo>
                  <a:cubicBezTo>
                    <a:pt x="7720" y="4947"/>
                    <a:pt x="7562" y="4884"/>
                    <a:pt x="7373" y="4758"/>
                  </a:cubicBezTo>
                  <a:cubicBezTo>
                    <a:pt x="7011" y="4506"/>
                    <a:pt x="6578" y="4379"/>
                    <a:pt x="6140" y="4379"/>
                  </a:cubicBezTo>
                  <a:cubicBezTo>
                    <a:pt x="5703" y="4379"/>
                    <a:pt x="5262" y="4506"/>
                    <a:pt x="4884" y="4758"/>
                  </a:cubicBezTo>
                  <a:cubicBezTo>
                    <a:pt x="4727" y="4884"/>
                    <a:pt x="4569" y="4947"/>
                    <a:pt x="4380" y="5010"/>
                  </a:cubicBezTo>
                  <a:cubicBezTo>
                    <a:pt x="3939" y="4537"/>
                    <a:pt x="3655" y="3875"/>
                    <a:pt x="3655" y="3245"/>
                  </a:cubicBezTo>
                  <a:cubicBezTo>
                    <a:pt x="3655" y="1891"/>
                    <a:pt x="4758" y="788"/>
                    <a:pt x="6144" y="788"/>
                  </a:cubicBezTo>
                  <a:close/>
                  <a:moveTo>
                    <a:pt x="6144" y="0"/>
                  </a:moveTo>
                  <a:cubicBezTo>
                    <a:pt x="4380" y="0"/>
                    <a:pt x="2931" y="1450"/>
                    <a:pt x="2931" y="3214"/>
                  </a:cubicBezTo>
                  <a:cubicBezTo>
                    <a:pt x="2931" y="3812"/>
                    <a:pt x="3088" y="4411"/>
                    <a:pt x="3372" y="4884"/>
                  </a:cubicBezTo>
                  <a:cubicBezTo>
                    <a:pt x="3277" y="4852"/>
                    <a:pt x="3183" y="4789"/>
                    <a:pt x="3120" y="4726"/>
                  </a:cubicBezTo>
                  <a:cubicBezTo>
                    <a:pt x="2742" y="4474"/>
                    <a:pt x="2285" y="4348"/>
                    <a:pt x="1832" y="4348"/>
                  </a:cubicBezTo>
                  <a:cubicBezTo>
                    <a:pt x="1379" y="4348"/>
                    <a:pt x="930" y="4474"/>
                    <a:pt x="568" y="4726"/>
                  </a:cubicBezTo>
                  <a:cubicBezTo>
                    <a:pt x="473" y="4758"/>
                    <a:pt x="347" y="4852"/>
                    <a:pt x="284" y="4884"/>
                  </a:cubicBezTo>
                  <a:cubicBezTo>
                    <a:pt x="95" y="4947"/>
                    <a:pt x="1" y="5167"/>
                    <a:pt x="95" y="5356"/>
                  </a:cubicBezTo>
                  <a:cubicBezTo>
                    <a:pt x="143" y="5498"/>
                    <a:pt x="261" y="5569"/>
                    <a:pt x="410" y="5569"/>
                  </a:cubicBezTo>
                  <a:cubicBezTo>
                    <a:pt x="460" y="5569"/>
                    <a:pt x="513" y="5561"/>
                    <a:pt x="568" y="5545"/>
                  </a:cubicBezTo>
                  <a:cubicBezTo>
                    <a:pt x="725" y="5514"/>
                    <a:pt x="820" y="5419"/>
                    <a:pt x="946" y="5356"/>
                  </a:cubicBezTo>
                  <a:cubicBezTo>
                    <a:pt x="1198" y="5183"/>
                    <a:pt x="1505" y="5096"/>
                    <a:pt x="1816" y="5096"/>
                  </a:cubicBezTo>
                  <a:cubicBezTo>
                    <a:pt x="2127" y="5096"/>
                    <a:pt x="2442" y="5183"/>
                    <a:pt x="2710" y="5356"/>
                  </a:cubicBezTo>
                  <a:cubicBezTo>
                    <a:pt x="3104" y="5608"/>
                    <a:pt x="3553" y="5734"/>
                    <a:pt x="3994" y="5734"/>
                  </a:cubicBezTo>
                  <a:cubicBezTo>
                    <a:pt x="4435" y="5734"/>
                    <a:pt x="4868" y="5608"/>
                    <a:pt x="5231" y="5356"/>
                  </a:cubicBezTo>
                  <a:cubicBezTo>
                    <a:pt x="5498" y="5183"/>
                    <a:pt x="5806" y="5096"/>
                    <a:pt x="6109" y="5096"/>
                  </a:cubicBezTo>
                  <a:cubicBezTo>
                    <a:pt x="6412" y="5096"/>
                    <a:pt x="6711" y="5183"/>
                    <a:pt x="6963" y="5356"/>
                  </a:cubicBezTo>
                  <a:cubicBezTo>
                    <a:pt x="7357" y="5608"/>
                    <a:pt x="7806" y="5734"/>
                    <a:pt x="8247" y="5734"/>
                  </a:cubicBezTo>
                  <a:cubicBezTo>
                    <a:pt x="8688" y="5734"/>
                    <a:pt x="9122" y="5608"/>
                    <a:pt x="9484" y="5356"/>
                  </a:cubicBezTo>
                  <a:cubicBezTo>
                    <a:pt x="9752" y="5183"/>
                    <a:pt x="10059" y="5096"/>
                    <a:pt x="10370" y="5096"/>
                  </a:cubicBezTo>
                  <a:cubicBezTo>
                    <a:pt x="10681" y="5096"/>
                    <a:pt x="10996" y="5183"/>
                    <a:pt x="11280" y="5356"/>
                  </a:cubicBezTo>
                  <a:cubicBezTo>
                    <a:pt x="11437" y="5419"/>
                    <a:pt x="11532" y="5514"/>
                    <a:pt x="11689" y="5577"/>
                  </a:cubicBezTo>
                  <a:cubicBezTo>
                    <a:pt x="11742" y="5599"/>
                    <a:pt x="11793" y="5609"/>
                    <a:pt x="11840" y="5609"/>
                  </a:cubicBezTo>
                  <a:cubicBezTo>
                    <a:pt x="11993" y="5609"/>
                    <a:pt x="12114" y="5508"/>
                    <a:pt x="12162" y="5388"/>
                  </a:cubicBezTo>
                  <a:cubicBezTo>
                    <a:pt x="12288" y="5199"/>
                    <a:pt x="12193" y="5010"/>
                    <a:pt x="12004" y="4915"/>
                  </a:cubicBezTo>
                  <a:cubicBezTo>
                    <a:pt x="11878" y="4884"/>
                    <a:pt x="11815" y="4852"/>
                    <a:pt x="11689" y="4758"/>
                  </a:cubicBezTo>
                  <a:cubicBezTo>
                    <a:pt x="11311" y="4506"/>
                    <a:pt x="10862" y="4379"/>
                    <a:pt x="10413" y="4379"/>
                  </a:cubicBezTo>
                  <a:cubicBezTo>
                    <a:pt x="9964" y="4379"/>
                    <a:pt x="9515" y="4506"/>
                    <a:pt x="9137" y="4758"/>
                  </a:cubicBezTo>
                  <a:lnTo>
                    <a:pt x="8885" y="4884"/>
                  </a:lnTo>
                  <a:cubicBezTo>
                    <a:pt x="9169" y="4379"/>
                    <a:pt x="9358" y="3812"/>
                    <a:pt x="9358" y="3214"/>
                  </a:cubicBezTo>
                  <a:cubicBezTo>
                    <a:pt x="9358" y="1450"/>
                    <a:pt x="7909" y="0"/>
                    <a:pt x="6144"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7949;p73"/>
          <p:cNvGrpSpPr/>
          <p:nvPr/>
        </p:nvGrpSpPr>
        <p:grpSpPr>
          <a:xfrm>
            <a:off x="4593559" y="6069405"/>
            <a:ext cx="795254" cy="786643"/>
            <a:chOff x="2302788" y="1505981"/>
            <a:chExt cx="336188" cy="335425"/>
          </a:xfrm>
        </p:grpSpPr>
        <p:sp>
          <p:nvSpPr>
            <p:cNvPr id="27" name="Google Shape;17950;p73"/>
            <p:cNvSpPr/>
            <p:nvPr/>
          </p:nvSpPr>
          <p:spPr>
            <a:xfrm>
              <a:off x="2302788" y="1505981"/>
              <a:ext cx="336188" cy="335425"/>
            </a:xfrm>
            <a:custGeom>
              <a:avLst/>
              <a:gdLst/>
              <a:ahLst/>
              <a:cxnLst/>
              <a:rect l="l" t="t" r="r" b="b"/>
              <a:pathLst>
                <a:path w="10562" h="10538" extrusionOk="0">
                  <a:moveTo>
                    <a:pt x="5275" y="1"/>
                  </a:moveTo>
                  <a:cubicBezTo>
                    <a:pt x="3858" y="1"/>
                    <a:pt x="2536" y="548"/>
                    <a:pt x="1548" y="1548"/>
                  </a:cubicBezTo>
                  <a:cubicBezTo>
                    <a:pt x="548" y="2549"/>
                    <a:pt x="0" y="3870"/>
                    <a:pt x="0" y="5263"/>
                  </a:cubicBezTo>
                  <a:cubicBezTo>
                    <a:pt x="0" y="6668"/>
                    <a:pt x="548" y="8002"/>
                    <a:pt x="1548" y="8990"/>
                  </a:cubicBezTo>
                  <a:cubicBezTo>
                    <a:pt x="2548" y="9990"/>
                    <a:pt x="3870" y="10538"/>
                    <a:pt x="5275" y="10538"/>
                  </a:cubicBezTo>
                  <a:cubicBezTo>
                    <a:pt x="6680" y="10538"/>
                    <a:pt x="8013" y="9990"/>
                    <a:pt x="8989" y="8990"/>
                  </a:cubicBezTo>
                  <a:cubicBezTo>
                    <a:pt x="9990" y="7990"/>
                    <a:pt x="10537" y="6668"/>
                    <a:pt x="10537" y="5263"/>
                  </a:cubicBezTo>
                  <a:cubicBezTo>
                    <a:pt x="10561" y="5192"/>
                    <a:pt x="10549" y="5085"/>
                    <a:pt x="10549" y="5001"/>
                  </a:cubicBezTo>
                  <a:cubicBezTo>
                    <a:pt x="10549" y="4906"/>
                    <a:pt x="10478" y="4847"/>
                    <a:pt x="10394" y="4847"/>
                  </a:cubicBezTo>
                  <a:cubicBezTo>
                    <a:pt x="10299" y="4847"/>
                    <a:pt x="10240" y="4930"/>
                    <a:pt x="10240" y="5013"/>
                  </a:cubicBezTo>
                  <a:lnTo>
                    <a:pt x="10240" y="5287"/>
                  </a:lnTo>
                  <a:cubicBezTo>
                    <a:pt x="10240" y="6609"/>
                    <a:pt x="9716" y="7859"/>
                    <a:pt x="8787" y="8799"/>
                  </a:cubicBezTo>
                  <a:cubicBezTo>
                    <a:pt x="7846" y="9728"/>
                    <a:pt x="6596" y="10252"/>
                    <a:pt x="5275" y="10252"/>
                  </a:cubicBezTo>
                  <a:cubicBezTo>
                    <a:pt x="3941" y="10252"/>
                    <a:pt x="2691" y="9728"/>
                    <a:pt x="1762" y="8799"/>
                  </a:cubicBezTo>
                  <a:cubicBezTo>
                    <a:pt x="822" y="7859"/>
                    <a:pt x="298" y="6609"/>
                    <a:pt x="298" y="5287"/>
                  </a:cubicBezTo>
                  <a:cubicBezTo>
                    <a:pt x="298" y="3954"/>
                    <a:pt x="822" y="2703"/>
                    <a:pt x="1762" y="1775"/>
                  </a:cubicBezTo>
                  <a:cubicBezTo>
                    <a:pt x="2691" y="834"/>
                    <a:pt x="3941" y="310"/>
                    <a:pt x="5275" y="310"/>
                  </a:cubicBezTo>
                  <a:cubicBezTo>
                    <a:pt x="6442" y="310"/>
                    <a:pt x="7573" y="727"/>
                    <a:pt x="8466" y="1477"/>
                  </a:cubicBezTo>
                  <a:cubicBezTo>
                    <a:pt x="9347" y="2215"/>
                    <a:pt x="9942" y="3239"/>
                    <a:pt x="10156" y="4370"/>
                  </a:cubicBezTo>
                  <a:cubicBezTo>
                    <a:pt x="10167" y="4454"/>
                    <a:pt x="10223" y="4492"/>
                    <a:pt x="10301" y="4492"/>
                  </a:cubicBezTo>
                  <a:cubicBezTo>
                    <a:pt x="10312" y="4492"/>
                    <a:pt x="10323" y="4491"/>
                    <a:pt x="10335" y="4489"/>
                  </a:cubicBezTo>
                  <a:cubicBezTo>
                    <a:pt x="10418" y="4477"/>
                    <a:pt x="10466" y="4406"/>
                    <a:pt x="10454" y="4311"/>
                  </a:cubicBezTo>
                  <a:cubicBezTo>
                    <a:pt x="10228" y="3108"/>
                    <a:pt x="9597" y="2025"/>
                    <a:pt x="8668" y="1239"/>
                  </a:cubicBezTo>
                  <a:cubicBezTo>
                    <a:pt x="7716" y="429"/>
                    <a:pt x="6501" y="1"/>
                    <a:pt x="5275"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951;p73"/>
            <p:cNvSpPr/>
            <p:nvPr/>
          </p:nvSpPr>
          <p:spPr>
            <a:xfrm>
              <a:off x="2327806" y="1530618"/>
              <a:ext cx="287266" cy="286916"/>
            </a:xfrm>
            <a:custGeom>
              <a:avLst/>
              <a:gdLst/>
              <a:ahLst/>
              <a:cxnLst/>
              <a:rect l="l" t="t" r="r" b="b"/>
              <a:pathLst>
                <a:path w="9025" h="9014" extrusionOk="0">
                  <a:moveTo>
                    <a:pt x="4513" y="1"/>
                  </a:moveTo>
                  <a:cubicBezTo>
                    <a:pt x="3870" y="1"/>
                    <a:pt x="3262" y="132"/>
                    <a:pt x="2679" y="382"/>
                  </a:cubicBezTo>
                  <a:cubicBezTo>
                    <a:pt x="2119" y="644"/>
                    <a:pt x="1619" y="1001"/>
                    <a:pt x="1215" y="1441"/>
                  </a:cubicBezTo>
                  <a:cubicBezTo>
                    <a:pt x="1155" y="1501"/>
                    <a:pt x="1155" y="1608"/>
                    <a:pt x="1226" y="1667"/>
                  </a:cubicBezTo>
                  <a:cubicBezTo>
                    <a:pt x="1255" y="1696"/>
                    <a:pt x="1294" y="1711"/>
                    <a:pt x="1334" y="1711"/>
                  </a:cubicBezTo>
                  <a:cubicBezTo>
                    <a:pt x="1377" y="1711"/>
                    <a:pt x="1422" y="1693"/>
                    <a:pt x="1453" y="1656"/>
                  </a:cubicBezTo>
                  <a:cubicBezTo>
                    <a:pt x="1834" y="1239"/>
                    <a:pt x="2298" y="894"/>
                    <a:pt x="2822" y="667"/>
                  </a:cubicBezTo>
                  <a:cubicBezTo>
                    <a:pt x="3358" y="429"/>
                    <a:pt x="3929" y="310"/>
                    <a:pt x="4524" y="310"/>
                  </a:cubicBezTo>
                  <a:cubicBezTo>
                    <a:pt x="6834" y="310"/>
                    <a:pt x="8727" y="2191"/>
                    <a:pt x="8727" y="4513"/>
                  </a:cubicBezTo>
                  <a:cubicBezTo>
                    <a:pt x="8727" y="6811"/>
                    <a:pt x="6846" y="8704"/>
                    <a:pt x="4524" y="8704"/>
                  </a:cubicBezTo>
                  <a:cubicBezTo>
                    <a:pt x="2227" y="8704"/>
                    <a:pt x="333" y="6835"/>
                    <a:pt x="333" y="4513"/>
                  </a:cubicBezTo>
                  <a:cubicBezTo>
                    <a:pt x="333" y="3692"/>
                    <a:pt x="572" y="2882"/>
                    <a:pt x="1036" y="2203"/>
                  </a:cubicBezTo>
                  <a:cubicBezTo>
                    <a:pt x="1048" y="2132"/>
                    <a:pt x="1036" y="2037"/>
                    <a:pt x="953" y="1977"/>
                  </a:cubicBezTo>
                  <a:cubicBezTo>
                    <a:pt x="927" y="1960"/>
                    <a:pt x="900" y="1952"/>
                    <a:pt x="874" y="1952"/>
                  </a:cubicBezTo>
                  <a:cubicBezTo>
                    <a:pt x="827" y="1952"/>
                    <a:pt x="781" y="1979"/>
                    <a:pt x="750" y="2025"/>
                  </a:cubicBezTo>
                  <a:cubicBezTo>
                    <a:pt x="262" y="2751"/>
                    <a:pt x="0" y="3620"/>
                    <a:pt x="0" y="4513"/>
                  </a:cubicBezTo>
                  <a:cubicBezTo>
                    <a:pt x="0" y="5716"/>
                    <a:pt x="464" y="6847"/>
                    <a:pt x="1334" y="7692"/>
                  </a:cubicBezTo>
                  <a:cubicBezTo>
                    <a:pt x="2191" y="8537"/>
                    <a:pt x="3310" y="9014"/>
                    <a:pt x="4513" y="9014"/>
                  </a:cubicBezTo>
                  <a:cubicBezTo>
                    <a:pt x="5715" y="9014"/>
                    <a:pt x="6846" y="8549"/>
                    <a:pt x="7692" y="7692"/>
                  </a:cubicBezTo>
                  <a:cubicBezTo>
                    <a:pt x="8549" y="6835"/>
                    <a:pt x="9025" y="5716"/>
                    <a:pt x="9025" y="4513"/>
                  </a:cubicBezTo>
                  <a:cubicBezTo>
                    <a:pt x="9025" y="3299"/>
                    <a:pt x="8561" y="2168"/>
                    <a:pt x="7692" y="1322"/>
                  </a:cubicBezTo>
                  <a:cubicBezTo>
                    <a:pt x="6846" y="477"/>
                    <a:pt x="5715" y="1"/>
                    <a:pt x="4513"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952;p73"/>
            <p:cNvSpPr/>
            <p:nvPr/>
          </p:nvSpPr>
          <p:spPr>
            <a:xfrm>
              <a:off x="2352061" y="1669333"/>
              <a:ext cx="16679" cy="9485"/>
            </a:xfrm>
            <a:custGeom>
              <a:avLst/>
              <a:gdLst/>
              <a:ahLst/>
              <a:cxnLst/>
              <a:rect l="l" t="t" r="r" b="b"/>
              <a:pathLst>
                <a:path w="524" h="298" extrusionOk="0">
                  <a:moveTo>
                    <a:pt x="155" y="0"/>
                  </a:moveTo>
                  <a:cubicBezTo>
                    <a:pt x="60" y="0"/>
                    <a:pt x="0" y="60"/>
                    <a:pt x="0" y="155"/>
                  </a:cubicBezTo>
                  <a:cubicBezTo>
                    <a:pt x="0" y="238"/>
                    <a:pt x="72" y="298"/>
                    <a:pt x="155" y="298"/>
                  </a:cubicBezTo>
                  <a:lnTo>
                    <a:pt x="369" y="298"/>
                  </a:lnTo>
                  <a:cubicBezTo>
                    <a:pt x="464" y="298"/>
                    <a:pt x="524" y="226"/>
                    <a:pt x="524" y="155"/>
                  </a:cubicBezTo>
                  <a:cubicBezTo>
                    <a:pt x="524" y="60"/>
                    <a:pt x="453" y="0"/>
                    <a:pt x="36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953;p73"/>
            <p:cNvSpPr/>
            <p:nvPr/>
          </p:nvSpPr>
          <p:spPr>
            <a:xfrm>
              <a:off x="2466871" y="1554490"/>
              <a:ext cx="123946" cy="124328"/>
            </a:xfrm>
            <a:custGeom>
              <a:avLst/>
              <a:gdLst/>
              <a:ahLst/>
              <a:cxnLst/>
              <a:rect l="l" t="t" r="r" b="b"/>
              <a:pathLst>
                <a:path w="3894" h="3906" extrusionOk="0">
                  <a:moveTo>
                    <a:pt x="144" y="1"/>
                  </a:moveTo>
                  <a:cubicBezTo>
                    <a:pt x="48" y="1"/>
                    <a:pt x="1" y="84"/>
                    <a:pt x="1" y="155"/>
                  </a:cubicBezTo>
                  <a:lnTo>
                    <a:pt x="1" y="3751"/>
                  </a:lnTo>
                  <a:cubicBezTo>
                    <a:pt x="1" y="3846"/>
                    <a:pt x="72" y="3906"/>
                    <a:pt x="144" y="3906"/>
                  </a:cubicBezTo>
                  <a:lnTo>
                    <a:pt x="3751" y="3906"/>
                  </a:lnTo>
                  <a:cubicBezTo>
                    <a:pt x="3834" y="3906"/>
                    <a:pt x="3894" y="3834"/>
                    <a:pt x="3894" y="3751"/>
                  </a:cubicBezTo>
                  <a:cubicBezTo>
                    <a:pt x="3894" y="3668"/>
                    <a:pt x="3823" y="3608"/>
                    <a:pt x="3751" y="3608"/>
                  </a:cubicBezTo>
                  <a:lnTo>
                    <a:pt x="310" y="3608"/>
                  </a:lnTo>
                  <a:lnTo>
                    <a:pt x="310" y="155"/>
                  </a:lnTo>
                  <a:lnTo>
                    <a:pt x="298" y="155"/>
                  </a:lnTo>
                  <a:cubicBezTo>
                    <a:pt x="298" y="72"/>
                    <a:pt x="215" y="1"/>
                    <a:pt x="144"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954;p73"/>
            <p:cNvSpPr/>
            <p:nvPr/>
          </p:nvSpPr>
          <p:spPr>
            <a:xfrm>
              <a:off x="2466107" y="1776950"/>
              <a:ext cx="9517" cy="16711"/>
            </a:xfrm>
            <a:custGeom>
              <a:avLst/>
              <a:gdLst/>
              <a:ahLst/>
              <a:cxnLst/>
              <a:rect l="l" t="t" r="r" b="b"/>
              <a:pathLst>
                <a:path w="299" h="525" extrusionOk="0">
                  <a:moveTo>
                    <a:pt x="156" y="1"/>
                  </a:moveTo>
                  <a:cubicBezTo>
                    <a:pt x="60" y="1"/>
                    <a:pt x="1" y="72"/>
                    <a:pt x="1" y="144"/>
                  </a:cubicBezTo>
                  <a:lnTo>
                    <a:pt x="1" y="370"/>
                  </a:lnTo>
                  <a:cubicBezTo>
                    <a:pt x="1" y="465"/>
                    <a:pt x="84" y="525"/>
                    <a:pt x="156" y="525"/>
                  </a:cubicBezTo>
                  <a:cubicBezTo>
                    <a:pt x="239" y="525"/>
                    <a:pt x="299" y="441"/>
                    <a:pt x="299" y="370"/>
                  </a:cubicBezTo>
                  <a:lnTo>
                    <a:pt x="299" y="144"/>
                  </a:lnTo>
                  <a:cubicBezTo>
                    <a:pt x="299" y="60"/>
                    <a:pt x="227" y="1"/>
                    <a:pt x="156"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955;p73"/>
            <p:cNvSpPr/>
            <p:nvPr/>
          </p:nvSpPr>
          <p:spPr>
            <a:xfrm>
              <a:off x="2384272" y="1587944"/>
              <a:ext cx="16329" cy="15087"/>
            </a:xfrm>
            <a:custGeom>
              <a:avLst/>
              <a:gdLst/>
              <a:ahLst/>
              <a:cxnLst/>
              <a:rect l="l" t="t" r="r" b="b"/>
              <a:pathLst>
                <a:path w="513" h="474" extrusionOk="0">
                  <a:moveTo>
                    <a:pt x="173" y="0"/>
                  </a:moveTo>
                  <a:cubicBezTo>
                    <a:pt x="131" y="0"/>
                    <a:pt x="89" y="15"/>
                    <a:pt x="60" y="45"/>
                  </a:cubicBezTo>
                  <a:cubicBezTo>
                    <a:pt x="0" y="105"/>
                    <a:pt x="0" y="212"/>
                    <a:pt x="60" y="271"/>
                  </a:cubicBezTo>
                  <a:lnTo>
                    <a:pt x="238" y="426"/>
                  </a:lnTo>
                  <a:cubicBezTo>
                    <a:pt x="274" y="462"/>
                    <a:pt x="310" y="474"/>
                    <a:pt x="345" y="474"/>
                  </a:cubicBezTo>
                  <a:cubicBezTo>
                    <a:pt x="393" y="474"/>
                    <a:pt x="417" y="462"/>
                    <a:pt x="453" y="426"/>
                  </a:cubicBezTo>
                  <a:cubicBezTo>
                    <a:pt x="512" y="367"/>
                    <a:pt x="512" y="271"/>
                    <a:pt x="453" y="212"/>
                  </a:cubicBezTo>
                  <a:lnTo>
                    <a:pt x="286" y="45"/>
                  </a:lnTo>
                  <a:cubicBezTo>
                    <a:pt x="256" y="15"/>
                    <a:pt x="214" y="0"/>
                    <a:pt x="17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956;p73"/>
            <p:cNvSpPr/>
            <p:nvPr/>
          </p:nvSpPr>
          <p:spPr>
            <a:xfrm>
              <a:off x="2541544" y="1745216"/>
              <a:ext cx="15565" cy="15087"/>
            </a:xfrm>
            <a:custGeom>
              <a:avLst/>
              <a:gdLst/>
              <a:ahLst/>
              <a:cxnLst/>
              <a:rect l="l" t="t" r="r" b="b"/>
              <a:pathLst>
                <a:path w="489" h="474" extrusionOk="0">
                  <a:moveTo>
                    <a:pt x="171" y="0"/>
                  </a:moveTo>
                  <a:cubicBezTo>
                    <a:pt x="131" y="0"/>
                    <a:pt x="89" y="15"/>
                    <a:pt x="60" y="45"/>
                  </a:cubicBezTo>
                  <a:cubicBezTo>
                    <a:pt x="0" y="105"/>
                    <a:pt x="0" y="212"/>
                    <a:pt x="60" y="259"/>
                  </a:cubicBezTo>
                  <a:lnTo>
                    <a:pt x="226" y="426"/>
                  </a:lnTo>
                  <a:cubicBezTo>
                    <a:pt x="250" y="462"/>
                    <a:pt x="298" y="474"/>
                    <a:pt x="334" y="474"/>
                  </a:cubicBezTo>
                  <a:cubicBezTo>
                    <a:pt x="369" y="474"/>
                    <a:pt x="405" y="462"/>
                    <a:pt x="429" y="426"/>
                  </a:cubicBezTo>
                  <a:cubicBezTo>
                    <a:pt x="488" y="367"/>
                    <a:pt x="488" y="259"/>
                    <a:pt x="429" y="212"/>
                  </a:cubicBezTo>
                  <a:lnTo>
                    <a:pt x="274" y="45"/>
                  </a:lnTo>
                  <a:cubicBezTo>
                    <a:pt x="250" y="15"/>
                    <a:pt x="212" y="0"/>
                    <a:pt x="171"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957;p73"/>
            <p:cNvSpPr/>
            <p:nvPr/>
          </p:nvSpPr>
          <p:spPr>
            <a:xfrm>
              <a:off x="2541544" y="1587944"/>
              <a:ext cx="16329" cy="15087"/>
            </a:xfrm>
            <a:custGeom>
              <a:avLst/>
              <a:gdLst/>
              <a:ahLst/>
              <a:cxnLst/>
              <a:rect l="l" t="t" r="r" b="b"/>
              <a:pathLst>
                <a:path w="513" h="474" extrusionOk="0">
                  <a:moveTo>
                    <a:pt x="340" y="0"/>
                  </a:moveTo>
                  <a:cubicBezTo>
                    <a:pt x="298" y="0"/>
                    <a:pt x="256" y="15"/>
                    <a:pt x="226" y="45"/>
                  </a:cubicBezTo>
                  <a:lnTo>
                    <a:pt x="60" y="212"/>
                  </a:lnTo>
                  <a:cubicBezTo>
                    <a:pt x="0" y="271"/>
                    <a:pt x="0" y="367"/>
                    <a:pt x="60" y="426"/>
                  </a:cubicBezTo>
                  <a:cubicBezTo>
                    <a:pt x="95" y="462"/>
                    <a:pt x="131" y="474"/>
                    <a:pt x="167" y="474"/>
                  </a:cubicBezTo>
                  <a:cubicBezTo>
                    <a:pt x="215" y="474"/>
                    <a:pt x="250" y="462"/>
                    <a:pt x="286" y="426"/>
                  </a:cubicBezTo>
                  <a:lnTo>
                    <a:pt x="453" y="271"/>
                  </a:lnTo>
                  <a:cubicBezTo>
                    <a:pt x="512" y="212"/>
                    <a:pt x="512" y="105"/>
                    <a:pt x="453" y="45"/>
                  </a:cubicBezTo>
                  <a:cubicBezTo>
                    <a:pt x="423" y="15"/>
                    <a:pt x="381" y="0"/>
                    <a:pt x="34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958;p73"/>
            <p:cNvSpPr/>
            <p:nvPr/>
          </p:nvSpPr>
          <p:spPr>
            <a:xfrm>
              <a:off x="2384654" y="1744452"/>
              <a:ext cx="15947" cy="15469"/>
            </a:xfrm>
            <a:custGeom>
              <a:avLst/>
              <a:gdLst/>
              <a:ahLst/>
              <a:cxnLst/>
              <a:rect l="l" t="t" r="r" b="b"/>
              <a:pathLst>
                <a:path w="501" h="486" extrusionOk="0">
                  <a:moveTo>
                    <a:pt x="327" y="1"/>
                  </a:moveTo>
                  <a:cubicBezTo>
                    <a:pt x="286" y="1"/>
                    <a:pt x="244" y="16"/>
                    <a:pt x="214" y="45"/>
                  </a:cubicBezTo>
                  <a:lnTo>
                    <a:pt x="48" y="212"/>
                  </a:lnTo>
                  <a:cubicBezTo>
                    <a:pt x="0" y="272"/>
                    <a:pt x="0" y="379"/>
                    <a:pt x="60" y="438"/>
                  </a:cubicBezTo>
                  <a:cubicBezTo>
                    <a:pt x="95" y="462"/>
                    <a:pt x="143" y="486"/>
                    <a:pt x="167" y="486"/>
                  </a:cubicBezTo>
                  <a:cubicBezTo>
                    <a:pt x="202" y="486"/>
                    <a:pt x="238" y="462"/>
                    <a:pt x="274" y="438"/>
                  </a:cubicBezTo>
                  <a:lnTo>
                    <a:pt x="441" y="272"/>
                  </a:lnTo>
                  <a:cubicBezTo>
                    <a:pt x="500" y="212"/>
                    <a:pt x="500" y="105"/>
                    <a:pt x="441" y="45"/>
                  </a:cubicBezTo>
                  <a:cubicBezTo>
                    <a:pt x="411" y="16"/>
                    <a:pt x="369" y="1"/>
                    <a:pt x="32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959;p73"/>
            <p:cNvSpPr/>
            <p:nvPr/>
          </p:nvSpPr>
          <p:spPr>
            <a:xfrm>
              <a:off x="2360018" y="1624548"/>
              <a:ext cx="18207" cy="12605"/>
            </a:xfrm>
            <a:custGeom>
              <a:avLst/>
              <a:gdLst/>
              <a:ahLst/>
              <a:cxnLst/>
              <a:rect l="l" t="t" r="r" b="b"/>
              <a:pathLst>
                <a:path w="572" h="396" extrusionOk="0">
                  <a:moveTo>
                    <a:pt x="179" y="0"/>
                  </a:moveTo>
                  <a:cubicBezTo>
                    <a:pt x="125" y="0"/>
                    <a:pt x="71" y="33"/>
                    <a:pt x="36" y="86"/>
                  </a:cubicBezTo>
                  <a:cubicBezTo>
                    <a:pt x="0" y="157"/>
                    <a:pt x="36" y="252"/>
                    <a:pt x="107" y="288"/>
                  </a:cubicBezTo>
                  <a:lnTo>
                    <a:pt x="322" y="383"/>
                  </a:lnTo>
                  <a:cubicBezTo>
                    <a:pt x="333" y="395"/>
                    <a:pt x="357" y="395"/>
                    <a:pt x="381" y="395"/>
                  </a:cubicBezTo>
                  <a:cubicBezTo>
                    <a:pt x="429" y="395"/>
                    <a:pt x="500" y="371"/>
                    <a:pt x="524" y="312"/>
                  </a:cubicBezTo>
                  <a:cubicBezTo>
                    <a:pt x="572" y="217"/>
                    <a:pt x="524" y="133"/>
                    <a:pt x="453" y="98"/>
                  </a:cubicBezTo>
                  <a:lnTo>
                    <a:pt x="238" y="14"/>
                  </a:lnTo>
                  <a:cubicBezTo>
                    <a:pt x="219" y="5"/>
                    <a:pt x="199" y="0"/>
                    <a:pt x="1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960;p73"/>
            <p:cNvSpPr/>
            <p:nvPr/>
          </p:nvSpPr>
          <p:spPr>
            <a:xfrm>
              <a:off x="2564271" y="1711126"/>
              <a:ext cx="17475" cy="12796"/>
            </a:xfrm>
            <a:custGeom>
              <a:avLst/>
              <a:gdLst/>
              <a:ahLst/>
              <a:cxnLst/>
              <a:rect l="l" t="t" r="r" b="b"/>
              <a:pathLst>
                <a:path w="549" h="402" extrusionOk="0">
                  <a:moveTo>
                    <a:pt x="184" y="0"/>
                  </a:moveTo>
                  <a:cubicBezTo>
                    <a:pt x="125" y="0"/>
                    <a:pt x="63" y="29"/>
                    <a:pt x="36" y="92"/>
                  </a:cubicBezTo>
                  <a:cubicBezTo>
                    <a:pt x="1" y="164"/>
                    <a:pt x="36" y="247"/>
                    <a:pt x="108" y="295"/>
                  </a:cubicBezTo>
                  <a:lnTo>
                    <a:pt x="310" y="390"/>
                  </a:lnTo>
                  <a:cubicBezTo>
                    <a:pt x="334" y="402"/>
                    <a:pt x="358" y="402"/>
                    <a:pt x="370" y="402"/>
                  </a:cubicBezTo>
                  <a:cubicBezTo>
                    <a:pt x="429" y="402"/>
                    <a:pt x="489" y="366"/>
                    <a:pt x="524" y="307"/>
                  </a:cubicBezTo>
                  <a:cubicBezTo>
                    <a:pt x="548" y="235"/>
                    <a:pt x="524" y="140"/>
                    <a:pt x="453" y="104"/>
                  </a:cubicBezTo>
                  <a:lnTo>
                    <a:pt x="239" y="9"/>
                  </a:lnTo>
                  <a:cubicBezTo>
                    <a:pt x="221" y="3"/>
                    <a:pt x="203" y="0"/>
                    <a:pt x="184"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961;p73"/>
            <p:cNvSpPr/>
            <p:nvPr/>
          </p:nvSpPr>
          <p:spPr>
            <a:xfrm>
              <a:off x="2507805" y="1563912"/>
              <a:ext cx="14069" cy="16392"/>
            </a:xfrm>
            <a:custGeom>
              <a:avLst/>
              <a:gdLst/>
              <a:ahLst/>
              <a:cxnLst/>
              <a:rect l="l" t="t" r="r" b="b"/>
              <a:pathLst>
                <a:path w="442" h="515" extrusionOk="0">
                  <a:moveTo>
                    <a:pt x="273" y="0"/>
                  </a:moveTo>
                  <a:cubicBezTo>
                    <a:pt x="215" y="0"/>
                    <a:pt x="154" y="33"/>
                    <a:pt x="120" y="86"/>
                  </a:cubicBezTo>
                  <a:lnTo>
                    <a:pt x="36" y="288"/>
                  </a:lnTo>
                  <a:cubicBezTo>
                    <a:pt x="1" y="371"/>
                    <a:pt x="36" y="455"/>
                    <a:pt x="108" y="502"/>
                  </a:cubicBezTo>
                  <a:cubicBezTo>
                    <a:pt x="120" y="514"/>
                    <a:pt x="155" y="514"/>
                    <a:pt x="167" y="514"/>
                  </a:cubicBezTo>
                  <a:cubicBezTo>
                    <a:pt x="227" y="514"/>
                    <a:pt x="286" y="490"/>
                    <a:pt x="322" y="431"/>
                  </a:cubicBezTo>
                  <a:lnTo>
                    <a:pt x="405" y="217"/>
                  </a:lnTo>
                  <a:cubicBezTo>
                    <a:pt x="441" y="145"/>
                    <a:pt x="405" y="50"/>
                    <a:pt x="334" y="14"/>
                  </a:cubicBezTo>
                  <a:cubicBezTo>
                    <a:pt x="315" y="5"/>
                    <a:pt x="294" y="0"/>
                    <a:pt x="27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962;p73"/>
            <p:cNvSpPr/>
            <p:nvPr/>
          </p:nvSpPr>
          <p:spPr>
            <a:xfrm>
              <a:off x="2420654" y="1767974"/>
              <a:ext cx="14419" cy="16583"/>
            </a:xfrm>
            <a:custGeom>
              <a:avLst/>
              <a:gdLst/>
              <a:ahLst/>
              <a:cxnLst/>
              <a:rect l="l" t="t" r="r" b="b"/>
              <a:pathLst>
                <a:path w="453" h="521" extrusionOk="0">
                  <a:moveTo>
                    <a:pt x="290" y="0"/>
                  </a:moveTo>
                  <a:cubicBezTo>
                    <a:pt x="231" y="0"/>
                    <a:pt x="170" y="29"/>
                    <a:pt x="143" y="92"/>
                  </a:cubicBezTo>
                  <a:lnTo>
                    <a:pt x="48" y="295"/>
                  </a:lnTo>
                  <a:cubicBezTo>
                    <a:pt x="0" y="366"/>
                    <a:pt x="48" y="473"/>
                    <a:pt x="119" y="509"/>
                  </a:cubicBezTo>
                  <a:cubicBezTo>
                    <a:pt x="143" y="521"/>
                    <a:pt x="167" y="521"/>
                    <a:pt x="179" y="521"/>
                  </a:cubicBezTo>
                  <a:cubicBezTo>
                    <a:pt x="238" y="521"/>
                    <a:pt x="298" y="485"/>
                    <a:pt x="333" y="426"/>
                  </a:cubicBezTo>
                  <a:lnTo>
                    <a:pt x="417" y="223"/>
                  </a:lnTo>
                  <a:cubicBezTo>
                    <a:pt x="453" y="152"/>
                    <a:pt x="417" y="56"/>
                    <a:pt x="345" y="9"/>
                  </a:cubicBezTo>
                  <a:cubicBezTo>
                    <a:pt x="328" y="3"/>
                    <a:pt x="309" y="0"/>
                    <a:pt x="29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963;p73"/>
            <p:cNvSpPr/>
            <p:nvPr/>
          </p:nvSpPr>
          <p:spPr>
            <a:xfrm>
              <a:off x="2422532" y="1562448"/>
              <a:ext cx="14451" cy="17093"/>
            </a:xfrm>
            <a:custGeom>
              <a:avLst/>
              <a:gdLst/>
              <a:ahLst/>
              <a:cxnLst/>
              <a:rect l="l" t="t" r="r" b="b"/>
              <a:pathLst>
                <a:path w="454" h="537" extrusionOk="0">
                  <a:moveTo>
                    <a:pt x="184" y="0"/>
                  </a:moveTo>
                  <a:cubicBezTo>
                    <a:pt x="164" y="0"/>
                    <a:pt x="142" y="4"/>
                    <a:pt x="120" y="13"/>
                  </a:cubicBezTo>
                  <a:cubicBezTo>
                    <a:pt x="48" y="36"/>
                    <a:pt x="1" y="132"/>
                    <a:pt x="36" y="215"/>
                  </a:cubicBezTo>
                  <a:lnTo>
                    <a:pt x="120" y="429"/>
                  </a:lnTo>
                  <a:cubicBezTo>
                    <a:pt x="155" y="501"/>
                    <a:pt x="215" y="536"/>
                    <a:pt x="274" y="536"/>
                  </a:cubicBezTo>
                  <a:cubicBezTo>
                    <a:pt x="286" y="536"/>
                    <a:pt x="322" y="536"/>
                    <a:pt x="334" y="513"/>
                  </a:cubicBezTo>
                  <a:cubicBezTo>
                    <a:pt x="405" y="489"/>
                    <a:pt x="453" y="394"/>
                    <a:pt x="417" y="310"/>
                  </a:cubicBezTo>
                  <a:lnTo>
                    <a:pt x="334" y="96"/>
                  </a:lnTo>
                  <a:cubicBezTo>
                    <a:pt x="307" y="41"/>
                    <a:pt x="251" y="0"/>
                    <a:pt x="184"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964;p73"/>
            <p:cNvSpPr/>
            <p:nvPr/>
          </p:nvSpPr>
          <p:spPr>
            <a:xfrm>
              <a:off x="2505545" y="1768770"/>
              <a:ext cx="14037" cy="16552"/>
            </a:xfrm>
            <a:custGeom>
              <a:avLst/>
              <a:gdLst/>
              <a:ahLst/>
              <a:cxnLst/>
              <a:rect l="l" t="t" r="r" b="b"/>
              <a:pathLst>
                <a:path w="441" h="520" extrusionOk="0">
                  <a:moveTo>
                    <a:pt x="195" y="0"/>
                  </a:moveTo>
                  <a:cubicBezTo>
                    <a:pt x="171" y="0"/>
                    <a:pt x="146" y="6"/>
                    <a:pt x="119" y="20"/>
                  </a:cubicBezTo>
                  <a:cubicBezTo>
                    <a:pt x="48" y="43"/>
                    <a:pt x="0" y="139"/>
                    <a:pt x="24" y="222"/>
                  </a:cubicBezTo>
                  <a:lnTo>
                    <a:pt x="119" y="436"/>
                  </a:lnTo>
                  <a:cubicBezTo>
                    <a:pt x="155" y="496"/>
                    <a:pt x="214" y="520"/>
                    <a:pt x="274" y="520"/>
                  </a:cubicBezTo>
                  <a:cubicBezTo>
                    <a:pt x="286" y="520"/>
                    <a:pt x="310" y="520"/>
                    <a:pt x="322" y="508"/>
                  </a:cubicBezTo>
                  <a:cubicBezTo>
                    <a:pt x="405" y="472"/>
                    <a:pt x="441" y="389"/>
                    <a:pt x="417" y="293"/>
                  </a:cubicBezTo>
                  <a:lnTo>
                    <a:pt x="322" y="91"/>
                  </a:lnTo>
                  <a:cubicBezTo>
                    <a:pt x="304" y="39"/>
                    <a:pt x="256" y="0"/>
                    <a:pt x="195"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965;p73"/>
            <p:cNvSpPr/>
            <p:nvPr/>
          </p:nvSpPr>
          <p:spPr>
            <a:xfrm>
              <a:off x="2565417" y="1625885"/>
              <a:ext cx="17825" cy="13146"/>
            </a:xfrm>
            <a:custGeom>
              <a:avLst/>
              <a:gdLst/>
              <a:ahLst/>
              <a:cxnLst/>
              <a:rect l="l" t="t" r="r" b="b"/>
              <a:pathLst>
                <a:path w="560" h="413" extrusionOk="0">
                  <a:moveTo>
                    <a:pt x="378" y="1"/>
                  </a:moveTo>
                  <a:cubicBezTo>
                    <a:pt x="360" y="1"/>
                    <a:pt x="341" y="3"/>
                    <a:pt x="322" y="8"/>
                  </a:cubicBezTo>
                  <a:lnTo>
                    <a:pt x="119" y="103"/>
                  </a:lnTo>
                  <a:cubicBezTo>
                    <a:pt x="36" y="127"/>
                    <a:pt x="0" y="222"/>
                    <a:pt x="24" y="306"/>
                  </a:cubicBezTo>
                  <a:cubicBezTo>
                    <a:pt x="60" y="365"/>
                    <a:pt x="96" y="413"/>
                    <a:pt x="179" y="413"/>
                  </a:cubicBezTo>
                  <a:cubicBezTo>
                    <a:pt x="191" y="413"/>
                    <a:pt x="215" y="413"/>
                    <a:pt x="227" y="401"/>
                  </a:cubicBezTo>
                  <a:lnTo>
                    <a:pt x="441" y="306"/>
                  </a:lnTo>
                  <a:cubicBezTo>
                    <a:pt x="512" y="282"/>
                    <a:pt x="560" y="187"/>
                    <a:pt x="524" y="103"/>
                  </a:cubicBezTo>
                  <a:cubicBezTo>
                    <a:pt x="505" y="37"/>
                    <a:pt x="449" y="1"/>
                    <a:pt x="378"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966;p73"/>
            <p:cNvSpPr/>
            <p:nvPr/>
          </p:nvSpPr>
          <p:spPr>
            <a:xfrm>
              <a:off x="2359254" y="1709312"/>
              <a:ext cx="17825" cy="12732"/>
            </a:xfrm>
            <a:custGeom>
              <a:avLst/>
              <a:gdLst/>
              <a:ahLst/>
              <a:cxnLst/>
              <a:rect l="l" t="t" r="r" b="b"/>
              <a:pathLst>
                <a:path w="560" h="400" extrusionOk="0">
                  <a:moveTo>
                    <a:pt x="372" y="0"/>
                  </a:moveTo>
                  <a:cubicBezTo>
                    <a:pt x="356" y="0"/>
                    <a:pt x="339" y="2"/>
                    <a:pt x="322" y="6"/>
                  </a:cubicBezTo>
                  <a:lnTo>
                    <a:pt x="119" y="102"/>
                  </a:lnTo>
                  <a:cubicBezTo>
                    <a:pt x="48" y="125"/>
                    <a:pt x="0" y="221"/>
                    <a:pt x="24" y="304"/>
                  </a:cubicBezTo>
                  <a:cubicBezTo>
                    <a:pt x="60" y="364"/>
                    <a:pt x="119" y="399"/>
                    <a:pt x="179" y="399"/>
                  </a:cubicBezTo>
                  <a:cubicBezTo>
                    <a:pt x="191" y="399"/>
                    <a:pt x="227" y="399"/>
                    <a:pt x="238" y="387"/>
                  </a:cubicBezTo>
                  <a:lnTo>
                    <a:pt x="441" y="292"/>
                  </a:lnTo>
                  <a:cubicBezTo>
                    <a:pt x="512" y="268"/>
                    <a:pt x="560" y="173"/>
                    <a:pt x="536" y="90"/>
                  </a:cubicBezTo>
                  <a:cubicBezTo>
                    <a:pt x="507" y="41"/>
                    <a:pt x="445" y="0"/>
                    <a:pt x="372"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161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07" y="757442"/>
            <a:ext cx="52657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604715" y="711119"/>
            <a:ext cx="707535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groups. Tell your group which </a:t>
            </a:r>
            <a:r>
              <a:rPr lang="en-US" sz="2600" b="1" dirty="0" err="1">
                <a:effectLst>
                  <a:glow rad="88900">
                    <a:schemeClr val="bg1"/>
                  </a:glow>
                </a:effectLst>
                <a:latin typeface="Arial" panose="020B0604020202020204" pitchFamily="34" charset="0"/>
                <a:cs typeface="Arial" panose="020B0604020202020204" pitchFamily="34" charset="0"/>
              </a:rPr>
              <a:t>programme</a:t>
            </a:r>
            <a:r>
              <a:rPr lang="en-US" sz="2600" b="1" dirty="0">
                <a:effectLst>
                  <a:glow rad="88900">
                    <a:schemeClr val="bg1"/>
                  </a:glow>
                </a:effectLst>
                <a:latin typeface="Arial" panose="020B0604020202020204" pitchFamily="34" charset="0"/>
                <a:cs typeface="Arial" panose="020B0604020202020204" pitchFamily="34" charset="0"/>
              </a:rPr>
              <a:t> in </a:t>
            </a:r>
            <a:r>
              <a:rPr lang="en-US" sz="26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dirty="0">
                <a:effectLst>
                  <a:glow rad="88900">
                    <a:schemeClr val="bg1"/>
                  </a:glow>
                </a:effectLst>
                <a:latin typeface="Arial" panose="020B0604020202020204" pitchFamily="34" charset="0"/>
                <a:cs typeface="Arial" panose="020B0604020202020204" pitchFamily="34" charset="0"/>
              </a:rPr>
              <a:t> you prefer and why.</a:t>
            </a:r>
          </a:p>
        </p:txBody>
      </p:sp>
      <p:sp>
        <p:nvSpPr>
          <p:cNvPr id="8" name="TextBox 7"/>
          <p:cNvSpPr txBox="1"/>
          <p:nvPr/>
        </p:nvSpPr>
        <p:spPr>
          <a:xfrm>
            <a:off x="903907" y="4082912"/>
            <a:ext cx="7336186" cy="1318181"/>
          </a:xfrm>
          <a:prstGeom prst="rect">
            <a:avLst/>
          </a:prstGeom>
          <a:noFill/>
        </p:spPr>
        <p:txBody>
          <a:bodyPr wrap="square" rtlCol="0">
            <a:spAutoFit/>
          </a:bodyPr>
          <a:lstStyle/>
          <a:p>
            <a:pPr>
              <a:lnSpc>
                <a:spcPct val="150000"/>
              </a:lnSpc>
            </a:pPr>
            <a:r>
              <a:rPr lang="en-US" sz="2800" b="1" dirty="0"/>
              <a:t>I like </a:t>
            </a:r>
            <a:r>
              <a:rPr lang="en-US" sz="2800" b="1" i="1" dirty="0"/>
              <a:t>Let’s Learn </a:t>
            </a:r>
            <a:r>
              <a:rPr lang="en-US" sz="2800" b="1" dirty="0"/>
              <a:t>because it has cute characters and fun songs.</a:t>
            </a:r>
          </a:p>
        </p:txBody>
      </p:sp>
      <p:sp>
        <p:nvSpPr>
          <p:cNvPr id="9" name="TextBox 8"/>
          <p:cNvSpPr txBox="1"/>
          <p:nvPr/>
        </p:nvSpPr>
        <p:spPr>
          <a:xfrm>
            <a:off x="1167196" y="1776185"/>
            <a:ext cx="1762699" cy="523220"/>
          </a:xfrm>
          <a:prstGeom prst="rect">
            <a:avLst/>
          </a:prstGeom>
          <a:noFill/>
        </p:spPr>
        <p:txBody>
          <a:bodyPr wrap="square" rtlCol="0">
            <a:spAutoFit/>
          </a:bodyPr>
          <a:lstStyle/>
          <a:p>
            <a:r>
              <a:rPr lang="en-US" sz="2800" b="1" dirty="0">
                <a:solidFill>
                  <a:srgbClr val="005AAB"/>
                </a:solidFill>
              </a:rPr>
              <a:t>Example: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4834">
            <a:off x="5057788" y="1759357"/>
            <a:ext cx="3283136" cy="2132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12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07" y="757442"/>
            <a:ext cx="52657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604715" y="711119"/>
            <a:ext cx="707535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groups. Tell your group which </a:t>
            </a:r>
            <a:r>
              <a:rPr lang="en-US" sz="2600" b="1" dirty="0" err="1">
                <a:effectLst>
                  <a:glow rad="88900">
                    <a:schemeClr val="bg1"/>
                  </a:glow>
                </a:effectLst>
                <a:latin typeface="Arial" panose="020B0604020202020204" pitchFamily="34" charset="0"/>
                <a:cs typeface="Arial" panose="020B0604020202020204" pitchFamily="34" charset="0"/>
              </a:rPr>
              <a:t>programme</a:t>
            </a:r>
            <a:r>
              <a:rPr lang="en-US" sz="2600" b="1" dirty="0">
                <a:effectLst>
                  <a:glow rad="88900">
                    <a:schemeClr val="bg1"/>
                  </a:glow>
                </a:effectLst>
                <a:latin typeface="Arial" panose="020B0604020202020204" pitchFamily="34" charset="0"/>
                <a:cs typeface="Arial" panose="020B0604020202020204" pitchFamily="34" charset="0"/>
              </a:rPr>
              <a:t> in </a:t>
            </a:r>
            <a:r>
              <a:rPr lang="en-US" sz="26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dirty="0">
                <a:effectLst>
                  <a:glow rad="88900">
                    <a:schemeClr val="bg1"/>
                  </a:glow>
                </a:effectLst>
                <a:latin typeface="Arial" panose="020B0604020202020204" pitchFamily="34" charset="0"/>
                <a:cs typeface="Arial" panose="020B0604020202020204" pitchFamily="34" charset="0"/>
              </a:rPr>
              <a:t> you prefer and why.</a:t>
            </a:r>
          </a:p>
        </p:txBody>
      </p:sp>
      <p:sp>
        <p:nvSpPr>
          <p:cNvPr id="7" name="TextBox 6"/>
          <p:cNvSpPr txBox="1"/>
          <p:nvPr/>
        </p:nvSpPr>
        <p:spPr>
          <a:xfrm>
            <a:off x="1167196" y="1776185"/>
            <a:ext cx="1762699" cy="523220"/>
          </a:xfrm>
          <a:prstGeom prst="rect">
            <a:avLst/>
          </a:prstGeom>
          <a:noFill/>
        </p:spPr>
        <p:txBody>
          <a:bodyPr wrap="square" rtlCol="0">
            <a:spAutoFit/>
          </a:bodyPr>
          <a:lstStyle/>
          <a:p>
            <a:r>
              <a:rPr lang="en-US" sz="2800" b="1" dirty="0">
                <a:solidFill>
                  <a:srgbClr val="005AAB"/>
                </a:solidFill>
              </a:rPr>
              <a:t>Example: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75618" y="2037795"/>
            <a:ext cx="1884007" cy="2572298"/>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903907" y="2875369"/>
            <a:ext cx="5100869" cy="2062103"/>
          </a:xfrm>
          <a:prstGeom prst="rect">
            <a:avLst/>
          </a:prstGeom>
        </p:spPr>
        <p:txBody>
          <a:bodyPr wrap="square">
            <a:spAutoFit/>
          </a:bodyPr>
          <a:lstStyle/>
          <a:p>
            <a:r>
              <a:rPr lang="en-GB" sz="3200" b="1" dirty="0">
                <a:solidFill>
                  <a:srgbClr val="009999"/>
                </a:solidFill>
              </a:rPr>
              <a:t>I prefer Hello Fatty because it is funny and educational.</a:t>
            </a:r>
            <a:br>
              <a:rPr lang="en-GB" sz="3200" b="1" dirty="0">
                <a:solidFill>
                  <a:srgbClr val="009999"/>
                </a:solidFill>
              </a:rPr>
            </a:br>
            <a:br>
              <a:rPr lang="en-GB" sz="3200" b="1" dirty="0">
                <a:solidFill>
                  <a:srgbClr val="009999"/>
                </a:solidFill>
              </a:rPr>
            </a:br>
            <a:endParaRPr lang="en-US" sz="3200" b="1" dirty="0">
              <a:solidFill>
                <a:srgbClr val="009999"/>
              </a:solidFill>
            </a:endParaRPr>
          </a:p>
        </p:txBody>
      </p:sp>
    </p:spTree>
    <p:extLst>
      <p:ext uri="{BB962C8B-B14F-4D97-AF65-F5344CB8AC3E}">
        <p14:creationId xmlns:p14="http://schemas.microsoft.com/office/powerpoint/2010/main" val="79399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5603"/>
          <p:cNvSpPr>
            <a:spLocks noChangeArrowheads="1" noChangeShapeType="1" noTextEdit="1"/>
          </p:cNvSpPr>
          <p:nvPr/>
        </p:nvSpPr>
        <p:spPr bwMode="auto">
          <a:xfrm>
            <a:off x="2514600" y="219206"/>
            <a:ext cx="4267200" cy="1485900"/>
          </a:xfrm>
          <a:prstGeom prst="rect">
            <a:avLst/>
          </a:prstGeom>
        </p:spPr>
        <p:txBody>
          <a:bodyPr wrap="none" lIns="91427" tIns="45714" rIns="91427" bIns="45714" fromWordArt="1">
            <a:prstTxWarp prst="textCurveUp">
              <a:avLst>
                <a:gd name="adj" fmla="val 40356"/>
              </a:avLst>
            </a:prstTxWarp>
          </a:bodyPr>
          <a:lstStyle/>
          <a:p>
            <a:pPr algn="ctr"/>
            <a:r>
              <a:rPr lang="en-GB" sz="3600" kern="10" dirty="0">
                <a:ln w="12700">
                  <a:solidFill>
                    <a:srgbClr val="000000"/>
                  </a:solidFill>
                  <a:round/>
                  <a:headEnd/>
                  <a:tailEnd/>
                </a:ln>
                <a:solidFill>
                  <a:srgbClr val="7030A0"/>
                </a:solidFill>
                <a:effectLst>
                  <a:outerShdw dist="45791" dir="2021404" algn="ctr" rotWithShape="0">
                    <a:srgbClr val="808080">
                      <a:alpha val="79999"/>
                    </a:srgbClr>
                  </a:outerShdw>
                </a:effectLst>
                <a:latin typeface=".VnTifani Heavy" pitchFamily="34" charset="0"/>
                <a:cs typeface="Arial"/>
              </a:rPr>
              <a:t>Homework</a:t>
            </a:r>
            <a:r>
              <a:rPr lang="en-GB" sz="3600" kern="10" dirty="0">
                <a:ln w="12700">
                  <a:solidFill>
                    <a:srgbClr val="000000"/>
                  </a:solidFill>
                  <a:round/>
                  <a:headEnd/>
                  <a:tailEnd/>
                </a:ln>
                <a:effectLst>
                  <a:outerShdw dist="45791" dir="2021404" algn="ctr" rotWithShape="0">
                    <a:srgbClr val="808080">
                      <a:alpha val="79999"/>
                    </a:srgbClr>
                  </a:outerShdw>
                </a:effectLst>
                <a:latin typeface=".VnTifani Heavy" pitchFamily="34" charset="0"/>
                <a:cs typeface="Arial"/>
              </a:rPr>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254" y="4592238"/>
            <a:ext cx="2719387" cy="184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72472" y="2088554"/>
            <a:ext cx="6264700" cy="1569660"/>
          </a:xfrm>
          <a:prstGeom prst="rect">
            <a:avLst/>
          </a:prstGeom>
        </p:spPr>
        <p:txBody>
          <a:bodyPr wrap="square">
            <a:spAutoFit/>
          </a:bodyPr>
          <a:lstStyle/>
          <a:p>
            <a:pPr lvl="0">
              <a:lnSpc>
                <a:spcPct val="150000"/>
              </a:lnSpc>
            </a:pPr>
            <a:r>
              <a:rPr lang="en-US" sz="3200" b="1" dirty="0">
                <a:solidFill>
                  <a:srgbClr val="0084B1"/>
                </a:solidFill>
              </a:rPr>
              <a:t>- Do exercise in workbook.</a:t>
            </a:r>
          </a:p>
          <a:p>
            <a:pPr>
              <a:lnSpc>
                <a:spcPct val="150000"/>
              </a:lnSpc>
            </a:pPr>
            <a:r>
              <a:rPr lang="en-US" sz="3200" b="1" dirty="0">
                <a:solidFill>
                  <a:srgbClr val="0084B1"/>
                </a:solidFill>
              </a:rPr>
              <a:t>- Prepare lesson 5- Skills 1</a:t>
            </a:r>
          </a:p>
        </p:txBody>
      </p:sp>
    </p:spTree>
    <p:extLst>
      <p:ext uri="{BB962C8B-B14F-4D97-AF65-F5344CB8AC3E}">
        <p14:creationId xmlns:p14="http://schemas.microsoft.com/office/powerpoint/2010/main" val="1155804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45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29215" y="1007907"/>
            <a:ext cx="5321495" cy="1754314"/>
          </a:xfrm>
          <a:prstGeom prst="rect">
            <a:avLst/>
          </a:prstGeom>
          <a:noFill/>
        </p:spPr>
        <p:txBody>
          <a:bodyPr wrap="none" lIns="91427" tIns="45714" rIns="91427" bIns="45714">
            <a:spAutoFit/>
          </a:bodyPr>
          <a:lstStyle/>
          <a:p>
            <a:pPr algn="ctr"/>
            <a:r>
              <a:rPr lang="en-US" sz="5400" b="1" dirty="0">
                <a:ln w="22225">
                  <a:solidFill>
                    <a:schemeClr val="accent2"/>
                  </a:solidFill>
                  <a:prstDash val="solid"/>
                </a:ln>
                <a:solidFill>
                  <a:schemeClr val="accent6"/>
                </a:solidFill>
              </a:rPr>
              <a:t>Thank you!</a:t>
            </a:r>
          </a:p>
          <a:p>
            <a:pPr algn="ctr"/>
            <a:r>
              <a:rPr lang="en-US" sz="5400" b="1" dirty="0">
                <a:ln w="22225">
                  <a:solidFill>
                    <a:schemeClr val="accent2"/>
                  </a:solidFill>
                  <a:prstDash val="solid"/>
                </a:ln>
                <a:solidFill>
                  <a:schemeClr val="accent6"/>
                </a:solidFill>
              </a:rPr>
              <a:t>Have a nice day!</a:t>
            </a:r>
          </a:p>
        </p:txBody>
      </p:sp>
    </p:spTree>
    <p:extLst>
      <p:ext uri="{BB962C8B-B14F-4D97-AF65-F5344CB8AC3E}">
        <p14:creationId xmlns:p14="http://schemas.microsoft.com/office/powerpoint/2010/main" val="19003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818"/>
            <a:ext cx="7886700" cy="1325563"/>
          </a:xfrm>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748"/>
            <a:ext cx="92472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170903" y="2079534"/>
            <a:ext cx="3067665" cy="148958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9999"/>
                </a:solidFill>
                <a:latin typeface=".VnBlack" pitchFamily="34" charset="0"/>
              </a:rPr>
              <a:t>TV programme</a:t>
            </a:r>
            <a:endParaRPr lang="en-US" sz="2400" b="1" dirty="0">
              <a:solidFill>
                <a:srgbClr val="009999"/>
              </a:solidFill>
              <a:latin typeface=".VnBlack" pitchFamily="34" charset="0"/>
            </a:endParaRPr>
          </a:p>
        </p:txBody>
      </p:sp>
      <p:cxnSp>
        <p:nvCxnSpPr>
          <p:cNvPr id="9" name="Straight Connector 8"/>
          <p:cNvCxnSpPr/>
          <p:nvPr/>
        </p:nvCxnSpPr>
        <p:spPr>
          <a:xfrm flipV="1">
            <a:off x="4616245" y="1533844"/>
            <a:ext cx="14750" cy="60468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789319" y="3336228"/>
            <a:ext cx="449251" cy="46149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899355" y="1991044"/>
            <a:ext cx="530942" cy="41295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46439" y="2138526"/>
            <a:ext cx="516193" cy="35149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650659" y="3569121"/>
            <a:ext cx="0" cy="60468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846439" y="3279069"/>
            <a:ext cx="658760" cy="4375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642852" y="530953"/>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56557" y="1272057"/>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23819" y="3427176"/>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99652" y="1524011"/>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58644" y="3370016"/>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7601" y="4159053"/>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267"/>
          <p:cNvSpPr txBox="1"/>
          <p:nvPr/>
        </p:nvSpPr>
        <p:spPr>
          <a:xfrm>
            <a:off x="3980097" y="913970"/>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What....</a:t>
            </a:r>
            <a:endParaRPr lang="en-US" sz="2400" b="1" dirty="0">
              <a:solidFill>
                <a:srgbClr val="FF0000"/>
              </a:solidFill>
              <a:effectLst/>
              <a:latin typeface="Calibri"/>
              <a:ea typeface="Times New Roman"/>
              <a:cs typeface="Times New Roman"/>
            </a:endParaRPr>
          </a:p>
        </p:txBody>
      </p:sp>
      <p:sp>
        <p:nvSpPr>
          <p:cNvPr id="38" name="Text Box 275"/>
          <p:cNvSpPr txBox="1"/>
          <p:nvPr/>
        </p:nvSpPr>
        <p:spPr>
          <a:xfrm>
            <a:off x="6518785" y="1638381"/>
            <a:ext cx="1637072" cy="39560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How often...</a:t>
            </a:r>
            <a:endParaRPr lang="en-US" sz="2400" b="1" dirty="0">
              <a:solidFill>
                <a:srgbClr val="FF0000"/>
              </a:solidFill>
              <a:effectLst/>
              <a:latin typeface="Calibri"/>
              <a:ea typeface="Times New Roman"/>
              <a:cs typeface="Times New Roman"/>
            </a:endParaRPr>
          </a:p>
        </p:txBody>
      </p:sp>
      <p:sp>
        <p:nvSpPr>
          <p:cNvPr id="39" name="Text Box 279"/>
          <p:cNvSpPr txBox="1"/>
          <p:nvPr/>
        </p:nvSpPr>
        <p:spPr>
          <a:xfrm>
            <a:off x="1061887" y="1892103"/>
            <a:ext cx="1651819" cy="368300"/>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What time...</a:t>
            </a:r>
            <a:endParaRPr lang="en-US" sz="2400" b="1" dirty="0">
              <a:solidFill>
                <a:srgbClr val="FF0000"/>
              </a:solidFill>
              <a:effectLst/>
              <a:latin typeface="Calibri"/>
              <a:ea typeface="Times New Roman"/>
              <a:cs typeface="Times New Roman"/>
            </a:endParaRPr>
          </a:p>
        </p:txBody>
      </p:sp>
      <p:sp>
        <p:nvSpPr>
          <p:cNvPr id="40" name="Text Box 267"/>
          <p:cNvSpPr txBox="1"/>
          <p:nvPr/>
        </p:nvSpPr>
        <p:spPr>
          <a:xfrm>
            <a:off x="1267375" y="3786562"/>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Why....</a:t>
            </a:r>
            <a:endParaRPr lang="en-US" sz="2400" b="1" dirty="0">
              <a:solidFill>
                <a:srgbClr val="FF0000"/>
              </a:solidFill>
              <a:effectLst/>
              <a:latin typeface="Calibri"/>
              <a:ea typeface="Times New Roman"/>
              <a:cs typeface="Times New Roman"/>
            </a:endParaRPr>
          </a:p>
        </p:txBody>
      </p:sp>
      <p:sp>
        <p:nvSpPr>
          <p:cNvPr id="41" name="Text Box 267"/>
          <p:cNvSpPr txBox="1"/>
          <p:nvPr/>
        </p:nvSpPr>
        <p:spPr>
          <a:xfrm>
            <a:off x="4010574" y="4615810"/>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When....</a:t>
            </a:r>
            <a:endParaRPr lang="en-US" sz="2400" b="1" dirty="0">
              <a:solidFill>
                <a:srgbClr val="FF0000"/>
              </a:solidFill>
              <a:effectLst/>
              <a:latin typeface="Calibri"/>
              <a:ea typeface="Times New Roman"/>
              <a:cs typeface="Times New Roman"/>
            </a:endParaRPr>
          </a:p>
        </p:txBody>
      </p:sp>
      <p:sp>
        <p:nvSpPr>
          <p:cNvPr id="42" name="Text Box 267"/>
          <p:cNvSpPr txBox="1"/>
          <p:nvPr/>
        </p:nvSpPr>
        <p:spPr>
          <a:xfrm>
            <a:off x="6643160" y="3820534"/>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800" b="1" dirty="0">
                <a:solidFill>
                  <a:srgbClr val="FF0000"/>
                </a:solidFill>
                <a:effectLst/>
                <a:latin typeface="Times New Roman"/>
                <a:ea typeface="Calibri"/>
                <a:cs typeface="Times New Roman"/>
              </a:rPr>
              <a:t>….</a:t>
            </a:r>
            <a:endParaRPr lang="en-US" sz="2800" b="1" dirty="0">
              <a:solidFill>
                <a:srgbClr val="FF0000"/>
              </a:solidFill>
              <a:effectLst/>
              <a:latin typeface="Calibri"/>
              <a:ea typeface="Times New Roman"/>
              <a:cs typeface="Times New Roman"/>
            </a:endParaRPr>
          </a:p>
        </p:txBody>
      </p:sp>
      <p:sp>
        <p:nvSpPr>
          <p:cNvPr id="43" name="Rectangle 42"/>
          <p:cNvSpPr/>
          <p:nvPr/>
        </p:nvSpPr>
        <p:spPr>
          <a:xfrm>
            <a:off x="3362632" y="14442"/>
            <a:ext cx="2719591" cy="461665"/>
          </a:xfrm>
          <a:prstGeom prst="rect">
            <a:avLst/>
          </a:prstGeom>
        </p:spPr>
        <p:txBody>
          <a:bodyPr wrap="none">
            <a:spAutoFit/>
          </a:bodyPr>
          <a:lstStyle/>
          <a:p>
            <a:r>
              <a:rPr lang="en-US" sz="2400" b="1" i="1" dirty="0">
                <a:solidFill>
                  <a:srgbClr val="FF0000"/>
                </a:solidFill>
              </a:rPr>
              <a:t>* Question forming:</a:t>
            </a:r>
            <a:endParaRPr lang="en-US" sz="2400" dirty="0">
              <a:solidFill>
                <a:srgbClr val="FF0000"/>
              </a:solidFill>
            </a:endParaRPr>
          </a:p>
        </p:txBody>
      </p:sp>
      <p:sp>
        <p:nvSpPr>
          <p:cNvPr id="44" name="Rectangle 43"/>
          <p:cNvSpPr/>
          <p:nvPr/>
        </p:nvSpPr>
        <p:spPr>
          <a:xfrm>
            <a:off x="754149" y="5235683"/>
            <a:ext cx="1517103" cy="400110"/>
          </a:xfrm>
          <a:prstGeom prst="rect">
            <a:avLst/>
          </a:prstGeom>
        </p:spPr>
        <p:txBody>
          <a:bodyPr wrap="square">
            <a:spAutoFit/>
          </a:bodyPr>
          <a:lstStyle/>
          <a:p>
            <a:r>
              <a:rPr lang="en-US" sz="2000" b="1" i="1" dirty="0">
                <a:solidFill>
                  <a:srgbClr val="FF0000"/>
                </a:solidFill>
              </a:rPr>
              <a:t>* </a:t>
            </a:r>
            <a:r>
              <a:rPr lang="en-GB" sz="2000" b="1" i="1" dirty="0">
                <a:solidFill>
                  <a:srgbClr val="FF0000"/>
                </a:solidFill>
              </a:rPr>
              <a:t>Example</a:t>
            </a:r>
            <a:r>
              <a:rPr lang="en-US" sz="2000" b="1" i="1" dirty="0">
                <a:solidFill>
                  <a:srgbClr val="FF0000"/>
                </a:solidFill>
              </a:rPr>
              <a:t>:</a:t>
            </a:r>
            <a:endParaRPr lang="en-US" sz="2000" dirty="0">
              <a:solidFill>
                <a:srgbClr val="FF0000"/>
              </a:solidFill>
            </a:endParaRPr>
          </a:p>
        </p:txBody>
      </p:sp>
      <p:sp>
        <p:nvSpPr>
          <p:cNvPr id="58" name="Rectangle 57"/>
          <p:cNvSpPr/>
          <p:nvPr/>
        </p:nvSpPr>
        <p:spPr>
          <a:xfrm>
            <a:off x="4938446" y="5651181"/>
            <a:ext cx="3054875" cy="646331"/>
          </a:xfrm>
          <a:prstGeom prst="rect">
            <a:avLst/>
          </a:prstGeom>
        </p:spPr>
        <p:txBody>
          <a:bodyPr wrap="none">
            <a:spAutoFit/>
          </a:bodyPr>
          <a:lstStyle/>
          <a:p>
            <a:r>
              <a:rPr lang="en-US" b="1" i="1" dirty="0"/>
              <a:t>4. How often do you watch it?</a:t>
            </a:r>
          </a:p>
          <a:p>
            <a:r>
              <a:rPr lang="en-GB" b="1" i="1" dirty="0"/>
              <a:t>5. When do you watch it?</a:t>
            </a:r>
            <a:endParaRPr lang="en-US" b="1" dirty="0"/>
          </a:p>
        </p:txBody>
      </p:sp>
      <p:sp>
        <p:nvSpPr>
          <p:cNvPr id="59" name="Rectangle 58"/>
          <p:cNvSpPr/>
          <p:nvPr/>
        </p:nvSpPr>
        <p:spPr>
          <a:xfrm>
            <a:off x="619431" y="5668839"/>
            <a:ext cx="4572000" cy="923330"/>
          </a:xfrm>
          <a:prstGeom prst="rect">
            <a:avLst/>
          </a:prstGeom>
        </p:spPr>
        <p:txBody>
          <a:bodyPr>
            <a:spAutoFit/>
          </a:bodyPr>
          <a:lstStyle/>
          <a:p>
            <a:r>
              <a:rPr lang="en-US" b="1" dirty="0"/>
              <a:t>1. </a:t>
            </a:r>
            <a:r>
              <a:rPr lang="en-US" b="1" i="1" dirty="0"/>
              <a:t>What’s your </a:t>
            </a:r>
            <a:r>
              <a:rPr lang="en-US" b="1" i="1" dirty="0" err="1"/>
              <a:t>favourite</a:t>
            </a:r>
            <a:r>
              <a:rPr lang="en-US" b="1" i="1" dirty="0"/>
              <a:t> TV </a:t>
            </a:r>
            <a:r>
              <a:rPr lang="en-US" b="1" i="1" dirty="0" err="1"/>
              <a:t>programme</a:t>
            </a:r>
            <a:r>
              <a:rPr lang="en-US" b="1" i="1" dirty="0"/>
              <a:t>?</a:t>
            </a:r>
            <a:endParaRPr lang="en-US" b="1" dirty="0"/>
          </a:p>
          <a:p>
            <a:r>
              <a:rPr lang="en-US" b="1" i="1" dirty="0"/>
              <a:t>2. Why do you like it?</a:t>
            </a:r>
            <a:endParaRPr lang="en-US" b="1" dirty="0"/>
          </a:p>
          <a:p>
            <a:r>
              <a:rPr lang="en-US" b="1" i="1" dirty="0"/>
              <a:t>3. What time is it on? </a:t>
            </a:r>
            <a:endParaRPr lang="en-US" b="1" dirty="0"/>
          </a:p>
        </p:txBody>
      </p:sp>
    </p:spTree>
    <p:extLst>
      <p:ext uri="{BB962C8B-B14F-4D97-AF65-F5344CB8AC3E}">
        <p14:creationId xmlns:p14="http://schemas.microsoft.com/office/powerpoint/2010/main" val="20563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fltVal val="0"/>
                                          </p:val>
                                        </p:tav>
                                        <p:tav tm="100000">
                                          <p:val>
                                            <p:strVal val="#ppt_w"/>
                                          </p:val>
                                        </p:tav>
                                      </p:tavLst>
                                    </p:anim>
                                    <p:anim calcmode="lin" valueType="num">
                                      <p:cBhvr>
                                        <p:cTn id="13" dur="1000" fill="hold"/>
                                        <p:tgtEl>
                                          <p:spTgt spid="39"/>
                                        </p:tgtEl>
                                        <p:attrNameLst>
                                          <p:attrName>ppt_h</p:attrName>
                                        </p:attrNameLst>
                                      </p:cBhvr>
                                      <p:tavLst>
                                        <p:tav tm="0">
                                          <p:val>
                                            <p:fltVal val="0"/>
                                          </p:val>
                                        </p:tav>
                                        <p:tav tm="100000">
                                          <p:val>
                                            <p:strVal val="#ppt_h"/>
                                          </p:val>
                                        </p:tav>
                                      </p:tavLst>
                                    </p:anim>
                                    <p:animEffect transition="in" filter="fade">
                                      <p:cBhvr>
                                        <p:cTn id="14" dur="1000"/>
                                        <p:tgtEl>
                                          <p:spTgt spid="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000" fill="hold"/>
                                        <p:tgtEl>
                                          <p:spTgt spid="40"/>
                                        </p:tgtEl>
                                        <p:attrNameLst>
                                          <p:attrName>ppt_w</p:attrName>
                                        </p:attrNameLst>
                                      </p:cBhvr>
                                      <p:tavLst>
                                        <p:tav tm="0">
                                          <p:val>
                                            <p:fltVal val="0"/>
                                          </p:val>
                                        </p:tav>
                                        <p:tav tm="100000">
                                          <p:val>
                                            <p:strVal val="#ppt_w"/>
                                          </p:val>
                                        </p:tav>
                                      </p:tavLst>
                                    </p:anim>
                                    <p:anim calcmode="lin" valueType="num">
                                      <p:cBhvr>
                                        <p:cTn id="18" dur="1000" fill="hold"/>
                                        <p:tgtEl>
                                          <p:spTgt spid="40"/>
                                        </p:tgtEl>
                                        <p:attrNameLst>
                                          <p:attrName>ppt_h</p:attrName>
                                        </p:attrNameLst>
                                      </p:cBhvr>
                                      <p:tavLst>
                                        <p:tav tm="0">
                                          <p:val>
                                            <p:fltVal val="0"/>
                                          </p:val>
                                        </p:tav>
                                        <p:tav tm="100000">
                                          <p:val>
                                            <p:strVal val="#ppt_h"/>
                                          </p:val>
                                        </p:tav>
                                      </p:tavLst>
                                    </p:anim>
                                    <p:animEffect transition="in" filter="fade">
                                      <p:cBhvr>
                                        <p:cTn id="19" dur="1000"/>
                                        <p:tgtEl>
                                          <p:spTgt spid="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Effect transition="in" filter="fade">
                                      <p:cBhvr>
                                        <p:cTn id="24" dur="1000"/>
                                        <p:tgtEl>
                                          <p:spTgt spid="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1000"/>
                                        <p:tgtEl>
                                          <p:spTgt spid="58"/>
                                        </p:tgtEl>
                                      </p:cBhvr>
                                    </p:animEffect>
                                    <p:anim calcmode="lin" valueType="num">
                                      <p:cBhvr>
                                        <p:cTn id="47" dur="1000" fill="hold"/>
                                        <p:tgtEl>
                                          <p:spTgt spid="58"/>
                                        </p:tgtEl>
                                        <p:attrNameLst>
                                          <p:attrName>ppt_x</p:attrName>
                                        </p:attrNameLst>
                                      </p:cBhvr>
                                      <p:tavLst>
                                        <p:tav tm="0">
                                          <p:val>
                                            <p:strVal val="#ppt_x"/>
                                          </p:val>
                                        </p:tav>
                                        <p:tav tm="100000">
                                          <p:val>
                                            <p:strVal val="#ppt_x"/>
                                          </p:val>
                                        </p:tav>
                                      </p:tavLst>
                                    </p:anim>
                                    <p:anim calcmode="lin" valueType="num">
                                      <p:cBhvr>
                                        <p:cTn id="4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4"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9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32094" y="1041784"/>
            <a:ext cx="2604247" cy="830997"/>
          </a:xfrm>
          <a:prstGeom prst="rect">
            <a:avLst/>
          </a:prstGeom>
          <a:noFill/>
        </p:spPr>
        <p:txBody>
          <a:bodyPr wrap="square" rtlCol="0">
            <a:spAutoFit/>
          </a:bodyPr>
          <a:lstStyle/>
          <a:p>
            <a:r>
              <a:rPr lang="en-US" sz="4800" b="1" u="sng" dirty="0">
                <a:solidFill>
                  <a:srgbClr val="FF0000"/>
                </a:solidFill>
                <a:latin typeface=".VnBodoni" pitchFamily="34" charset="0"/>
              </a:rPr>
              <a:t>Unit 7:</a:t>
            </a:r>
          </a:p>
        </p:txBody>
      </p:sp>
      <p:sp>
        <p:nvSpPr>
          <p:cNvPr id="6" name="Rectangle 5"/>
          <p:cNvSpPr/>
          <p:nvPr/>
        </p:nvSpPr>
        <p:spPr>
          <a:xfrm>
            <a:off x="1327411" y="2228671"/>
            <a:ext cx="6030663"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TELEVISION</a:t>
            </a:r>
          </a:p>
        </p:txBody>
      </p:sp>
      <p:sp>
        <p:nvSpPr>
          <p:cNvPr id="7" name="TextBox 6"/>
          <p:cNvSpPr txBox="1"/>
          <p:nvPr/>
        </p:nvSpPr>
        <p:spPr>
          <a:xfrm>
            <a:off x="1852684" y="3442612"/>
            <a:ext cx="4763069" cy="1661993"/>
          </a:xfrm>
          <a:prstGeom prst="rect">
            <a:avLst/>
          </a:prstGeom>
          <a:noFill/>
        </p:spPr>
        <p:txBody>
          <a:bodyPr wrap="square" rtlCol="0">
            <a:spAutoFit/>
          </a:bodyPr>
          <a:lstStyle/>
          <a:p>
            <a:pPr algn="ctr">
              <a:lnSpc>
                <a:spcPct val="150000"/>
              </a:lnSpc>
            </a:pPr>
            <a:r>
              <a:rPr lang="en-US" sz="4000" b="1" dirty="0">
                <a:solidFill>
                  <a:srgbClr val="7030A0"/>
                </a:solidFill>
                <a:latin typeface=".VnBodoni" pitchFamily="34" charset="0"/>
              </a:rPr>
              <a:t>LESSON 4</a:t>
            </a:r>
          </a:p>
          <a:p>
            <a:pPr algn="ctr">
              <a:lnSpc>
                <a:spcPct val="150000"/>
              </a:lnSpc>
            </a:pPr>
            <a:r>
              <a:rPr lang="en-GB" sz="2800" b="1" dirty="0">
                <a:solidFill>
                  <a:srgbClr val="0070C0"/>
                </a:solidFill>
                <a:latin typeface=".VnBodoni" pitchFamily="34" charset="0"/>
              </a:rPr>
              <a:t>COMMUNICATION</a:t>
            </a:r>
          </a:p>
        </p:txBody>
      </p:sp>
    </p:spTree>
    <p:extLst>
      <p:ext uri="{BB962C8B-B14F-4D97-AF65-F5344CB8AC3E}">
        <p14:creationId xmlns:p14="http://schemas.microsoft.com/office/powerpoint/2010/main" val="93035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029420" y="1484732"/>
            <a:ext cx="7085160" cy="3002679"/>
            <a:chOff x="1418628" y="1811975"/>
            <a:chExt cx="7085160" cy="3002679"/>
          </a:xfrm>
        </p:grpSpPr>
        <p:grpSp>
          <p:nvGrpSpPr>
            <p:cNvPr id="6" name="Group 5"/>
            <p:cNvGrpSpPr/>
            <p:nvPr/>
          </p:nvGrpSpPr>
          <p:grpSpPr>
            <a:xfrm>
              <a:off x="2094743" y="1811975"/>
              <a:ext cx="4954515" cy="792473"/>
              <a:chOff x="2100847" y="1811975"/>
              <a:chExt cx="4954515" cy="792473"/>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7" name="TextBox 6"/>
            <p:cNvSpPr txBox="1"/>
            <p:nvPr/>
          </p:nvSpPr>
          <p:spPr>
            <a:xfrm>
              <a:off x="2873158" y="2835991"/>
              <a:ext cx="3557176" cy="646331"/>
            </a:xfrm>
            <a:prstGeom prst="rect">
              <a:avLst/>
            </a:prstGeom>
            <a:noFill/>
          </p:spPr>
          <p:txBody>
            <a:bodyPr wrap="square" rtlCol="0">
              <a:spAutoFit/>
            </a:bodyPr>
            <a:lstStyle/>
            <a:p>
              <a:pPr algn="ctr"/>
              <a:r>
                <a:rPr lang="en-US" sz="3600" b="1">
                  <a:solidFill>
                    <a:srgbClr val="0084B1"/>
                  </a:solidFill>
                </a:rPr>
                <a:t>Everyday English</a:t>
              </a:r>
            </a:p>
          </p:txBody>
        </p:sp>
        <p:sp>
          <p:nvSpPr>
            <p:cNvPr id="8" name="TextBox 7"/>
            <p:cNvSpPr txBox="1"/>
            <p:nvPr/>
          </p:nvSpPr>
          <p:spPr>
            <a:xfrm>
              <a:off x="1418628" y="3737436"/>
              <a:ext cx="708516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Asking for and giving information about TV </a:t>
              </a:r>
              <a:r>
                <a:rPr lang="en-US" sz="3200" b="1" dirty="0" err="1">
                  <a:latin typeface="Arial" panose="020B0604020202020204" pitchFamily="34" charset="0"/>
                  <a:cs typeface="Arial" panose="020B0604020202020204" pitchFamily="34" charset="0"/>
                </a:rPr>
                <a:t>programmes</a:t>
              </a:r>
              <a:endParaRPr lang="en-US" sz="3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2683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324682" y="3683777"/>
            <a:ext cx="694063"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54178" y="1958515"/>
            <a:ext cx="1049808"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926464" y="74839"/>
            <a:ext cx="7710897"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Listen and read the conversation. Pay attention to the highlighted words.</a:t>
            </a:r>
          </a:p>
        </p:txBody>
      </p:sp>
      <p:sp>
        <p:nvSpPr>
          <p:cNvPr id="9" name="TextBox 8"/>
          <p:cNvSpPr txBox="1"/>
          <p:nvPr/>
        </p:nvSpPr>
        <p:spPr>
          <a:xfrm>
            <a:off x="827313" y="1524769"/>
            <a:ext cx="7325169" cy="3539430"/>
          </a:xfrm>
          <a:prstGeom prst="rect">
            <a:avLst/>
          </a:prstGeom>
          <a:noFill/>
        </p:spPr>
        <p:txBody>
          <a:bodyPr wrap="square" rtlCol="0">
            <a:spAutoFit/>
          </a:bodyPr>
          <a:lstStyle/>
          <a:p>
            <a:pPr>
              <a:lnSpc>
                <a:spcPct val="200000"/>
              </a:lnSpc>
            </a:pPr>
            <a:r>
              <a:rPr lang="en-US" sz="2800" b="1" i="1" dirty="0"/>
              <a:t>A:  </a:t>
            </a:r>
            <a:r>
              <a:rPr lang="en-US" sz="2800" dirty="0"/>
              <a:t>What’s your </a:t>
            </a:r>
            <a:r>
              <a:rPr lang="en-US" sz="2800" dirty="0" err="1"/>
              <a:t>favourite</a:t>
            </a:r>
            <a:r>
              <a:rPr lang="en-US" sz="2800" dirty="0"/>
              <a:t> TV </a:t>
            </a:r>
            <a:r>
              <a:rPr lang="en-US" sz="2800" dirty="0" err="1"/>
              <a:t>programme</a:t>
            </a:r>
            <a:r>
              <a:rPr lang="en-US" sz="2800" dirty="0"/>
              <a:t>?</a:t>
            </a:r>
          </a:p>
          <a:p>
            <a:pPr>
              <a:lnSpc>
                <a:spcPct val="200000"/>
              </a:lnSpc>
            </a:pPr>
            <a:r>
              <a:rPr lang="en-US" sz="2800" b="1" i="1" dirty="0"/>
              <a:t>B: </a:t>
            </a:r>
            <a:r>
              <a:rPr lang="en-US" sz="2800" dirty="0"/>
              <a:t>The animal </a:t>
            </a:r>
            <a:r>
              <a:rPr lang="en-US" sz="2800" dirty="0" err="1"/>
              <a:t>programme</a:t>
            </a:r>
            <a:r>
              <a:rPr lang="en-US" sz="2800" dirty="0"/>
              <a:t>.</a:t>
            </a:r>
          </a:p>
          <a:p>
            <a:pPr>
              <a:lnSpc>
                <a:spcPct val="200000"/>
              </a:lnSpc>
            </a:pPr>
            <a:r>
              <a:rPr lang="en-US" sz="2800" b="1" i="1" dirty="0"/>
              <a:t>A: </a:t>
            </a:r>
            <a:r>
              <a:rPr lang="en-US" sz="2800" dirty="0"/>
              <a:t>Why do you like it?</a:t>
            </a:r>
          </a:p>
          <a:p>
            <a:pPr>
              <a:lnSpc>
                <a:spcPct val="200000"/>
              </a:lnSpc>
            </a:pPr>
            <a:r>
              <a:rPr lang="en-US" sz="2800" b="1" i="1" dirty="0"/>
              <a:t>B: </a:t>
            </a:r>
            <a:r>
              <a:rPr lang="en-US" sz="2800" dirty="0"/>
              <a:t>Because I can see the animals in their real life.</a:t>
            </a:r>
          </a:p>
        </p:txBody>
      </p:sp>
      <p:pic>
        <p:nvPicPr>
          <p:cNvPr id="10" name="B2_05">
            <a:hlinkClick r:id="" action="ppaction://media"/>
            <a:extLst>
              <a:ext uri="{FF2B5EF4-FFF2-40B4-BE49-F238E27FC236}">
                <a16:creationId xmlns:a16="http://schemas.microsoft.com/office/drawing/2014/main" id="{DC3B622B-0BB5-46C6-9C71-3F75E6F4F8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61589" y="521115"/>
            <a:ext cx="487363" cy="487363"/>
          </a:xfrm>
          <a:prstGeom prst="rect">
            <a:avLst/>
          </a:prstGeom>
        </p:spPr>
      </p:pic>
    </p:spTree>
    <p:extLst>
      <p:ext uri="{BB962C8B-B14F-4D97-AF65-F5344CB8AC3E}">
        <p14:creationId xmlns:p14="http://schemas.microsoft.com/office/powerpoint/2010/main" val="748840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45"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2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5" y="-103236"/>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80"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346694" y="169371"/>
            <a:ext cx="7710897" cy="830997"/>
          </a:xfrm>
          <a:prstGeom prst="rect">
            <a:avLst/>
          </a:prstGeom>
          <a:noFill/>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pairs. Make a similar conversation about your </a:t>
            </a:r>
            <a:r>
              <a:rPr lang="en-US" sz="2400" b="1" dirty="0" err="1">
                <a:effectLst>
                  <a:glow rad="88900">
                    <a:schemeClr val="bg1"/>
                  </a:glow>
                </a:effectLst>
                <a:latin typeface="Arial" panose="020B0604020202020204" pitchFamily="34" charset="0"/>
                <a:cs typeface="Arial" panose="020B0604020202020204" pitchFamily="34" charset="0"/>
              </a:rPr>
              <a:t>favourite</a:t>
            </a:r>
            <a:r>
              <a:rPr lang="en-US" sz="2400" b="1" dirty="0">
                <a:effectLst>
                  <a:glow rad="88900">
                    <a:schemeClr val="bg1"/>
                  </a:glow>
                </a:effectLst>
                <a:latin typeface="Arial" panose="020B0604020202020204" pitchFamily="34" charset="0"/>
                <a:cs typeface="Arial" panose="020B0604020202020204" pitchFamily="34" charset="0"/>
              </a:rPr>
              <a:t> TV </a:t>
            </a:r>
            <a:r>
              <a:rPr lang="en-US" sz="2400" b="1" dirty="0" err="1">
                <a:effectLst>
                  <a:glow rad="88900">
                    <a:schemeClr val="bg1"/>
                  </a:glow>
                </a:effectLst>
                <a:latin typeface="Arial" panose="020B0604020202020204" pitchFamily="34" charset="0"/>
                <a:cs typeface="Arial" panose="020B0604020202020204" pitchFamily="34" charset="0"/>
              </a:rPr>
              <a:t>programme</a:t>
            </a:r>
            <a:r>
              <a:rPr lang="en-US" sz="2400" b="1" dirty="0">
                <a:effectLst>
                  <a:glow rad="88900">
                    <a:schemeClr val="bg1"/>
                  </a:glow>
                </a:effectLst>
                <a:latin typeface="Arial" panose="020B0604020202020204" pitchFamily="34" charset="0"/>
                <a:cs typeface="Arial" panose="020B0604020202020204" pitchFamily="34" charset="0"/>
              </a:rPr>
              <a:t>.</a:t>
            </a:r>
          </a:p>
        </p:txBody>
      </p:sp>
      <p:sp>
        <p:nvSpPr>
          <p:cNvPr id="7" name="Rectangle 6"/>
          <p:cNvSpPr/>
          <p:nvPr/>
        </p:nvSpPr>
        <p:spPr>
          <a:xfrm>
            <a:off x="439957" y="1005291"/>
            <a:ext cx="8630305" cy="4154984"/>
          </a:xfrm>
          <a:prstGeom prst="rect">
            <a:avLst/>
          </a:prstGeom>
        </p:spPr>
        <p:txBody>
          <a:bodyPr wrap="square">
            <a:spAutoFit/>
          </a:bodyPr>
          <a:lstStyle/>
          <a:p>
            <a:pPr>
              <a:lnSpc>
                <a:spcPct val="150000"/>
              </a:lnSpc>
            </a:pPr>
            <a:r>
              <a:rPr lang="vi-VN" sz="2200" b="1" dirty="0">
                <a:solidFill>
                  <a:srgbClr val="FF0000"/>
                </a:solidFill>
                <a:latin typeface="Times New Roman" pitchFamily="18" charset="0"/>
                <a:cs typeface="Times New Roman" pitchFamily="18" charset="0"/>
              </a:rPr>
              <a:t>A: </a:t>
            </a:r>
            <a:r>
              <a:rPr lang="vi-VN" sz="2200" b="1" dirty="0">
                <a:latin typeface="Times New Roman" pitchFamily="18" charset="0"/>
                <a:cs typeface="Times New Roman" pitchFamily="18" charset="0"/>
              </a:rPr>
              <a:t>What's your favourite TV programme?</a:t>
            </a:r>
          </a:p>
          <a:p>
            <a:pPr>
              <a:lnSpc>
                <a:spcPct val="150000"/>
              </a:lnSpc>
            </a:pPr>
            <a:r>
              <a:rPr lang="vi-VN" sz="2200" b="1" dirty="0">
                <a:latin typeface="Times New Roman" pitchFamily="18" charset="0"/>
                <a:cs typeface="Times New Roman" pitchFamily="18" charset="0"/>
              </a:rPr>
              <a:t>B: </a:t>
            </a:r>
            <a:r>
              <a:rPr lang="en-GB" sz="2200" b="1" dirty="0">
                <a:latin typeface="Times New Roman" pitchFamily="18" charset="0"/>
                <a:cs typeface="Times New Roman" pitchFamily="18" charset="0"/>
              </a:rPr>
              <a:t>…………………………………………………………….</a:t>
            </a:r>
          </a:p>
          <a:p>
            <a:pPr>
              <a:lnSpc>
                <a:spcPct val="150000"/>
              </a:lnSpc>
            </a:pPr>
            <a:r>
              <a:rPr lang="vi-VN" sz="2200" b="1" dirty="0">
                <a:solidFill>
                  <a:srgbClr val="FF0000"/>
                </a:solidFill>
                <a:latin typeface="Times New Roman" pitchFamily="18" charset="0"/>
                <a:cs typeface="Times New Roman" pitchFamily="18" charset="0"/>
              </a:rPr>
              <a:t>A: </a:t>
            </a:r>
            <a:r>
              <a:rPr lang="vi-VN" sz="2200" b="1" dirty="0">
                <a:latin typeface="Times New Roman" pitchFamily="18" charset="0"/>
                <a:cs typeface="Times New Roman" pitchFamily="18" charset="0"/>
              </a:rPr>
              <a:t>Why do you like it?</a:t>
            </a:r>
          </a:p>
          <a:p>
            <a:pPr>
              <a:lnSpc>
                <a:spcPct val="150000"/>
              </a:lnSpc>
            </a:pPr>
            <a:r>
              <a:rPr lang="vi-VN" sz="2200" b="1" dirty="0">
                <a:latin typeface="Times New Roman" pitchFamily="18" charset="0"/>
                <a:cs typeface="Times New Roman" pitchFamily="18" charset="0"/>
              </a:rPr>
              <a:t>B: </a:t>
            </a:r>
            <a:r>
              <a:rPr lang="en-GB" sz="2200" b="1" dirty="0">
                <a:latin typeface="Times New Roman" pitchFamily="18" charset="0"/>
                <a:cs typeface="Times New Roman" pitchFamily="18" charset="0"/>
              </a:rPr>
              <a:t>………………………………………………………..</a:t>
            </a:r>
          </a:p>
          <a:p>
            <a:pPr>
              <a:lnSpc>
                <a:spcPct val="150000"/>
              </a:lnSpc>
            </a:pPr>
            <a:r>
              <a:rPr lang="en-US" sz="2200" b="1" dirty="0">
                <a:solidFill>
                  <a:srgbClr val="FF0000"/>
                </a:solidFill>
                <a:latin typeface="Times New Roman" pitchFamily="18" charset="0"/>
                <a:cs typeface="Times New Roman" pitchFamily="18" charset="0"/>
              </a:rPr>
              <a:t>A: </a:t>
            </a:r>
            <a:r>
              <a:rPr lang="en-US" sz="2200" b="1" dirty="0">
                <a:latin typeface="Times New Roman" pitchFamily="18" charset="0"/>
                <a:cs typeface="Times New Roman" pitchFamily="18" charset="0"/>
              </a:rPr>
              <a:t>What time is it on?</a:t>
            </a:r>
          </a:p>
          <a:p>
            <a:pPr>
              <a:lnSpc>
                <a:spcPct val="150000"/>
              </a:lnSpc>
            </a:pPr>
            <a:r>
              <a:rPr lang="en-US" sz="2200" b="1" dirty="0">
                <a:latin typeface="Times New Roman" pitchFamily="18" charset="0"/>
                <a:cs typeface="Times New Roman" pitchFamily="18" charset="0"/>
              </a:rPr>
              <a:t>B:…………………………………………………………………..</a:t>
            </a:r>
          </a:p>
          <a:p>
            <a:pPr>
              <a:lnSpc>
                <a:spcPct val="150000"/>
              </a:lnSpc>
            </a:pPr>
            <a:r>
              <a:rPr lang="en-US" sz="2200" b="1" dirty="0">
                <a:solidFill>
                  <a:srgbClr val="FF0000"/>
                </a:solidFill>
                <a:latin typeface="Times New Roman" pitchFamily="18" charset="0"/>
                <a:cs typeface="Times New Roman" pitchFamily="18" charset="0"/>
              </a:rPr>
              <a:t>A: </a:t>
            </a:r>
            <a:r>
              <a:rPr lang="en-US" sz="2200" b="1" dirty="0">
                <a:latin typeface="Times New Roman" pitchFamily="18" charset="0"/>
                <a:cs typeface="Times New Roman" pitchFamily="18" charset="0"/>
              </a:rPr>
              <a:t>How often do you watch it?</a:t>
            </a:r>
          </a:p>
          <a:p>
            <a:pPr>
              <a:lnSpc>
                <a:spcPct val="150000"/>
              </a:lnSpc>
            </a:pPr>
            <a:r>
              <a:rPr lang="en-US" sz="2200" b="1" dirty="0">
                <a:latin typeface="Times New Roman" pitchFamily="18" charset="0"/>
                <a:cs typeface="Times New Roman" pitchFamily="18" charset="0"/>
              </a:rPr>
              <a:t>B: ………………………………………………  </a:t>
            </a:r>
          </a:p>
        </p:txBody>
      </p:sp>
      <p:sp>
        <p:nvSpPr>
          <p:cNvPr id="8" name="Rectangle 7"/>
          <p:cNvSpPr/>
          <p:nvPr/>
        </p:nvSpPr>
        <p:spPr>
          <a:xfrm>
            <a:off x="967483" y="1424525"/>
            <a:ext cx="2971454" cy="539378"/>
          </a:xfrm>
          <a:prstGeom prst="rect">
            <a:avLst/>
          </a:prstGeom>
        </p:spPr>
        <p:txBody>
          <a:bodyPr wrap="none">
            <a:spAutoFit/>
          </a:bodyPr>
          <a:lstStyle/>
          <a:p>
            <a:pPr lvl="0">
              <a:lnSpc>
                <a:spcPct val="150000"/>
              </a:lnSpc>
            </a:pPr>
            <a:r>
              <a:rPr lang="en-GB" sz="2200" b="1" dirty="0">
                <a:solidFill>
                  <a:srgbClr val="FF0000"/>
                </a:solidFill>
                <a:latin typeface="Times New Roman" pitchFamily="18" charset="0"/>
                <a:cs typeface="Times New Roman" pitchFamily="18" charset="0"/>
              </a:rPr>
              <a:t>It’s cartoon </a:t>
            </a:r>
            <a:r>
              <a:rPr lang="en-GB" sz="2200" b="1" dirty="0" err="1">
                <a:solidFill>
                  <a:srgbClr val="FF0000"/>
                </a:solidFill>
                <a:latin typeface="Times New Roman" pitchFamily="18" charset="0"/>
                <a:cs typeface="Times New Roman" pitchFamily="18" charset="0"/>
              </a:rPr>
              <a:t>Netwwork</a:t>
            </a:r>
            <a:r>
              <a:rPr lang="en-GB" sz="2200" b="1" dirty="0">
                <a:solidFill>
                  <a:srgbClr val="FF0000"/>
                </a:solidFill>
                <a:latin typeface="Times New Roman" pitchFamily="18" charset="0"/>
                <a:cs typeface="Times New Roman" pitchFamily="18" charset="0"/>
              </a:rPr>
              <a:t>.</a:t>
            </a:r>
            <a:endParaRPr lang="vi-VN" sz="2200" b="1" dirty="0">
              <a:solidFill>
                <a:srgbClr val="FF0000"/>
              </a:solidFill>
              <a:latin typeface="Times New Roman" pitchFamily="18" charset="0"/>
              <a:cs typeface="Times New Roman" pitchFamily="18" charset="0"/>
            </a:endParaRPr>
          </a:p>
        </p:txBody>
      </p:sp>
      <p:sp>
        <p:nvSpPr>
          <p:cNvPr id="9" name="Rectangle 8"/>
          <p:cNvSpPr/>
          <p:nvPr/>
        </p:nvSpPr>
        <p:spPr>
          <a:xfrm>
            <a:off x="820013" y="2415888"/>
            <a:ext cx="8338742" cy="539378"/>
          </a:xfrm>
          <a:prstGeom prst="rect">
            <a:avLst/>
          </a:prstGeom>
        </p:spPr>
        <p:txBody>
          <a:bodyPr wrap="square">
            <a:spAutoFit/>
          </a:bodyPr>
          <a:lstStyle/>
          <a:p>
            <a:pPr lvl="0">
              <a:lnSpc>
                <a:spcPct val="150000"/>
              </a:lnSpc>
            </a:pPr>
            <a:r>
              <a:rPr lang="vi-VN" sz="2200" b="1" dirty="0">
                <a:solidFill>
                  <a:srgbClr val="FF0000"/>
                </a:solidFill>
                <a:latin typeface="Times New Roman" pitchFamily="18" charset="0"/>
                <a:cs typeface="Times New Roman" pitchFamily="18" charset="0"/>
              </a:rPr>
              <a:t>Because the cartoons are very funny and they make me happy.</a:t>
            </a:r>
            <a:r>
              <a:rPr lang="en-US" sz="2200" b="1" dirty="0">
                <a:solidFill>
                  <a:srgbClr val="FF0000"/>
                </a:solidFill>
                <a:latin typeface="Times New Roman" pitchFamily="18" charset="0"/>
                <a:cs typeface="Times New Roman" pitchFamily="18" charset="0"/>
              </a:rPr>
              <a:t> </a:t>
            </a:r>
          </a:p>
        </p:txBody>
      </p:sp>
      <p:sp>
        <p:nvSpPr>
          <p:cNvPr id="11" name="Rectangle 10"/>
          <p:cNvSpPr/>
          <p:nvPr/>
        </p:nvSpPr>
        <p:spPr>
          <a:xfrm>
            <a:off x="870171" y="3433529"/>
            <a:ext cx="6076322" cy="539378"/>
          </a:xfrm>
          <a:prstGeom prst="rect">
            <a:avLst/>
          </a:prstGeom>
        </p:spPr>
        <p:txBody>
          <a:bodyPr wrap="square">
            <a:spAutoFit/>
          </a:bodyPr>
          <a:lstStyle/>
          <a:p>
            <a:pPr lvl="0">
              <a:lnSpc>
                <a:spcPct val="150000"/>
              </a:lnSpc>
            </a:pPr>
            <a:r>
              <a:rPr lang="en-US" sz="2200" b="1" dirty="0">
                <a:solidFill>
                  <a:srgbClr val="FF0000"/>
                </a:solidFill>
                <a:latin typeface="Times New Roman" pitchFamily="18" charset="0"/>
                <a:cs typeface="Times New Roman" pitchFamily="18" charset="0"/>
              </a:rPr>
              <a:t>It’s on at 7:30 p.m. on Disney Channel. </a:t>
            </a:r>
          </a:p>
        </p:txBody>
      </p:sp>
      <p:sp>
        <p:nvSpPr>
          <p:cNvPr id="12" name="Rectangle 11"/>
          <p:cNvSpPr/>
          <p:nvPr/>
        </p:nvSpPr>
        <p:spPr>
          <a:xfrm>
            <a:off x="952735" y="4434760"/>
            <a:ext cx="3248005" cy="539378"/>
          </a:xfrm>
          <a:prstGeom prst="rect">
            <a:avLst/>
          </a:prstGeom>
        </p:spPr>
        <p:txBody>
          <a:bodyPr wrap="none">
            <a:spAutoFit/>
          </a:bodyPr>
          <a:lstStyle/>
          <a:p>
            <a:pPr lvl="0">
              <a:lnSpc>
                <a:spcPct val="150000"/>
              </a:lnSpc>
            </a:pPr>
            <a:r>
              <a:rPr lang="en-US" sz="2200" b="1" dirty="0">
                <a:solidFill>
                  <a:srgbClr val="FF0000"/>
                </a:solidFill>
                <a:latin typeface="Times New Roman" pitchFamily="18" charset="0"/>
                <a:cs typeface="Times New Roman" pitchFamily="18" charset="0"/>
              </a:rPr>
              <a:t>I watch it every weekend.</a:t>
            </a:r>
          </a:p>
        </p:txBody>
      </p:sp>
    </p:spTree>
    <p:extLst>
      <p:ext uri="{BB962C8B-B14F-4D97-AF65-F5344CB8AC3E}">
        <p14:creationId xmlns:p14="http://schemas.microsoft.com/office/powerpoint/2010/main" val="34414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50" y="19645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1272954" y="169371"/>
            <a:ext cx="7710897" cy="830997"/>
          </a:xfrm>
          <a:prstGeom prst="rect">
            <a:avLst/>
          </a:prstGeom>
          <a:noFill/>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groups. Discuss and complete the facts with the countries in the box.</a:t>
            </a:r>
          </a:p>
        </p:txBody>
      </p:sp>
      <p:grpSp>
        <p:nvGrpSpPr>
          <p:cNvPr id="7" name="Group 6"/>
          <p:cNvGrpSpPr/>
          <p:nvPr/>
        </p:nvGrpSpPr>
        <p:grpSpPr>
          <a:xfrm>
            <a:off x="1372306" y="1068583"/>
            <a:ext cx="6399388" cy="707837"/>
            <a:chOff x="1153713" y="418641"/>
            <a:chExt cx="6399388" cy="707837"/>
          </a:xfrm>
          <a:solidFill>
            <a:schemeClr val="accent6">
              <a:lumMod val="40000"/>
              <a:lumOff val="60000"/>
            </a:schemeClr>
          </a:solidFill>
        </p:grpSpPr>
        <p:sp>
          <p:nvSpPr>
            <p:cNvPr id="8" name="Rounded Rectangle 7"/>
            <p:cNvSpPr/>
            <p:nvPr/>
          </p:nvSpPr>
          <p:spPr>
            <a:xfrm>
              <a:off x="1153713" y="418641"/>
              <a:ext cx="6399388" cy="70783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36592" y="551486"/>
              <a:ext cx="1351524" cy="461665"/>
            </a:xfrm>
            <a:prstGeom prst="rect">
              <a:avLst/>
            </a:prstGeom>
            <a:grpFill/>
          </p:spPr>
          <p:txBody>
            <a:bodyPr wrap="square" rtlCol="0">
              <a:spAutoFit/>
            </a:bodyPr>
            <a:lstStyle/>
            <a:p>
              <a:r>
                <a:rPr lang="en-US" sz="2400" b="1" dirty="0">
                  <a:solidFill>
                    <a:srgbClr val="FF0000"/>
                  </a:solidFill>
                </a:rPr>
                <a:t>The USA</a:t>
              </a:r>
            </a:p>
          </p:txBody>
        </p:sp>
        <p:sp>
          <p:nvSpPr>
            <p:cNvPr id="10" name="TextBox 9"/>
            <p:cNvSpPr txBox="1"/>
            <p:nvPr/>
          </p:nvSpPr>
          <p:spPr>
            <a:xfrm>
              <a:off x="3017507" y="551486"/>
              <a:ext cx="1685387" cy="461665"/>
            </a:xfrm>
            <a:prstGeom prst="rect">
              <a:avLst/>
            </a:prstGeom>
            <a:grpFill/>
          </p:spPr>
          <p:txBody>
            <a:bodyPr wrap="square" rtlCol="0">
              <a:spAutoFit/>
            </a:bodyPr>
            <a:lstStyle/>
            <a:p>
              <a:r>
                <a:rPr lang="en-US" sz="2400" b="1" dirty="0">
                  <a:solidFill>
                    <a:srgbClr val="FF0000"/>
                  </a:solidFill>
                </a:rPr>
                <a:t>Viet Nam</a:t>
              </a:r>
            </a:p>
          </p:txBody>
        </p:sp>
        <p:sp>
          <p:nvSpPr>
            <p:cNvPr id="11" name="TextBox 10"/>
            <p:cNvSpPr txBox="1"/>
            <p:nvPr/>
          </p:nvSpPr>
          <p:spPr>
            <a:xfrm>
              <a:off x="4735213" y="554915"/>
              <a:ext cx="1351524" cy="461665"/>
            </a:xfrm>
            <a:prstGeom prst="rect">
              <a:avLst/>
            </a:prstGeom>
            <a:grpFill/>
          </p:spPr>
          <p:txBody>
            <a:bodyPr wrap="square" rtlCol="0">
              <a:spAutoFit/>
            </a:bodyPr>
            <a:lstStyle/>
            <a:p>
              <a:r>
                <a:rPr lang="en-US" sz="2400" b="1" dirty="0">
                  <a:solidFill>
                    <a:srgbClr val="FF0000"/>
                  </a:solidFill>
                </a:rPr>
                <a:t>Japan</a:t>
              </a:r>
            </a:p>
          </p:txBody>
        </p:sp>
        <p:sp>
          <p:nvSpPr>
            <p:cNvPr id="12" name="TextBox 11"/>
            <p:cNvSpPr txBox="1"/>
            <p:nvPr/>
          </p:nvSpPr>
          <p:spPr>
            <a:xfrm>
              <a:off x="6008500" y="554915"/>
              <a:ext cx="1351524" cy="461665"/>
            </a:xfrm>
            <a:prstGeom prst="rect">
              <a:avLst/>
            </a:prstGeom>
            <a:grpFill/>
          </p:spPr>
          <p:txBody>
            <a:bodyPr wrap="square" rtlCol="0">
              <a:spAutoFit/>
            </a:bodyPr>
            <a:lstStyle/>
            <a:p>
              <a:r>
                <a:rPr lang="en-US" sz="2400" b="1" dirty="0">
                  <a:solidFill>
                    <a:srgbClr val="FF0000"/>
                  </a:solidFill>
                </a:rPr>
                <a:t>Iceland</a:t>
              </a:r>
            </a:p>
          </p:txBody>
        </p:sp>
      </p:grpSp>
      <p:sp>
        <p:nvSpPr>
          <p:cNvPr id="21" name="TextBox 20"/>
          <p:cNvSpPr txBox="1"/>
          <p:nvPr/>
        </p:nvSpPr>
        <p:spPr>
          <a:xfrm>
            <a:off x="623159" y="1790642"/>
            <a:ext cx="1498294" cy="584775"/>
          </a:xfrm>
          <a:prstGeom prst="rect">
            <a:avLst/>
          </a:prstGeom>
          <a:noFill/>
        </p:spPr>
        <p:txBody>
          <a:bodyPr wrap="square" rtlCol="0">
            <a:spAutoFit/>
          </a:bodyPr>
          <a:lstStyle/>
          <a:p>
            <a:pPr algn="ctr"/>
            <a:r>
              <a:rPr lang="en-US" sz="3200" b="1" dirty="0">
                <a:solidFill>
                  <a:srgbClr val="009999"/>
                </a:solidFill>
              </a:rPr>
              <a:t>* Facts</a:t>
            </a:r>
          </a:p>
        </p:txBody>
      </p:sp>
      <p:sp>
        <p:nvSpPr>
          <p:cNvPr id="30" name="Rectangle 29"/>
          <p:cNvSpPr/>
          <p:nvPr/>
        </p:nvSpPr>
        <p:spPr>
          <a:xfrm>
            <a:off x="741143" y="2289534"/>
            <a:ext cx="8360691" cy="4524315"/>
          </a:xfrm>
          <a:prstGeom prst="rect">
            <a:avLst/>
          </a:prstGeom>
        </p:spPr>
        <p:txBody>
          <a:bodyPr wrap="square">
            <a:spAutoFit/>
          </a:bodyPr>
          <a:lstStyle/>
          <a:p>
            <a:pPr>
              <a:lnSpc>
                <a:spcPct val="150000"/>
              </a:lnSpc>
            </a:pPr>
            <a:r>
              <a:rPr lang="en-GB" sz="2400" b="1" dirty="0"/>
              <a:t>1. </a:t>
            </a:r>
            <a:r>
              <a:rPr lang="en-GB" sz="2400" b="1" dirty="0" err="1"/>
              <a:t>Pokemon</a:t>
            </a:r>
            <a:r>
              <a:rPr lang="en-GB" sz="2400" b="1" dirty="0"/>
              <a:t> cartoons are from ___________ .</a:t>
            </a:r>
          </a:p>
          <a:p>
            <a:pPr>
              <a:lnSpc>
                <a:spcPct val="150000"/>
              </a:lnSpc>
            </a:pPr>
            <a:r>
              <a:rPr lang="en-GB" sz="2400" b="1" dirty="0"/>
              <a:t>2. </a:t>
            </a:r>
            <a:r>
              <a:rPr lang="en-GB" sz="2400" b="1" dirty="0" err="1"/>
              <a:t>Bibi</a:t>
            </a:r>
            <a:r>
              <a:rPr lang="en-GB" sz="2400" b="1" dirty="0"/>
              <a:t> in ___________shows international and Vietnamese cartoons.</a:t>
            </a:r>
          </a:p>
          <a:p>
            <a:pPr>
              <a:lnSpc>
                <a:spcPct val="150000"/>
              </a:lnSpc>
            </a:pPr>
            <a:r>
              <a:rPr lang="en-GB" sz="2400" b="1" dirty="0"/>
              <a:t>3. In ___________, there was no TV on Thursdays before 1986.</a:t>
            </a:r>
          </a:p>
          <a:p>
            <a:pPr>
              <a:lnSpc>
                <a:spcPct val="150000"/>
              </a:lnSpc>
            </a:pPr>
            <a:r>
              <a:rPr lang="en-GB" sz="2400" b="1" dirty="0"/>
              <a:t>4. Discovery Channel makes education fun for children in____________.</a:t>
            </a:r>
          </a:p>
          <a:p>
            <a:pPr>
              <a:lnSpc>
                <a:spcPct val="150000"/>
              </a:lnSpc>
            </a:pPr>
            <a:endParaRPr lang="en-GB" sz="2400" b="1" dirty="0"/>
          </a:p>
          <a:p>
            <a:pPr>
              <a:lnSpc>
                <a:spcPct val="150000"/>
              </a:lnSpc>
            </a:pPr>
            <a:endParaRPr lang="en-GB" sz="2400" b="1" dirty="0"/>
          </a:p>
        </p:txBody>
      </p:sp>
      <p:sp>
        <p:nvSpPr>
          <p:cNvPr id="33" name="TextBox 32"/>
          <p:cNvSpPr txBox="1"/>
          <p:nvPr/>
        </p:nvSpPr>
        <p:spPr>
          <a:xfrm>
            <a:off x="4787081" y="2363274"/>
            <a:ext cx="1351524" cy="461665"/>
          </a:xfrm>
          <a:prstGeom prst="rect">
            <a:avLst/>
          </a:prstGeom>
          <a:noFill/>
        </p:spPr>
        <p:txBody>
          <a:bodyPr wrap="square" rtlCol="0">
            <a:spAutoFit/>
          </a:bodyPr>
          <a:lstStyle/>
          <a:p>
            <a:r>
              <a:rPr lang="en-US" sz="2400" b="1" dirty="0">
                <a:solidFill>
                  <a:srgbClr val="FF0000"/>
                </a:solidFill>
              </a:rPr>
              <a:t>Japan</a:t>
            </a:r>
          </a:p>
        </p:txBody>
      </p:sp>
      <p:sp>
        <p:nvSpPr>
          <p:cNvPr id="34" name="TextBox 33"/>
          <p:cNvSpPr txBox="1"/>
          <p:nvPr/>
        </p:nvSpPr>
        <p:spPr>
          <a:xfrm>
            <a:off x="2062459" y="2910404"/>
            <a:ext cx="1685387" cy="461665"/>
          </a:xfrm>
          <a:prstGeom prst="rect">
            <a:avLst/>
          </a:prstGeom>
          <a:noFill/>
        </p:spPr>
        <p:txBody>
          <a:bodyPr wrap="square" rtlCol="0">
            <a:spAutoFit/>
          </a:bodyPr>
          <a:lstStyle/>
          <a:p>
            <a:r>
              <a:rPr lang="en-US" sz="2400" b="1" dirty="0">
                <a:solidFill>
                  <a:srgbClr val="FF0000"/>
                </a:solidFill>
              </a:rPr>
              <a:t>Viet Nam</a:t>
            </a:r>
          </a:p>
        </p:txBody>
      </p:sp>
      <p:sp>
        <p:nvSpPr>
          <p:cNvPr id="35" name="TextBox 34"/>
          <p:cNvSpPr txBox="1"/>
          <p:nvPr/>
        </p:nvSpPr>
        <p:spPr>
          <a:xfrm>
            <a:off x="1555185" y="4045782"/>
            <a:ext cx="1351524" cy="461665"/>
          </a:xfrm>
          <a:prstGeom prst="rect">
            <a:avLst/>
          </a:prstGeom>
          <a:noFill/>
        </p:spPr>
        <p:txBody>
          <a:bodyPr wrap="square" rtlCol="0">
            <a:spAutoFit/>
          </a:bodyPr>
          <a:lstStyle/>
          <a:p>
            <a:r>
              <a:rPr lang="en-US" sz="2400" b="1" dirty="0">
                <a:solidFill>
                  <a:srgbClr val="FF0000"/>
                </a:solidFill>
              </a:rPr>
              <a:t>Iceland</a:t>
            </a:r>
          </a:p>
        </p:txBody>
      </p:sp>
      <p:sp>
        <p:nvSpPr>
          <p:cNvPr id="36" name="TextBox 35"/>
          <p:cNvSpPr txBox="1"/>
          <p:nvPr/>
        </p:nvSpPr>
        <p:spPr>
          <a:xfrm>
            <a:off x="1154970" y="5070420"/>
            <a:ext cx="1351524" cy="461665"/>
          </a:xfrm>
          <a:prstGeom prst="rect">
            <a:avLst/>
          </a:prstGeom>
          <a:noFill/>
        </p:spPr>
        <p:txBody>
          <a:bodyPr wrap="square" rtlCol="0">
            <a:spAutoFit/>
          </a:bodyPr>
          <a:lstStyle/>
          <a:p>
            <a:r>
              <a:rPr lang="en-US" sz="2400" b="1" dirty="0">
                <a:solidFill>
                  <a:srgbClr val="FF0000"/>
                </a:solidFill>
              </a:rPr>
              <a:t>The USA</a:t>
            </a:r>
          </a:p>
        </p:txBody>
      </p:sp>
    </p:spTree>
    <p:extLst>
      <p:ext uri="{BB962C8B-B14F-4D97-AF65-F5344CB8AC3E}">
        <p14:creationId xmlns:p14="http://schemas.microsoft.com/office/powerpoint/2010/main" val="34414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25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80">
                                          <p:stCondLst>
                                            <p:cond delay="0"/>
                                          </p:stCondLst>
                                        </p:cTn>
                                        <p:tgtEl>
                                          <p:spTgt spid="35"/>
                                        </p:tgtEl>
                                      </p:cBhvr>
                                    </p:animEffect>
                                    <p:anim calcmode="lin" valueType="num">
                                      <p:cBhvr>
                                        <p:cTn id="1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3" dur="26">
                                          <p:stCondLst>
                                            <p:cond delay="650"/>
                                          </p:stCondLst>
                                        </p:cTn>
                                        <p:tgtEl>
                                          <p:spTgt spid="35"/>
                                        </p:tgtEl>
                                      </p:cBhvr>
                                      <p:to x="100000" y="60000"/>
                                    </p:animScale>
                                    <p:animScale>
                                      <p:cBhvr>
                                        <p:cTn id="24" dur="166" decel="50000">
                                          <p:stCondLst>
                                            <p:cond delay="676"/>
                                          </p:stCondLst>
                                        </p:cTn>
                                        <p:tgtEl>
                                          <p:spTgt spid="35"/>
                                        </p:tgtEl>
                                      </p:cBhvr>
                                      <p:to x="100000" y="100000"/>
                                    </p:animScale>
                                    <p:animScale>
                                      <p:cBhvr>
                                        <p:cTn id="25" dur="26">
                                          <p:stCondLst>
                                            <p:cond delay="1312"/>
                                          </p:stCondLst>
                                        </p:cTn>
                                        <p:tgtEl>
                                          <p:spTgt spid="35"/>
                                        </p:tgtEl>
                                      </p:cBhvr>
                                      <p:to x="100000" y="80000"/>
                                    </p:animScale>
                                    <p:animScale>
                                      <p:cBhvr>
                                        <p:cTn id="26" dur="166" decel="50000">
                                          <p:stCondLst>
                                            <p:cond delay="1338"/>
                                          </p:stCondLst>
                                        </p:cTn>
                                        <p:tgtEl>
                                          <p:spTgt spid="35"/>
                                        </p:tgtEl>
                                      </p:cBhvr>
                                      <p:to x="100000" y="100000"/>
                                    </p:animScale>
                                    <p:animScale>
                                      <p:cBhvr>
                                        <p:cTn id="27" dur="26">
                                          <p:stCondLst>
                                            <p:cond delay="1642"/>
                                          </p:stCondLst>
                                        </p:cTn>
                                        <p:tgtEl>
                                          <p:spTgt spid="35"/>
                                        </p:tgtEl>
                                      </p:cBhvr>
                                      <p:to x="100000" y="90000"/>
                                    </p:animScale>
                                    <p:animScale>
                                      <p:cBhvr>
                                        <p:cTn id="28" dur="166" decel="50000">
                                          <p:stCondLst>
                                            <p:cond delay="1668"/>
                                          </p:stCondLst>
                                        </p:cTn>
                                        <p:tgtEl>
                                          <p:spTgt spid="35"/>
                                        </p:tgtEl>
                                      </p:cBhvr>
                                      <p:to x="100000" y="100000"/>
                                    </p:animScale>
                                    <p:animScale>
                                      <p:cBhvr>
                                        <p:cTn id="29" dur="26">
                                          <p:stCondLst>
                                            <p:cond delay="1808"/>
                                          </p:stCondLst>
                                        </p:cTn>
                                        <p:tgtEl>
                                          <p:spTgt spid="35"/>
                                        </p:tgtEl>
                                      </p:cBhvr>
                                      <p:to x="100000" y="95000"/>
                                    </p:animScale>
                                    <p:animScale>
                                      <p:cBhvr>
                                        <p:cTn id="30" dur="166" decel="50000">
                                          <p:stCondLst>
                                            <p:cond delay="1834"/>
                                          </p:stCondLst>
                                        </p:cTn>
                                        <p:tgtEl>
                                          <p:spTgt spid="3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heel(1)">
                                      <p:cBhvr>
                                        <p:cTn id="35"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69348"/>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891565" y="73536"/>
            <a:ext cx="7910912" cy="830997"/>
          </a:xfrm>
          <a:prstGeom prst="rect">
            <a:avLst/>
          </a:prstGeom>
          <a:noFill/>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about the two TV </a:t>
            </a:r>
            <a:r>
              <a:rPr lang="en-US" sz="2400" b="1" dirty="0" err="1">
                <a:effectLst>
                  <a:glow rad="88900">
                    <a:schemeClr val="bg1"/>
                  </a:glow>
                </a:effectLst>
                <a:latin typeface="Arial" panose="020B0604020202020204" pitchFamily="34" charset="0"/>
                <a:cs typeface="Arial" panose="020B0604020202020204" pitchFamily="34" charset="0"/>
              </a:rPr>
              <a:t>programmes</a:t>
            </a:r>
            <a:r>
              <a:rPr lang="en-US" sz="2400" b="1" dirty="0">
                <a:effectLst>
                  <a:glow rad="88900">
                    <a:schemeClr val="bg1"/>
                  </a:glow>
                </a:effectLst>
                <a:latin typeface="Arial" panose="020B0604020202020204" pitchFamily="34" charset="0"/>
                <a:cs typeface="Arial" panose="020B0604020202020204" pitchFamily="34" charset="0"/>
              </a:rPr>
              <a:t> and tick (</a:t>
            </a:r>
            <a:r>
              <a:rPr lang="en-US" sz="2400" b="1" dirty="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dirty="0">
                <a:effectLst>
                  <a:glow rad="88900">
                    <a:schemeClr val="bg1"/>
                  </a:glow>
                </a:effectLst>
                <a:latin typeface="Arial" panose="020B0604020202020204" pitchFamily="34" charset="0"/>
                <a:cs typeface="Arial" panose="020B0604020202020204" pitchFamily="34" charset="0"/>
              </a:rPr>
              <a:t>)  the correct </a:t>
            </a:r>
            <a:r>
              <a:rPr lang="en-US" sz="2400" b="1" dirty="0" err="1">
                <a:effectLst>
                  <a:glow rad="88900">
                    <a:schemeClr val="bg1"/>
                  </a:glow>
                </a:effectLst>
                <a:latin typeface="Arial" panose="020B0604020202020204" pitchFamily="34" charset="0"/>
                <a:cs typeface="Arial" panose="020B0604020202020204" pitchFamily="34" charset="0"/>
              </a:rPr>
              <a:t>programme</a:t>
            </a:r>
            <a:r>
              <a:rPr lang="en-US" sz="2400" b="1" dirty="0">
                <a:effectLst>
                  <a:glow rad="88900">
                    <a:schemeClr val="bg1"/>
                  </a:glow>
                </a:effectLst>
                <a:latin typeface="Arial" panose="020B0604020202020204" pitchFamily="34" charset="0"/>
                <a:cs typeface="Arial" panose="020B0604020202020204" pitchFamily="34" charset="0"/>
              </a:rPr>
              <a:t> in the table. You may tick both.</a:t>
            </a:r>
          </a:p>
        </p:txBody>
      </p:sp>
      <p:sp>
        <p:nvSpPr>
          <p:cNvPr id="7" name="Rounded Rectangle 6"/>
          <p:cNvSpPr/>
          <p:nvPr/>
        </p:nvSpPr>
        <p:spPr>
          <a:xfrm>
            <a:off x="22035" y="1189823"/>
            <a:ext cx="9121966" cy="26991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035" y="4028201"/>
            <a:ext cx="9172608" cy="26991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4834">
            <a:off x="5597094" y="1616058"/>
            <a:ext cx="3283136" cy="1846662"/>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311696" y="1342843"/>
            <a:ext cx="5149066" cy="2492990"/>
          </a:xfrm>
          <a:prstGeom prst="rect">
            <a:avLst/>
          </a:prstGeom>
        </p:spPr>
        <p:txBody>
          <a:bodyPr wrap="square">
            <a:spAutoFit/>
          </a:bodyPr>
          <a:lstStyle/>
          <a:p>
            <a:r>
              <a:rPr lang="en-US" sz="2600" b="1" i="1"/>
              <a:t>Let’s Learn </a:t>
            </a:r>
            <a:r>
              <a:rPr lang="en-US" sz="2600"/>
              <a:t>is an educational TV programme. It makes learning fun. Children love it. It has cute characters and fun songs. People in 80 countries watch it today. Both children and their parents like it.</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17622" y="4155036"/>
            <a:ext cx="1884007" cy="257229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89539" y="4499680"/>
            <a:ext cx="6628931" cy="2092881"/>
          </a:xfrm>
          <a:prstGeom prst="rect">
            <a:avLst/>
          </a:prstGeom>
        </p:spPr>
        <p:txBody>
          <a:bodyPr wrap="square">
            <a:spAutoFit/>
          </a:bodyPr>
          <a:lstStyle/>
          <a:p>
            <a:r>
              <a:rPr lang="en-US" sz="2600" b="1" i="1"/>
              <a:t>Hello Fatty </a:t>
            </a:r>
            <a:r>
              <a:rPr lang="en-US" sz="2600"/>
              <a:t>is a popular TV cartoon. It’s about a clever fox called Fatty and his friend. Together they go to different places. Children around the world enjoy this programme. It’s funny and educational.</a:t>
            </a:r>
          </a:p>
        </p:txBody>
      </p:sp>
    </p:spTree>
    <p:extLst>
      <p:ext uri="{BB962C8B-B14F-4D97-AF65-F5344CB8AC3E}">
        <p14:creationId xmlns:p14="http://schemas.microsoft.com/office/powerpoint/2010/main" val="344140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9078"/>
            <a:ext cx="7886700" cy="1325563"/>
          </a:xfrm>
        </p:spPr>
        <p:txBody>
          <a:bodyPr/>
          <a:lstStyle/>
          <a:p>
            <a:endParaRPr lang="en-US"/>
          </a:p>
        </p:txBody>
      </p:sp>
      <p:sp>
        <p:nvSpPr>
          <p:cNvPr id="3" name="Content Placeholder 2"/>
          <p:cNvSpPr>
            <a:spLocks noGrp="1"/>
          </p:cNvSpPr>
          <p:nvPr>
            <p:ph idx="1"/>
          </p:nvPr>
        </p:nvSpPr>
        <p:spPr>
          <a:xfrm>
            <a:off x="628650" y="2179577"/>
            <a:ext cx="7886700" cy="4351338"/>
          </a:xfrm>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22716211"/>
              </p:ext>
            </p:extLst>
          </p:nvPr>
        </p:nvGraphicFramePr>
        <p:xfrm>
          <a:off x="511038" y="1038351"/>
          <a:ext cx="8460954" cy="5766424"/>
        </p:xfrm>
        <a:graphic>
          <a:graphicData uri="http://schemas.openxmlformats.org/drawingml/2006/table">
            <a:tbl>
              <a:tblPr firstRow="1" bandRow="1">
                <a:tableStyleId>{BC89EF96-8CEA-46FF-86C4-4CE0E7609802}</a:tableStyleId>
              </a:tblPr>
              <a:tblGrid>
                <a:gridCol w="5100808">
                  <a:extLst>
                    <a:ext uri="{9D8B030D-6E8A-4147-A177-3AD203B41FA5}">
                      <a16:colId xmlns:a16="http://schemas.microsoft.com/office/drawing/2014/main" val="20000"/>
                    </a:ext>
                  </a:extLst>
                </a:gridCol>
                <a:gridCol w="1685581">
                  <a:extLst>
                    <a:ext uri="{9D8B030D-6E8A-4147-A177-3AD203B41FA5}">
                      <a16:colId xmlns:a16="http://schemas.microsoft.com/office/drawing/2014/main" val="20001"/>
                    </a:ext>
                  </a:extLst>
                </a:gridCol>
                <a:gridCol w="1674565">
                  <a:extLst>
                    <a:ext uri="{9D8B030D-6E8A-4147-A177-3AD203B41FA5}">
                      <a16:colId xmlns:a16="http://schemas.microsoft.com/office/drawing/2014/main" val="20002"/>
                    </a:ext>
                  </a:extLst>
                </a:gridCol>
              </a:tblGrid>
              <a:tr h="960304">
                <a:tc>
                  <a:txBody>
                    <a:bodyPr/>
                    <a:lstStyle/>
                    <a:p>
                      <a:pPr algn="ctr"/>
                      <a:endParaRPr lang="en-US" sz="2800" b="1" dirty="0">
                        <a:solidFill>
                          <a:schemeClr val="tx1"/>
                        </a:solidFill>
                      </a:endParaRPr>
                    </a:p>
                  </a:txBody>
                  <a:tcPr marL="111464" marR="111464" marT="55732" marB="55732" anchor="ctr">
                    <a:solidFill>
                      <a:schemeClr val="accent6">
                        <a:lumMod val="40000"/>
                        <a:lumOff val="60000"/>
                      </a:schemeClr>
                    </a:solidFill>
                  </a:tcPr>
                </a:tc>
                <a:tc>
                  <a:txBody>
                    <a:bodyPr/>
                    <a:lstStyle/>
                    <a:p>
                      <a:pPr algn="ctr"/>
                      <a:r>
                        <a:rPr lang="en-US" sz="2800" b="1" dirty="0"/>
                        <a:t>Let’s Learn</a:t>
                      </a:r>
                      <a:endParaRPr lang="en-US" sz="2800" b="1" dirty="0">
                        <a:solidFill>
                          <a:schemeClr val="tx1"/>
                        </a:solidFill>
                      </a:endParaRPr>
                    </a:p>
                  </a:txBody>
                  <a:tcPr marL="111464" marR="111464" marT="55732" marB="55732" anchor="ctr">
                    <a:solidFill>
                      <a:schemeClr val="accent6">
                        <a:lumMod val="40000"/>
                        <a:lumOff val="60000"/>
                      </a:schemeClr>
                    </a:solidFill>
                  </a:tcPr>
                </a:tc>
                <a:tc>
                  <a:txBody>
                    <a:bodyPr/>
                    <a:lstStyle/>
                    <a:p>
                      <a:pPr algn="ctr"/>
                      <a:r>
                        <a:rPr lang="en-US" sz="2800" b="1" dirty="0"/>
                        <a:t>Hello Fatty</a:t>
                      </a:r>
                      <a:endParaRPr lang="en-US" sz="2800" b="1" dirty="0">
                        <a:solidFill>
                          <a:schemeClr val="tx1"/>
                        </a:solidFill>
                      </a:endParaRPr>
                    </a:p>
                  </a:txBody>
                  <a:tcPr marL="111464" marR="111464" marT="55732" marB="55732" anchor="ctr">
                    <a:solidFill>
                      <a:schemeClr val="accent6">
                        <a:lumMod val="40000"/>
                        <a:lumOff val="60000"/>
                      </a:schemeClr>
                    </a:solidFill>
                  </a:tcPr>
                </a:tc>
                <a:extLst>
                  <a:ext uri="{0D108BD9-81ED-4DB2-BD59-A6C34878D82A}">
                    <a16:rowId xmlns:a16="http://schemas.microsoft.com/office/drawing/2014/main" val="10000"/>
                  </a:ext>
                </a:extLst>
              </a:tr>
              <a:tr h="960304">
                <a:tc>
                  <a:txBody>
                    <a:bodyPr/>
                    <a:lstStyle/>
                    <a:p>
                      <a:r>
                        <a:rPr lang="en-US" sz="2400" b="1" dirty="0">
                          <a:solidFill>
                            <a:srgbClr val="0070C0"/>
                          </a:solidFill>
                        </a:rPr>
                        <a:t>1. </a:t>
                      </a:r>
                      <a:r>
                        <a:rPr lang="en-US" sz="2400" b="1" dirty="0"/>
                        <a:t>It’s educational.</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dirty="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1"/>
                  </a:ext>
                </a:extLst>
              </a:tr>
              <a:tr h="960304">
                <a:tc>
                  <a:txBody>
                    <a:bodyPr/>
                    <a:lstStyle/>
                    <a:p>
                      <a:r>
                        <a:rPr lang="en-US" sz="2400" b="1" kern="1200" dirty="0">
                          <a:solidFill>
                            <a:srgbClr val="0070C0"/>
                          </a:solidFill>
                          <a:latin typeface="+mn-lt"/>
                          <a:ea typeface="+mn-ea"/>
                          <a:cs typeface="+mn-cs"/>
                        </a:rPr>
                        <a:t>2.</a:t>
                      </a:r>
                      <a:r>
                        <a:rPr lang="en-US" sz="2400" b="1" dirty="0"/>
                        <a:t> It has viewers from 80 countries.</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2"/>
                  </a:ext>
                </a:extLst>
              </a:tr>
              <a:tr h="960304">
                <a:tc>
                  <a:txBody>
                    <a:bodyPr/>
                    <a:lstStyle/>
                    <a:p>
                      <a:r>
                        <a:rPr lang="en-US" sz="2400" b="1" kern="1200">
                          <a:solidFill>
                            <a:srgbClr val="0070C0"/>
                          </a:solidFill>
                          <a:latin typeface="+mn-lt"/>
                          <a:ea typeface="+mn-ea"/>
                          <a:cs typeface="+mn-cs"/>
                        </a:rPr>
                        <a:t>3.</a:t>
                      </a:r>
                      <a:r>
                        <a:rPr lang="en-US" sz="2400" b="1"/>
                        <a:t> Its main character is a clever fox.</a:t>
                      </a:r>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3"/>
                  </a:ext>
                </a:extLst>
              </a:tr>
              <a:tr h="960304">
                <a:tc>
                  <a:txBody>
                    <a:bodyPr/>
                    <a:lstStyle/>
                    <a:p>
                      <a:r>
                        <a:rPr lang="en-US" sz="2400" b="1" kern="1200">
                          <a:solidFill>
                            <a:srgbClr val="0070C0"/>
                          </a:solidFill>
                          <a:latin typeface="+mn-lt"/>
                          <a:ea typeface="+mn-ea"/>
                          <a:cs typeface="+mn-cs"/>
                        </a:rPr>
                        <a:t>4. </a:t>
                      </a:r>
                      <a:r>
                        <a:rPr lang="en-US" sz="2400" b="1"/>
                        <a:t>Both parents and children enjoy it.</a:t>
                      </a:r>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4"/>
                  </a:ext>
                </a:extLst>
              </a:tr>
              <a:tr h="960304">
                <a:tc>
                  <a:txBody>
                    <a:bodyPr/>
                    <a:lstStyle/>
                    <a:p>
                      <a:r>
                        <a:rPr lang="en-US" sz="2400" b="1" kern="1200" dirty="0">
                          <a:solidFill>
                            <a:srgbClr val="0070C0"/>
                          </a:solidFill>
                          <a:latin typeface="+mn-lt"/>
                          <a:ea typeface="+mn-ea"/>
                          <a:cs typeface="+mn-cs"/>
                        </a:rPr>
                        <a:t>5. </a:t>
                      </a:r>
                      <a:r>
                        <a:rPr lang="en-US" sz="2400" b="1" dirty="0"/>
                        <a:t>It’s a cartoon.</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dirty="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C2413A1D-7A09-417C-B92A-87D4EC729CFD}"/>
              </a:ext>
            </a:extLst>
          </p:cNvPr>
          <p:cNvSpPr txBox="1"/>
          <p:nvPr/>
        </p:nvSpPr>
        <p:spPr>
          <a:xfrm>
            <a:off x="5997678" y="2300729"/>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7" name="TextBox 6">
            <a:extLst>
              <a:ext uri="{FF2B5EF4-FFF2-40B4-BE49-F238E27FC236}">
                <a16:creationId xmlns:a16="http://schemas.microsoft.com/office/drawing/2014/main" id="{B86FEEE0-C60A-4599-9DFF-BACED59597D9}"/>
              </a:ext>
            </a:extLst>
          </p:cNvPr>
          <p:cNvSpPr txBox="1"/>
          <p:nvPr/>
        </p:nvSpPr>
        <p:spPr>
          <a:xfrm>
            <a:off x="7712057" y="2300729"/>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8" name="TextBox 7">
            <a:extLst>
              <a:ext uri="{FF2B5EF4-FFF2-40B4-BE49-F238E27FC236}">
                <a16:creationId xmlns:a16="http://schemas.microsoft.com/office/drawing/2014/main" id="{ABA13820-5294-4806-8137-BFA6903750DF}"/>
              </a:ext>
            </a:extLst>
          </p:cNvPr>
          <p:cNvSpPr txBox="1"/>
          <p:nvPr/>
        </p:nvSpPr>
        <p:spPr>
          <a:xfrm>
            <a:off x="5997678" y="3121726"/>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9" name="TextBox 8">
            <a:extLst>
              <a:ext uri="{FF2B5EF4-FFF2-40B4-BE49-F238E27FC236}">
                <a16:creationId xmlns:a16="http://schemas.microsoft.com/office/drawing/2014/main" id="{C83E6B23-3F5B-44AD-928A-81C30F7A1C77}"/>
              </a:ext>
            </a:extLst>
          </p:cNvPr>
          <p:cNvSpPr txBox="1"/>
          <p:nvPr/>
        </p:nvSpPr>
        <p:spPr>
          <a:xfrm>
            <a:off x="7712057" y="4064521"/>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0" name="TextBox 9">
            <a:extLst>
              <a:ext uri="{FF2B5EF4-FFF2-40B4-BE49-F238E27FC236}">
                <a16:creationId xmlns:a16="http://schemas.microsoft.com/office/drawing/2014/main" id="{E9DBE73D-075F-4BE0-BA6A-B6694D229787}"/>
              </a:ext>
            </a:extLst>
          </p:cNvPr>
          <p:cNvSpPr txBox="1"/>
          <p:nvPr/>
        </p:nvSpPr>
        <p:spPr>
          <a:xfrm>
            <a:off x="5997678" y="5032074"/>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1" name="TextBox 10">
            <a:extLst>
              <a:ext uri="{FF2B5EF4-FFF2-40B4-BE49-F238E27FC236}">
                <a16:creationId xmlns:a16="http://schemas.microsoft.com/office/drawing/2014/main" id="{79E1A06A-7CD4-4151-9EBB-9A04F18C1BA0}"/>
              </a:ext>
            </a:extLst>
          </p:cNvPr>
          <p:cNvSpPr txBox="1"/>
          <p:nvPr/>
        </p:nvSpPr>
        <p:spPr>
          <a:xfrm>
            <a:off x="7712057" y="5987827"/>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3" name="Rectangle 12"/>
          <p:cNvSpPr/>
          <p:nvPr/>
        </p:nvSpPr>
        <p:spPr>
          <a:xfrm>
            <a:off x="843791" y="264790"/>
            <a:ext cx="8034738" cy="461665"/>
          </a:xfrm>
          <a:prstGeom prst="rect">
            <a:avLst/>
          </a:prstGeom>
        </p:spPr>
        <p:txBody>
          <a:bodyPr wrap="square">
            <a:spAutoFit/>
          </a:bodyPr>
          <a:lstStyle/>
          <a:p>
            <a:r>
              <a:rPr lang="en-GB" sz="2400" b="1" dirty="0">
                <a:cs typeface="Times New Roman" pitchFamily="18" charset="0"/>
              </a:rPr>
              <a:t>* Tick (</a:t>
            </a:r>
            <a:r>
              <a:rPr lang="en-US" sz="2400" b="1" dirty="0">
                <a:solidFill>
                  <a:srgbClr val="FF0000"/>
                </a:solidFill>
                <a:sym typeface="Wingdings 2" panose="05020102010507070707" pitchFamily="18" charset="2"/>
              </a:rPr>
              <a:t></a:t>
            </a:r>
            <a:r>
              <a:rPr lang="en-GB" sz="2400" b="1" dirty="0">
                <a:cs typeface="Times New Roman" pitchFamily="18" charset="0"/>
              </a:rPr>
              <a:t>)  the correct programme in the table. </a:t>
            </a:r>
            <a:endParaRPr lang="en-US" sz="2400" b="1" dirty="0">
              <a:cs typeface="Times New Roman" pitchFamily="18" charset="0"/>
            </a:endParaRPr>
          </a:p>
        </p:txBody>
      </p:sp>
    </p:spTree>
    <p:extLst>
      <p:ext uri="{BB962C8B-B14F-4D97-AF65-F5344CB8AC3E}">
        <p14:creationId xmlns:p14="http://schemas.microsoft.com/office/powerpoint/2010/main" val="14708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1683</TotalTime>
  <Words>541</Words>
  <Application>Microsoft Office PowerPoint</Application>
  <PresentationFormat>On-screen Show (4:3)</PresentationFormat>
  <Paragraphs>80</Paragraphs>
  <Slides>13</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.VnBlack</vt:lpstr>
      <vt:lpstr>.VnBodoni</vt:lpstr>
      <vt:lpstr>.VnTifani Heavy</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116</cp:revision>
  <dcterms:created xsi:type="dcterms:W3CDTF">2020-12-09T02:04:09Z</dcterms:created>
  <dcterms:modified xsi:type="dcterms:W3CDTF">2023-01-17T17:31:40Z</dcterms:modified>
</cp:coreProperties>
</file>