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Grand Hotel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hHGoZly+nt5sAYDBfLB9sPVzCL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A3BF0A-A30C-48EF-8433-77A6021B1E7E}">
  <a:tblStyle styleId="{A7A3BF0A-A30C-48EF-8433-77A6021B1E7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GrandHotel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7"/>
          <p:cNvSpPr txBox="1"/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pic>
        <p:nvPicPr>
          <p:cNvPr id="10" name="Google Shape;1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7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2" name="Google Shape;12;p17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7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7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7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7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7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20;p17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1" name="Google Shape;21;p17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7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7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7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7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7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7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Google Shape;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650797">
            <a:off x="34137" y="555494"/>
            <a:ext cx="771875" cy="159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0773" y="2679300"/>
            <a:ext cx="1050854" cy="17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hasCustomPrompt="1" type="title"/>
          </p:nvPr>
        </p:nvSpPr>
        <p:spPr>
          <a:xfrm>
            <a:off x="1403700" y="1335450"/>
            <a:ext cx="6336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9" name="Google Shape;229;p26"/>
          <p:cNvSpPr txBox="1"/>
          <p:nvPr>
            <p:ph idx="1" type="body"/>
          </p:nvPr>
        </p:nvSpPr>
        <p:spPr>
          <a:xfrm>
            <a:off x="1403675" y="3298950"/>
            <a:ext cx="6336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230" name="Google Shape;23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26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32" name="Google Shape;232;p26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26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41" name="Google Shape;241;p26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9" name="Google Shape;2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89828">
            <a:off x="582525" y="1984591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88118">
            <a:off x="940181" y="465018"/>
            <a:ext cx="817012" cy="96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8094000" y="2477574"/>
            <a:ext cx="1146650" cy="196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ctrTitle"/>
          </p:nvPr>
        </p:nvSpPr>
        <p:spPr>
          <a:xfrm>
            <a:off x="3782150" y="746137"/>
            <a:ext cx="4641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" name="Google Shape;33;p18"/>
          <p:cNvSpPr txBox="1"/>
          <p:nvPr>
            <p:ph idx="1" type="subTitle"/>
          </p:nvPr>
        </p:nvSpPr>
        <p:spPr>
          <a:xfrm>
            <a:off x="4006420" y="3894563"/>
            <a:ext cx="4098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4" name="Google Shape;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1251" y="407500"/>
            <a:ext cx="1313251" cy="224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36;p18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37" name="Google Shape;37;p18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8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8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8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8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18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46" name="Google Shape;46;p18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8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8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8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8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8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57" name="Google Shape;5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9"/>
          <p:cNvGrpSpPr/>
          <p:nvPr/>
        </p:nvGrpSpPr>
        <p:grpSpPr>
          <a:xfrm flipH="1"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59" name="Google Shape;59;p19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9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9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9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9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9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9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9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19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68" name="Google Shape;68;p19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9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9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9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9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9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" name="Google Shape;7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8325" y="380426"/>
            <a:ext cx="1006650" cy="20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411980">
            <a:off x="8022300" y="541287"/>
            <a:ext cx="408475" cy="70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75" y="1978100"/>
            <a:ext cx="1074100" cy="200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/>
          <p:nvPr>
            <p:ph type="title"/>
          </p:nvPr>
        </p:nvSpPr>
        <p:spPr>
          <a:xfrm>
            <a:off x="1954350" y="2329138"/>
            <a:ext cx="5235300" cy="14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" name="Google Shape;82;p20"/>
          <p:cNvSpPr txBox="1"/>
          <p:nvPr>
            <p:ph idx="1" type="subTitle"/>
          </p:nvPr>
        </p:nvSpPr>
        <p:spPr>
          <a:xfrm>
            <a:off x="2982300" y="3631350"/>
            <a:ext cx="3179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3" name="Google Shape;83;p20"/>
          <p:cNvSpPr txBox="1"/>
          <p:nvPr>
            <p:ph idx="2" type="title"/>
          </p:nvPr>
        </p:nvSpPr>
        <p:spPr>
          <a:xfrm>
            <a:off x="3489975" y="1236038"/>
            <a:ext cx="21639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grpSp>
        <p:nvGrpSpPr>
          <p:cNvPr id="84" name="Google Shape;84;p20"/>
          <p:cNvGrpSpPr/>
          <p:nvPr/>
        </p:nvGrpSpPr>
        <p:grpSpPr>
          <a:xfrm flipH="1"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85" name="Google Shape;85;p20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0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0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20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94" name="Google Shape;94;p20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0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0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0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0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0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94800" y="2482110"/>
            <a:ext cx="1076779" cy="201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787088" y="368662"/>
            <a:ext cx="1345450" cy="15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1183100" y="2900958"/>
            <a:ext cx="30612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899704" y="2900958"/>
            <a:ext cx="30612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3" type="title"/>
          </p:nvPr>
        </p:nvSpPr>
        <p:spPr>
          <a:xfrm>
            <a:off x="1183100" y="2507200"/>
            <a:ext cx="30612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4" type="title"/>
          </p:nvPr>
        </p:nvSpPr>
        <p:spPr>
          <a:xfrm>
            <a:off x="4899705" y="2507200"/>
            <a:ext cx="30612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1" name="Google Shape;111;p21"/>
          <p:cNvGrpSpPr/>
          <p:nvPr/>
        </p:nvGrpSpPr>
        <p:grpSpPr>
          <a:xfrm flipH="1"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12" name="Google Shape;112;p21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86729">
            <a:off x="7817850" y="783625"/>
            <a:ext cx="1391375" cy="16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">
            <a:off x="-78175" y="2465301"/>
            <a:ext cx="1193100" cy="204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21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23" name="Google Shape;123;p21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38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1656450" y="1800400"/>
            <a:ext cx="5831100" cy="23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381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135" name="Google Shape;135;p22"/>
          <p:cNvGrpSpPr/>
          <p:nvPr/>
        </p:nvGrpSpPr>
        <p:grpSpPr>
          <a:xfrm flipH="1"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36" name="Google Shape;136;p22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2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2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2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2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22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45" name="Google Shape;145;p22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2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8325" y="380426"/>
            <a:ext cx="1006650" cy="20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25" y="213095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411980">
            <a:off x="8022300" y="541287"/>
            <a:ext cx="408475" cy="70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1889250" y="1586700"/>
            <a:ext cx="5365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23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60" name="Google Shape;160;p23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3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69" name="Google Shape;169;p23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19575" y="-3975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50450">
            <a:off x="7980405" y="2524260"/>
            <a:ext cx="1212794" cy="207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>
            <p:ph type="title"/>
          </p:nvPr>
        </p:nvSpPr>
        <p:spPr>
          <a:xfrm>
            <a:off x="1915975" y="1114413"/>
            <a:ext cx="53121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2" name="Google Shape;182;p24"/>
          <p:cNvSpPr txBox="1"/>
          <p:nvPr>
            <p:ph idx="1" type="subTitle"/>
          </p:nvPr>
        </p:nvSpPr>
        <p:spPr>
          <a:xfrm>
            <a:off x="1916025" y="2490388"/>
            <a:ext cx="5312100" cy="15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183" name="Google Shape;183;p24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84" name="Google Shape;184;p24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24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93" name="Google Shape;193;p24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1" name="Google Shape;2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584475">
            <a:off x="770133" y="22700"/>
            <a:ext cx="1022209" cy="19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299352">
            <a:off x="1230783" y="2340477"/>
            <a:ext cx="268442" cy="46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730655">
            <a:off x="592157" y="2634473"/>
            <a:ext cx="149251" cy="25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408252">
            <a:off x="8117861" y="2006925"/>
            <a:ext cx="902018" cy="18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6213" y="3457850"/>
            <a:ext cx="1105300" cy="13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>
            <p:ph type="title"/>
          </p:nvPr>
        </p:nvSpPr>
        <p:spPr>
          <a:xfrm>
            <a:off x="713225" y="2034600"/>
            <a:ext cx="3102600" cy="10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209" name="Google Shape;209;p25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10" name="Google Shape;210;p25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25"/>
          <p:cNvGrpSpPr/>
          <p:nvPr/>
        </p:nvGrpSpPr>
        <p:grpSpPr>
          <a:xfrm flipH="1"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19" name="Google Shape;219;p25"/>
            <p:cNvSpPr/>
            <p:nvPr/>
          </p:nvSpPr>
          <p:spPr>
            <a:xfrm>
              <a:off x="335525" y="2058375"/>
              <a:ext cx="6911800" cy="1713550"/>
            </a:xfrm>
            <a:custGeom>
              <a:rect b="b" l="l" r="r" t="t"/>
              <a:pathLst>
                <a:path extrusionOk="0" fill="none" h="68542" w="276472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245800" y="1896900"/>
              <a:ext cx="2556850" cy="1730200"/>
            </a:xfrm>
            <a:custGeom>
              <a:rect b="b" l="l" r="r" t="t"/>
              <a:pathLst>
                <a:path extrusionOk="0" fill="none" h="69208" w="102274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3942000" y="3579675"/>
              <a:ext cx="3389900" cy="66650"/>
            </a:xfrm>
            <a:custGeom>
              <a:rect b="b" l="l" r="r" t="t"/>
              <a:pathLst>
                <a:path extrusionOk="0" fill="none" h="2666" w="135596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cap="rnd" cmpd="sng" w="166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3166604" y="3630178"/>
              <a:ext cx="40524" cy="27438"/>
            </a:xfrm>
            <a:custGeom>
              <a:rect b="b" l="l" r="r" t="t"/>
              <a:pathLst>
                <a:path extrusionOk="0" h="2083" w="3077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3375229" y="3627096"/>
              <a:ext cx="35124" cy="29427"/>
            </a:xfrm>
            <a:custGeom>
              <a:rect b="b" l="l" r="r" t="t"/>
              <a:pathLst>
                <a:path extrusionOk="0" h="2234" w="2667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3268552" y="3632879"/>
              <a:ext cx="35124" cy="24488"/>
            </a:xfrm>
            <a:custGeom>
              <a:rect b="b" l="l" r="r" t="t"/>
              <a:pathLst>
                <a:path extrusionOk="0" h="1859" w="2667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3486633" y="3632536"/>
              <a:ext cx="30976" cy="27570"/>
            </a:xfrm>
            <a:custGeom>
              <a:rect b="b" l="l" r="r" t="t"/>
              <a:pathLst>
                <a:path extrusionOk="0" h="2093" w="2352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3589253" y="3632879"/>
              <a:ext cx="31068" cy="24988"/>
            </a:xfrm>
            <a:custGeom>
              <a:rect b="b" l="l" r="r" t="t"/>
              <a:pathLst>
                <a:path extrusionOk="0" h="1897" w="2359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lt1"/>
            </a:gs>
            <a:gs pos="100000">
              <a:schemeClr val="accent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b="0" i="0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b="0" i="0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b="0" i="0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b="0" i="0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b="0" i="0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b="0" i="0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b="0" i="0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b="0" i="0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b="0" i="0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4.png"/><Relationship Id="rId7" Type="http://schemas.openxmlformats.org/officeDocument/2006/relationships/image" Target="../media/image14.png"/><Relationship Id="rId8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"/>
          <p:cNvSpPr txBox="1"/>
          <p:nvPr>
            <p:ph type="title"/>
          </p:nvPr>
        </p:nvSpPr>
        <p:spPr>
          <a:xfrm>
            <a:off x="716215" y="402506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Trò chơi: Thông điệp bí ẩn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58" name="Google Shape;258;p1"/>
          <p:cNvGrpSpPr/>
          <p:nvPr/>
        </p:nvGrpSpPr>
        <p:grpSpPr>
          <a:xfrm>
            <a:off x="445006" y="1350892"/>
            <a:ext cx="2796511" cy="1420645"/>
            <a:chOff x="448242" y="1246649"/>
            <a:chExt cx="2796511" cy="1420645"/>
          </a:xfrm>
        </p:grpSpPr>
        <p:sp>
          <p:nvSpPr>
            <p:cNvPr id="259" name="Google Shape;259;p1"/>
            <p:cNvSpPr txBox="1"/>
            <p:nvPr/>
          </p:nvSpPr>
          <p:spPr>
            <a:xfrm>
              <a:off x="448242" y="1246649"/>
              <a:ext cx="2525400" cy="46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Grand Hotel"/>
                  <a:ea typeface="Grand Hotel"/>
                  <a:cs typeface="Grand Hotel"/>
                  <a:sym typeface="Grand Hotel"/>
                </a:rPr>
                <a:t>Luật chơi </a:t>
              </a:r>
              <a:endPara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60" name="Google Shape;260;p1"/>
            <p:cNvSpPr txBox="1"/>
            <p:nvPr/>
          </p:nvSpPr>
          <p:spPr>
            <a:xfrm>
              <a:off x="719451" y="2033694"/>
              <a:ext cx="2525302" cy="63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261" name="Google Shape;261;p1"/>
          <p:cNvGrpSpPr/>
          <p:nvPr/>
        </p:nvGrpSpPr>
        <p:grpSpPr>
          <a:xfrm>
            <a:off x="1123597" y="2060478"/>
            <a:ext cx="1142148" cy="1379094"/>
            <a:chOff x="3564866" y="1499997"/>
            <a:chExt cx="326473" cy="366639"/>
          </a:xfrm>
        </p:grpSpPr>
        <p:sp>
          <p:nvSpPr>
            <p:cNvPr id="262" name="Google Shape;262;p1"/>
            <p:cNvSpPr/>
            <p:nvPr/>
          </p:nvSpPr>
          <p:spPr>
            <a:xfrm>
              <a:off x="3595284" y="1499997"/>
              <a:ext cx="263389" cy="366404"/>
            </a:xfrm>
            <a:custGeom>
              <a:rect b="b" l="l" r="r" t="t"/>
              <a:pathLst>
                <a:path extrusionOk="0" h="14021" w="10079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7789" y="14020"/>
                  </a:lnTo>
                  <a:cubicBezTo>
                    <a:pt x="8453" y="14020"/>
                    <a:pt x="8991" y="13482"/>
                    <a:pt x="8991" y="12818"/>
                  </a:cubicBezTo>
                  <a:lnTo>
                    <a:pt x="8991" y="1154"/>
                  </a:lnTo>
                  <a:cubicBezTo>
                    <a:pt x="8991" y="548"/>
                    <a:pt x="9472" y="38"/>
                    <a:pt x="10078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3623690" y="1499997"/>
              <a:ext cx="234983" cy="366404"/>
            </a:xfrm>
            <a:custGeom>
              <a:rect b="b" l="l" r="r" t="t"/>
              <a:pathLst>
                <a:path extrusionOk="0" h="14021" w="8992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6702" y="14020"/>
                  </a:lnTo>
                  <a:cubicBezTo>
                    <a:pt x="7366" y="14020"/>
                    <a:pt x="7904" y="13482"/>
                    <a:pt x="7904" y="12818"/>
                  </a:cubicBezTo>
                  <a:lnTo>
                    <a:pt x="7904" y="1154"/>
                  </a:lnTo>
                  <a:cubicBezTo>
                    <a:pt x="7904" y="548"/>
                    <a:pt x="8385" y="38"/>
                    <a:pt x="8991" y="0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3830241" y="1499997"/>
              <a:ext cx="61098" cy="87204"/>
            </a:xfrm>
            <a:custGeom>
              <a:rect b="b" l="l" r="r" t="t"/>
              <a:pathLst>
                <a:path extrusionOk="0" h="3337" w="2338">
                  <a:moveTo>
                    <a:pt x="1164" y="0"/>
                  </a:moveTo>
                  <a:cubicBezTo>
                    <a:pt x="520" y="0"/>
                    <a:pt x="0" y="519"/>
                    <a:pt x="0" y="1164"/>
                  </a:cubicBezTo>
                  <a:lnTo>
                    <a:pt x="0" y="3337"/>
                  </a:lnTo>
                  <a:lnTo>
                    <a:pt x="1616" y="3337"/>
                  </a:lnTo>
                  <a:cubicBezTo>
                    <a:pt x="2010" y="3337"/>
                    <a:pt x="2337" y="3010"/>
                    <a:pt x="2337" y="2616"/>
                  </a:cubicBezTo>
                  <a:lnTo>
                    <a:pt x="2337" y="1164"/>
                  </a:lnTo>
                  <a:cubicBezTo>
                    <a:pt x="2337" y="519"/>
                    <a:pt x="1818" y="0"/>
                    <a:pt x="1174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3564866" y="1779431"/>
              <a:ext cx="230724" cy="87204"/>
            </a:xfrm>
            <a:custGeom>
              <a:rect b="b" l="l" r="r" t="t"/>
              <a:pathLst>
                <a:path extrusionOk="0" h="3337" w="8829">
                  <a:moveTo>
                    <a:pt x="722" y="0"/>
                  </a:moveTo>
                  <a:cubicBezTo>
                    <a:pt x="318" y="0"/>
                    <a:pt x="1" y="317"/>
                    <a:pt x="1" y="721"/>
                  </a:cubicBezTo>
                  <a:lnTo>
                    <a:pt x="1" y="2173"/>
                  </a:lnTo>
                  <a:cubicBezTo>
                    <a:pt x="1" y="2241"/>
                    <a:pt x="1" y="2317"/>
                    <a:pt x="20" y="2394"/>
                  </a:cubicBezTo>
                  <a:cubicBezTo>
                    <a:pt x="126" y="2933"/>
                    <a:pt x="607" y="3327"/>
                    <a:pt x="1155" y="3337"/>
                  </a:cubicBezTo>
                  <a:lnTo>
                    <a:pt x="8828" y="3337"/>
                  </a:lnTo>
                  <a:lnTo>
                    <a:pt x="8828" y="3327"/>
                  </a:lnTo>
                  <a:cubicBezTo>
                    <a:pt x="8328" y="3260"/>
                    <a:pt x="7925" y="2885"/>
                    <a:pt x="7828" y="2385"/>
                  </a:cubicBezTo>
                  <a:cubicBezTo>
                    <a:pt x="7819" y="2317"/>
                    <a:pt x="7809" y="2241"/>
                    <a:pt x="7809" y="2173"/>
                  </a:cubicBezTo>
                  <a:lnTo>
                    <a:pt x="7809" y="721"/>
                  </a:lnTo>
                  <a:cubicBezTo>
                    <a:pt x="7809" y="317"/>
                    <a:pt x="7482" y="0"/>
                    <a:pt x="7088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3565389" y="1841993"/>
              <a:ext cx="230201" cy="24643"/>
            </a:xfrm>
            <a:custGeom>
              <a:rect b="b" l="l" r="r" t="t"/>
              <a:pathLst>
                <a:path extrusionOk="0" h="943" w="8809">
                  <a:moveTo>
                    <a:pt x="0" y="0"/>
                  </a:moveTo>
                  <a:cubicBezTo>
                    <a:pt x="106" y="539"/>
                    <a:pt x="587" y="933"/>
                    <a:pt x="1135" y="943"/>
                  </a:cubicBezTo>
                  <a:lnTo>
                    <a:pt x="8808" y="943"/>
                  </a:lnTo>
                  <a:lnTo>
                    <a:pt x="8808" y="933"/>
                  </a:lnTo>
                  <a:cubicBezTo>
                    <a:pt x="8308" y="866"/>
                    <a:pt x="7905" y="491"/>
                    <a:pt x="7818" y="0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3635659" y="1593708"/>
              <a:ext cx="153737" cy="11368"/>
            </a:xfrm>
            <a:custGeom>
              <a:rect b="b" l="l" r="r" t="t"/>
              <a:pathLst>
                <a:path extrusionOk="0" h="435" w="5883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5581" y="433"/>
                  </a:lnTo>
                  <a:cubicBezTo>
                    <a:pt x="5587" y="434"/>
                    <a:pt x="5593" y="434"/>
                    <a:pt x="5599" y="434"/>
                  </a:cubicBezTo>
                  <a:cubicBezTo>
                    <a:pt x="5883" y="434"/>
                    <a:pt x="5883" y="0"/>
                    <a:pt x="5599" y="0"/>
                  </a:cubicBezTo>
                  <a:cubicBezTo>
                    <a:pt x="5593" y="0"/>
                    <a:pt x="5587" y="0"/>
                    <a:pt x="5581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3635659" y="1639675"/>
              <a:ext cx="152901" cy="11368"/>
            </a:xfrm>
            <a:custGeom>
              <a:rect b="b" l="l" r="r" t="t"/>
              <a:pathLst>
                <a:path extrusionOk="0" h="435" w="5851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5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1"/>
                    <a:pt x="5581" y="2"/>
                  </a:cubicBezTo>
                  <a:lnTo>
                    <a:pt x="302" y="2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3635659" y="1685668"/>
              <a:ext cx="152901" cy="11368"/>
            </a:xfrm>
            <a:custGeom>
              <a:rect b="b" l="l" r="r" t="t"/>
              <a:pathLst>
                <a:path extrusionOk="0" h="435" w="5851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3635659" y="1731661"/>
              <a:ext cx="152901" cy="11368"/>
            </a:xfrm>
            <a:custGeom>
              <a:rect b="b" l="l" r="r" t="t"/>
              <a:pathLst>
                <a:path extrusionOk="0" h="435" w="5851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4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1"/>
          <p:cNvSpPr txBox="1"/>
          <p:nvPr/>
        </p:nvSpPr>
        <p:spPr>
          <a:xfrm>
            <a:off x="2830801" y="2014130"/>
            <a:ext cx="5187772" cy="137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+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Hãy quan sát những bức tranh dưới đây và cho biết mối bức tranh đang nói về vấn đề gì?</a:t>
            </a:r>
            <a:endParaRPr b="0"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+Mỗi hình ảnh sẽ có thời gian là 15s, trả lời đúng được thưởng 2*.</a:t>
            </a:r>
            <a:endParaRPr b="0"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"/>
          <p:cNvSpPr txBox="1"/>
          <p:nvPr>
            <p:ph type="title"/>
          </p:nvPr>
        </p:nvSpPr>
        <p:spPr>
          <a:xfrm>
            <a:off x="-1211600" y="363359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II. Phần 2: Trình bay bài nói</a:t>
            </a:r>
            <a:endParaRPr/>
          </a:p>
        </p:txBody>
      </p:sp>
      <p:pic>
        <p:nvPicPr>
          <p:cNvPr id="367" name="Google Shape;3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34889">
            <a:off x="6153600" y="3861929"/>
            <a:ext cx="704601" cy="607089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7680000" dist="28575">
              <a:srgbClr val="000000">
                <a:alpha val="8627"/>
              </a:srgbClr>
            </a:outerShdw>
          </a:effectLst>
        </p:spPr>
      </p:pic>
      <p:pic>
        <p:nvPicPr>
          <p:cNvPr id="368" name="Google Shape;3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34889">
            <a:off x="3618298" y="2479037"/>
            <a:ext cx="704601" cy="607089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7680000" dist="28575">
              <a:srgbClr val="000000">
                <a:alpha val="8627"/>
              </a:srgbClr>
            </a:outerShdw>
          </a:effectLst>
        </p:spPr>
      </p:pic>
      <p:sp>
        <p:nvSpPr>
          <p:cNvPr id="369" name="Google Shape;369;p10"/>
          <p:cNvSpPr txBox="1"/>
          <p:nvPr/>
        </p:nvSpPr>
        <p:spPr>
          <a:xfrm>
            <a:off x="3591354" y="2518653"/>
            <a:ext cx="8175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01</a:t>
            </a:r>
            <a:endParaRPr b="0" i="0" sz="2800" u="none" cap="none" strike="noStrike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370" name="Google Shape;370;p10"/>
          <p:cNvGrpSpPr/>
          <p:nvPr/>
        </p:nvGrpSpPr>
        <p:grpSpPr>
          <a:xfrm>
            <a:off x="6041926" y="664397"/>
            <a:ext cx="2286351" cy="3882271"/>
            <a:chOff x="4329549" y="24701"/>
            <a:chExt cx="2286351" cy="3882271"/>
          </a:xfrm>
        </p:grpSpPr>
        <p:grpSp>
          <p:nvGrpSpPr>
            <p:cNvPr id="371" name="Google Shape;371;p10"/>
            <p:cNvGrpSpPr/>
            <p:nvPr/>
          </p:nvGrpSpPr>
          <p:grpSpPr>
            <a:xfrm>
              <a:off x="4329549" y="24701"/>
              <a:ext cx="2286351" cy="2400312"/>
              <a:chOff x="4782500" y="24701"/>
              <a:chExt cx="2286351" cy="2400312"/>
            </a:xfrm>
          </p:grpSpPr>
          <p:sp>
            <p:nvSpPr>
              <p:cNvPr id="372" name="Google Shape;372;p10"/>
              <p:cNvSpPr txBox="1"/>
              <p:nvPr/>
            </p:nvSpPr>
            <p:spPr>
              <a:xfrm>
                <a:off x="4786751" y="24701"/>
                <a:ext cx="22821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chemeClr val="dk1"/>
                    </a:solidFill>
                    <a:latin typeface="Grand Hotel"/>
                    <a:ea typeface="Grand Hotel"/>
                    <a:cs typeface="Grand Hotel"/>
                    <a:sym typeface="Grand Hotel"/>
                  </a:rPr>
                  <a:t>Giai đoạn 2:</a:t>
                </a:r>
                <a:endParaRPr b="0" i="0" sz="3200" u="none" cap="none" strike="noStrike">
                  <a:solidFill>
                    <a:schemeClr val="dk1"/>
                  </a:solidFill>
                  <a:latin typeface="Grand Hotel"/>
                  <a:ea typeface="Grand Hotel"/>
                  <a:cs typeface="Grand Hotel"/>
                  <a:sym typeface="Grand Hotel"/>
                </a:endParaRPr>
              </a:p>
            </p:txBody>
          </p:sp>
          <p:sp>
            <p:nvSpPr>
              <p:cNvPr id="373" name="Google Shape;373;p10"/>
              <p:cNvSpPr txBox="1"/>
              <p:nvPr/>
            </p:nvSpPr>
            <p:spPr>
              <a:xfrm>
                <a:off x="4782500" y="1558013"/>
                <a:ext cx="2282100" cy="86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374" name="Google Shape;374;p10"/>
            <p:cNvSpPr txBox="1"/>
            <p:nvPr/>
          </p:nvSpPr>
          <p:spPr>
            <a:xfrm>
              <a:off x="4352653" y="3273372"/>
              <a:ext cx="8175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Grand Hotel"/>
                  <a:ea typeface="Grand Hotel"/>
                  <a:cs typeface="Grand Hotel"/>
                  <a:sym typeface="Grand Hotel"/>
                </a:rPr>
                <a:t>02</a:t>
              </a:r>
              <a:endParaRPr b="0" i="0" sz="28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</p:grpSp>
      <p:cxnSp>
        <p:nvCxnSpPr>
          <p:cNvPr id="375" name="Google Shape;375;p10"/>
          <p:cNvCxnSpPr>
            <a:stCxn id="369" idx="3"/>
          </p:cNvCxnSpPr>
          <p:nvPr/>
        </p:nvCxnSpPr>
        <p:spPr>
          <a:xfrm>
            <a:off x="4408854" y="2835453"/>
            <a:ext cx="1658700" cy="1385700"/>
          </a:xfrm>
          <a:prstGeom prst="straightConnector1">
            <a:avLst/>
          </a:prstGeom>
          <a:noFill/>
          <a:ln cap="flat" cmpd="sng" w="19050">
            <a:solidFill>
              <a:srgbClr val="5D412D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376" name="Google Shape;376;p10"/>
          <p:cNvGrpSpPr/>
          <p:nvPr/>
        </p:nvGrpSpPr>
        <p:grpSpPr>
          <a:xfrm>
            <a:off x="705962" y="1463474"/>
            <a:ext cx="2354112" cy="1414981"/>
            <a:chOff x="705962" y="1463474"/>
            <a:chExt cx="2354112" cy="1414981"/>
          </a:xfrm>
        </p:grpSpPr>
        <p:sp>
          <p:nvSpPr>
            <p:cNvPr id="377" name="Google Shape;377;p10"/>
            <p:cNvSpPr txBox="1"/>
            <p:nvPr/>
          </p:nvSpPr>
          <p:spPr>
            <a:xfrm>
              <a:off x="777974" y="1463474"/>
              <a:ext cx="2282100" cy="53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5D412D"/>
                  </a:solidFill>
                  <a:latin typeface="Grand Hotel"/>
                  <a:ea typeface="Grand Hotel"/>
                  <a:cs typeface="Grand Hotel"/>
                  <a:sym typeface="Grand Hotel"/>
                </a:rPr>
                <a:t>Giai đoạn 1: </a:t>
              </a:r>
              <a:endParaRPr b="0" i="0" sz="3200" u="none" cap="none" strike="noStrike">
                <a:solidFill>
                  <a:srgbClr val="5D412D"/>
                </a:solidFill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378" name="Google Shape;378;p10"/>
            <p:cNvSpPr txBox="1"/>
            <p:nvPr/>
          </p:nvSpPr>
          <p:spPr>
            <a:xfrm>
              <a:off x="705962" y="2011455"/>
              <a:ext cx="2282100" cy="8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5D412D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379" name="Google Shape;379;p10"/>
          <p:cNvGrpSpPr/>
          <p:nvPr/>
        </p:nvGrpSpPr>
        <p:grpSpPr>
          <a:xfrm>
            <a:off x="706244" y="1681044"/>
            <a:ext cx="357932" cy="342676"/>
            <a:chOff x="3943638" y="3815072"/>
            <a:chExt cx="357932" cy="342676"/>
          </a:xfrm>
        </p:grpSpPr>
        <p:sp>
          <p:nvSpPr>
            <p:cNvPr id="380" name="Google Shape;380;p10"/>
            <p:cNvSpPr/>
            <p:nvPr/>
          </p:nvSpPr>
          <p:spPr>
            <a:xfrm>
              <a:off x="4136918" y="3996389"/>
              <a:ext cx="87215" cy="87514"/>
            </a:xfrm>
            <a:custGeom>
              <a:rect b="b" l="l" r="r" t="t"/>
              <a:pathLst>
                <a:path extrusionOk="0" h="5845" w="5825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4173750" y="4034240"/>
              <a:ext cx="127820" cy="123508"/>
            </a:xfrm>
            <a:custGeom>
              <a:rect b="b" l="l" r="r" t="t"/>
              <a:pathLst>
                <a:path extrusionOk="0" h="8249" w="8537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4173750" y="4042969"/>
              <a:ext cx="122460" cy="114779"/>
            </a:xfrm>
            <a:custGeom>
              <a:rect b="b" l="l" r="r" t="t"/>
              <a:pathLst>
                <a:path extrusionOk="0" h="7666" w="8179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3943638" y="3815072"/>
              <a:ext cx="268846" cy="245235"/>
            </a:xfrm>
            <a:custGeom>
              <a:rect b="b" l="l" r="r" t="t"/>
              <a:pathLst>
                <a:path extrusionOk="0" h="16379" w="17956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3974795" y="3843715"/>
              <a:ext cx="206516" cy="187860"/>
            </a:xfrm>
            <a:custGeom>
              <a:rect b="b" l="l" r="r" t="t"/>
              <a:pathLst>
                <a:path extrusionOk="0" h="12547" w="13793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819E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3973538" y="3863538"/>
              <a:ext cx="178817" cy="167857"/>
            </a:xfrm>
            <a:custGeom>
              <a:rect b="b" l="l" r="r" t="t"/>
              <a:pathLst>
                <a:path extrusionOk="0" h="11211" w="11943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4028008" y="3869842"/>
              <a:ext cx="102202" cy="29017"/>
            </a:xfrm>
            <a:custGeom>
              <a:rect b="b" l="l" r="r" t="t"/>
              <a:pathLst>
                <a:path extrusionOk="0" h="1938" w="6826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173750" y="4034240"/>
              <a:ext cx="51640" cy="50936"/>
            </a:xfrm>
            <a:custGeom>
              <a:rect b="b" l="l" r="r" t="t"/>
              <a:pathLst>
                <a:path extrusionOk="0" h="3402" w="3449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B68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173750" y="4042969"/>
              <a:ext cx="36533" cy="42207"/>
            </a:xfrm>
            <a:custGeom>
              <a:rect b="b" l="l" r="r" t="t"/>
              <a:pathLst>
                <a:path extrusionOk="0" h="2819" w="244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" name="Google Shape;389;p10"/>
          <p:cNvSpPr txBox="1"/>
          <p:nvPr/>
        </p:nvSpPr>
        <p:spPr>
          <a:xfrm>
            <a:off x="385017" y="2222607"/>
            <a:ext cx="3045379" cy="219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 bạn một nhóm, các bạn lần lượt trình bày bài nói đánh giá và nhận xét vào phiếu.</a:t>
            </a:r>
            <a:endParaRPr b="0"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Nộp lại phiếu đánh giá cho GV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0"/>
          <p:cNvSpPr/>
          <p:nvPr/>
        </p:nvSpPr>
        <p:spPr>
          <a:xfrm>
            <a:off x="888544" y="1881910"/>
            <a:ext cx="178817" cy="167857"/>
          </a:xfrm>
          <a:custGeom>
            <a:rect b="b" l="l" r="r" t="t"/>
            <a:pathLst>
              <a:path extrusionOk="0" h="11211" w="11943">
                <a:moveTo>
                  <a:pt x="3134" y="1"/>
                </a:moveTo>
                <a:cubicBezTo>
                  <a:pt x="2923" y="148"/>
                  <a:pt x="2734" y="337"/>
                  <a:pt x="2545" y="527"/>
                </a:cubicBezTo>
                <a:cubicBezTo>
                  <a:pt x="1" y="3070"/>
                  <a:pt x="148" y="7254"/>
                  <a:pt x="2860" y="9651"/>
                </a:cubicBezTo>
                <a:cubicBezTo>
                  <a:pt x="4056" y="10699"/>
                  <a:pt x="5530" y="11211"/>
                  <a:pt x="6995" y="11211"/>
                </a:cubicBezTo>
                <a:cubicBezTo>
                  <a:pt x="8853" y="11211"/>
                  <a:pt x="10697" y="10388"/>
                  <a:pt x="11943" y="8789"/>
                </a:cubicBezTo>
                <a:lnTo>
                  <a:pt x="11943" y="8789"/>
                </a:lnTo>
                <a:cubicBezTo>
                  <a:pt x="10805" y="9668"/>
                  <a:pt x="9455" y="10100"/>
                  <a:pt x="8111" y="10100"/>
                </a:cubicBezTo>
                <a:cubicBezTo>
                  <a:pt x="6499" y="10100"/>
                  <a:pt x="4896" y="9479"/>
                  <a:pt x="3680" y="8263"/>
                </a:cubicBezTo>
                <a:cubicBezTo>
                  <a:pt x="1452" y="6035"/>
                  <a:pt x="1220" y="2482"/>
                  <a:pt x="3134" y="1"/>
                </a:cubicBezTo>
                <a:close/>
              </a:path>
            </a:pathLst>
          </a:custGeom>
          <a:solidFill>
            <a:srgbClr val="5D412D">
              <a:alpha val="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" name="Google Shape;391;p10"/>
          <p:cNvGrpSpPr/>
          <p:nvPr/>
        </p:nvGrpSpPr>
        <p:grpSpPr>
          <a:xfrm>
            <a:off x="5940718" y="832022"/>
            <a:ext cx="357932" cy="342676"/>
            <a:chOff x="3943638" y="3815072"/>
            <a:chExt cx="357932" cy="342676"/>
          </a:xfrm>
        </p:grpSpPr>
        <p:sp>
          <p:nvSpPr>
            <p:cNvPr id="392" name="Google Shape;392;p10"/>
            <p:cNvSpPr/>
            <p:nvPr/>
          </p:nvSpPr>
          <p:spPr>
            <a:xfrm>
              <a:off x="4136918" y="3996389"/>
              <a:ext cx="87215" cy="87514"/>
            </a:xfrm>
            <a:custGeom>
              <a:rect b="b" l="l" r="r" t="t"/>
              <a:pathLst>
                <a:path extrusionOk="0" h="5845" w="5825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4173750" y="4034240"/>
              <a:ext cx="127820" cy="123508"/>
            </a:xfrm>
            <a:custGeom>
              <a:rect b="b" l="l" r="r" t="t"/>
              <a:pathLst>
                <a:path extrusionOk="0" h="8249" w="8537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4173750" y="4042969"/>
              <a:ext cx="122460" cy="114779"/>
            </a:xfrm>
            <a:custGeom>
              <a:rect b="b" l="l" r="r" t="t"/>
              <a:pathLst>
                <a:path extrusionOk="0" h="7666" w="8179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943638" y="3815072"/>
              <a:ext cx="268846" cy="245235"/>
            </a:xfrm>
            <a:custGeom>
              <a:rect b="b" l="l" r="r" t="t"/>
              <a:pathLst>
                <a:path extrusionOk="0" h="16379" w="17956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974795" y="3843715"/>
              <a:ext cx="206516" cy="187860"/>
            </a:xfrm>
            <a:custGeom>
              <a:rect b="b" l="l" r="r" t="t"/>
              <a:pathLst>
                <a:path extrusionOk="0" h="12547" w="13793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819E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973538" y="3863538"/>
              <a:ext cx="178817" cy="167857"/>
            </a:xfrm>
            <a:custGeom>
              <a:rect b="b" l="l" r="r" t="t"/>
              <a:pathLst>
                <a:path extrusionOk="0" h="11211" w="11943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028008" y="3869842"/>
              <a:ext cx="102202" cy="29017"/>
            </a:xfrm>
            <a:custGeom>
              <a:rect b="b" l="l" r="r" t="t"/>
              <a:pathLst>
                <a:path extrusionOk="0" h="1938" w="6826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173750" y="4034240"/>
              <a:ext cx="51640" cy="50936"/>
            </a:xfrm>
            <a:custGeom>
              <a:rect b="b" l="l" r="r" t="t"/>
              <a:pathLst>
                <a:path extrusionOk="0" h="3402" w="3449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B68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173750" y="4042969"/>
              <a:ext cx="36533" cy="42207"/>
            </a:xfrm>
            <a:custGeom>
              <a:rect b="b" l="l" r="r" t="t"/>
              <a:pathLst>
                <a:path extrusionOk="0" h="2819" w="244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0"/>
          <p:cNvSpPr/>
          <p:nvPr/>
        </p:nvSpPr>
        <p:spPr>
          <a:xfrm>
            <a:off x="6030277" y="1352897"/>
            <a:ext cx="178817" cy="167857"/>
          </a:xfrm>
          <a:custGeom>
            <a:rect b="b" l="l" r="r" t="t"/>
            <a:pathLst>
              <a:path extrusionOk="0" h="11211" w="11943">
                <a:moveTo>
                  <a:pt x="3134" y="1"/>
                </a:moveTo>
                <a:cubicBezTo>
                  <a:pt x="2923" y="148"/>
                  <a:pt x="2734" y="337"/>
                  <a:pt x="2545" y="527"/>
                </a:cubicBezTo>
                <a:cubicBezTo>
                  <a:pt x="1" y="3070"/>
                  <a:pt x="148" y="7254"/>
                  <a:pt x="2860" y="9651"/>
                </a:cubicBezTo>
                <a:cubicBezTo>
                  <a:pt x="4056" y="10699"/>
                  <a:pt x="5530" y="11211"/>
                  <a:pt x="6995" y="11211"/>
                </a:cubicBezTo>
                <a:cubicBezTo>
                  <a:pt x="8853" y="11211"/>
                  <a:pt x="10697" y="10388"/>
                  <a:pt x="11943" y="8789"/>
                </a:cubicBezTo>
                <a:lnTo>
                  <a:pt x="11943" y="8789"/>
                </a:lnTo>
                <a:cubicBezTo>
                  <a:pt x="10805" y="9668"/>
                  <a:pt x="9455" y="10100"/>
                  <a:pt x="8111" y="10100"/>
                </a:cubicBezTo>
                <a:cubicBezTo>
                  <a:pt x="6499" y="10100"/>
                  <a:pt x="4896" y="9479"/>
                  <a:pt x="3680" y="8263"/>
                </a:cubicBezTo>
                <a:cubicBezTo>
                  <a:pt x="1452" y="6035"/>
                  <a:pt x="1220" y="2482"/>
                  <a:pt x="3134" y="1"/>
                </a:cubicBezTo>
                <a:close/>
              </a:path>
            </a:pathLst>
          </a:custGeom>
          <a:solidFill>
            <a:srgbClr val="5D412D">
              <a:alpha val="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0"/>
          <p:cNvSpPr txBox="1"/>
          <p:nvPr/>
        </p:nvSpPr>
        <p:spPr>
          <a:xfrm>
            <a:off x="5582105" y="1357927"/>
            <a:ext cx="3209413" cy="2299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GV gọi một số HS lên bảng trình bày bài nói của mình (Có thể sử dụng phương tiện hỗ trợ PPT, Video...). 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Các HS khác đánh giá và nhận xét vào phiếu.</a:t>
            </a:r>
            <a:endParaRPr b="0"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1"/>
          <p:cNvSpPr txBox="1"/>
          <p:nvPr>
            <p:ph type="title"/>
          </p:nvPr>
        </p:nvSpPr>
        <p:spPr>
          <a:xfrm>
            <a:off x="-2499567" y="162923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Những lưu ý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11"/>
          <p:cNvGrpSpPr/>
          <p:nvPr/>
        </p:nvGrpSpPr>
        <p:grpSpPr>
          <a:xfrm>
            <a:off x="489088" y="970224"/>
            <a:ext cx="8248691" cy="962825"/>
            <a:chOff x="489033" y="1354445"/>
            <a:chExt cx="8248691" cy="962825"/>
          </a:xfrm>
        </p:grpSpPr>
        <p:grpSp>
          <p:nvGrpSpPr>
            <p:cNvPr id="409" name="Google Shape;409;p11"/>
            <p:cNvGrpSpPr/>
            <p:nvPr/>
          </p:nvGrpSpPr>
          <p:grpSpPr>
            <a:xfrm>
              <a:off x="489033" y="1354445"/>
              <a:ext cx="7934417" cy="869555"/>
              <a:chOff x="489033" y="1354445"/>
              <a:chExt cx="7934417" cy="869555"/>
            </a:xfrm>
          </p:grpSpPr>
          <p:sp>
            <p:nvSpPr>
              <p:cNvPr id="410" name="Google Shape;410;p11"/>
              <p:cNvSpPr txBox="1"/>
              <p:nvPr/>
            </p:nvSpPr>
            <p:spPr>
              <a:xfrm>
                <a:off x="489033" y="1354445"/>
                <a:ext cx="1740300" cy="8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US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Lưu ý 1</a:t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1"/>
              <p:cNvSpPr txBox="1"/>
              <p:nvPr/>
            </p:nvSpPr>
            <p:spPr>
              <a:xfrm>
                <a:off x="4396850" y="1354600"/>
                <a:ext cx="4026600" cy="8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412" name="Google Shape;412;p11"/>
            <p:cNvGrpSpPr/>
            <p:nvPr/>
          </p:nvGrpSpPr>
          <p:grpSpPr>
            <a:xfrm>
              <a:off x="2229333" y="1393940"/>
              <a:ext cx="6508391" cy="923330"/>
              <a:chOff x="2229333" y="1393940"/>
              <a:chExt cx="6508391" cy="923330"/>
            </a:xfrm>
          </p:grpSpPr>
          <p:sp>
            <p:nvSpPr>
              <p:cNvPr id="413" name="Google Shape;413;p11"/>
              <p:cNvSpPr/>
              <p:nvPr/>
            </p:nvSpPr>
            <p:spPr>
              <a:xfrm>
                <a:off x="3039238" y="1403350"/>
                <a:ext cx="771900" cy="7719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4" name="Google Shape;414;p11"/>
              <p:cNvCxnSpPr>
                <a:stCxn id="413" idx="6"/>
                <a:endCxn id="411" idx="1"/>
              </p:cNvCxnSpPr>
              <p:nvPr/>
            </p:nvCxnSpPr>
            <p:spPr>
              <a:xfrm>
                <a:off x="3811138" y="1789300"/>
                <a:ext cx="585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5D412D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415" name="Google Shape;415;p11"/>
              <p:cNvCxnSpPr>
                <a:stCxn id="410" idx="3"/>
                <a:endCxn id="413" idx="2"/>
              </p:cNvCxnSpPr>
              <p:nvPr/>
            </p:nvCxnSpPr>
            <p:spPr>
              <a:xfrm>
                <a:off x="2229333" y="1789145"/>
                <a:ext cx="810000" cy="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5D412D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grpSp>
            <p:nvGrpSpPr>
              <p:cNvPr id="416" name="Google Shape;416;p11"/>
              <p:cNvGrpSpPr/>
              <p:nvPr/>
            </p:nvGrpSpPr>
            <p:grpSpPr>
              <a:xfrm>
                <a:off x="3238143" y="1607484"/>
                <a:ext cx="373984" cy="363622"/>
                <a:chOff x="3512070" y="1956222"/>
                <a:chExt cx="373984" cy="363622"/>
              </a:xfrm>
            </p:grpSpPr>
            <p:sp>
              <p:nvSpPr>
                <p:cNvPr id="417" name="Google Shape;417;p11"/>
                <p:cNvSpPr/>
                <p:nvPr/>
              </p:nvSpPr>
              <p:spPr>
                <a:xfrm>
                  <a:off x="3547316" y="2232314"/>
                  <a:ext cx="316069" cy="53841"/>
                </a:xfrm>
                <a:custGeom>
                  <a:rect b="b" l="l" r="r" t="t"/>
                  <a:pathLst>
                    <a:path extrusionOk="0" h="3596" w="21110">
                      <a:moveTo>
                        <a:pt x="1809" y="1"/>
                      </a:moveTo>
                      <a:cubicBezTo>
                        <a:pt x="800" y="1"/>
                        <a:pt x="1" y="799"/>
                        <a:pt x="1" y="1788"/>
                      </a:cubicBezTo>
                      <a:cubicBezTo>
                        <a:pt x="1" y="2776"/>
                        <a:pt x="800" y="3596"/>
                        <a:pt x="1809" y="3596"/>
                      </a:cubicBezTo>
                      <a:lnTo>
                        <a:pt x="21109" y="3596"/>
                      </a:lnTo>
                      <a:lnTo>
                        <a:pt x="2110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11"/>
                <p:cNvSpPr/>
                <p:nvPr/>
              </p:nvSpPr>
              <p:spPr>
                <a:xfrm>
                  <a:off x="3548903" y="2232314"/>
                  <a:ext cx="314482" cy="53841"/>
                </a:xfrm>
                <a:custGeom>
                  <a:rect b="b" l="l" r="r" t="t"/>
                  <a:pathLst>
                    <a:path extrusionOk="0" h="3596" w="21004">
                      <a:moveTo>
                        <a:pt x="19805" y="1"/>
                      </a:moveTo>
                      <a:lnTo>
                        <a:pt x="19805" y="1640"/>
                      </a:lnTo>
                      <a:cubicBezTo>
                        <a:pt x="19805" y="2061"/>
                        <a:pt x="19469" y="2397"/>
                        <a:pt x="19048" y="2397"/>
                      </a:cubicBezTo>
                      <a:lnTo>
                        <a:pt x="0" y="2397"/>
                      </a:lnTo>
                      <a:cubicBezTo>
                        <a:pt x="252" y="3112"/>
                        <a:pt x="925" y="3596"/>
                        <a:pt x="1703" y="3596"/>
                      </a:cubicBezTo>
                      <a:lnTo>
                        <a:pt x="21003" y="3596"/>
                      </a:lnTo>
                      <a:lnTo>
                        <a:pt x="21003" y="1"/>
                      </a:lnTo>
                      <a:close/>
                    </a:path>
                  </a:pathLst>
                </a:custGeom>
                <a:solidFill>
                  <a:srgbClr val="5D412D">
                    <a:alpha val="9803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11"/>
                <p:cNvSpPr/>
                <p:nvPr/>
              </p:nvSpPr>
              <p:spPr>
                <a:xfrm>
                  <a:off x="3515215" y="2198312"/>
                  <a:ext cx="370524" cy="121217"/>
                </a:xfrm>
                <a:custGeom>
                  <a:rect b="b" l="l" r="r" t="t"/>
                  <a:pathLst>
                    <a:path extrusionOk="0" h="8096" w="24747">
                      <a:moveTo>
                        <a:pt x="3953" y="1"/>
                      </a:moveTo>
                      <a:cubicBezTo>
                        <a:pt x="1746" y="64"/>
                        <a:pt x="0" y="1851"/>
                        <a:pt x="0" y="4038"/>
                      </a:cubicBezTo>
                      <a:cubicBezTo>
                        <a:pt x="0" y="6245"/>
                        <a:pt x="1746" y="8032"/>
                        <a:pt x="3953" y="8095"/>
                      </a:cubicBezTo>
                      <a:lnTo>
                        <a:pt x="24010" y="8095"/>
                      </a:lnTo>
                      <a:cubicBezTo>
                        <a:pt x="24410" y="8095"/>
                        <a:pt x="24746" y="7759"/>
                        <a:pt x="24746" y="7338"/>
                      </a:cubicBezTo>
                      <a:lnTo>
                        <a:pt x="24746" y="6582"/>
                      </a:lnTo>
                      <a:cubicBezTo>
                        <a:pt x="24746" y="6182"/>
                        <a:pt x="24410" y="5846"/>
                        <a:pt x="24010" y="5846"/>
                      </a:cubicBezTo>
                      <a:lnTo>
                        <a:pt x="3953" y="5867"/>
                      </a:lnTo>
                      <a:cubicBezTo>
                        <a:pt x="2965" y="5867"/>
                        <a:pt x="2166" y="5068"/>
                        <a:pt x="2145" y="4101"/>
                      </a:cubicBezTo>
                      <a:cubicBezTo>
                        <a:pt x="2145" y="3070"/>
                        <a:pt x="2965" y="2251"/>
                        <a:pt x="3995" y="2251"/>
                      </a:cubicBezTo>
                      <a:lnTo>
                        <a:pt x="24010" y="2251"/>
                      </a:lnTo>
                      <a:cubicBezTo>
                        <a:pt x="24410" y="2251"/>
                        <a:pt x="24746" y="1914"/>
                        <a:pt x="24746" y="1515"/>
                      </a:cubicBezTo>
                      <a:lnTo>
                        <a:pt x="24746" y="758"/>
                      </a:lnTo>
                      <a:cubicBezTo>
                        <a:pt x="24746" y="337"/>
                        <a:pt x="24410" y="1"/>
                        <a:pt x="24010" y="1"/>
                      </a:cubicBezTo>
                      <a:close/>
                    </a:path>
                  </a:pathLst>
                </a:custGeom>
                <a:solidFill>
                  <a:srgbClr val="EDB6A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11"/>
                <p:cNvSpPr/>
                <p:nvPr/>
              </p:nvSpPr>
              <p:spPr>
                <a:xfrm>
                  <a:off x="3864628" y="2198626"/>
                  <a:ext cx="21426" cy="33703"/>
                </a:xfrm>
                <a:custGeom>
                  <a:rect b="b" l="l" r="r" t="t"/>
                  <a:pathLst>
                    <a:path extrusionOk="0" h="2251" w="1431">
                      <a:moveTo>
                        <a:pt x="0" y="1"/>
                      </a:moveTo>
                      <a:lnTo>
                        <a:pt x="0" y="2251"/>
                      </a:lnTo>
                      <a:lnTo>
                        <a:pt x="673" y="2251"/>
                      </a:lnTo>
                      <a:cubicBezTo>
                        <a:pt x="1094" y="2251"/>
                        <a:pt x="1430" y="1914"/>
                        <a:pt x="1430" y="1494"/>
                      </a:cubicBezTo>
                      <a:lnTo>
                        <a:pt x="1430" y="758"/>
                      </a:lnTo>
                      <a:cubicBezTo>
                        <a:pt x="1430" y="337"/>
                        <a:pt x="1094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5D412D">
                    <a:alpha val="9803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11"/>
                <p:cNvSpPr/>
                <p:nvPr/>
              </p:nvSpPr>
              <p:spPr>
                <a:xfrm>
                  <a:off x="3864628" y="2286141"/>
                  <a:ext cx="21426" cy="33703"/>
                </a:xfrm>
                <a:custGeom>
                  <a:rect b="b" l="l" r="r" t="t"/>
                  <a:pathLst>
                    <a:path extrusionOk="0" h="2251" w="1431">
                      <a:moveTo>
                        <a:pt x="0" y="1"/>
                      </a:moveTo>
                      <a:lnTo>
                        <a:pt x="0" y="2250"/>
                      </a:lnTo>
                      <a:lnTo>
                        <a:pt x="673" y="2250"/>
                      </a:lnTo>
                      <a:cubicBezTo>
                        <a:pt x="1094" y="2229"/>
                        <a:pt x="1430" y="1914"/>
                        <a:pt x="1430" y="1493"/>
                      </a:cubicBezTo>
                      <a:lnTo>
                        <a:pt x="1430" y="737"/>
                      </a:lnTo>
                      <a:cubicBezTo>
                        <a:pt x="1430" y="337"/>
                        <a:pt x="1094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5D412D">
                    <a:alpha val="9803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11"/>
                <p:cNvSpPr/>
                <p:nvPr/>
              </p:nvSpPr>
              <p:spPr>
                <a:xfrm>
                  <a:off x="3574401" y="2259070"/>
                  <a:ext cx="52583" cy="52838"/>
                </a:xfrm>
                <a:custGeom>
                  <a:rect b="b" l="l" r="r" t="t"/>
                  <a:pathLst>
                    <a:path extrusionOk="0" h="3529" w="3512">
                      <a:moveTo>
                        <a:pt x="736" y="1"/>
                      </a:moveTo>
                      <a:cubicBezTo>
                        <a:pt x="336" y="1"/>
                        <a:pt x="0" y="337"/>
                        <a:pt x="0" y="758"/>
                      </a:cubicBezTo>
                      <a:lnTo>
                        <a:pt x="0" y="2776"/>
                      </a:lnTo>
                      <a:cubicBezTo>
                        <a:pt x="0" y="3200"/>
                        <a:pt x="343" y="3529"/>
                        <a:pt x="740" y="3529"/>
                      </a:cubicBezTo>
                      <a:cubicBezTo>
                        <a:pt x="835" y="3529"/>
                        <a:pt x="933" y="3510"/>
                        <a:pt x="1030" y="3470"/>
                      </a:cubicBezTo>
                      <a:lnTo>
                        <a:pt x="1787" y="3154"/>
                      </a:lnTo>
                      <a:lnTo>
                        <a:pt x="2460" y="3449"/>
                      </a:lnTo>
                      <a:cubicBezTo>
                        <a:pt x="2560" y="3490"/>
                        <a:pt x="2662" y="3510"/>
                        <a:pt x="2760" y="3510"/>
                      </a:cubicBezTo>
                      <a:cubicBezTo>
                        <a:pt x="3160" y="3510"/>
                        <a:pt x="3511" y="3193"/>
                        <a:pt x="3511" y="2755"/>
                      </a:cubicBezTo>
                      <a:lnTo>
                        <a:pt x="3511" y="758"/>
                      </a:lnTo>
                      <a:cubicBezTo>
                        <a:pt x="3511" y="337"/>
                        <a:pt x="3175" y="1"/>
                        <a:pt x="2775" y="1"/>
                      </a:cubicBezTo>
                      <a:close/>
                    </a:path>
                  </a:pathLst>
                </a:custGeom>
                <a:solidFill>
                  <a:srgbClr val="D9EE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1"/>
                <p:cNvSpPr/>
                <p:nvPr/>
              </p:nvSpPr>
              <p:spPr>
                <a:xfrm>
                  <a:off x="3547316" y="1990239"/>
                  <a:ext cx="316069" cy="53841"/>
                </a:xfrm>
                <a:custGeom>
                  <a:rect b="b" l="l" r="r" t="t"/>
                  <a:pathLst>
                    <a:path extrusionOk="0" h="3596" w="21110">
                      <a:moveTo>
                        <a:pt x="1809" y="1"/>
                      </a:moveTo>
                      <a:cubicBezTo>
                        <a:pt x="800" y="1"/>
                        <a:pt x="1" y="800"/>
                        <a:pt x="1" y="1788"/>
                      </a:cubicBezTo>
                      <a:cubicBezTo>
                        <a:pt x="1" y="2776"/>
                        <a:pt x="800" y="3596"/>
                        <a:pt x="1809" y="3596"/>
                      </a:cubicBezTo>
                      <a:lnTo>
                        <a:pt x="21109" y="3596"/>
                      </a:lnTo>
                      <a:lnTo>
                        <a:pt x="2110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11"/>
                <p:cNvSpPr/>
                <p:nvPr/>
              </p:nvSpPr>
              <p:spPr>
                <a:xfrm>
                  <a:off x="3548903" y="1990239"/>
                  <a:ext cx="314482" cy="53841"/>
                </a:xfrm>
                <a:custGeom>
                  <a:rect b="b" l="l" r="r" t="t"/>
                  <a:pathLst>
                    <a:path extrusionOk="0" h="3596" w="21004">
                      <a:moveTo>
                        <a:pt x="19805" y="1"/>
                      </a:moveTo>
                      <a:lnTo>
                        <a:pt x="19805" y="1641"/>
                      </a:lnTo>
                      <a:cubicBezTo>
                        <a:pt x="19805" y="2061"/>
                        <a:pt x="19469" y="2398"/>
                        <a:pt x="19048" y="2398"/>
                      </a:cubicBezTo>
                      <a:lnTo>
                        <a:pt x="0" y="2398"/>
                      </a:lnTo>
                      <a:cubicBezTo>
                        <a:pt x="252" y="3112"/>
                        <a:pt x="925" y="3596"/>
                        <a:pt x="1703" y="3596"/>
                      </a:cubicBezTo>
                      <a:lnTo>
                        <a:pt x="21003" y="3596"/>
                      </a:lnTo>
                      <a:lnTo>
                        <a:pt x="21003" y="1"/>
                      </a:lnTo>
                      <a:close/>
                    </a:path>
                  </a:pathLst>
                </a:custGeom>
                <a:solidFill>
                  <a:srgbClr val="5D412D">
                    <a:alpha val="9803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11"/>
                <p:cNvSpPr/>
                <p:nvPr/>
              </p:nvSpPr>
              <p:spPr>
                <a:xfrm>
                  <a:off x="3512070" y="1956222"/>
                  <a:ext cx="373669" cy="121247"/>
                </a:xfrm>
                <a:custGeom>
                  <a:rect b="b" l="l" r="r" t="t"/>
                  <a:pathLst>
                    <a:path extrusionOk="0" h="8098" w="24957">
                      <a:moveTo>
                        <a:pt x="4049" y="1"/>
                      </a:moveTo>
                      <a:cubicBezTo>
                        <a:pt x="1829" y="1"/>
                        <a:pt x="0" y="1806"/>
                        <a:pt x="0" y="4039"/>
                      </a:cubicBezTo>
                      <a:cubicBezTo>
                        <a:pt x="0" y="6284"/>
                        <a:pt x="1850" y="8097"/>
                        <a:pt x="4086" y="8097"/>
                      </a:cubicBezTo>
                      <a:cubicBezTo>
                        <a:pt x="4112" y="8097"/>
                        <a:pt x="4137" y="8097"/>
                        <a:pt x="4163" y="8097"/>
                      </a:cubicBezTo>
                      <a:lnTo>
                        <a:pt x="24220" y="8097"/>
                      </a:lnTo>
                      <a:cubicBezTo>
                        <a:pt x="24620" y="8097"/>
                        <a:pt x="24956" y="7760"/>
                        <a:pt x="24956" y="7340"/>
                      </a:cubicBezTo>
                      <a:lnTo>
                        <a:pt x="24956" y="6583"/>
                      </a:lnTo>
                      <a:cubicBezTo>
                        <a:pt x="24956" y="6183"/>
                        <a:pt x="24620" y="5847"/>
                        <a:pt x="24220" y="5847"/>
                      </a:cubicBezTo>
                      <a:lnTo>
                        <a:pt x="4163" y="5847"/>
                      </a:lnTo>
                      <a:lnTo>
                        <a:pt x="4163" y="5868"/>
                      </a:lnTo>
                      <a:cubicBezTo>
                        <a:pt x="3175" y="5847"/>
                        <a:pt x="2376" y="5069"/>
                        <a:pt x="2355" y="4102"/>
                      </a:cubicBezTo>
                      <a:cubicBezTo>
                        <a:pt x="2355" y="3072"/>
                        <a:pt x="3175" y="2252"/>
                        <a:pt x="4205" y="2252"/>
                      </a:cubicBezTo>
                      <a:lnTo>
                        <a:pt x="24220" y="2252"/>
                      </a:lnTo>
                      <a:cubicBezTo>
                        <a:pt x="24620" y="2252"/>
                        <a:pt x="24956" y="1915"/>
                        <a:pt x="24956" y="1495"/>
                      </a:cubicBezTo>
                      <a:lnTo>
                        <a:pt x="24956" y="759"/>
                      </a:lnTo>
                      <a:cubicBezTo>
                        <a:pt x="24956" y="339"/>
                        <a:pt x="24620" y="2"/>
                        <a:pt x="24220" y="2"/>
                      </a:cubicBezTo>
                      <a:lnTo>
                        <a:pt x="4163" y="2"/>
                      </a:lnTo>
                      <a:cubicBezTo>
                        <a:pt x="4125" y="1"/>
                        <a:pt x="4087" y="1"/>
                        <a:pt x="4049" y="1"/>
                      </a:cubicBezTo>
                      <a:close/>
                    </a:path>
                  </a:pathLst>
                </a:custGeom>
                <a:solidFill>
                  <a:srgbClr val="84B6A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11"/>
                <p:cNvSpPr/>
                <p:nvPr/>
              </p:nvSpPr>
              <p:spPr>
                <a:xfrm>
                  <a:off x="3864628" y="1956566"/>
                  <a:ext cx="21426" cy="33688"/>
                </a:xfrm>
                <a:custGeom>
                  <a:rect b="b" l="l" r="r" t="t"/>
                  <a:pathLst>
                    <a:path extrusionOk="0" h="2250" w="1431">
                      <a:moveTo>
                        <a:pt x="0" y="0"/>
                      </a:moveTo>
                      <a:lnTo>
                        <a:pt x="0" y="2250"/>
                      </a:lnTo>
                      <a:lnTo>
                        <a:pt x="673" y="2250"/>
                      </a:lnTo>
                      <a:cubicBezTo>
                        <a:pt x="1094" y="2250"/>
                        <a:pt x="1430" y="1913"/>
                        <a:pt x="1430" y="1493"/>
                      </a:cubicBezTo>
                      <a:lnTo>
                        <a:pt x="1430" y="757"/>
                      </a:lnTo>
                      <a:cubicBezTo>
                        <a:pt x="1430" y="337"/>
                        <a:pt x="1094" y="0"/>
                        <a:pt x="673" y="0"/>
                      </a:cubicBezTo>
                      <a:close/>
                    </a:path>
                  </a:pathLst>
                </a:custGeom>
                <a:solidFill>
                  <a:srgbClr val="5D412D">
                    <a:alpha val="9803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11"/>
                <p:cNvSpPr/>
                <p:nvPr/>
              </p:nvSpPr>
              <p:spPr>
                <a:xfrm>
                  <a:off x="3864628" y="2044065"/>
                  <a:ext cx="21426" cy="33703"/>
                </a:xfrm>
                <a:custGeom>
                  <a:rect b="b" l="l" r="r" t="t"/>
                  <a:pathLst>
                    <a:path extrusionOk="0" h="2251" w="1431">
                      <a:moveTo>
                        <a:pt x="0" y="1"/>
                      </a:moveTo>
                      <a:lnTo>
                        <a:pt x="0" y="2251"/>
                      </a:lnTo>
                      <a:lnTo>
                        <a:pt x="673" y="2251"/>
                      </a:lnTo>
                      <a:cubicBezTo>
                        <a:pt x="1094" y="2251"/>
                        <a:pt x="1430" y="1914"/>
                        <a:pt x="1430" y="1494"/>
                      </a:cubicBezTo>
                      <a:lnTo>
                        <a:pt x="1430" y="737"/>
                      </a:lnTo>
                      <a:cubicBezTo>
                        <a:pt x="1430" y="337"/>
                        <a:pt x="1094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5D412D">
                    <a:alpha val="9803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11"/>
                <p:cNvSpPr/>
                <p:nvPr/>
              </p:nvSpPr>
              <p:spPr>
                <a:xfrm>
                  <a:off x="3574401" y="2016995"/>
                  <a:ext cx="52583" cy="52733"/>
                </a:xfrm>
                <a:custGeom>
                  <a:rect b="b" l="l" r="r" t="t"/>
                  <a:pathLst>
                    <a:path extrusionOk="0" h="3522" w="3512">
                      <a:moveTo>
                        <a:pt x="736" y="1"/>
                      </a:moveTo>
                      <a:cubicBezTo>
                        <a:pt x="336" y="1"/>
                        <a:pt x="0" y="337"/>
                        <a:pt x="0" y="758"/>
                      </a:cubicBezTo>
                      <a:lnTo>
                        <a:pt x="0" y="2776"/>
                      </a:lnTo>
                      <a:cubicBezTo>
                        <a:pt x="0" y="3205"/>
                        <a:pt x="349" y="3521"/>
                        <a:pt x="752" y="3521"/>
                      </a:cubicBezTo>
                      <a:cubicBezTo>
                        <a:pt x="843" y="3521"/>
                        <a:pt x="937" y="3505"/>
                        <a:pt x="1030" y="3470"/>
                      </a:cubicBezTo>
                      <a:lnTo>
                        <a:pt x="1787" y="3155"/>
                      </a:lnTo>
                      <a:lnTo>
                        <a:pt x="2460" y="3449"/>
                      </a:lnTo>
                      <a:cubicBezTo>
                        <a:pt x="2560" y="3491"/>
                        <a:pt x="2662" y="3510"/>
                        <a:pt x="2760" y="3510"/>
                      </a:cubicBezTo>
                      <a:cubicBezTo>
                        <a:pt x="3160" y="3510"/>
                        <a:pt x="3511" y="3193"/>
                        <a:pt x="3511" y="2755"/>
                      </a:cubicBezTo>
                      <a:lnTo>
                        <a:pt x="3511" y="758"/>
                      </a:lnTo>
                      <a:cubicBezTo>
                        <a:pt x="3511" y="337"/>
                        <a:pt x="3175" y="1"/>
                        <a:pt x="2775" y="1"/>
                      </a:cubicBezTo>
                      <a:close/>
                    </a:path>
                  </a:pathLst>
                </a:custGeom>
                <a:solidFill>
                  <a:srgbClr val="EDB6A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11"/>
                <p:cNvSpPr/>
                <p:nvPr/>
              </p:nvSpPr>
              <p:spPr>
                <a:xfrm>
                  <a:off x="3536311" y="2111127"/>
                  <a:ext cx="315740" cy="53841"/>
                </a:xfrm>
                <a:custGeom>
                  <a:rect b="b" l="l" r="r" t="t"/>
                  <a:pathLst>
                    <a:path extrusionOk="0" h="3596" w="21088">
                      <a:moveTo>
                        <a:pt x="0" y="0"/>
                      </a:moveTo>
                      <a:lnTo>
                        <a:pt x="0" y="3595"/>
                      </a:lnTo>
                      <a:lnTo>
                        <a:pt x="19300" y="3595"/>
                      </a:lnTo>
                      <a:cubicBezTo>
                        <a:pt x="20289" y="3595"/>
                        <a:pt x="21088" y="2796"/>
                        <a:pt x="21088" y="1808"/>
                      </a:cubicBezTo>
                      <a:cubicBezTo>
                        <a:pt x="21088" y="820"/>
                        <a:pt x="20289" y="0"/>
                        <a:pt x="193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11"/>
                <p:cNvSpPr/>
                <p:nvPr/>
              </p:nvSpPr>
              <p:spPr>
                <a:xfrm>
                  <a:off x="3536311" y="2111127"/>
                  <a:ext cx="315740" cy="53841"/>
                </a:xfrm>
                <a:custGeom>
                  <a:rect b="b" l="l" r="r" t="t"/>
                  <a:pathLst>
                    <a:path extrusionOk="0" h="3596" w="21088">
                      <a:moveTo>
                        <a:pt x="19279" y="0"/>
                      </a:moveTo>
                      <a:cubicBezTo>
                        <a:pt x="19679" y="1178"/>
                        <a:pt x="18817" y="2397"/>
                        <a:pt x="17576" y="2397"/>
                      </a:cubicBezTo>
                      <a:lnTo>
                        <a:pt x="0" y="2397"/>
                      </a:lnTo>
                      <a:lnTo>
                        <a:pt x="0" y="3595"/>
                      </a:lnTo>
                      <a:lnTo>
                        <a:pt x="19300" y="3595"/>
                      </a:lnTo>
                      <a:cubicBezTo>
                        <a:pt x="20289" y="3595"/>
                        <a:pt x="21088" y="2796"/>
                        <a:pt x="21088" y="1808"/>
                      </a:cubicBezTo>
                      <a:cubicBezTo>
                        <a:pt x="21088" y="820"/>
                        <a:pt x="20289" y="0"/>
                        <a:pt x="19300" y="0"/>
                      </a:cubicBezTo>
                      <a:close/>
                    </a:path>
                  </a:pathLst>
                </a:custGeom>
                <a:solidFill>
                  <a:srgbClr val="5D412D">
                    <a:alpha val="9803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11"/>
                <p:cNvSpPr/>
                <p:nvPr/>
              </p:nvSpPr>
              <p:spPr>
                <a:xfrm>
                  <a:off x="3513642" y="2077439"/>
                  <a:ext cx="370509" cy="120888"/>
                </a:xfrm>
                <a:custGeom>
                  <a:rect b="b" l="l" r="r" t="t"/>
                  <a:pathLst>
                    <a:path extrusionOk="0" h="8074" w="24746">
                      <a:moveTo>
                        <a:pt x="757" y="1"/>
                      </a:moveTo>
                      <a:cubicBezTo>
                        <a:pt x="337" y="1"/>
                        <a:pt x="0" y="337"/>
                        <a:pt x="0" y="757"/>
                      </a:cubicBezTo>
                      <a:lnTo>
                        <a:pt x="0" y="1493"/>
                      </a:lnTo>
                      <a:cubicBezTo>
                        <a:pt x="0" y="1914"/>
                        <a:pt x="337" y="2250"/>
                        <a:pt x="757" y="2250"/>
                      </a:cubicBezTo>
                      <a:lnTo>
                        <a:pt x="20772" y="2250"/>
                      </a:lnTo>
                      <a:cubicBezTo>
                        <a:pt x="21782" y="2250"/>
                        <a:pt x="22602" y="3070"/>
                        <a:pt x="22602" y="4079"/>
                      </a:cubicBezTo>
                      <a:cubicBezTo>
                        <a:pt x="22602" y="5067"/>
                        <a:pt x="21803" y="5845"/>
                        <a:pt x="20814" y="5845"/>
                      </a:cubicBezTo>
                      <a:lnTo>
                        <a:pt x="20814" y="5824"/>
                      </a:lnTo>
                      <a:lnTo>
                        <a:pt x="757" y="5824"/>
                      </a:lnTo>
                      <a:cubicBezTo>
                        <a:pt x="337" y="5824"/>
                        <a:pt x="0" y="6161"/>
                        <a:pt x="0" y="6581"/>
                      </a:cubicBezTo>
                      <a:lnTo>
                        <a:pt x="0" y="7338"/>
                      </a:lnTo>
                      <a:cubicBezTo>
                        <a:pt x="0" y="7738"/>
                        <a:pt x="337" y="8074"/>
                        <a:pt x="757" y="8074"/>
                      </a:cubicBezTo>
                      <a:lnTo>
                        <a:pt x="20814" y="8074"/>
                      </a:lnTo>
                      <a:cubicBezTo>
                        <a:pt x="23001" y="8032"/>
                        <a:pt x="24746" y="6224"/>
                        <a:pt x="24746" y="4037"/>
                      </a:cubicBezTo>
                      <a:cubicBezTo>
                        <a:pt x="24746" y="1851"/>
                        <a:pt x="23001" y="64"/>
                        <a:pt x="20814" y="1"/>
                      </a:cubicBezTo>
                      <a:close/>
                    </a:path>
                  </a:pathLst>
                </a:custGeom>
                <a:solidFill>
                  <a:srgbClr val="819EB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p11"/>
                <p:cNvSpPr/>
                <p:nvPr/>
              </p:nvSpPr>
              <p:spPr>
                <a:xfrm>
                  <a:off x="3806385" y="2077753"/>
                  <a:ext cx="77767" cy="120888"/>
                </a:xfrm>
                <a:custGeom>
                  <a:rect b="b" l="l" r="r" t="t"/>
                  <a:pathLst>
                    <a:path extrusionOk="0" h="8074" w="5194">
                      <a:moveTo>
                        <a:pt x="1" y="1"/>
                      </a:moveTo>
                      <a:cubicBezTo>
                        <a:pt x="2188" y="43"/>
                        <a:pt x="3933" y="1851"/>
                        <a:pt x="3933" y="4037"/>
                      </a:cubicBezTo>
                      <a:cubicBezTo>
                        <a:pt x="3933" y="6224"/>
                        <a:pt x="2188" y="8011"/>
                        <a:pt x="1" y="8074"/>
                      </a:cubicBezTo>
                      <a:lnTo>
                        <a:pt x="1262" y="8074"/>
                      </a:lnTo>
                      <a:cubicBezTo>
                        <a:pt x="3449" y="8011"/>
                        <a:pt x="5194" y="6224"/>
                        <a:pt x="5194" y="4037"/>
                      </a:cubicBezTo>
                      <a:cubicBezTo>
                        <a:pt x="5194" y="1851"/>
                        <a:pt x="3449" y="43"/>
                        <a:pt x="1262" y="1"/>
                      </a:cubicBezTo>
                      <a:close/>
                    </a:path>
                  </a:pathLst>
                </a:custGeom>
                <a:solidFill>
                  <a:srgbClr val="5D412D">
                    <a:alpha val="9803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11"/>
                <p:cNvSpPr/>
                <p:nvPr/>
              </p:nvSpPr>
              <p:spPr>
                <a:xfrm>
                  <a:off x="3772397" y="2138182"/>
                  <a:ext cx="52898" cy="52568"/>
                </a:xfrm>
                <a:custGeom>
                  <a:rect b="b" l="l" r="r" t="t"/>
                  <a:pathLst>
                    <a:path extrusionOk="0" h="3511" w="3533">
                      <a:moveTo>
                        <a:pt x="720" y="0"/>
                      </a:moveTo>
                      <a:cubicBezTo>
                        <a:pt x="317" y="0"/>
                        <a:pt x="0" y="329"/>
                        <a:pt x="0" y="737"/>
                      </a:cubicBezTo>
                      <a:lnTo>
                        <a:pt x="0" y="2734"/>
                      </a:lnTo>
                      <a:cubicBezTo>
                        <a:pt x="0" y="3173"/>
                        <a:pt x="365" y="3489"/>
                        <a:pt x="759" y="3489"/>
                      </a:cubicBezTo>
                      <a:cubicBezTo>
                        <a:pt x="856" y="3489"/>
                        <a:pt x="956" y="3470"/>
                        <a:pt x="1052" y="3428"/>
                      </a:cubicBezTo>
                      <a:lnTo>
                        <a:pt x="1745" y="3134"/>
                      </a:lnTo>
                      <a:lnTo>
                        <a:pt x="2502" y="3449"/>
                      </a:lnTo>
                      <a:cubicBezTo>
                        <a:pt x="2599" y="3491"/>
                        <a:pt x="2697" y="3510"/>
                        <a:pt x="2794" y="3510"/>
                      </a:cubicBezTo>
                      <a:cubicBezTo>
                        <a:pt x="3182" y="3510"/>
                        <a:pt x="3532" y="3197"/>
                        <a:pt x="3532" y="2776"/>
                      </a:cubicBezTo>
                      <a:lnTo>
                        <a:pt x="3532" y="737"/>
                      </a:lnTo>
                      <a:cubicBezTo>
                        <a:pt x="3532" y="349"/>
                        <a:pt x="3215" y="0"/>
                        <a:pt x="2811" y="0"/>
                      </a:cubicBezTo>
                      <a:cubicBezTo>
                        <a:pt x="2799" y="0"/>
                        <a:pt x="2787" y="1"/>
                        <a:pt x="2776" y="1"/>
                      </a:cubicBezTo>
                      <a:lnTo>
                        <a:pt x="757" y="1"/>
                      </a:lnTo>
                      <a:cubicBezTo>
                        <a:pt x="745" y="1"/>
                        <a:pt x="732" y="0"/>
                        <a:pt x="720" y="0"/>
                      </a:cubicBezTo>
                      <a:close/>
                    </a:path>
                  </a:pathLst>
                </a:custGeom>
                <a:solidFill>
                  <a:srgbClr val="FDB28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34" name="Google Shape;434;p11"/>
              <p:cNvSpPr txBox="1"/>
              <p:nvPr/>
            </p:nvSpPr>
            <p:spPr>
              <a:xfrm>
                <a:off x="4362602" y="1393940"/>
                <a:ext cx="4375122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Giọng kể phù hợp thay đổi linh hoạt cho phù hợp với nội dung vấn đề (tình cảm, hào sảng, trầm lắng…) </a:t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5" name="Google Shape;435;p11"/>
          <p:cNvGrpSpPr/>
          <p:nvPr/>
        </p:nvGrpSpPr>
        <p:grpSpPr>
          <a:xfrm>
            <a:off x="489088" y="2099392"/>
            <a:ext cx="8250038" cy="1339406"/>
            <a:chOff x="521823" y="2414181"/>
            <a:chExt cx="8250038" cy="1339406"/>
          </a:xfrm>
        </p:grpSpPr>
        <p:grpSp>
          <p:nvGrpSpPr>
            <p:cNvPr id="436" name="Google Shape;436;p11"/>
            <p:cNvGrpSpPr/>
            <p:nvPr/>
          </p:nvGrpSpPr>
          <p:grpSpPr>
            <a:xfrm>
              <a:off x="521823" y="2497600"/>
              <a:ext cx="7901627" cy="869400"/>
              <a:chOff x="521823" y="2497600"/>
              <a:chExt cx="7901627" cy="869400"/>
            </a:xfrm>
          </p:grpSpPr>
          <p:sp>
            <p:nvSpPr>
              <p:cNvPr id="437" name="Google Shape;437;p11"/>
              <p:cNvSpPr txBox="1"/>
              <p:nvPr/>
            </p:nvSpPr>
            <p:spPr>
              <a:xfrm>
                <a:off x="4396850" y="2497600"/>
                <a:ext cx="4026600" cy="8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438" name="Google Shape;438;p11"/>
              <p:cNvSpPr txBox="1"/>
              <p:nvPr/>
            </p:nvSpPr>
            <p:spPr>
              <a:xfrm>
                <a:off x="521823" y="2497600"/>
                <a:ext cx="1740300" cy="8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US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Lưu ý 2</a:t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9" name="Google Shape;439;p11"/>
            <p:cNvSpPr/>
            <p:nvPr/>
          </p:nvSpPr>
          <p:spPr>
            <a:xfrm>
              <a:off x="3039238" y="2546350"/>
              <a:ext cx="771900" cy="7719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0" name="Google Shape;440;p11"/>
            <p:cNvCxnSpPr>
              <a:stCxn id="438" idx="3"/>
              <a:endCxn id="439" idx="2"/>
            </p:cNvCxnSpPr>
            <p:nvPr/>
          </p:nvCxnSpPr>
          <p:spPr>
            <a:xfrm>
              <a:off x="2262123" y="2932300"/>
              <a:ext cx="777000" cy="0"/>
            </a:xfrm>
            <a:prstGeom prst="straightConnector1">
              <a:avLst/>
            </a:prstGeom>
            <a:noFill/>
            <a:ln cap="flat" cmpd="sng" w="19050">
              <a:solidFill>
                <a:srgbClr val="5D41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41" name="Google Shape;441;p11"/>
            <p:cNvCxnSpPr>
              <a:stCxn id="439" idx="6"/>
              <a:endCxn id="437" idx="1"/>
            </p:cNvCxnSpPr>
            <p:nvPr/>
          </p:nvCxnSpPr>
          <p:spPr>
            <a:xfrm>
              <a:off x="3811138" y="2932300"/>
              <a:ext cx="585600" cy="0"/>
            </a:xfrm>
            <a:prstGeom prst="straightConnector1">
              <a:avLst/>
            </a:prstGeom>
            <a:noFill/>
            <a:ln cap="flat" cmpd="sng" w="19050">
              <a:solidFill>
                <a:srgbClr val="5D41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442" name="Google Shape;442;p11"/>
            <p:cNvGrpSpPr/>
            <p:nvPr/>
          </p:nvGrpSpPr>
          <p:grpSpPr>
            <a:xfrm>
              <a:off x="3237687" y="2780730"/>
              <a:ext cx="374898" cy="303154"/>
              <a:chOff x="3952456" y="1524280"/>
              <a:chExt cx="370196" cy="300153"/>
            </a:xfrm>
          </p:grpSpPr>
          <p:sp>
            <p:nvSpPr>
              <p:cNvPr id="443" name="Google Shape;443;p11"/>
              <p:cNvSpPr/>
              <p:nvPr/>
            </p:nvSpPr>
            <p:spPr>
              <a:xfrm>
                <a:off x="3952456" y="1550482"/>
                <a:ext cx="370195" cy="248064"/>
              </a:xfrm>
              <a:custGeom>
                <a:rect b="b" l="l" r="r" t="t"/>
                <a:pathLst>
                  <a:path extrusionOk="0" h="16568" w="24725">
                    <a:moveTo>
                      <a:pt x="484" y="1"/>
                    </a:moveTo>
                    <a:cubicBezTo>
                      <a:pt x="211" y="1"/>
                      <a:pt x="0" y="232"/>
                      <a:pt x="0" y="505"/>
                    </a:cubicBezTo>
                    <a:lnTo>
                      <a:pt x="0" y="16063"/>
                    </a:lnTo>
                    <a:cubicBezTo>
                      <a:pt x="0" y="16337"/>
                      <a:pt x="211" y="16568"/>
                      <a:pt x="484" y="16568"/>
                    </a:cubicBezTo>
                    <a:lnTo>
                      <a:pt x="24241" y="16568"/>
                    </a:lnTo>
                    <a:cubicBezTo>
                      <a:pt x="24515" y="16568"/>
                      <a:pt x="24725" y="16337"/>
                      <a:pt x="24725" y="16063"/>
                    </a:cubicBezTo>
                    <a:lnTo>
                      <a:pt x="24725" y="15138"/>
                    </a:lnTo>
                    <a:lnTo>
                      <a:pt x="24725" y="505"/>
                    </a:lnTo>
                    <a:cubicBezTo>
                      <a:pt x="24725" y="232"/>
                      <a:pt x="24515" y="1"/>
                      <a:pt x="24241" y="1"/>
                    </a:cubicBezTo>
                    <a:close/>
                  </a:path>
                </a:pathLst>
              </a:custGeom>
              <a:solidFill>
                <a:srgbClr val="5D41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3977955" y="1550482"/>
                <a:ext cx="344697" cy="226669"/>
              </a:xfrm>
              <a:custGeom>
                <a:rect b="b" l="l" r="r" t="t"/>
                <a:pathLst>
                  <a:path extrusionOk="0" h="15139" w="23022">
                    <a:moveTo>
                      <a:pt x="21" y="1"/>
                    </a:moveTo>
                    <a:lnTo>
                      <a:pt x="21" y="14634"/>
                    </a:lnTo>
                    <a:cubicBezTo>
                      <a:pt x="0" y="14907"/>
                      <a:pt x="232" y="15138"/>
                      <a:pt x="505" y="15138"/>
                    </a:cubicBezTo>
                    <a:lnTo>
                      <a:pt x="23022" y="15138"/>
                    </a:lnTo>
                    <a:lnTo>
                      <a:pt x="23022" y="505"/>
                    </a:lnTo>
                    <a:cubicBezTo>
                      <a:pt x="23022" y="232"/>
                      <a:pt x="22812" y="1"/>
                      <a:pt x="22538" y="1"/>
                    </a:cubicBezTo>
                    <a:close/>
                  </a:path>
                </a:pathLst>
              </a:custGeom>
              <a:solidFill>
                <a:srgbClr val="B68B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>
                <a:off x="3990232" y="1524280"/>
                <a:ext cx="294644" cy="251613"/>
              </a:xfrm>
              <a:custGeom>
                <a:rect b="b" l="l" r="r" t="t"/>
                <a:pathLst>
                  <a:path extrusionOk="0" h="16805" w="19679">
                    <a:moveTo>
                      <a:pt x="4933" y="0"/>
                    </a:moveTo>
                    <a:cubicBezTo>
                      <a:pt x="3281" y="0"/>
                      <a:pt x="1628" y="347"/>
                      <a:pt x="84" y="1036"/>
                    </a:cubicBezTo>
                    <a:cubicBezTo>
                      <a:pt x="42" y="1057"/>
                      <a:pt x="0" y="1099"/>
                      <a:pt x="0" y="1141"/>
                    </a:cubicBezTo>
                    <a:lnTo>
                      <a:pt x="0" y="16615"/>
                    </a:lnTo>
                    <a:cubicBezTo>
                      <a:pt x="0" y="16688"/>
                      <a:pt x="79" y="16745"/>
                      <a:pt x="142" y="16745"/>
                    </a:cubicBezTo>
                    <a:cubicBezTo>
                      <a:pt x="151" y="16745"/>
                      <a:pt x="160" y="16744"/>
                      <a:pt x="168" y="16741"/>
                    </a:cubicBezTo>
                    <a:cubicBezTo>
                      <a:pt x="1684" y="16071"/>
                      <a:pt x="3301" y="15739"/>
                      <a:pt x="4918" y="15739"/>
                    </a:cubicBezTo>
                    <a:cubicBezTo>
                      <a:pt x="6597" y="15739"/>
                      <a:pt x="8276" y="16097"/>
                      <a:pt x="9840" y="16804"/>
                    </a:cubicBezTo>
                    <a:cubicBezTo>
                      <a:pt x="11404" y="16097"/>
                      <a:pt x="13082" y="15739"/>
                      <a:pt x="14762" y="15739"/>
                    </a:cubicBezTo>
                    <a:cubicBezTo>
                      <a:pt x="16378" y="15739"/>
                      <a:pt x="17995" y="16071"/>
                      <a:pt x="19511" y="16741"/>
                    </a:cubicBezTo>
                    <a:cubicBezTo>
                      <a:pt x="19519" y="16744"/>
                      <a:pt x="19528" y="16745"/>
                      <a:pt x="19537" y="16745"/>
                    </a:cubicBezTo>
                    <a:cubicBezTo>
                      <a:pt x="19600" y="16745"/>
                      <a:pt x="19679" y="16688"/>
                      <a:pt x="19679" y="16615"/>
                    </a:cubicBezTo>
                    <a:lnTo>
                      <a:pt x="19679" y="1141"/>
                    </a:lnTo>
                    <a:cubicBezTo>
                      <a:pt x="19679" y="1099"/>
                      <a:pt x="19637" y="1057"/>
                      <a:pt x="19595" y="1036"/>
                    </a:cubicBezTo>
                    <a:cubicBezTo>
                      <a:pt x="18051" y="347"/>
                      <a:pt x="16398" y="0"/>
                      <a:pt x="14747" y="0"/>
                    </a:cubicBezTo>
                    <a:cubicBezTo>
                      <a:pt x="13071" y="0"/>
                      <a:pt x="11396" y="358"/>
                      <a:pt x="9840" y="1078"/>
                    </a:cubicBezTo>
                    <a:cubicBezTo>
                      <a:pt x="8283" y="358"/>
                      <a:pt x="6609" y="0"/>
                      <a:pt x="4933" y="0"/>
                    </a:cubicBezTo>
                    <a:close/>
                  </a:path>
                </a:pathLst>
              </a:custGeom>
              <a:solidFill>
                <a:srgbClr val="FDB2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>
                <a:off x="4003138" y="1524430"/>
                <a:ext cx="281738" cy="230367"/>
              </a:xfrm>
              <a:custGeom>
                <a:rect b="b" l="l" r="r" t="t"/>
                <a:pathLst>
                  <a:path extrusionOk="0" h="15386" w="18817">
                    <a:moveTo>
                      <a:pt x="13885" y="1"/>
                    </a:moveTo>
                    <a:cubicBezTo>
                      <a:pt x="12209" y="1"/>
                      <a:pt x="10534" y="358"/>
                      <a:pt x="8978" y="1068"/>
                    </a:cubicBezTo>
                    <a:cubicBezTo>
                      <a:pt x="7423" y="360"/>
                      <a:pt x="5747" y="5"/>
                      <a:pt x="4069" y="5"/>
                    </a:cubicBezTo>
                    <a:cubicBezTo>
                      <a:pt x="2706" y="5"/>
                      <a:pt x="1343" y="239"/>
                      <a:pt x="42" y="711"/>
                    </a:cubicBezTo>
                    <a:lnTo>
                      <a:pt x="0" y="711"/>
                    </a:lnTo>
                    <a:lnTo>
                      <a:pt x="0" y="15196"/>
                    </a:lnTo>
                    <a:cubicBezTo>
                      <a:pt x="0" y="15262"/>
                      <a:pt x="51" y="15315"/>
                      <a:pt x="114" y="15315"/>
                    </a:cubicBezTo>
                    <a:cubicBezTo>
                      <a:pt x="132" y="15315"/>
                      <a:pt x="150" y="15311"/>
                      <a:pt x="168" y="15301"/>
                    </a:cubicBezTo>
                    <a:cubicBezTo>
                      <a:pt x="1858" y="14556"/>
                      <a:pt x="3381" y="14304"/>
                      <a:pt x="4666" y="14304"/>
                    </a:cubicBezTo>
                    <a:cubicBezTo>
                      <a:pt x="7332" y="14304"/>
                      <a:pt x="8978" y="15386"/>
                      <a:pt x="8978" y="15386"/>
                    </a:cubicBezTo>
                    <a:cubicBezTo>
                      <a:pt x="10765" y="14671"/>
                      <a:pt x="12657" y="14313"/>
                      <a:pt x="14570" y="14313"/>
                    </a:cubicBezTo>
                    <a:cubicBezTo>
                      <a:pt x="14626" y="14313"/>
                      <a:pt x="14682" y="14312"/>
                      <a:pt x="14738" y="14312"/>
                    </a:cubicBezTo>
                    <a:cubicBezTo>
                      <a:pt x="16131" y="14312"/>
                      <a:pt x="17503" y="14563"/>
                      <a:pt x="18817" y="15028"/>
                    </a:cubicBezTo>
                    <a:lnTo>
                      <a:pt x="18817" y="1131"/>
                    </a:lnTo>
                    <a:cubicBezTo>
                      <a:pt x="18817" y="1089"/>
                      <a:pt x="18775" y="1047"/>
                      <a:pt x="18733" y="1047"/>
                    </a:cubicBezTo>
                    <a:cubicBezTo>
                      <a:pt x="17189" y="348"/>
                      <a:pt x="15536" y="1"/>
                      <a:pt x="13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>
                <a:off x="4137547" y="1524280"/>
                <a:ext cx="147329" cy="230517"/>
              </a:xfrm>
              <a:custGeom>
                <a:rect b="b" l="l" r="r" t="t"/>
                <a:pathLst>
                  <a:path extrusionOk="0" h="15396" w="9840">
                    <a:moveTo>
                      <a:pt x="4908" y="0"/>
                    </a:moveTo>
                    <a:cubicBezTo>
                      <a:pt x="3232" y="0"/>
                      <a:pt x="1557" y="358"/>
                      <a:pt x="1" y="1078"/>
                    </a:cubicBezTo>
                    <a:lnTo>
                      <a:pt x="1" y="15396"/>
                    </a:lnTo>
                    <a:cubicBezTo>
                      <a:pt x="1788" y="14681"/>
                      <a:pt x="3680" y="14323"/>
                      <a:pt x="5593" y="14323"/>
                    </a:cubicBezTo>
                    <a:cubicBezTo>
                      <a:pt x="5649" y="14323"/>
                      <a:pt x="5705" y="14322"/>
                      <a:pt x="5761" y="14322"/>
                    </a:cubicBezTo>
                    <a:cubicBezTo>
                      <a:pt x="7154" y="14322"/>
                      <a:pt x="8526" y="14573"/>
                      <a:pt x="9840" y="15038"/>
                    </a:cubicBezTo>
                    <a:lnTo>
                      <a:pt x="9840" y="1141"/>
                    </a:lnTo>
                    <a:cubicBezTo>
                      <a:pt x="9840" y="1099"/>
                      <a:pt x="9798" y="1057"/>
                      <a:pt x="9756" y="1036"/>
                    </a:cubicBezTo>
                    <a:cubicBezTo>
                      <a:pt x="8212" y="347"/>
                      <a:pt x="6559" y="0"/>
                      <a:pt x="4908" y="0"/>
                    </a:cubicBezTo>
                    <a:close/>
                  </a:path>
                </a:pathLst>
              </a:custGeom>
              <a:solidFill>
                <a:srgbClr val="5D412D">
                  <a:alpha val="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4137547" y="1766430"/>
                <a:ext cx="25828" cy="58003"/>
              </a:xfrm>
              <a:custGeom>
                <a:rect b="b" l="l" r="r" t="t"/>
                <a:pathLst>
                  <a:path extrusionOk="0" h="3874" w="1725">
                    <a:moveTo>
                      <a:pt x="1725" y="0"/>
                    </a:moveTo>
                    <a:cubicBezTo>
                      <a:pt x="1136" y="148"/>
                      <a:pt x="547" y="379"/>
                      <a:pt x="1" y="631"/>
                    </a:cubicBezTo>
                    <a:lnTo>
                      <a:pt x="1" y="3743"/>
                    </a:lnTo>
                    <a:cubicBezTo>
                      <a:pt x="1" y="3819"/>
                      <a:pt x="67" y="3873"/>
                      <a:pt x="127" y="3873"/>
                    </a:cubicBezTo>
                    <a:cubicBezTo>
                      <a:pt x="150" y="3873"/>
                      <a:pt x="172" y="3865"/>
                      <a:pt x="190" y="3848"/>
                    </a:cubicBezTo>
                    <a:lnTo>
                      <a:pt x="799" y="3364"/>
                    </a:lnTo>
                    <a:cubicBezTo>
                      <a:pt x="821" y="3343"/>
                      <a:pt x="847" y="3333"/>
                      <a:pt x="876" y="3333"/>
                    </a:cubicBezTo>
                    <a:cubicBezTo>
                      <a:pt x="905" y="3333"/>
                      <a:pt x="936" y="3343"/>
                      <a:pt x="968" y="3364"/>
                    </a:cubicBezTo>
                    <a:lnTo>
                      <a:pt x="1514" y="3827"/>
                    </a:lnTo>
                    <a:cubicBezTo>
                      <a:pt x="1541" y="3847"/>
                      <a:pt x="1573" y="3857"/>
                      <a:pt x="1603" y="3857"/>
                    </a:cubicBezTo>
                    <a:cubicBezTo>
                      <a:pt x="1666" y="3857"/>
                      <a:pt x="1725" y="3814"/>
                      <a:pt x="1725" y="3743"/>
                    </a:cubicBezTo>
                    <a:lnTo>
                      <a:pt x="1725" y="0"/>
                    </a:lnTo>
                    <a:close/>
                  </a:path>
                </a:pathLst>
              </a:custGeom>
              <a:solidFill>
                <a:srgbClr val="EDB6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9" name="Google Shape;449;p11"/>
            <p:cNvSpPr txBox="1"/>
            <p:nvPr/>
          </p:nvSpPr>
          <p:spPr>
            <a:xfrm>
              <a:off x="4396739" y="2414181"/>
              <a:ext cx="4375122" cy="133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Khi thuyết trình, sử dụng hợp lí ngôn ngữ cơ thể (động tác, điệu bộ, khẩu hình, nét mặt…) để tăng thêm tính sinh động, hấp dẫn, của truyện kể.</a:t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50" name="Google Shape;450;p11"/>
          <p:cNvGrpSpPr/>
          <p:nvPr/>
        </p:nvGrpSpPr>
        <p:grpSpPr>
          <a:xfrm>
            <a:off x="421233" y="3522558"/>
            <a:ext cx="8812830" cy="899233"/>
            <a:chOff x="448127" y="3640600"/>
            <a:chExt cx="8812830" cy="899233"/>
          </a:xfrm>
        </p:grpSpPr>
        <p:grpSp>
          <p:nvGrpSpPr>
            <p:cNvPr id="451" name="Google Shape;451;p11"/>
            <p:cNvGrpSpPr/>
            <p:nvPr/>
          </p:nvGrpSpPr>
          <p:grpSpPr>
            <a:xfrm>
              <a:off x="448127" y="3640600"/>
              <a:ext cx="7975323" cy="869400"/>
              <a:chOff x="448127" y="3640600"/>
              <a:chExt cx="7975323" cy="869400"/>
            </a:xfrm>
          </p:grpSpPr>
          <p:sp>
            <p:nvSpPr>
              <p:cNvPr id="452" name="Google Shape;452;p11"/>
              <p:cNvSpPr txBox="1"/>
              <p:nvPr/>
            </p:nvSpPr>
            <p:spPr>
              <a:xfrm>
                <a:off x="4396850" y="3640600"/>
                <a:ext cx="4026600" cy="8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453" name="Google Shape;453;p11"/>
              <p:cNvSpPr txBox="1"/>
              <p:nvPr/>
            </p:nvSpPr>
            <p:spPr>
              <a:xfrm>
                <a:off x="448127" y="3640600"/>
                <a:ext cx="1740300" cy="86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US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Lưu ý 3</a:t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4" name="Google Shape;454;p11"/>
            <p:cNvSpPr/>
            <p:nvPr/>
          </p:nvSpPr>
          <p:spPr>
            <a:xfrm>
              <a:off x="3039238" y="3689350"/>
              <a:ext cx="771900" cy="7719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5" name="Google Shape;455;p11"/>
            <p:cNvCxnSpPr>
              <a:stCxn id="453" idx="3"/>
              <a:endCxn id="454" idx="2"/>
            </p:cNvCxnSpPr>
            <p:nvPr/>
          </p:nvCxnSpPr>
          <p:spPr>
            <a:xfrm>
              <a:off x="2188427" y="4075300"/>
              <a:ext cx="850800" cy="0"/>
            </a:xfrm>
            <a:prstGeom prst="straightConnector1">
              <a:avLst/>
            </a:prstGeom>
            <a:noFill/>
            <a:ln cap="flat" cmpd="sng" w="19050">
              <a:solidFill>
                <a:srgbClr val="5D41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56" name="Google Shape;456;p11"/>
            <p:cNvCxnSpPr>
              <a:stCxn id="454" idx="6"/>
              <a:endCxn id="452" idx="1"/>
            </p:cNvCxnSpPr>
            <p:nvPr/>
          </p:nvCxnSpPr>
          <p:spPr>
            <a:xfrm>
              <a:off x="3811138" y="4075300"/>
              <a:ext cx="585600" cy="0"/>
            </a:xfrm>
            <a:prstGeom prst="straightConnector1">
              <a:avLst/>
            </a:prstGeom>
            <a:noFill/>
            <a:ln cap="flat" cmpd="sng" w="19050">
              <a:solidFill>
                <a:srgbClr val="5D412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457" name="Google Shape;457;p11"/>
            <p:cNvGrpSpPr/>
            <p:nvPr/>
          </p:nvGrpSpPr>
          <p:grpSpPr>
            <a:xfrm>
              <a:off x="3238666" y="3893502"/>
              <a:ext cx="372937" cy="360629"/>
              <a:chOff x="7510900" y="1981462"/>
              <a:chExt cx="372937" cy="360629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7617207" y="2027455"/>
                <a:ext cx="160584" cy="264121"/>
              </a:xfrm>
              <a:custGeom>
                <a:rect b="b" l="l" r="r" t="t"/>
                <a:pathLst>
                  <a:path extrusionOk="0" h="10107" w="6145">
                    <a:moveTo>
                      <a:pt x="0" y="0"/>
                    </a:moveTo>
                    <a:lnTo>
                      <a:pt x="0" y="10106"/>
                    </a:lnTo>
                    <a:lnTo>
                      <a:pt x="6145" y="10106"/>
                    </a:lnTo>
                    <a:lnTo>
                      <a:pt x="6145" y="0"/>
                    </a:lnTo>
                    <a:close/>
                  </a:path>
                </a:pathLst>
              </a:custGeom>
              <a:solidFill>
                <a:srgbClr val="819E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7739585" y="2027455"/>
                <a:ext cx="38206" cy="264121"/>
              </a:xfrm>
              <a:custGeom>
                <a:rect b="b" l="l" r="r" t="t"/>
                <a:pathLst>
                  <a:path extrusionOk="0" h="10107" w="1462">
                    <a:moveTo>
                      <a:pt x="0" y="0"/>
                    </a:moveTo>
                    <a:lnTo>
                      <a:pt x="0" y="10106"/>
                    </a:lnTo>
                    <a:lnTo>
                      <a:pt x="1462" y="10106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rgbClr val="5D412D">
                  <a:alpha val="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7576231" y="2011619"/>
                <a:ext cx="243529" cy="64861"/>
              </a:xfrm>
              <a:custGeom>
                <a:rect b="b" l="l" r="r" t="t"/>
                <a:pathLst>
                  <a:path extrusionOk="0" h="2482" w="9319">
                    <a:moveTo>
                      <a:pt x="1" y="0"/>
                    </a:moveTo>
                    <a:lnTo>
                      <a:pt x="626" y="1741"/>
                    </a:lnTo>
                    <a:cubicBezTo>
                      <a:pt x="789" y="2183"/>
                      <a:pt x="1203" y="2481"/>
                      <a:pt x="1674" y="2481"/>
                    </a:cubicBezTo>
                    <a:lnTo>
                      <a:pt x="7655" y="2481"/>
                    </a:lnTo>
                    <a:cubicBezTo>
                      <a:pt x="8117" y="2472"/>
                      <a:pt x="8530" y="2183"/>
                      <a:pt x="8694" y="1741"/>
                    </a:cubicBezTo>
                    <a:lnTo>
                      <a:pt x="9319" y="0"/>
                    </a:lnTo>
                    <a:close/>
                  </a:path>
                </a:pathLst>
              </a:custGeom>
              <a:solidFill>
                <a:srgbClr val="819E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1"/>
              <p:cNvSpPr/>
              <p:nvPr/>
            </p:nvSpPr>
            <p:spPr>
              <a:xfrm>
                <a:off x="7576231" y="2011619"/>
                <a:ext cx="243529" cy="63842"/>
              </a:xfrm>
              <a:custGeom>
                <a:rect b="b" l="l" r="r" t="t"/>
                <a:pathLst>
                  <a:path extrusionOk="0" h="2443" w="9319">
                    <a:moveTo>
                      <a:pt x="1" y="0"/>
                    </a:moveTo>
                    <a:lnTo>
                      <a:pt x="635" y="1741"/>
                    </a:lnTo>
                    <a:cubicBezTo>
                      <a:pt x="751" y="2077"/>
                      <a:pt x="1020" y="2327"/>
                      <a:pt x="1357" y="2433"/>
                    </a:cubicBezTo>
                    <a:cubicBezTo>
                      <a:pt x="1732" y="2116"/>
                      <a:pt x="2010" y="1693"/>
                      <a:pt x="2135" y="1221"/>
                    </a:cubicBezTo>
                    <a:lnTo>
                      <a:pt x="7126" y="1221"/>
                    </a:lnTo>
                    <a:cubicBezTo>
                      <a:pt x="7261" y="1702"/>
                      <a:pt x="7540" y="2125"/>
                      <a:pt x="7924" y="2443"/>
                    </a:cubicBezTo>
                    <a:cubicBezTo>
                      <a:pt x="8280" y="2356"/>
                      <a:pt x="8569" y="2087"/>
                      <a:pt x="8694" y="1741"/>
                    </a:cubicBezTo>
                    <a:lnTo>
                      <a:pt x="9319" y="0"/>
                    </a:lnTo>
                    <a:close/>
                  </a:path>
                </a:pathLst>
              </a:custGeom>
              <a:solidFill>
                <a:srgbClr val="5D412D">
                  <a:alpha val="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1"/>
              <p:cNvSpPr/>
              <p:nvPr/>
            </p:nvSpPr>
            <p:spPr>
              <a:xfrm>
                <a:off x="7510900" y="1981462"/>
                <a:ext cx="372937" cy="92169"/>
              </a:xfrm>
              <a:custGeom>
                <a:rect b="b" l="l" r="r" t="t"/>
                <a:pathLst>
                  <a:path extrusionOk="0" h="3527" w="14271">
                    <a:moveTo>
                      <a:pt x="2347" y="0"/>
                    </a:moveTo>
                    <a:cubicBezTo>
                      <a:pt x="779" y="0"/>
                      <a:pt x="1" y="1895"/>
                      <a:pt x="1106" y="3010"/>
                    </a:cubicBezTo>
                    <a:cubicBezTo>
                      <a:pt x="1463" y="3367"/>
                      <a:pt x="1902" y="3526"/>
                      <a:pt x="2332" y="3526"/>
                    </a:cubicBezTo>
                    <a:cubicBezTo>
                      <a:pt x="3237" y="3526"/>
                      <a:pt x="4107" y="2822"/>
                      <a:pt x="4107" y="1760"/>
                    </a:cubicBezTo>
                    <a:lnTo>
                      <a:pt x="10165" y="1760"/>
                    </a:lnTo>
                    <a:cubicBezTo>
                      <a:pt x="10165" y="2824"/>
                      <a:pt x="11034" y="3525"/>
                      <a:pt x="11938" y="3525"/>
                    </a:cubicBezTo>
                    <a:cubicBezTo>
                      <a:pt x="12365" y="3525"/>
                      <a:pt x="12800" y="3369"/>
                      <a:pt x="13155" y="3020"/>
                    </a:cubicBezTo>
                    <a:cubicBezTo>
                      <a:pt x="14271" y="1924"/>
                      <a:pt x="13511" y="29"/>
                      <a:pt x="11953" y="10"/>
                    </a:cubicBezTo>
                    <a:lnTo>
                      <a:pt x="11953" y="0"/>
                    </a:lnTo>
                    <a:close/>
                  </a:path>
                </a:pathLst>
              </a:custGeom>
              <a:solidFill>
                <a:srgbClr val="819E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785056" y="1981462"/>
                <a:ext cx="88746" cy="91986"/>
              </a:xfrm>
              <a:custGeom>
                <a:rect b="b" l="l" r="r" t="t"/>
                <a:pathLst>
                  <a:path extrusionOk="0" h="3520" w="3396">
                    <a:moveTo>
                      <a:pt x="1" y="0"/>
                    </a:moveTo>
                    <a:cubicBezTo>
                      <a:pt x="828" y="20"/>
                      <a:pt x="1530" y="596"/>
                      <a:pt x="1703" y="1404"/>
                    </a:cubicBezTo>
                    <a:cubicBezTo>
                      <a:pt x="1866" y="2202"/>
                      <a:pt x="1453" y="3020"/>
                      <a:pt x="703" y="3366"/>
                    </a:cubicBezTo>
                    <a:cubicBezTo>
                      <a:pt x="939" y="3471"/>
                      <a:pt x="1183" y="3520"/>
                      <a:pt x="1423" y="3520"/>
                    </a:cubicBezTo>
                    <a:cubicBezTo>
                      <a:pt x="2219" y="3520"/>
                      <a:pt x="2960" y="2980"/>
                      <a:pt x="3145" y="2145"/>
                    </a:cubicBezTo>
                    <a:cubicBezTo>
                      <a:pt x="3395" y="1058"/>
                      <a:pt x="2578" y="20"/>
                      <a:pt x="1462" y="0"/>
                    </a:cubicBezTo>
                    <a:close/>
                  </a:path>
                </a:pathLst>
              </a:custGeom>
              <a:solidFill>
                <a:srgbClr val="5D412D">
                  <a:alpha val="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553365" y="2027455"/>
                <a:ext cx="64861" cy="46124"/>
              </a:xfrm>
              <a:custGeom>
                <a:rect b="b" l="l" r="r" t="t"/>
                <a:pathLst>
                  <a:path extrusionOk="0" h="1765" w="2482">
                    <a:moveTo>
                      <a:pt x="1030" y="0"/>
                    </a:moveTo>
                    <a:cubicBezTo>
                      <a:pt x="1030" y="692"/>
                      <a:pt x="626" y="1317"/>
                      <a:pt x="1" y="1606"/>
                    </a:cubicBezTo>
                    <a:cubicBezTo>
                      <a:pt x="240" y="1715"/>
                      <a:pt x="486" y="1765"/>
                      <a:pt x="725" y="1765"/>
                    </a:cubicBezTo>
                    <a:cubicBezTo>
                      <a:pt x="1650" y="1765"/>
                      <a:pt x="2482" y="1016"/>
                      <a:pt x="2482" y="0"/>
                    </a:cubicBezTo>
                    <a:close/>
                  </a:path>
                </a:pathLst>
              </a:custGeom>
              <a:solidFill>
                <a:srgbClr val="819E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584280" y="2275478"/>
                <a:ext cx="226438" cy="40479"/>
              </a:xfrm>
              <a:custGeom>
                <a:rect b="b" l="l" r="r" t="t"/>
                <a:pathLst>
                  <a:path extrusionOk="0" h="1549" w="8665">
                    <a:moveTo>
                      <a:pt x="500" y="0"/>
                    </a:moveTo>
                    <a:cubicBezTo>
                      <a:pt x="222" y="0"/>
                      <a:pt x="0" y="221"/>
                      <a:pt x="0" y="500"/>
                    </a:cubicBezTo>
                    <a:lnTo>
                      <a:pt x="0" y="1548"/>
                    </a:lnTo>
                    <a:lnTo>
                      <a:pt x="8664" y="1548"/>
                    </a:lnTo>
                    <a:lnTo>
                      <a:pt x="8664" y="500"/>
                    </a:lnTo>
                    <a:cubicBezTo>
                      <a:pt x="8664" y="221"/>
                      <a:pt x="8434" y="0"/>
                      <a:pt x="8164" y="0"/>
                    </a:cubicBezTo>
                    <a:close/>
                  </a:path>
                </a:pathLst>
              </a:custGeom>
              <a:solidFill>
                <a:srgbClr val="819E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584018" y="2275478"/>
                <a:ext cx="226438" cy="40479"/>
              </a:xfrm>
              <a:custGeom>
                <a:rect b="b" l="l" r="r" t="t"/>
                <a:pathLst>
                  <a:path extrusionOk="0" h="1549" w="8665">
                    <a:moveTo>
                      <a:pt x="7213" y="0"/>
                    </a:moveTo>
                    <a:lnTo>
                      <a:pt x="7213" y="490"/>
                    </a:lnTo>
                    <a:cubicBezTo>
                      <a:pt x="7213" y="721"/>
                      <a:pt x="7011" y="923"/>
                      <a:pt x="6770" y="923"/>
                    </a:cubicBezTo>
                    <a:lnTo>
                      <a:pt x="1" y="923"/>
                    </a:lnTo>
                    <a:lnTo>
                      <a:pt x="1" y="1548"/>
                    </a:lnTo>
                    <a:lnTo>
                      <a:pt x="8665" y="1548"/>
                    </a:lnTo>
                    <a:lnTo>
                      <a:pt x="8665" y="500"/>
                    </a:lnTo>
                    <a:cubicBezTo>
                      <a:pt x="8665" y="231"/>
                      <a:pt x="8444" y="0"/>
                      <a:pt x="8174" y="0"/>
                    </a:cubicBezTo>
                    <a:close/>
                  </a:path>
                </a:pathLst>
              </a:custGeom>
              <a:solidFill>
                <a:srgbClr val="5D412D">
                  <a:alpha val="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549837" y="2308876"/>
                <a:ext cx="295062" cy="33214"/>
              </a:xfrm>
              <a:custGeom>
                <a:rect b="b" l="l" r="r" t="t"/>
                <a:pathLst>
                  <a:path extrusionOk="0" h="1271" w="11291">
                    <a:moveTo>
                      <a:pt x="780" y="1"/>
                    </a:moveTo>
                    <a:cubicBezTo>
                      <a:pt x="357" y="1"/>
                      <a:pt x="1" y="347"/>
                      <a:pt x="1" y="780"/>
                    </a:cubicBezTo>
                    <a:lnTo>
                      <a:pt x="1" y="1270"/>
                    </a:lnTo>
                    <a:lnTo>
                      <a:pt x="11290" y="1270"/>
                    </a:lnTo>
                    <a:lnTo>
                      <a:pt x="11290" y="780"/>
                    </a:lnTo>
                    <a:cubicBezTo>
                      <a:pt x="11290" y="347"/>
                      <a:pt x="10944" y="1"/>
                      <a:pt x="10511" y="1"/>
                    </a:cubicBezTo>
                    <a:close/>
                  </a:path>
                </a:pathLst>
              </a:custGeom>
              <a:solidFill>
                <a:srgbClr val="819E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549837" y="2308641"/>
                <a:ext cx="295062" cy="33450"/>
              </a:xfrm>
              <a:custGeom>
                <a:rect b="b" l="l" r="r" t="t"/>
                <a:pathLst>
                  <a:path extrusionOk="0" h="1280" w="11291">
                    <a:moveTo>
                      <a:pt x="9675" y="0"/>
                    </a:moveTo>
                    <a:cubicBezTo>
                      <a:pt x="9771" y="135"/>
                      <a:pt x="9829" y="308"/>
                      <a:pt x="9829" y="481"/>
                    </a:cubicBezTo>
                    <a:lnTo>
                      <a:pt x="9829" y="664"/>
                    </a:lnTo>
                    <a:cubicBezTo>
                      <a:pt x="9829" y="818"/>
                      <a:pt x="9704" y="952"/>
                      <a:pt x="9540" y="952"/>
                    </a:cubicBezTo>
                    <a:lnTo>
                      <a:pt x="1" y="952"/>
                    </a:lnTo>
                    <a:lnTo>
                      <a:pt x="1" y="1279"/>
                    </a:lnTo>
                    <a:lnTo>
                      <a:pt x="11290" y="1279"/>
                    </a:lnTo>
                    <a:lnTo>
                      <a:pt x="11290" y="789"/>
                    </a:lnTo>
                    <a:cubicBezTo>
                      <a:pt x="11290" y="356"/>
                      <a:pt x="10944" y="10"/>
                      <a:pt x="10511" y="0"/>
                    </a:cubicBezTo>
                    <a:close/>
                  </a:path>
                </a:pathLst>
              </a:custGeom>
              <a:solidFill>
                <a:srgbClr val="5D412D">
                  <a:alpha val="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550098" y="2006078"/>
                <a:ext cx="42988" cy="42753"/>
              </a:xfrm>
              <a:custGeom>
                <a:rect b="b" l="l" r="r" t="t"/>
                <a:pathLst>
                  <a:path extrusionOk="0" h="1636" w="1645">
                    <a:moveTo>
                      <a:pt x="818" y="1"/>
                    </a:moveTo>
                    <a:cubicBezTo>
                      <a:pt x="366" y="1"/>
                      <a:pt x="1" y="366"/>
                      <a:pt x="1" y="818"/>
                    </a:cubicBezTo>
                    <a:cubicBezTo>
                      <a:pt x="1" y="1270"/>
                      <a:pt x="366" y="1635"/>
                      <a:pt x="818" y="1635"/>
                    </a:cubicBezTo>
                    <a:cubicBezTo>
                      <a:pt x="1270" y="1635"/>
                      <a:pt x="1645" y="1270"/>
                      <a:pt x="1645" y="818"/>
                    </a:cubicBezTo>
                    <a:cubicBezTo>
                      <a:pt x="1645" y="366"/>
                      <a:pt x="1270" y="1"/>
                      <a:pt x="818" y="1"/>
                    </a:cubicBezTo>
                    <a:close/>
                  </a:path>
                </a:pathLst>
              </a:custGeom>
              <a:solidFill>
                <a:srgbClr val="5D412D">
                  <a:alpha val="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801885" y="2006078"/>
                <a:ext cx="42753" cy="42753"/>
              </a:xfrm>
              <a:custGeom>
                <a:rect b="b" l="l" r="r" t="t"/>
                <a:pathLst>
                  <a:path extrusionOk="0" h="1636" w="1636">
                    <a:moveTo>
                      <a:pt x="818" y="1"/>
                    </a:moveTo>
                    <a:cubicBezTo>
                      <a:pt x="366" y="1"/>
                      <a:pt x="1" y="366"/>
                      <a:pt x="1" y="818"/>
                    </a:cubicBezTo>
                    <a:cubicBezTo>
                      <a:pt x="1" y="1270"/>
                      <a:pt x="366" y="1635"/>
                      <a:pt x="818" y="1635"/>
                    </a:cubicBezTo>
                    <a:cubicBezTo>
                      <a:pt x="1270" y="1635"/>
                      <a:pt x="1636" y="1270"/>
                      <a:pt x="1636" y="818"/>
                    </a:cubicBezTo>
                    <a:cubicBezTo>
                      <a:pt x="1636" y="366"/>
                      <a:pt x="1270" y="1"/>
                      <a:pt x="818" y="1"/>
                    </a:cubicBezTo>
                    <a:close/>
                  </a:path>
                </a:pathLst>
              </a:custGeom>
              <a:solidFill>
                <a:srgbClr val="5D412D">
                  <a:alpha val="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642816" y="2097804"/>
                <a:ext cx="20906" cy="153319"/>
              </a:xfrm>
              <a:custGeom>
                <a:rect b="b" l="l" r="r" t="t"/>
                <a:pathLst>
                  <a:path extrusionOk="0" h="5867" w="800">
                    <a:moveTo>
                      <a:pt x="395" y="1"/>
                    </a:moveTo>
                    <a:cubicBezTo>
                      <a:pt x="184" y="1"/>
                      <a:pt x="1" y="183"/>
                      <a:pt x="1" y="404"/>
                    </a:cubicBezTo>
                    <a:lnTo>
                      <a:pt x="1" y="5472"/>
                    </a:lnTo>
                    <a:cubicBezTo>
                      <a:pt x="1" y="5684"/>
                      <a:pt x="184" y="5866"/>
                      <a:pt x="395" y="5866"/>
                    </a:cubicBezTo>
                    <a:cubicBezTo>
                      <a:pt x="616" y="5866"/>
                      <a:pt x="799" y="5684"/>
                      <a:pt x="799" y="5472"/>
                    </a:cubicBezTo>
                    <a:lnTo>
                      <a:pt x="799" y="404"/>
                    </a:lnTo>
                    <a:cubicBezTo>
                      <a:pt x="799" y="183"/>
                      <a:pt x="616" y="1"/>
                      <a:pt x="395" y="1"/>
                    </a:cubicBezTo>
                    <a:close/>
                  </a:path>
                </a:pathLst>
              </a:custGeom>
              <a:solidFill>
                <a:srgbClr val="5D412D">
                  <a:alpha val="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687059" y="2097804"/>
                <a:ext cx="20880" cy="153319"/>
              </a:xfrm>
              <a:custGeom>
                <a:rect b="b" l="l" r="r" t="t"/>
                <a:pathLst>
                  <a:path extrusionOk="0" h="5867" w="799">
                    <a:moveTo>
                      <a:pt x="395" y="1"/>
                    </a:moveTo>
                    <a:cubicBezTo>
                      <a:pt x="173" y="1"/>
                      <a:pt x="0" y="183"/>
                      <a:pt x="0" y="404"/>
                    </a:cubicBezTo>
                    <a:lnTo>
                      <a:pt x="0" y="5472"/>
                    </a:lnTo>
                    <a:cubicBezTo>
                      <a:pt x="0" y="5684"/>
                      <a:pt x="173" y="5866"/>
                      <a:pt x="395" y="5866"/>
                    </a:cubicBezTo>
                    <a:cubicBezTo>
                      <a:pt x="616" y="5866"/>
                      <a:pt x="798" y="5684"/>
                      <a:pt x="798" y="5472"/>
                    </a:cubicBezTo>
                    <a:lnTo>
                      <a:pt x="798" y="404"/>
                    </a:lnTo>
                    <a:cubicBezTo>
                      <a:pt x="798" y="183"/>
                      <a:pt x="616" y="1"/>
                      <a:pt x="395" y="1"/>
                    </a:cubicBezTo>
                    <a:close/>
                  </a:path>
                </a:pathLst>
              </a:custGeom>
              <a:solidFill>
                <a:srgbClr val="5D412D">
                  <a:alpha val="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731275" y="2097804"/>
                <a:ext cx="20880" cy="153319"/>
              </a:xfrm>
              <a:custGeom>
                <a:rect b="b" l="l" r="r" t="t"/>
                <a:pathLst>
                  <a:path extrusionOk="0" h="5867" w="799">
                    <a:moveTo>
                      <a:pt x="395" y="1"/>
                    </a:moveTo>
                    <a:cubicBezTo>
                      <a:pt x="174" y="1"/>
                      <a:pt x="1" y="183"/>
                      <a:pt x="1" y="404"/>
                    </a:cubicBezTo>
                    <a:lnTo>
                      <a:pt x="1" y="5472"/>
                    </a:lnTo>
                    <a:cubicBezTo>
                      <a:pt x="1" y="5684"/>
                      <a:pt x="174" y="5866"/>
                      <a:pt x="395" y="5866"/>
                    </a:cubicBezTo>
                    <a:cubicBezTo>
                      <a:pt x="616" y="5866"/>
                      <a:pt x="799" y="5684"/>
                      <a:pt x="799" y="5472"/>
                    </a:cubicBezTo>
                    <a:lnTo>
                      <a:pt x="799" y="404"/>
                    </a:lnTo>
                    <a:cubicBezTo>
                      <a:pt x="799" y="183"/>
                      <a:pt x="616" y="1"/>
                      <a:pt x="395" y="1"/>
                    </a:cubicBezTo>
                    <a:close/>
                  </a:path>
                </a:pathLst>
              </a:custGeom>
              <a:solidFill>
                <a:srgbClr val="5D412D">
                  <a:alpha val="980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4" name="Google Shape;474;p11"/>
            <p:cNvSpPr txBox="1"/>
            <p:nvPr/>
          </p:nvSpPr>
          <p:spPr>
            <a:xfrm>
              <a:off x="4445680" y="3893502"/>
              <a:ext cx="481527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Có thể sử dụng tranh ảnh, đoạn phim ngắn, bài thơ, bài hát. 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">
            <a:off x="3317355" y="958730"/>
            <a:ext cx="5699050" cy="3489264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7680000" dist="28575">
              <a:srgbClr val="000000">
                <a:alpha val="8627"/>
              </a:srgbClr>
            </a:outerShdw>
          </a:effectLst>
        </p:spPr>
      </p:pic>
      <p:sp>
        <p:nvSpPr>
          <p:cNvPr id="480" name="Google Shape;480;p12"/>
          <p:cNvSpPr txBox="1"/>
          <p:nvPr/>
        </p:nvSpPr>
        <p:spPr>
          <a:xfrm>
            <a:off x="3488174" y="925033"/>
            <a:ext cx="5113565" cy="3522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1" name="Google Shape;481;p12"/>
          <p:cNvSpPr txBox="1"/>
          <p:nvPr/>
        </p:nvSpPr>
        <p:spPr>
          <a:xfrm>
            <a:off x="0" y="1289871"/>
            <a:ext cx="2647507" cy="8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Góp ý theo kĩ thuật 321</a:t>
            </a:r>
            <a:endParaRPr b="0" i="0" sz="36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482" name="Google Shape;482;p12"/>
          <p:cNvGrpSpPr/>
          <p:nvPr/>
        </p:nvGrpSpPr>
        <p:grpSpPr>
          <a:xfrm>
            <a:off x="1166322" y="2429004"/>
            <a:ext cx="373984" cy="363622"/>
            <a:chOff x="3512070" y="1956222"/>
            <a:chExt cx="373984" cy="363622"/>
          </a:xfrm>
        </p:grpSpPr>
        <p:sp>
          <p:nvSpPr>
            <p:cNvPr id="483" name="Google Shape;483;p12"/>
            <p:cNvSpPr/>
            <p:nvPr/>
          </p:nvSpPr>
          <p:spPr>
            <a:xfrm>
              <a:off x="3547316" y="2232314"/>
              <a:ext cx="316069" cy="53841"/>
            </a:xfrm>
            <a:custGeom>
              <a:rect b="b" l="l" r="r" t="t"/>
              <a:pathLst>
                <a:path extrusionOk="0" h="3596" w="2111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2"/>
            <p:cNvSpPr/>
            <p:nvPr/>
          </p:nvSpPr>
          <p:spPr>
            <a:xfrm>
              <a:off x="3548903" y="2232314"/>
              <a:ext cx="314482" cy="53841"/>
            </a:xfrm>
            <a:custGeom>
              <a:rect b="b" l="l" r="r" t="t"/>
              <a:pathLst>
                <a:path extrusionOk="0" h="3596" w="21004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2"/>
            <p:cNvSpPr/>
            <p:nvPr/>
          </p:nvSpPr>
          <p:spPr>
            <a:xfrm>
              <a:off x="3515215" y="2198312"/>
              <a:ext cx="370524" cy="121217"/>
            </a:xfrm>
            <a:custGeom>
              <a:rect b="b" l="l" r="r" t="t"/>
              <a:pathLst>
                <a:path extrusionOk="0" h="8096" w="24747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>
              <a:off x="3864628" y="2198626"/>
              <a:ext cx="21426" cy="33703"/>
            </a:xfrm>
            <a:custGeom>
              <a:rect b="b" l="l" r="r" t="t"/>
              <a:pathLst>
                <a:path extrusionOk="0" h="2251" w="1431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>
              <a:off x="3864628" y="2286141"/>
              <a:ext cx="21426" cy="33703"/>
            </a:xfrm>
            <a:custGeom>
              <a:rect b="b" l="l" r="r" t="t"/>
              <a:pathLst>
                <a:path extrusionOk="0" h="2251" w="1431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3574401" y="2259070"/>
              <a:ext cx="52583" cy="52838"/>
            </a:xfrm>
            <a:custGeom>
              <a:rect b="b" l="l" r="r" t="t"/>
              <a:pathLst>
                <a:path extrusionOk="0" h="3529" w="3512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D9E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3547316" y="1990239"/>
              <a:ext cx="316069" cy="53841"/>
            </a:xfrm>
            <a:custGeom>
              <a:rect b="b" l="l" r="r" t="t"/>
              <a:pathLst>
                <a:path extrusionOk="0" h="3596" w="2111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2"/>
            <p:cNvSpPr/>
            <p:nvPr/>
          </p:nvSpPr>
          <p:spPr>
            <a:xfrm>
              <a:off x="3548903" y="1990239"/>
              <a:ext cx="314482" cy="53841"/>
            </a:xfrm>
            <a:custGeom>
              <a:rect b="b" l="l" r="r" t="t"/>
              <a:pathLst>
                <a:path extrusionOk="0" h="3596" w="21004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2"/>
            <p:cNvSpPr/>
            <p:nvPr/>
          </p:nvSpPr>
          <p:spPr>
            <a:xfrm>
              <a:off x="3512070" y="1956222"/>
              <a:ext cx="373669" cy="121247"/>
            </a:xfrm>
            <a:custGeom>
              <a:rect b="b" l="l" r="r" t="t"/>
              <a:pathLst>
                <a:path extrusionOk="0" h="8098" w="24957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84B6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3864628" y="1956566"/>
              <a:ext cx="21426" cy="33688"/>
            </a:xfrm>
            <a:custGeom>
              <a:rect b="b" l="l" r="r" t="t"/>
              <a:pathLst>
                <a:path extrusionOk="0" h="2250" w="1431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3864628" y="2044065"/>
              <a:ext cx="21426" cy="33703"/>
            </a:xfrm>
            <a:custGeom>
              <a:rect b="b" l="l" r="r" t="t"/>
              <a:pathLst>
                <a:path extrusionOk="0" h="2251" w="1431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3574401" y="2016995"/>
              <a:ext cx="52583" cy="52733"/>
            </a:xfrm>
            <a:custGeom>
              <a:rect b="b" l="l" r="r" t="t"/>
              <a:pathLst>
                <a:path extrusionOk="0" h="3522" w="3512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EDB6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3536311" y="2111127"/>
              <a:ext cx="315740" cy="53841"/>
            </a:xfrm>
            <a:custGeom>
              <a:rect b="b" l="l" r="r" t="t"/>
              <a:pathLst>
                <a:path extrusionOk="0" h="3596" w="21088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3536311" y="2111127"/>
              <a:ext cx="315740" cy="53841"/>
            </a:xfrm>
            <a:custGeom>
              <a:rect b="b" l="l" r="r" t="t"/>
              <a:pathLst>
                <a:path extrusionOk="0" h="3596" w="21088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3513642" y="2077439"/>
              <a:ext cx="370509" cy="120888"/>
            </a:xfrm>
            <a:custGeom>
              <a:rect b="b" l="l" r="r" t="t"/>
              <a:pathLst>
                <a:path extrusionOk="0" h="8074" w="24746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819E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3806385" y="2077753"/>
              <a:ext cx="77767" cy="120888"/>
            </a:xfrm>
            <a:custGeom>
              <a:rect b="b" l="l" r="r" t="t"/>
              <a:pathLst>
                <a:path extrusionOk="0" h="8074" w="5194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3772397" y="2138182"/>
              <a:ext cx="52898" cy="52568"/>
            </a:xfrm>
            <a:custGeom>
              <a:rect b="b" l="l" r="r" t="t"/>
              <a:pathLst>
                <a:path extrusionOk="0" h="3511" w="3533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00" name="Google Shape;500;p12"/>
          <p:cNvCxnSpPr/>
          <p:nvPr/>
        </p:nvCxnSpPr>
        <p:spPr>
          <a:xfrm>
            <a:off x="2269545" y="1778425"/>
            <a:ext cx="986100" cy="9081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rgbClr val="5D412D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501" name="Google Shape;501;p12"/>
          <p:cNvGraphicFramePr/>
          <p:nvPr/>
        </p:nvGraphicFramePr>
        <p:xfrm>
          <a:off x="3746116" y="191364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{A7A3BF0A-A30C-48EF-8433-77A6021B1E7E}</a:tableStyleId>
              </a:tblPr>
              <a:tblGrid>
                <a:gridCol w="2705625"/>
                <a:gridCol w="2320825"/>
              </a:tblGrid>
              <a:tr h="4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Tiêu chí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 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3 điều bạn đã làm tốt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 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 điều bạn cần làm tốt hơn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 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 câu hỏi dành cho bạn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 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3"/>
          <p:cNvSpPr/>
          <p:nvPr/>
        </p:nvSpPr>
        <p:spPr>
          <a:xfrm>
            <a:off x="5160825" y="2545825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3"/>
          <p:cNvSpPr/>
          <p:nvPr/>
        </p:nvSpPr>
        <p:spPr>
          <a:xfrm>
            <a:off x="7123850" y="2545825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3"/>
          <p:cNvSpPr txBox="1"/>
          <p:nvPr>
            <p:ph type="title"/>
          </p:nvPr>
        </p:nvSpPr>
        <p:spPr>
          <a:xfrm>
            <a:off x="-1967715" y="102858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000">
                <a:highlight>
                  <a:srgbClr val="FFFF00"/>
                </a:highlight>
                <a:latin typeface="Ayuthaya"/>
                <a:ea typeface="Ayuthaya"/>
                <a:cs typeface="Ayuthaya"/>
                <a:sym typeface="Ayuthaya"/>
              </a:rPr>
              <a:t>Mô hình luyện nói</a:t>
            </a:r>
            <a:endParaRPr sz="2000"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509" name="Google Shape;509;p13"/>
          <p:cNvGrpSpPr/>
          <p:nvPr/>
        </p:nvGrpSpPr>
        <p:grpSpPr>
          <a:xfrm>
            <a:off x="485287" y="784203"/>
            <a:ext cx="2562233" cy="3575094"/>
            <a:chOff x="1234763" y="827811"/>
            <a:chExt cx="2734937" cy="3882663"/>
          </a:xfrm>
        </p:grpSpPr>
        <p:sp>
          <p:nvSpPr>
            <p:cNvPr id="510" name="Google Shape;510;p13"/>
            <p:cNvSpPr/>
            <p:nvPr/>
          </p:nvSpPr>
          <p:spPr>
            <a:xfrm>
              <a:off x="1234763" y="2545825"/>
              <a:ext cx="771900" cy="7719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3197800" y="2545825"/>
              <a:ext cx="771900" cy="7719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2" name="Google Shape;512;p13"/>
            <p:cNvGrpSpPr/>
            <p:nvPr/>
          </p:nvGrpSpPr>
          <p:grpSpPr>
            <a:xfrm>
              <a:off x="3332169" y="1169738"/>
              <a:ext cx="403051" cy="516670"/>
              <a:chOff x="7161706" y="2266859"/>
              <a:chExt cx="276802" cy="354807"/>
            </a:xfrm>
          </p:grpSpPr>
          <p:sp>
            <p:nvSpPr>
              <p:cNvPr id="513" name="Google Shape;513;p13"/>
              <p:cNvSpPr/>
              <p:nvPr/>
            </p:nvSpPr>
            <p:spPr>
              <a:xfrm>
                <a:off x="7161706" y="2483252"/>
                <a:ext cx="276802" cy="138414"/>
              </a:xfrm>
              <a:custGeom>
                <a:rect b="b" l="l" r="r" t="t"/>
                <a:pathLst>
                  <a:path extrusionOk="0" h="5286" w="10571">
                    <a:moveTo>
                      <a:pt x="3081" y="1"/>
                    </a:moveTo>
                    <a:cubicBezTo>
                      <a:pt x="2967" y="1"/>
                      <a:pt x="2862" y="96"/>
                      <a:pt x="2862" y="220"/>
                    </a:cubicBezTo>
                    <a:lnTo>
                      <a:pt x="2862" y="1269"/>
                    </a:lnTo>
                    <a:cubicBezTo>
                      <a:pt x="2862" y="1565"/>
                      <a:pt x="2671" y="1823"/>
                      <a:pt x="2395" y="1909"/>
                    </a:cubicBezTo>
                    <a:lnTo>
                      <a:pt x="935" y="2357"/>
                    </a:lnTo>
                    <a:cubicBezTo>
                      <a:pt x="382" y="2529"/>
                      <a:pt x="0" y="3034"/>
                      <a:pt x="0" y="3616"/>
                    </a:cubicBezTo>
                    <a:lnTo>
                      <a:pt x="0" y="4627"/>
                    </a:lnTo>
                    <a:cubicBezTo>
                      <a:pt x="0" y="4990"/>
                      <a:pt x="296" y="5286"/>
                      <a:pt x="658" y="5286"/>
                    </a:cubicBezTo>
                    <a:lnTo>
                      <a:pt x="9912" y="5286"/>
                    </a:lnTo>
                    <a:cubicBezTo>
                      <a:pt x="10275" y="5286"/>
                      <a:pt x="10570" y="4990"/>
                      <a:pt x="10570" y="4627"/>
                    </a:cubicBezTo>
                    <a:lnTo>
                      <a:pt x="10570" y="3616"/>
                    </a:lnTo>
                    <a:cubicBezTo>
                      <a:pt x="10570" y="3034"/>
                      <a:pt x="10198" y="2529"/>
                      <a:pt x="9645" y="2357"/>
                    </a:cubicBezTo>
                    <a:lnTo>
                      <a:pt x="8176" y="1909"/>
                    </a:lnTo>
                    <a:cubicBezTo>
                      <a:pt x="7899" y="1823"/>
                      <a:pt x="7708" y="1565"/>
                      <a:pt x="7708" y="1269"/>
                    </a:cubicBezTo>
                    <a:lnTo>
                      <a:pt x="7708" y="220"/>
                    </a:lnTo>
                    <a:cubicBezTo>
                      <a:pt x="7708" y="96"/>
                      <a:pt x="7613" y="1"/>
                      <a:pt x="7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7225152" y="2483252"/>
                <a:ext cx="149909" cy="92197"/>
              </a:xfrm>
              <a:custGeom>
                <a:rect b="b" l="l" r="r" t="t"/>
                <a:pathLst>
                  <a:path extrusionOk="0" h="3521" w="5725">
                    <a:moveTo>
                      <a:pt x="649" y="1"/>
                    </a:moveTo>
                    <a:cubicBezTo>
                      <a:pt x="525" y="1"/>
                      <a:pt x="429" y="96"/>
                      <a:pt x="429" y="220"/>
                    </a:cubicBezTo>
                    <a:lnTo>
                      <a:pt x="429" y="1269"/>
                    </a:lnTo>
                    <a:cubicBezTo>
                      <a:pt x="429" y="1556"/>
                      <a:pt x="258" y="1804"/>
                      <a:pt x="0" y="1899"/>
                    </a:cubicBezTo>
                    <a:cubicBezTo>
                      <a:pt x="344" y="2834"/>
                      <a:pt x="1488" y="3521"/>
                      <a:pt x="2862" y="3521"/>
                    </a:cubicBezTo>
                    <a:cubicBezTo>
                      <a:pt x="4226" y="3521"/>
                      <a:pt x="5390" y="2834"/>
                      <a:pt x="5724" y="1899"/>
                    </a:cubicBezTo>
                    <a:cubicBezTo>
                      <a:pt x="5457" y="1804"/>
                      <a:pt x="5276" y="1556"/>
                      <a:pt x="5276" y="1269"/>
                    </a:cubicBezTo>
                    <a:lnTo>
                      <a:pt x="5276" y="220"/>
                    </a:lnTo>
                    <a:cubicBezTo>
                      <a:pt x="5276" y="96"/>
                      <a:pt x="5180" y="1"/>
                      <a:pt x="50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13"/>
              <p:cNvSpPr/>
              <p:nvPr/>
            </p:nvSpPr>
            <p:spPr>
              <a:xfrm>
                <a:off x="7203157" y="2327373"/>
                <a:ext cx="189370" cy="155408"/>
              </a:xfrm>
              <a:custGeom>
                <a:rect b="b" l="l" r="r" t="t"/>
                <a:pathLst>
                  <a:path extrusionOk="0" h="5935" w="7232">
                    <a:moveTo>
                      <a:pt x="850" y="1"/>
                    </a:moveTo>
                    <a:lnTo>
                      <a:pt x="850" y="2204"/>
                    </a:lnTo>
                    <a:lnTo>
                      <a:pt x="735" y="2204"/>
                    </a:lnTo>
                    <a:cubicBezTo>
                      <a:pt x="1" y="2204"/>
                      <a:pt x="1" y="3311"/>
                      <a:pt x="735" y="3311"/>
                    </a:cubicBezTo>
                    <a:lnTo>
                      <a:pt x="859" y="3311"/>
                    </a:lnTo>
                    <a:cubicBezTo>
                      <a:pt x="974" y="4790"/>
                      <a:pt x="2214" y="5935"/>
                      <a:pt x="3712" y="5935"/>
                    </a:cubicBezTo>
                    <a:cubicBezTo>
                      <a:pt x="5200" y="5935"/>
                      <a:pt x="6440" y="4790"/>
                      <a:pt x="6564" y="3311"/>
                    </a:cubicBezTo>
                    <a:lnTo>
                      <a:pt x="6679" y="3311"/>
                    </a:lnTo>
                    <a:cubicBezTo>
                      <a:pt x="6984" y="3311"/>
                      <a:pt x="7232" y="3063"/>
                      <a:pt x="7232" y="2758"/>
                    </a:cubicBezTo>
                    <a:cubicBezTo>
                      <a:pt x="7232" y="2452"/>
                      <a:pt x="6984" y="2204"/>
                      <a:pt x="6679" y="2204"/>
                    </a:cubicBezTo>
                    <a:lnTo>
                      <a:pt x="6574" y="2204"/>
                    </a:lnTo>
                    <a:lnTo>
                      <a:pt x="65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13"/>
              <p:cNvSpPr/>
              <p:nvPr/>
            </p:nvSpPr>
            <p:spPr>
              <a:xfrm>
                <a:off x="7259874" y="2386079"/>
                <a:ext cx="11521" cy="17020"/>
              </a:xfrm>
              <a:custGeom>
                <a:rect b="b" l="l" r="r" t="t"/>
                <a:pathLst>
                  <a:path extrusionOk="0" h="650" w="440">
                    <a:moveTo>
                      <a:pt x="220" y="1"/>
                    </a:moveTo>
                    <a:cubicBezTo>
                      <a:pt x="115" y="1"/>
                      <a:pt x="10" y="67"/>
                      <a:pt x="0" y="201"/>
                    </a:cubicBezTo>
                    <a:lnTo>
                      <a:pt x="0" y="420"/>
                    </a:lnTo>
                    <a:cubicBezTo>
                      <a:pt x="0" y="544"/>
                      <a:pt x="96" y="649"/>
                      <a:pt x="220" y="649"/>
                    </a:cubicBezTo>
                    <a:cubicBezTo>
                      <a:pt x="334" y="640"/>
                      <a:pt x="439" y="544"/>
                      <a:pt x="439" y="420"/>
                    </a:cubicBezTo>
                    <a:lnTo>
                      <a:pt x="439" y="201"/>
                    </a:lnTo>
                    <a:cubicBezTo>
                      <a:pt x="430" y="67"/>
                      <a:pt x="325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3"/>
              <p:cNvSpPr/>
              <p:nvPr/>
            </p:nvSpPr>
            <p:spPr>
              <a:xfrm>
                <a:off x="7329054" y="2386079"/>
                <a:ext cx="11521" cy="17020"/>
              </a:xfrm>
              <a:custGeom>
                <a:rect b="b" l="l" r="r" t="t"/>
                <a:pathLst>
                  <a:path extrusionOk="0" h="650" w="440">
                    <a:moveTo>
                      <a:pt x="220" y="1"/>
                    </a:moveTo>
                    <a:cubicBezTo>
                      <a:pt x="115" y="1"/>
                      <a:pt x="10" y="67"/>
                      <a:pt x="1" y="201"/>
                    </a:cubicBezTo>
                    <a:lnTo>
                      <a:pt x="1" y="420"/>
                    </a:lnTo>
                    <a:cubicBezTo>
                      <a:pt x="1" y="544"/>
                      <a:pt x="96" y="640"/>
                      <a:pt x="220" y="649"/>
                    </a:cubicBezTo>
                    <a:cubicBezTo>
                      <a:pt x="344" y="640"/>
                      <a:pt x="440" y="544"/>
                      <a:pt x="440" y="420"/>
                    </a:cubicBezTo>
                    <a:lnTo>
                      <a:pt x="440" y="201"/>
                    </a:lnTo>
                    <a:cubicBezTo>
                      <a:pt x="430" y="67"/>
                      <a:pt x="325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3"/>
              <p:cNvSpPr/>
              <p:nvPr/>
            </p:nvSpPr>
            <p:spPr>
              <a:xfrm>
                <a:off x="7252620" y="2367855"/>
                <a:ext cx="25766" cy="11495"/>
              </a:xfrm>
              <a:custGeom>
                <a:rect b="b" l="l" r="r" t="t"/>
                <a:pathLst>
                  <a:path extrusionOk="0" h="439" w="984">
                    <a:moveTo>
                      <a:pt x="277" y="0"/>
                    </a:moveTo>
                    <a:cubicBezTo>
                      <a:pt x="1" y="19"/>
                      <a:pt x="1" y="420"/>
                      <a:pt x="277" y="439"/>
                    </a:cubicBezTo>
                    <a:lnTo>
                      <a:pt x="716" y="439"/>
                    </a:lnTo>
                    <a:cubicBezTo>
                      <a:pt x="983" y="420"/>
                      <a:pt x="983" y="19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3"/>
              <p:cNvSpPr/>
              <p:nvPr/>
            </p:nvSpPr>
            <p:spPr>
              <a:xfrm>
                <a:off x="7321827" y="2367855"/>
                <a:ext cx="25740" cy="11495"/>
              </a:xfrm>
              <a:custGeom>
                <a:rect b="b" l="l" r="r" t="t"/>
                <a:pathLst>
                  <a:path extrusionOk="0" h="439" w="983">
                    <a:moveTo>
                      <a:pt x="277" y="0"/>
                    </a:moveTo>
                    <a:cubicBezTo>
                      <a:pt x="0" y="19"/>
                      <a:pt x="0" y="420"/>
                      <a:pt x="277" y="439"/>
                    </a:cubicBezTo>
                    <a:lnTo>
                      <a:pt x="716" y="439"/>
                    </a:lnTo>
                    <a:cubicBezTo>
                      <a:pt x="983" y="420"/>
                      <a:pt x="983" y="19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3"/>
              <p:cNvSpPr/>
              <p:nvPr/>
            </p:nvSpPr>
            <p:spPr>
              <a:xfrm>
                <a:off x="7211143" y="2276914"/>
                <a:ext cx="106206" cy="108694"/>
              </a:xfrm>
              <a:custGeom>
                <a:rect b="b" l="l" r="r" t="t"/>
                <a:pathLst>
                  <a:path extrusionOk="0" h="4151" w="4056">
                    <a:moveTo>
                      <a:pt x="1861" y="1"/>
                    </a:moveTo>
                    <a:cubicBezTo>
                      <a:pt x="755" y="230"/>
                      <a:pt x="1" y="1260"/>
                      <a:pt x="115" y="2386"/>
                    </a:cubicBezTo>
                    <a:lnTo>
                      <a:pt x="306" y="4150"/>
                    </a:lnTo>
                    <a:lnTo>
                      <a:pt x="526" y="4150"/>
                    </a:lnTo>
                    <a:cubicBezTo>
                      <a:pt x="774" y="4141"/>
                      <a:pt x="964" y="3950"/>
                      <a:pt x="964" y="3702"/>
                    </a:cubicBezTo>
                    <a:lnTo>
                      <a:pt x="964" y="2815"/>
                    </a:lnTo>
                    <a:cubicBezTo>
                      <a:pt x="964" y="2452"/>
                      <a:pt x="1260" y="2157"/>
                      <a:pt x="1623" y="2157"/>
                    </a:cubicBezTo>
                    <a:lnTo>
                      <a:pt x="4055" y="2157"/>
                    </a:lnTo>
                    <a:lnTo>
                      <a:pt x="18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3"/>
              <p:cNvSpPr/>
              <p:nvPr/>
            </p:nvSpPr>
            <p:spPr>
              <a:xfrm>
                <a:off x="7236648" y="2419806"/>
                <a:ext cx="126919" cy="86463"/>
              </a:xfrm>
              <a:custGeom>
                <a:rect b="b" l="l" r="r" t="t"/>
                <a:pathLst>
                  <a:path extrusionOk="0" h="3302" w="4847">
                    <a:moveTo>
                      <a:pt x="668" y="0"/>
                    </a:moveTo>
                    <a:cubicBezTo>
                      <a:pt x="296" y="0"/>
                      <a:pt x="0" y="296"/>
                      <a:pt x="0" y="659"/>
                    </a:cubicBezTo>
                    <a:lnTo>
                      <a:pt x="0" y="878"/>
                    </a:lnTo>
                    <a:cubicBezTo>
                      <a:pt x="0" y="2214"/>
                      <a:pt x="1088" y="3301"/>
                      <a:pt x="2423" y="3301"/>
                    </a:cubicBezTo>
                    <a:cubicBezTo>
                      <a:pt x="3768" y="3301"/>
                      <a:pt x="4846" y="2214"/>
                      <a:pt x="4846" y="878"/>
                    </a:cubicBezTo>
                    <a:lnTo>
                      <a:pt x="4846" y="659"/>
                    </a:lnTo>
                    <a:cubicBezTo>
                      <a:pt x="4846" y="296"/>
                      <a:pt x="4551" y="0"/>
                      <a:pt x="41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13"/>
              <p:cNvSpPr/>
              <p:nvPr/>
            </p:nvSpPr>
            <p:spPr>
              <a:xfrm>
                <a:off x="7274118" y="2436669"/>
                <a:ext cx="51165" cy="17701"/>
              </a:xfrm>
              <a:custGeom>
                <a:rect b="b" l="l" r="r" t="t"/>
                <a:pathLst>
                  <a:path extrusionOk="0" h="676" w="1954">
                    <a:moveTo>
                      <a:pt x="323" y="0"/>
                    </a:moveTo>
                    <a:cubicBezTo>
                      <a:pt x="149" y="0"/>
                      <a:pt x="0" y="237"/>
                      <a:pt x="181" y="396"/>
                    </a:cubicBezTo>
                    <a:cubicBezTo>
                      <a:pt x="384" y="572"/>
                      <a:pt x="651" y="675"/>
                      <a:pt x="923" y="675"/>
                    </a:cubicBezTo>
                    <a:cubicBezTo>
                      <a:pt x="946" y="675"/>
                      <a:pt x="969" y="674"/>
                      <a:pt x="992" y="673"/>
                    </a:cubicBezTo>
                    <a:cubicBezTo>
                      <a:pt x="1015" y="674"/>
                      <a:pt x="1038" y="675"/>
                      <a:pt x="1061" y="675"/>
                    </a:cubicBezTo>
                    <a:cubicBezTo>
                      <a:pt x="1334" y="675"/>
                      <a:pt x="1601" y="572"/>
                      <a:pt x="1813" y="396"/>
                    </a:cubicBezTo>
                    <a:cubicBezTo>
                      <a:pt x="1954" y="233"/>
                      <a:pt x="1812" y="24"/>
                      <a:pt x="1643" y="24"/>
                    </a:cubicBezTo>
                    <a:cubicBezTo>
                      <a:pt x="1595" y="24"/>
                      <a:pt x="1545" y="41"/>
                      <a:pt x="1498" y="81"/>
                    </a:cubicBezTo>
                    <a:cubicBezTo>
                      <a:pt x="1345" y="186"/>
                      <a:pt x="1169" y="239"/>
                      <a:pt x="992" y="239"/>
                    </a:cubicBezTo>
                    <a:cubicBezTo>
                      <a:pt x="816" y="239"/>
                      <a:pt x="639" y="186"/>
                      <a:pt x="487" y="81"/>
                    </a:cubicBezTo>
                    <a:cubicBezTo>
                      <a:pt x="436" y="24"/>
                      <a:pt x="378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13"/>
              <p:cNvSpPr/>
              <p:nvPr/>
            </p:nvSpPr>
            <p:spPr>
              <a:xfrm>
                <a:off x="7236648" y="2419806"/>
                <a:ext cx="78215" cy="86463"/>
              </a:xfrm>
              <a:custGeom>
                <a:rect b="b" l="l" r="r" t="t"/>
                <a:pathLst>
                  <a:path extrusionOk="0" h="3302" w="2987">
                    <a:moveTo>
                      <a:pt x="668" y="0"/>
                    </a:moveTo>
                    <a:cubicBezTo>
                      <a:pt x="296" y="0"/>
                      <a:pt x="0" y="296"/>
                      <a:pt x="0" y="659"/>
                    </a:cubicBezTo>
                    <a:lnTo>
                      <a:pt x="0" y="878"/>
                    </a:lnTo>
                    <a:cubicBezTo>
                      <a:pt x="0" y="2247"/>
                      <a:pt x="1117" y="3301"/>
                      <a:pt x="2419" y="3301"/>
                    </a:cubicBezTo>
                    <a:cubicBezTo>
                      <a:pt x="2605" y="3301"/>
                      <a:pt x="2795" y="3280"/>
                      <a:pt x="2986" y="3234"/>
                    </a:cubicBezTo>
                    <a:cubicBezTo>
                      <a:pt x="1879" y="2986"/>
                      <a:pt x="1107" y="2004"/>
                      <a:pt x="1107" y="878"/>
                    </a:cubicBezTo>
                    <a:lnTo>
                      <a:pt x="1107" y="659"/>
                    </a:lnTo>
                    <a:cubicBezTo>
                      <a:pt x="1107" y="296"/>
                      <a:pt x="140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3"/>
              <p:cNvSpPr/>
              <p:nvPr/>
            </p:nvSpPr>
            <p:spPr>
              <a:xfrm>
                <a:off x="7224655" y="2266859"/>
                <a:ext cx="164625" cy="118749"/>
              </a:xfrm>
              <a:custGeom>
                <a:rect b="b" l="l" r="r" t="t"/>
                <a:pathLst>
                  <a:path extrusionOk="0" h="4535" w="6287">
                    <a:moveTo>
                      <a:pt x="123" y="1"/>
                    </a:moveTo>
                    <a:cubicBezTo>
                      <a:pt x="58" y="1"/>
                      <a:pt x="0" y="56"/>
                      <a:pt x="0" y="127"/>
                    </a:cubicBezTo>
                    <a:cubicBezTo>
                      <a:pt x="0" y="785"/>
                      <a:pt x="315" y="2541"/>
                      <a:pt x="3539" y="2541"/>
                    </a:cubicBezTo>
                    <a:lnTo>
                      <a:pt x="4646" y="2541"/>
                    </a:lnTo>
                    <a:cubicBezTo>
                      <a:pt x="5009" y="2541"/>
                      <a:pt x="5304" y="2836"/>
                      <a:pt x="5304" y="3199"/>
                    </a:cubicBezTo>
                    <a:lnTo>
                      <a:pt x="5304" y="4086"/>
                    </a:lnTo>
                    <a:cubicBezTo>
                      <a:pt x="5304" y="4325"/>
                      <a:pt x="5495" y="4525"/>
                      <a:pt x="5734" y="4525"/>
                    </a:cubicBezTo>
                    <a:lnTo>
                      <a:pt x="5963" y="4534"/>
                    </a:lnTo>
                    <a:lnTo>
                      <a:pt x="6153" y="2770"/>
                    </a:lnTo>
                    <a:cubicBezTo>
                      <a:pt x="6287" y="1463"/>
                      <a:pt x="5266" y="337"/>
                      <a:pt x="3959" y="337"/>
                    </a:cubicBezTo>
                    <a:lnTo>
                      <a:pt x="1784" y="337"/>
                    </a:lnTo>
                    <a:cubicBezTo>
                      <a:pt x="1221" y="337"/>
                      <a:pt x="573" y="251"/>
                      <a:pt x="191" y="22"/>
                    </a:cubicBezTo>
                    <a:cubicBezTo>
                      <a:pt x="169" y="7"/>
                      <a:pt x="146" y="1"/>
                      <a:pt x="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" name="Google Shape;525;p13"/>
            <p:cNvGrpSpPr/>
            <p:nvPr/>
          </p:nvGrpSpPr>
          <p:grpSpPr>
            <a:xfrm>
              <a:off x="1429015" y="2673470"/>
              <a:ext cx="383416" cy="516594"/>
              <a:chOff x="5891390" y="2266761"/>
              <a:chExt cx="263317" cy="354755"/>
            </a:xfrm>
          </p:grpSpPr>
          <p:sp>
            <p:nvSpPr>
              <p:cNvPr id="526" name="Google Shape;526;p13"/>
              <p:cNvSpPr/>
              <p:nvPr/>
            </p:nvSpPr>
            <p:spPr>
              <a:xfrm>
                <a:off x="5898643" y="2358147"/>
                <a:ext cx="113433" cy="103221"/>
              </a:xfrm>
              <a:custGeom>
                <a:rect b="b" l="l" r="r" t="t"/>
                <a:pathLst>
                  <a:path extrusionOk="0" h="3942" w="4332">
                    <a:moveTo>
                      <a:pt x="1253" y="1"/>
                    </a:moveTo>
                    <a:cubicBezTo>
                      <a:pt x="1048" y="1"/>
                      <a:pt x="839" y="58"/>
                      <a:pt x="649" y="184"/>
                    </a:cubicBezTo>
                    <a:cubicBezTo>
                      <a:pt x="10" y="623"/>
                      <a:pt x="0" y="1567"/>
                      <a:pt x="649" y="2006"/>
                    </a:cubicBezTo>
                    <a:cubicBezTo>
                      <a:pt x="764" y="2092"/>
                      <a:pt x="830" y="2235"/>
                      <a:pt x="821" y="2378"/>
                    </a:cubicBezTo>
                    <a:cubicBezTo>
                      <a:pt x="821" y="2540"/>
                      <a:pt x="840" y="2693"/>
                      <a:pt x="888" y="2845"/>
                    </a:cubicBezTo>
                    <a:cubicBezTo>
                      <a:pt x="1099" y="3553"/>
                      <a:pt x="1724" y="3941"/>
                      <a:pt x="2357" y="3941"/>
                    </a:cubicBezTo>
                    <a:cubicBezTo>
                      <a:pt x="2808" y="3941"/>
                      <a:pt x="3264" y="3743"/>
                      <a:pt x="3578" y="3322"/>
                    </a:cubicBezTo>
                    <a:cubicBezTo>
                      <a:pt x="4332" y="2311"/>
                      <a:pt x="3607" y="880"/>
                      <a:pt x="2357" y="880"/>
                    </a:cubicBezTo>
                    <a:lnTo>
                      <a:pt x="2328" y="880"/>
                    </a:lnTo>
                    <a:cubicBezTo>
                      <a:pt x="2220" y="340"/>
                      <a:pt x="1749" y="1"/>
                      <a:pt x="1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6034281" y="2358382"/>
                <a:ext cx="113198" cy="102907"/>
              </a:xfrm>
              <a:custGeom>
                <a:rect b="b" l="l" r="r" t="t"/>
                <a:pathLst>
                  <a:path extrusionOk="0" h="3930" w="4323">
                    <a:moveTo>
                      <a:pt x="3071" y="1"/>
                    </a:moveTo>
                    <a:cubicBezTo>
                      <a:pt x="2577" y="1"/>
                      <a:pt x="2109" y="338"/>
                      <a:pt x="1995" y="871"/>
                    </a:cubicBezTo>
                    <a:lnTo>
                      <a:pt x="1985" y="871"/>
                    </a:lnTo>
                    <a:cubicBezTo>
                      <a:pt x="726" y="871"/>
                      <a:pt x="1" y="2302"/>
                      <a:pt x="754" y="3313"/>
                    </a:cubicBezTo>
                    <a:cubicBezTo>
                      <a:pt x="1067" y="3733"/>
                      <a:pt x="1521" y="3929"/>
                      <a:pt x="1971" y="3929"/>
                    </a:cubicBezTo>
                    <a:cubicBezTo>
                      <a:pt x="2606" y="3929"/>
                      <a:pt x="3233" y="3540"/>
                      <a:pt x="3445" y="2836"/>
                    </a:cubicBezTo>
                    <a:cubicBezTo>
                      <a:pt x="3492" y="2684"/>
                      <a:pt x="3511" y="2531"/>
                      <a:pt x="3511" y="2369"/>
                    </a:cubicBezTo>
                    <a:cubicBezTo>
                      <a:pt x="3502" y="2226"/>
                      <a:pt x="3569" y="2083"/>
                      <a:pt x="3683" y="1997"/>
                    </a:cubicBezTo>
                    <a:cubicBezTo>
                      <a:pt x="4322" y="1558"/>
                      <a:pt x="4322" y="614"/>
                      <a:pt x="3674" y="184"/>
                    </a:cubicBezTo>
                    <a:cubicBezTo>
                      <a:pt x="3484" y="59"/>
                      <a:pt x="3275" y="1"/>
                      <a:pt x="30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3"/>
              <p:cNvSpPr/>
              <p:nvPr/>
            </p:nvSpPr>
            <p:spPr>
              <a:xfrm>
                <a:off x="5931610" y="2266761"/>
                <a:ext cx="183138" cy="123200"/>
              </a:xfrm>
              <a:custGeom>
                <a:rect b="b" l="l" r="r" t="t"/>
                <a:pathLst>
                  <a:path extrusionOk="0" h="4705" w="6994">
                    <a:moveTo>
                      <a:pt x="3492" y="1"/>
                    </a:moveTo>
                    <a:cubicBezTo>
                      <a:pt x="1565" y="1"/>
                      <a:pt x="1" y="1565"/>
                      <a:pt x="1" y="3502"/>
                    </a:cubicBezTo>
                    <a:lnTo>
                      <a:pt x="1" y="4704"/>
                    </a:lnTo>
                    <a:lnTo>
                      <a:pt x="6994" y="4704"/>
                    </a:lnTo>
                    <a:lnTo>
                      <a:pt x="6994" y="3502"/>
                    </a:lnTo>
                    <a:cubicBezTo>
                      <a:pt x="6994" y="1565"/>
                      <a:pt x="5429" y="1"/>
                      <a:pt x="34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3"/>
              <p:cNvSpPr/>
              <p:nvPr/>
            </p:nvSpPr>
            <p:spPr>
              <a:xfrm>
                <a:off x="5891390" y="2444138"/>
                <a:ext cx="263316" cy="177377"/>
              </a:xfrm>
              <a:custGeom>
                <a:rect b="b" l="l" r="r" t="t"/>
                <a:pathLst>
                  <a:path extrusionOk="0" h="6774" w="10056">
                    <a:moveTo>
                      <a:pt x="3721" y="0"/>
                    </a:moveTo>
                    <a:lnTo>
                      <a:pt x="3721" y="1355"/>
                    </a:lnTo>
                    <a:cubicBezTo>
                      <a:pt x="3721" y="1717"/>
                      <a:pt x="3483" y="2051"/>
                      <a:pt x="3130" y="2175"/>
                    </a:cubicBezTo>
                    <a:lnTo>
                      <a:pt x="878" y="2967"/>
                    </a:lnTo>
                    <a:cubicBezTo>
                      <a:pt x="354" y="3158"/>
                      <a:pt x="1" y="3654"/>
                      <a:pt x="1" y="4207"/>
                    </a:cubicBezTo>
                    <a:lnTo>
                      <a:pt x="1" y="6115"/>
                    </a:lnTo>
                    <a:cubicBezTo>
                      <a:pt x="1" y="6478"/>
                      <a:pt x="297" y="6774"/>
                      <a:pt x="659" y="6774"/>
                    </a:cubicBezTo>
                    <a:lnTo>
                      <a:pt x="9398" y="6774"/>
                    </a:lnTo>
                    <a:cubicBezTo>
                      <a:pt x="9760" y="6774"/>
                      <a:pt x="10056" y="6478"/>
                      <a:pt x="10056" y="6115"/>
                    </a:cubicBezTo>
                    <a:lnTo>
                      <a:pt x="10056" y="4207"/>
                    </a:lnTo>
                    <a:cubicBezTo>
                      <a:pt x="10056" y="3654"/>
                      <a:pt x="9703" y="3158"/>
                      <a:pt x="9178" y="2967"/>
                    </a:cubicBezTo>
                    <a:lnTo>
                      <a:pt x="6927" y="2175"/>
                    </a:lnTo>
                    <a:cubicBezTo>
                      <a:pt x="6574" y="2051"/>
                      <a:pt x="6345" y="1717"/>
                      <a:pt x="6345" y="1345"/>
                    </a:cubicBezTo>
                    <a:lnTo>
                      <a:pt x="63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3"/>
              <p:cNvSpPr/>
              <p:nvPr/>
            </p:nvSpPr>
            <p:spPr>
              <a:xfrm>
                <a:off x="5891652" y="2494597"/>
                <a:ext cx="263055" cy="126919"/>
              </a:xfrm>
              <a:custGeom>
                <a:rect b="b" l="l" r="r" t="t"/>
                <a:pathLst>
                  <a:path extrusionOk="0" h="4847" w="10046">
                    <a:moveTo>
                      <a:pt x="6554" y="0"/>
                    </a:moveTo>
                    <a:lnTo>
                      <a:pt x="6554" y="372"/>
                    </a:lnTo>
                    <a:cubicBezTo>
                      <a:pt x="6554" y="1269"/>
                      <a:pt x="5820" y="2004"/>
                      <a:pt x="4913" y="2004"/>
                    </a:cubicBezTo>
                    <a:cubicBezTo>
                      <a:pt x="4007" y="2004"/>
                      <a:pt x="3273" y="1269"/>
                      <a:pt x="3273" y="372"/>
                    </a:cubicBezTo>
                    <a:lnTo>
                      <a:pt x="3273" y="182"/>
                    </a:lnTo>
                    <a:cubicBezTo>
                      <a:pt x="3225" y="201"/>
                      <a:pt x="3177" y="229"/>
                      <a:pt x="3129" y="248"/>
                    </a:cubicBezTo>
                    <a:lnTo>
                      <a:pt x="868" y="1040"/>
                    </a:lnTo>
                    <a:cubicBezTo>
                      <a:pt x="344" y="1231"/>
                      <a:pt x="0" y="1727"/>
                      <a:pt x="0" y="2280"/>
                    </a:cubicBezTo>
                    <a:lnTo>
                      <a:pt x="0" y="4188"/>
                    </a:lnTo>
                    <a:cubicBezTo>
                      <a:pt x="0" y="4551"/>
                      <a:pt x="287" y="4847"/>
                      <a:pt x="649" y="4847"/>
                    </a:cubicBezTo>
                    <a:lnTo>
                      <a:pt x="9388" y="4847"/>
                    </a:lnTo>
                    <a:cubicBezTo>
                      <a:pt x="9750" y="4847"/>
                      <a:pt x="10046" y="4551"/>
                      <a:pt x="10046" y="4188"/>
                    </a:cubicBezTo>
                    <a:lnTo>
                      <a:pt x="10046" y="2280"/>
                    </a:lnTo>
                    <a:cubicBezTo>
                      <a:pt x="10046" y="1727"/>
                      <a:pt x="9693" y="1231"/>
                      <a:pt x="9168" y="1040"/>
                    </a:cubicBezTo>
                    <a:lnTo>
                      <a:pt x="6917" y="248"/>
                    </a:lnTo>
                    <a:cubicBezTo>
                      <a:pt x="6774" y="191"/>
                      <a:pt x="6650" y="105"/>
                      <a:pt x="65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3"/>
              <p:cNvSpPr/>
              <p:nvPr/>
            </p:nvSpPr>
            <p:spPr>
              <a:xfrm>
                <a:off x="5947845" y="2494597"/>
                <a:ext cx="150407" cy="81697"/>
              </a:xfrm>
              <a:custGeom>
                <a:rect b="b" l="l" r="r" t="t"/>
                <a:pathLst>
                  <a:path extrusionOk="0" h="3120" w="5744">
                    <a:moveTo>
                      <a:pt x="4399" y="0"/>
                    </a:moveTo>
                    <a:lnTo>
                      <a:pt x="4399" y="363"/>
                    </a:lnTo>
                    <a:cubicBezTo>
                      <a:pt x="4399" y="1269"/>
                      <a:pt x="3664" y="2004"/>
                      <a:pt x="2758" y="2004"/>
                    </a:cubicBezTo>
                    <a:cubicBezTo>
                      <a:pt x="1861" y="2004"/>
                      <a:pt x="1127" y="1269"/>
                      <a:pt x="1127" y="363"/>
                    </a:cubicBezTo>
                    <a:lnTo>
                      <a:pt x="1127" y="172"/>
                    </a:lnTo>
                    <a:cubicBezTo>
                      <a:pt x="1079" y="201"/>
                      <a:pt x="1031" y="229"/>
                      <a:pt x="974" y="248"/>
                    </a:cubicBezTo>
                    <a:lnTo>
                      <a:pt x="1" y="592"/>
                    </a:lnTo>
                    <a:cubicBezTo>
                      <a:pt x="10" y="1183"/>
                      <a:pt x="125" y="1765"/>
                      <a:pt x="354" y="2309"/>
                    </a:cubicBezTo>
                    <a:cubicBezTo>
                      <a:pt x="561" y="2810"/>
                      <a:pt x="1047" y="3119"/>
                      <a:pt x="1567" y="3119"/>
                    </a:cubicBezTo>
                    <a:cubicBezTo>
                      <a:pt x="1671" y="3119"/>
                      <a:pt x="1776" y="3107"/>
                      <a:pt x="1880" y="3082"/>
                    </a:cubicBezTo>
                    <a:lnTo>
                      <a:pt x="2872" y="2834"/>
                    </a:lnTo>
                    <a:lnTo>
                      <a:pt x="3865" y="3082"/>
                    </a:lnTo>
                    <a:cubicBezTo>
                      <a:pt x="3969" y="3107"/>
                      <a:pt x="4074" y="3119"/>
                      <a:pt x="4178" y="3119"/>
                    </a:cubicBezTo>
                    <a:cubicBezTo>
                      <a:pt x="4701" y="3119"/>
                      <a:pt x="5194" y="2810"/>
                      <a:pt x="5400" y="2309"/>
                    </a:cubicBezTo>
                    <a:cubicBezTo>
                      <a:pt x="5620" y="1765"/>
                      <a:pt x="5744" y="1183"/>
                      <a:pt x="5744" y="592"/>
                    </a:cubicBezTo>
                    <a:lnTo>
                      <a:pt x="4761" y="248"/>
                    </a:lnTo>
                    <a:cubicBezTo>
                      <a:pt x="4628" y="191"/>
                      <a:pt x="4504" y="105"/>
                      <a:pt x="4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3"/>
              <p:cNvSpPr/>
              <p:nvPr/>
            </p:nvSpPr>
            <p:spPr>
              <a:xfrm>
                <a:off x="5930877" y="2323609"/>
                <a:ext cx="184630" cy="149019"/>
              </a:xfrm>
              <a:custGeom>
                <a:rect b="b" l="l" r="r" t="t"/>
                <a:pathLst>
                  <a:path extrusionOk="0" h="5691" w="7051">
                    <a:moveTo>
                      <a:pt x="3520" y="0"/>
                    </a:moveTo>
                    <a:cubicBezTo>
                      <a:pt x="3451" y="0"/>
                      <a:pt x="3382" y="34"/>
                      <a:pt x="3339" y="100"/>
                    </a:cubicBezTo>
                    <a:cubicBezTo>
                      <a:pt x="2528" y="1360"/>
                      <a:pt x="1450" y="1789"/>
                      <a:pt x="954" y="1923"/>
                    </a:cubicBezTo>
                    <a:cubicBezTo>
                      <a:pt x="868" y="1951"/>
                      <a:pt x="573" y="1980"/>
                      <a:pt x="573" y="1980"/>
                    </a:cubicBezTo>
                    <a:cubicBezTo>
                      <a:pt x="248" y="1980"/>
                      <a:pt x="0" y="2266"/>
                      <a:pt x="29" y="2590"/>
                    </a:cubicBezTo>
                    <a:cubicBezTo>
                      <a:pt x="66" y="2861"/>
                      <a:pt x="305" y="3077"/>
                      <a:pt x="583" y="3077"/>
                    </a:cubicBezTo>
                    <a:cubicBezTo>
                      <a:pt x="589" y="3077"/>
                      <a:pt x="595" y="3077"/>
                      <a:pt x="601" y="3077"/>
                    </a:cubicBezTo>
                    <a:lnTo>
                      <a:pt x="697" y="3077"/>
                    </a:lnTo>
                    <a:cubicBezTo>
                      <a:pt x="811" y="4556"/>
                      <a:pt x="2042" y="5691"/>
                      <a:pt x="3520" y="5691"/>
                    </a:cubicBezTo>
                    <a:cubicBezTo>
                      <a:pt x="5009" y="5691"/>
                      <a:pt x="6239" y="4556"/>
                      <a:pt x="6354" y="3077"/>
                    </a:cubicBezTo>
                    <a:lnTo>
                      <a:pt x="6440" y="3077"/>
                    </a:lnTo>
                    <a:cubicBezTo>
                      <a:pt x="6446" y="3077"/>
                      <a:pt x="6452" y="3077"/>
                      <a:pt x="6458" y="3077"/>
                    </a:cubicBezTo>
                    <a:cubicBezTo>
                      <a:pt x="6736" y="3077"/>
                      <a:pt x="6975" y="2861"/>
                      <a:pt x="7012" y="2590"/>
                    </a:cubicBezTo>
                    <a:cubicBezTo>
                      <a:pt x="7050" y="2266"/>
                      <a:pt x="6793" y="1980"/>
                      <a:pt x="6468" y="1980"/>
                    </a:cubicBezTo>
                    <a:cubicBezTo>
                      <a:pt x="6468" y="1980"/>
                      <a:pt x="6182" y="1951"/>
                      <a:pt x="6087" y="1923"/>
                    </a:cubicBezTo>
                    <a:cubicBezTo>
                      <a:pt x="5591" y="1789"/>
                      <a:pt x="4522" y="1360"/>
                      <a:pt x="3702" y="100"/>
                    </a:cubicBezTo>
                    <a:cubicBezTo>
                      <a:pt x="3659" y="34"/>
                      <a:pt x="3590" y="0"/>
                      <a:pt x="35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3"/>
              <p:cNvSpPr/>
              <p:nvPr/>
            </p:nvSpPr>
            <p:spPr>
              <a:xfrm>
                <a:off x="5983064" y="2376057"/>
                <a:ext cx="11521" cy="17151"/>
              </a:xfrm>
              <a:custGeom>
                <a:rect b="b" l="l" r="r" t="t"/>
                <a:pathLst>
                  <a:path extrusionOk="0" h="655" w="440">
                    <a:moveTo>
                      <a:pt x="220" y="1"/>
                    </a:moveTo>
                    <a:cubicBezTo>
                      <a:pt x="111" y="1"/>
                      <a:pt x="1" y="72"/>
                      <a:pt x="1" y="215"/>
                    </a:cubicBezTo>
                    <a:lnTo>
                      <a:pt x="1" y="435"/>
                    </a:lnTo>
                    <a:cubicBezTo>
                      <a:pt x="1" y="559"/>
                      <a:pt x="96" y="654"/>
                      <a:pt x="220" y="654"/>
                    </a:cubicBezTo>
                    <a:cubicBezTo>
                      <a:pt x="344" y="654"/>
                      <a:pt x="440" y="559"/>
                      <a:pt x="440" y="435"/>
                    </a:cubicBezTo>
                    <a:lnTo>
                      <a:pt x="440" y="215"/>
                    </a:lnTo>
                    <a:cubicBezTo>
                      <a:pt x="440" y="72"/>
                      <a:pt x="330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3"/>
              <p:cNvSpPr/>
              <p:nvPr/>
            </p:nvSpPr>
            <p:spPr>
              <a:xfrm>
                <a:off x="6051773" y="2376057"/>
                <a:ext cx="11521" cy="17151"/>
              </a:xfrm>
              <a:custGeom>
                <a:rect b="b" l="l" r="r" t="t"/>
                <a:pathLst>
                  <a:path extrusionOk="0" h="655" w="440">
                    <a:moveTo>
                      <a:pt x="220" y="1"/>
                    </a:moveTo>
                    <a:cubicBezTo>
                      <a:pt x="110" y="1"/>
                      <a:pt x="0" y="72"/>
                      <a:pt x="0" y="215"/>
                    </a:cubicBezTo>
                    <a:lnTo>
                      <a:pt x="0" y="435"/>
                    </a:lnTo>
                    <a:cubicBezTo>
                      <a:pt x="0" y="559"/>
                      <a:pt x="96" y="654"/>
                      <a:pt x="220" y="654"/>
                    </a:cubicBezTo>
                    <a:cubicBezTo>
                      <a:pt x="334" y="654"/>
                      <a:pt x="439" y="559"/>
                      <a:pt x="439" y="435"/>
                    </a:cubicBezTo>
                    <a:lnTo>
                      <a:pt x="439" y="215"/>
                    </a:lnTo>
                    <a:cubicBezTo>
                      <a:pt x="439" y="72"/>
                      <a:pt x="330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3"/>
              <p:cNvSpPr/>
              <p:nvPr/>
            </p:nvSpPr>
            <p:spPr>
              <a:xfrm>
                <a:off x="5997832" y="2415937"/>
                <a:ext cx="50694" cy="17282"/>
              </a:xfrm>
              <a:custGeom>
                <a:rect b="b" l="l" r="r" t="t"/>
                <a:pathLst>
                  <a:path extrusionOk="0" h="660" w="1936">
                    <a:moveTo>
                      <a:pt x="315" y="1"/>
                    </a:moveTo>
                    <a:cubicBezTo>
                      <a:pt x="144" y="1"/>
                      <a:pt x="0" y="219"/>
                      <a:pt x="162" y="381"/>
                    </a:cubicBezTo>
                    <a:cubicBezTo>
                      <a:pt x="364" y="557"/>
                      <a:pt x="623" y="660"/>
                      <a:pt x="894" y="660"/>
                    </a:cubicBezTo>
                    <a:cubicBezTo>
                      <a:pt x="917" y="660"/>
                      <a:pt x="940" y="659"/>
                      <a:pt x="963" y="658"/>
                    </a:cubicBezTo>
                    <a:cubicBezTo>
                      <a:pt x="986" y="659"/>
                      <a:pt x="1009" y="660"/>
                      <a:pt x="1032" y="660"/>
                    </a:cubicBezTo>
                    <a:cubicBezTo>
                      <a:pt x="1303" y="660"/>
                      <a:pt x="1563" y="557"/>
                      <a:pt x="1774" y="381"/>
                    </a:cubicBezTo>
                    <a:cubicBezTo>
                      <a:pt x="1936" y="219"/>
                      <a:pt x="1792" y="1"/>
                      <a:pt x="1621" y="1"/>
                    </a:cubicBezTo>
                    <a:cubicBezTo>
                      <a:pt x="1570" y="1"/>
                      <a:pt x="1517" y="20"/>
                      <a:pt x="1469" y="66"/>
                    </a:cubicBezTo>
                    <a:cubicBezTo>
                      <a:pt x="1316" y="171"/>
                      <a:pt x="1140" y="223"/>
                      <a:pt x="965" y="223"/>
                    </a:cubicBezTo>
                    <a:cubicBezTo>
                      <a:pt x="789" y="223"/>
                      <a:pt x="615" y="171"/>
                      <a:pt x="467" y="66"/>
                    </a:cubicBezTo>
                    <a:cubicBezTo>
                      <a:pt x="419" y="20"/>
                      <a:pt x="366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>
                <a:off x="6014564" y="2552806"/>
                <a:ext cx="17256" cy="57214"/>
              </a:xfrm>
              <a:custGeom>
                <a:rect b="b" l="l" r="r" t="t"/>
                <a:pathLst>
                  <a:path extrusionOk="0" h="2185" w="659">
                    <a:moveTo>
                      <a:pt x="0" y="0"/>
                    </a:moveTo>
                    <a:lnTo>
                      <a:pt x="0" y="1965"/>
                    </a:lnTo>
                    <a:cubicBezTo>
                      <a:pt x="0" y="2089"/>
                      <a:pt x="95" y="2185"/>
                      <a:pt x="219" y="2185"/>
                    </a:cubicBezTo>
                    <a:lnTo>
                      <a:pt x="439" y="2185"/>
                    </a:lnTo>
                    <a:cubicBezTo>
                      <a:pt x="553" y="2185"/>
                      <a:pt x="649" y="2089"/>
                      <a:pt x="658" y="1975"/>
                    </a:cubicBezTo>
                    <a:lnTo>
                      <a:pt x="6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>
                <a:off x="5894139" y="2531308"/>
                <a:ext cx="48992" cy="90207"/>
              </a:xfrm>
              <a:custGeom>
                <a:rect b="b" l="l" r="r" t="t"/>
                <a:pathLst>
                  <a:path extrusionOk="0" h="3445" w="1871">
                    <a:moveTo>
                      <a:pt x="239" y="1"/>
                    </a:moveTo>
                    <a:cubicBezTo>
                      <a:pt x="134" y="115"/>
                      <a:pt x="58" y="239"/>
                      <a:pt x="1" y="373"/>
                    </a:cubicBezTo>
                    <a:lnTo>
                      <a:pt x="1193" y="1394"/>
                    </a:lnTo>
                    <a:cubicBezTo>
                      <a:pt x="1336" y="1518"/>
                      <a:pt x="1422" y="1699"/>
                      <a:pt x="1422" y="1890"/>
                    </a:cubicBezTo>
                    <a:lnTo>
                      <a:pt x="1422" y="3445"/>
                    </a:lnTo>
                    <a:lnTo>
                      <a:pt x="1871" y="3445"/>
                    </a:lnTo>
                    <a:lnTo>
                      <a:pt x="1871" y="1899"/>
                    </a:lnTo>
                    <a:cubicBezTo>
                      <a:pt x="1871" y="1575"/>
                      <a:pt x="1727" y="1270"/>
                      <a:pt x="1479" y="1060"/>
                    </a:cubicBezTo>
                    <a:lnTo>
                      <a:pt x="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3"/>
              <p:cNvSpPr/>
              <p:nvPr/>
            </p:nvSpPr>
            <p:spPr>
              <a:xfrm>
                <a:off x="6103227" y="2531308"/>
                <a:ext cx="48992" cy="90207"/>
              </a:xfrm>
              <a:custGeom>
                <a:rect b="b" l="l" r="r" t="t"/>
                <a:pathLst>
                  <a:path extrusionOk="0" h="3445" w="1871">
                    <a:moveTo>
                      <a:pt x="1632" y="1"/>
                    </a:moveTo>
                    <a:lnTo>
                      <a:pt x="382" y="1060"/>
                    </a:lnTo>
                    <a:cubicBezTo>
                      <a:pt x="134" y="1270"/>
                      <a:pt x="1" y="1575"/>
                      <a:pt x="1" y="1899"/>
                    </a:cubicBezTo>
                    <a:lnTo>
                      <a:pt x="1" y="3445"/>
                    </a:lnTo>
                    <a:lnTo>
                      <a:pt x="440" y="3445"/>
                    </a:lnTo>
                    <a:lnTo>
                      <a:pt x="440" y="1890"/>
                    </a:lnTo>
                    <a:cubicBezTo>
                      <a:pt x="440" y="1699"/>
                      <a:pt x="525" y="1518"/>
                      <a:pt x="678" y="1394"/>
                    </a:cubicBezTo>
                    <a:lnTo>
                      <a:pt x="1871" y="373"/>
                    </a:lnTo>
                    <a:cubicBezTo>
                      <a:pt x="1813" y="239"/>
                      <a:pt x="1727" y="115"/>
                      <a:pt x="16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3"/>
              <p:cNvSpPr/>
              <p:nvPr/>
            </p:nvSpPr>
            <p:spPr>
              <a:xfrm>
                <a:off x="6014564" y="2552806"/>
                <a:ext cx="17256" cy="17989"/>
              </a:xfrm>
              <a:custGeom>
                <a:rect b="b" l="l" r="r" t="t"/>
                <a:pathLst>
                  <a:path extrusionOk="0" h="687" w="659">
                    <a:moveTo>
                      <a:pt x="0" y="0"/>
                    </a:moveTo>
                    <a:lnTo>
                      <a:pt x="0" y="687"/>
                    </a:lnTo>
                    <a:lnTo>
                      <a:pt x="324" y="611"/>
                    </a:lnTo>
                    <a:lnTo>
                      <a:pt x="658" y="687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5958345" y="2484097"/>
                <a:ext cx="129432" cy="80650"/>
              </a:xfrm>
              <a:custGeom>
                <a:rect b="b" l="l" r="r" t="t"/>
                <a:pathLst>
                  <a:path extrusionOk="0" h="3080" w="4943">
                    <a:moveTo>
                      <a:pt x="1164" y="1"/>
                    </a:moveTo>
                    <a:lnTo>
                      <a:pt x="344" y="287"/>
                    </a:lnTo>
                    <a:cubicBezTo>
                      <a:pt x="172" y="344"/>
                      <a:pt x="58" y="497"/>
                      <a:pt x="48" y="678"/>
                    </a:cubicBezTo>
                    <a:cubicBezTo>
                      <a:pt x="1" y="1317"/>
                      <a:pt x="115" y="1956"/>
                      <a:pt x="353" y="2548"/>
                    </a:cubicBezTo>
                    <a:cubicBezTo>
                      <a:pt x="496" y="2873"/>
                      <a:pt x="817" y="3080"/>
                      <a:pt x="1163" y="3080"/>
                    </a:cubicBezTo>
                    <a:cubicBezTo>
                      <a:pt x="1233" y="3080"/>
                      <a:pt x="1304" y="3071"/>
                      <a:pt x="1374" y="3053"/>
                    </a:cubicBezTo>
                    <a:lnTo>
                      <a:pt x="2471" y="2786"/>
                    </a:lnTo>
                    <a:lnTo>
                      <a:pt x="3578" y="3053"/>
                    </a:lnTo>
                    <a:cubicBezTo>
                      <a:pt x="3649" y="3071"/>
                      <a:pt x="3720" y="3080"/>
                      <a:pt x="3790" y="3080"/>
                    </a:cubicBezTo>
                    <a:cubicBezTo>
                      <a:pt x="4135" y="3080"/>
                      <a:pt x="4456" y="2873"/>
                      <a:pt x="4599" y="2548"/>
                    </a:cubicBezTo>
                    <a:cubicBezTo>
                      <a:pt x="4837" y="1956"/>
                      <a:pt x="4942" y="1317"/>
                      <a:pt x="4904" y="678"/>
                    </a:cubicBezTo>
                    <a:cubicBezTo>
                      <a:pt x="4895" y="497"/>
                      <a:pt x="4780" y="344"/>
                      <a:pt x="4608" y="287"/>
                    </a:cubicBezTo>
                    <a:lnTo>
                      <a:pt x="3788" y="1"/>
                    </a:lnTo>
                    <a:lnTo>
                      <a:pt x="3788" y="659"/>
                    </a:lnTo>
                    <a:cubicBezTo>
                      <a:pt x="3788" y="1384"/>
                      <a:pt x="3206" y="1966"/>
                      <a:pt x="2481" y="1966"/>
                    </a:cubicBezTo>
                    <a:cubicBezTo>
                      <a:pt x="1756" y="1966"/>
                      <a:pt x="1164" y="1384"/>
                      <a:pt x="1164" y="659"/>
                    </a:cubicBezTo>
                    <a:lnTo>
                      <a:pt x="11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6057508" y="2484097"/>
                <a:ext cx="26" cy="288"/>
              </a:xfrm>
              <a:custGeom>
                <a:rect b="b" l="l" r="r" t="t"/>
                <a:pathLst>
                  <a:path extrusionOk="0" h="11" w="1">
                    <a:moveTo>
                      <a:pt x="1" y="10"/>
                    </a:moveTo>
                    <a:lnTo>
                      <a:pt x="1" y="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1F4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5988824" y="2484097"/>
                <a:ext cx="26" cy="288"/>
              </a:xfrm>
              <a:custGeom>
                <a:rect b="b" l="l" r="r" t="t"/>
                <a:pathLst>
                  <a:path extrusionOk="0" h="11" w="1">
                    <a:moveTo>
                      <a:pt x="0" y="1"/>
                    </a:move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F4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5977329" y="2484097"/>
                <a:ext cx="91464" cy="62975"/>
              </a:xfrm>
              <a:custGeom>
                <a:rect b="b" l="l" r="r" t="t"/>
                <a:pathLst>
                  <a:path extrusionOk="0" h="2405" w="3493">
                    <a:moveTo>
                      <a:pt x="3063" y="1"/>
                    </a:moveTo>
                    <a:lnTo>
                      <a:pt x="3063" y="659"/>
                    </a:lnTo>
                    <a:cubicBezTo>
                      <a:pt x="3063" y="1384"/>
                      <a:pt x="2471" y="1966"/>
                      <a:pt x="1746" y="1966"/>
                    </a:cubicBezTo>
                    <a:cubicBezTo>
                      <a:pt x="1021" y="1966"/>
                      <a:pt x="439" y="1384"/>
                      <a:pt x="439" y="659"/>
                    </a:cubicBezTo>
                    <a:lnTo>
                      <a:pt x="439" y="10"/>
                    </a:lnTo>
                    <a:lnTo>
                      <a:pt x="1" y="153"/>
                    </a:lnTo>
                    <a:lnTo>
                      <a:pt x="1" y="659"/>
                    </a:lnTo>
                    <a:cubicBezTo>
                      <a:pt x="1" y="1622"/>
                      <a:pt x="783" y="2405"/>
                      <a:pt x="1746" y="2405"/>
                    </a:cubicBezTo>
                    <a:cubicBezTo>
                      <a:pt x="2710" y="2405"/>
                      <a:pt x="3492" y="1622"/>
                      <a:pt x="3492" y="659"/>
                    </a:cubicBezTo>
                    <a:lnTo>
                      <a:pt x="3492" y="153"/>
                    </a:lnTo>
                    <a:lnTo>
                      <a:pt x="30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13"/>
            <p:cNvGrpSpPr/>
            <p:nvPr/>
          </p:nvGrpSpPr>
          <p:grpSpPr>
            <a:xfrm>
              <a:off x="1372986" y="1153075"/>
              <a:ext cx="400153" cy="516556"/>
              <a:chOff x="6705276" y="2266890"/>
              <a:chExt cx="274812" cy="354729"/>
            </a:xfrm>
          </p:grpSpPr>
          <p:sp>
            <p:nvSpPr>
              <p:cNvPr id="545" name="Google Shape;545;p13"/>
              <p:cNvSpPr/>
              <p:nvPr/>
            </p:nvSpPr>
            <p:spPr>
              <a:xfrm>
                <a:off x="6705538" y="2455736"/>
                <a:ext cx="274550" cy="165882"/>
              </a:xfrm>
              <a:custGeom>
                <a:rect b="b" l="l" r="r" t="t"/>
                <a:pathLst>
                  <a:path extrusionOk="0" h="6335" w="10485">
                    <a:moveTo>
                      <a:pt x="3711" y="0"/>
                    </a:moveTo>
                    <a:lnTo>
                      <a:pt x="3711" y="1031"/>
                    </a:lnTo>
                    <a:cubicBezTo>
                      <a:pt x="3711" y="1327"/>
                      <a:pt x="3520" y="1584"/>
                      <a:pt x="3244" y="1660"/>
                    </a:cubicBezTo>
                    <a:lnTo>
                      <a:pt x="935" y="2338"/>
                    </a:lnTo>
                    <a:cubicBezTo>
                      <a:pt x="382" y="2500"/>
                      <a:pt x="0" y="3015"/>
                      <a:pt x="0" y="3597"/>
                    </a:cubicBezTo>
                    <a:lnTo>
                      <a:pt x="0" y="5238"/>
                    </a:lnTo>
                    <a:cubicBezTo>
                      <a:pt x="0" y="5600"/>
                      <a:pt x="286" y="6335"/>
                      <a:pt x="649" y="6335"/>
                    </a:cubicBezTo>
                    <a:lnTo>
                      <a:pt x="9836" y="6335"/>
                    </a:lnTo>
                    <a:cubicBezTo>
                      <a:pt x="10189" y="6335"/>
                      <a:pt x="10484" y="5600"/>
                      <a:pt x="10484" y="5238"/>
                    </a:cubicBezTo>
                    <a:lnTo>
                      <a:pt x="10484" y="3607"/>
                    </a:lnTo>
                    <a:cubicBezTo>
                      <a:pt x="10484" y="3015"/>
                      <a:pt x="10103" y="2500"/>
                      <a:pt x="9540" y="2338"/>
                    </a:cubicBezTo>
                    <a:lnTo>
                      <a:pt x="7241" y="1660"/>
                    </a:lnTo>
                    <a:cubicBezTo>
                      <a:pt x="6955" y="1584"/>
                      <a:pt x="6764" y="1327"/>
                      <a:pt x="6764" y="1031"/>
                    </a:cubicBezTo>
                    <a:lnTo>
                      <a:pt x="67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>
                <a:off x="6705276" y="2499204"/>
                <a:ext cx="274812" cy="122415"/>
              </a:xfrm>
              <a:custGeom>
                <a:rect b="b" l="l" r="r" t="t"/>
                <a:pathLst>
                  <a:path extrusionOk="0" h="4675" w="10495">
                    <a:moveTo>
                      <a:pt x="3244" y="0"/>
                    </a:moveTo>
                    <a:lnTo>
                      <a:pt x="945" y="678"/>
                    </a:lnTo>
                    <a:cubicBezTo>
                      <a:pt x="392" y="840"/>
                      <a:pt x="0" y="1355"/>
                      <a:pt x="0" y="1937"/>
                    </a:cubicBezTo>
                    <a:lnTo>
                      <a:pt x="0" y="4017"/>
                    </a:lnTo>
                    <a:cubicBezTo>
                      <a:pt x="0" y="4379"/>
                      <a:pt x="296" y="4675"/>
                      <a:pt x="659" y="4675"/>
                    </a:cubicBezTo>
                    <a:lnTo>
                      <a:pt x="9846" y="4675"/>
                    </a:lnTo>
                    <a:cubicBezTo>
                      <a:pt x="10199" y="4675"/>
                      <a:pt x="10494" y="4379"/>
                      <a:pt x="10494" y="4017"/>
                    </a:cubicBezTo>
                    <a:lnTo>
                      <a:pt x="10494" y="1947"/>
                    </a:lnTo>
                    <a:cubicBezTo>
                      <a:pt x="10494" y="1355"/>
                      <a:pt x="10113" y="840"/>
                      <a:pt x="9550" y="678"/>
                    </a:cubicBezTo>
                    <a:lnTo>
                      <a:pt x="7251" y="0"/>
                    </a:lnTo>
                    <a:lnTo>
                      <a:pt x="7251" y="0"/>
                    </a:lnTo>
                    <a:cubicBezTo>
                      <a:pt x="7308" y="29"/>
                      <a:pt x="7365" y="58"/>
                      <a:pt x="7432" y="86"/>
                    </a:cubicBezTo>
                    <a:lnTo>
                      <a:pt x="5247" y="735"/>
                    </a:lnTo>
                    <a:lnTo>
                      <a:pt x="3063" y="86"/>
                    </a:lnTo>
                    <a:cubicBezTo>
                      <a:pt x="3130" y="58"/>
                      <a:pt x="3187" y="29"/>
                      <a:pt x="3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3"/>
              <p:cNvSpPr/>
              <p:nvPr/>
            </p:nvSpPr>
            <p:spPr>
              <a:xfrm>
                <a:off x="6773959" y="2503943"/>
                <a:ext cx="137681" cy="117675"/>
              </a:xfrm>
              <a:custGeom>
                <a:rect b="b" l="l" r="r" t="t"/>
                <a:pathLst>
                  <a:path extrusionOk="0" h="4494" w="5258">
                    <a:moveTo>
                      <a:pt x="774" y="1"/>
                    </a:moveTo>
                    <a:lnTo>
                      <a:pt x="516" y="268"/>
                    </a:lnTo>
                    <a:cubicBezTo>
                      <a:pt x="192" y="592"/>
                      <a:pt x="1" y="1041"/>
                      <a:pt x="11" y="1498"/>
                    </a:cubicBezTo>
                    <a:lnTo>
                      <a:pt x="11" y="4494"/>
                    </a:lnTo>
                    <a:lnTo>
                      <a:pt x="5257" y="4494"/>
                    </a:lnTo>
                    <a:lnTo>
                      <a:pt x="5257" y="1498"/>
                    </a:lnTo>
                    <a:cubicBezTo>
                      <a:pt x="5248" y="1031"/>
                      <a:pt x="5067" y="592"/>
                      <a:pt x="4733" y="268"/>
                    </a:cubicBezTo>
                    <a:lnTo>
                      <a:pt x="4475" y="1"/>
                    </a:lnTo>
                    <a:lnTo>
                      <a:pt x="2624" y="344"/>
                    </a:lnTo>
                    <a:lnTo>
                      <a:pt x="77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13"/>
              <p:cNvSpPr/>
              <p:nvPr/>
            </p:nvSpPr>
            <p:spPr>
              <a:xfrm>
                <a:off x="6825439" y="2541414"/>
                <a:ext cx="34486" cy="80205"/>
              </a:xfrm>
              <a:custGeom>
                <a:rect b="b" l="l" r="r" t="t"/>
                <a:pathLst>
                  <a:path extrusionOk="0" h="3063" w="1317">
                    <a:moveTo>
                      <a:pt x="344" y="1"/>
                    </a:moveTo>
                    <a:lnTo>
                      <a:pt x="0" y="3063"/>
                    </a:lnTo>
                    <a:lnTo>
                      <a:pt x="1317" y="3063"/>
                    </a:lnTo>
                    <a:lnTo>
                      <a:pt x="9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>
                <a:off x="6819678" y="2512951"/>
                <a:ext cx="46007" cy="34250"/>
              </a:xfrm>
              <a:custGeom>
                <a:rect b="b" l="l" r="r" t="t"/>
                <a:pathLst>
                  <a:path extrusionOk="0" h="1308" w="1757">
                    <a:moveTo>
                      <a:pt x="1" y="0"/>
                    </a:moveTo>
                    <a:lnTo>
                      <a:pt x="392" y="1154"/>
                    </a:lnTo>
                    <a:cubicBezTo>
                      <a:pt x="421" y="1250"/>
                      <a:pt x="506" y="1307"/>
                      <a:pt x="602" y="1307"/>
                    </a:cubicBezTo>
                    <a:lnTo>
                      <a:pt x="1155" y="1307"/>
                    </a:lnTo>
                    <a:cubicBezTo>
                      <a:pt x="1251" y="1307"/>
                      <a:pt x="1336" y="1250"/>
                      <a:pt x="1365" y="1154"/>
                    </a:cubicBezTo>
                    <a:lnTo>
                      <a:pt x="17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3"/>
              <p:cNvSpPr/>
              <p:nvPr/>
            </p:nvSpPr>
            <p:spPr>
              <a:xfrm>
                <a:off x="6722768" y="2295353"/>
                <a:ext cx="62713" cy="143180"/>
              </a:xfrm>
              <a:custGeom>
                <a:rect b="b" l="l" r="r" t="t"/>
                <a:pathLst>
                  <a:path extrusionOk="0" h="5468" w="2395">
                    <a:moveTo>
                      <a:pt x="2395" y="1"/>
                    </a:moveTo>
                    <a:cubicBezTo>
                      <a:pt x="763" y="545"/>
                      <a:pt x="182" y="2453"/>
                      <a:pt x="38" y="3082"/>
                    </a:cubicBezTo>
                    <a:cubicBezTo>
                      <a:pt x="0" y="3206"/>
                      <a:pt x="29" y="3340"/>
                      <a:pt x="115" y="3445"/>
                    </a:cubicBezTo>
                    <a:lnTo>
                      <a:pt x="592" y="4084"/>
                    </a:lnTo>
                    <a:cubicBezTo>
                      <a:pt x="630" y="4132"/>
                      <a:pt x="649" y="4198"/>
                      <a:pt x="639" y="4256"/>
                    </a:cubicBezTo>
                    <a:cubicBezTo>
                      <a:pt x="620" y="4332"/>
                      <a:pt x="601" y="4408"/>
                      <a:pt x="573" y="4475"/>
                    </a:cubicBezTo>
                    <a:cubicBezTo>
                      <a:pt x="496" y="4685"/>
                      <a:pt x="592" y="4923"/>
                      <a:pt x="792" y="5019"/>
                    </a:cubicBezTo>
                    <a:cubicBezTo>
                      <a:pt x="1298" y="5267"/>
                      <a:pt x="1832" y="5410"/>
                      <a:pt x="2395" y="5467"/>
                    </a:cubicBezTo>
                    <a:lnTo>
                      <a:pt x="23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3"/>
              <p:cNvSpPr/>
              <p:nvPr/>
            </p:nvSpPr>
            <p:spPr>
              <a:xfrm>
                <a:off x="6900119" y="2295353"/>
                <a:ext cx="62477" cy="143180"/>
              </a:xfrm>
              <a:custGeom>
                <a:rect b="b" l="l" r="r" t="t"/>
                <a:pathLst>
                  <a:path extrusionOk="0" h="5468" w="2386">
                    <a:moveTo>
                      <a:pt x="1" y="1"/>
                    </a:moveTo>
                    <a:lnTo>
                      <a:pt x="1" y="5467"/>
                    </a:lnTo>
                    <a:cubicBezTo>
                      <a:pt x="554" y="5410"/>
                      <a:pt x="1098" y="5267"/>
                      <a:pt x="1603" y="5019"/>
                    </a:cubicBezTo>
                    <a:cubicBezTo>
                      <a:pt x="1804" y="4923"/>
                      <a:pt x="1899" y="4685"/>
                      <a:pt x="1823" y="4475"/>
                    </a:cubicBezTo>
                    <a:cubicBezTo>
                      <a:pt x="1794" y="4408"/>
                      <a:pt x="1775" y="4332"/>
                      <a:pt x="1756" y="4256"/>
                    </a:cubicBezTo>
                    <a:cubicBezTo>
                      <a:pt x="1746" y="4198"/>
                      <a:pt x="1756" y="4132"/>
                      <a:pt x="1794" y="4084"/>
                    </a:cubicBezTo>
                    <a:lnTo>
                      <a:pt x="2281" y="3445"/>
                    </a:lnTo>
                    <a:cubicBezTo>
                      <a:pt x="2357" y="3340"/>
                      <a:pt x="2386" y="3206"/>
                      <a:pt x="2357" y="3082"/>
                    </a:cubicBezTo>
                    <a:cubicBezTo>
                      <a:pt x="2204" y="2453"/>
                      <a:pt x="1632" y="54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3"/>
              <p:cNvSpPr/>
              <p:nvPr/>
            </p:nvSpPr>
            <p:spPr>
              <a:xfrm>
                <a:off x="6745732" y="2266890"/>
                <a:ext cx="193874" cy="200368"/>
              </a:xfrm>
              <a:custGeom>
                <a:rect b="b" l="l" r="r" t="t"/>
                <a:pathLst>
                  <a:path extrusionOk="0" h="7652" w="7404">
                    <a:moveTo>
                      <a:pt x="3702" y="0"/>
                    </a:moveTo>
                    <a:cubicBezTo>
                      <a:pt x="2014" y="0"/>
                      <a:pt x="650" y="1374"/>
                      <a:pt x="650" y="3063"/>
                    </a:cubicBezTo>
                    <a:lnTo>
                      <a:pt x="650" y="3950"/>
                    </a:lnTo>
                    <a:cubicBezTo>
                      <a:pt x="1" y="4074"/>
                      <a:pt x="96" y="5028"/>
                      <a:pt x="755" y="5028"/>
                    </a:cubicBezTo>
                    <a:lnTo>
                      <a:pt x="879" y="5028"/>
                    </a:lnTo>
                    <a:cubicBezTo>
                      <a:pt x="984" y="6507"/>
                      <a:pt x="2224" y="7651"/>
                      <a:pt x="3702" y="7651"/>
                    </a:cubicBezTo>
                    <a:cubicBezTo>
                      <a:pt x="5181" y="7651"/>
                      <a:pt x="6421" y="6507"/>
                      <a:pt x="6536" y="5028"/>
                    </a:cubicBezTo>
                    <a:lnTo>
                      <a:pt x="6650" y="5028"/>
                    </a:lnTo>
                    <a:cubicBezTo>
                      <a:pt x="7309" y="5028"/>
                      <a:pt x="7404" y="4074"/>
                      <a:pt x="6765" y="3950"/>
                    </a:cubicBezTo>
                    <a:lnTo>
                      <a:pt x="6765" y="3940"/>
                    </a:lnTo>
                    <a:lnTo>
                      <a:pt x="6765" y="3063"/>
                    </a:lnTo>
                    <a:cubicBezTo>
                      <a:pt x="6765" y="1374"/>
                      <a:pt x="5391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3"/>
              <p:cNvSpPr/>
              <p:nvPr/>
            </p:nvSpPr>
            <p:spPr>
              <a:xfrm>
                <a:off x="6796950" y="2364063"/>
                <a:ext cx="28515" cy="14271"/>
              </a:xfrm>
              <a:custGeom>
                <a:rect b="b" l="l" r="r" t="t"/>
                <a:pathLst>
                  <a:path extrusionOk="0" h="545" w="1089">
                    <a:moveTo>
                      <a:pt x="1" y="0"/>
                    </a:moveTo>
                    <a:lnTo>
                      <a:pt x="1" y="544"/>
                    </a:lnTo>
                    <a:lnTo>
                      <a:pt x="1088" y="544"/>
                    </a:lnTo>
                    <a:lnTo>
                      <a:pt x="1088" y="0"/>
                    </a:ln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>
                <a:off x="6859898" y="2364063"/>
                <a:ext cx="28515" cy="14271"/>
              </a:xfrm>
              <a:custGeom>
                <a:rect b="b" l="l" r="r" t="t"/>
                <a:pathLst>
                  <a:path extrusionOk="0" h="545" w="1089">
                    <a:moveTo>
                      <a:pt x="1" y="0"/>
                    </a:moveTo>
                    <a:lnTo>
                      <a:pt x="1" y="544"/>
                    </a:lnTo>
                    <a:lnTo>
                      <a:pt x="1088" y="544"/>
                    </a:lnTo>
                    <a:lnTo>
                      <a:pt x="1088" y="0"/>
                    </a:ln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3"/>
              <p:cNvSpPr/>
              <p:nvPr/>
            </p:nvSpPr>
            <p:spPr>
              <a:xfrm>
                <a:off x="6805434" y="2364194"/>
                <a:ext cx="11521" cy="17125"/>
              </a:xfrm>
              <a:custGeom>
                <a:rect b="b" l="l" r="r" t="t"/>
                <a:pathLst>
                  <a:path extrusionOk="0" h="654" w="440">
                    <a:moveTo>
                      <a:pt x="220" y="0"/>
                    </a:moveTo>
                    <a:cubicBezTo>
                      <a:pt x="111" y="0"/>
                      <a:pt x="1" y="72"/>
                      <a:pt x="1" y="215"/>
                    </a:cubicBezTo>
                    <a:lnTo>
                      <a:pt x="1" y="434"/>
                    </a:lnTo>
                    <a:cubicBezTo>
                      <a:pt x="1" y="558"/>
                      <a:pt x="96" y="654"/>
                      <a:pt x="220" y="654"/>
                    </a:cubicBezTo>
                    <a:cubicBezTo>
                      <a:pt x="344" y="654"/>
                      <a:pt x="440" y="558"/>
                      <a:pt x="440" y="434"/>
                    </a:cubicBezTo>
                    <a:lnTo>
                      <a:pt x="440" y="215"/>
                    </a:lnTo>
                    <a:cubicBezTo>
                      <a:pt x="440" y="72"/>
                      <a:pt x="330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3"/>
              <p:cNvSpPr/>
              <p:nvPr/>
            </p:nvSpPr>
            <p:spPr>
              <a:xfrm>
                <a:off x="6817400" y="2409703"/>
                <a:ext cx="50563" cy="17361"/>
              </a:xfrm>
              <a:custGeom>
                <a:rect b="b" l="l" r="r" t="t"/>
                <a:pathLst>
                  <a:path extrusionOk="0" h="663" w="1931">
                    <a:moveTo>
                      <a:pt x="311" y="1"/>
                    </a:moveTo>
                    <a:cubicBezTo>
                      <a:pt x="145" y="1"/>
                      <a:pt x="1" y="224"/>
                      <a:pt x="155" y="385"/>
                    </a:cubicBezTo>
                    <a:cubicBezTo>
                      <a:pt x="373" y="567"/>
                      <a:pt x="644" y="662"/>
                      <a:pt x="925" y="662"/>
                    </a:cubicBezTo>
                    <a:cubicBezTo>
                      <a:pt x="939" y="662"/>
                      <a:pt x="952" y="662"/>
                      <a:pt x="965" y="661"/>
                    </a:cubicBezTo>
                    <a:cubicBezTo>
                      <a:pt x="979" y="662"/>
                      <a:pt x="992" y="662"/>
                      <a:pt x="1006" y="662"/>
                    </a:cubicBezTo>
                    <a:cubicBezTo>
                      <a:pt x="1287" y="662"/>
                      <a:pt x="1558" y="567"/>
                      <a:pt x="1776" y="385"/>
                    </a:cubicBezTo>
                    <a:cubicBezTo>
                      <a:pt x="1930" y="224"/>
                      <a:pt x="1786" y="1"/>
                      <a:pt x="1620" y="1"/>
                    </a:cubicBezTo>
                    <a:cubicBezTo>
                      <a:pt x="1570" y="1"/>
                      <a:pt x="1518" y="21"/>
                      <a:pt x="1471" y="70"/>
                    </a:cubicBezTo>
                    <a:cubicBezTo>
                      <a:pt x="1318" y="175"/>
                      <a:pt x="1142" y="227"/>
                      <a:pt x="965" y="227"/>
                    </a:cubicBezTo>
                    <a:cubicBezTo>
                      <a:pt x="789" y="227"/>
                      <a:pt x="612" y="175"/>
                      <a:pt x="460" y="70"/>
                    </a:cubicBezTo>
                    <a:cubicBezTo>
                      <a:pt x="413" y="21"/>
                      <a:pt x="361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3"/>
              <p:cNvSpPr/>
              <p:nvPr/>
            </p:nvSpPr>
            <p:spPr>
              <a:xfrm>
                <a:off x="6794960" y="2341334"/>
                <a:ext cx="32496" cy="11260"/>
              </a:xfrm>
              <a:custGeom>
                <a:rect b="b" l="l" r="r" t="t"/>
                <a:pathLst>
                  <a:path extrusionOk="0" h="430" w="1241">
                    <a:moveTo>
                      <a:pt x="296" y="0"/>
                    </a:moveTo>
                    <a:cubicBezTo>
                      <a:pt x="0" y="0"/>
                      <a:pt x="0" y="429"/>
                      <a:pt x="296" y="429"/>
                    </a:cubicBezTo>
                    <a:lnTo>
                      <a:pt x="954" y="429"/>
                    </a:lnTo>
                    <a:cubicBezTo>
                      <a:pt x="1241" y="429"/>
                      <a:pt x="1241" y="0"/>
                      <a:pt x="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3"/>
              <p:cNvSpPr/>
              <p:nvPr/>
            </p:nvSpPr>
            <p:spPr>
              <a:xfrm>
                <a:off x="6868409" y="2364194"/>
                <a:ext cx="11495" cy="17125"/>
              </a:xfrm>
              <a:custGeom>
                <a:rect b="b" l="l" r="r" t="t"/>
                <a:pathLst>
                  <a:path extrusionOk="0" h="654" w="439">
                    <a:moveTo>
                      <a:pt x="219" y="0"/>
                    </a:moveTo>
                    <a:cubicBezTo>
                      <a:pt x="110" y="0"/>
                      <a:pt x="0" y="72"/>
                      <a:pt x="0" y="215"/>
                    </a:cubicBezTo>
                    <a:lnTo>
                      <a:pt x="0" y="434"/>
                    </a:lnTo>
                    <a:cubicBezTo>
                      <a:pt x="0" y="558"/>
                      <a:pt x="95" y="654"/>
                      <a:pt x="219" y="654"/>
                    </a:cubicBezTo>
                    <a:cubicBezTo>
                      <a:pt x="344" y="654"/>
                      <a:pt x="439" y="558"/>
                      <a:pt x="439" y="434"/>
                    </a:cubicBezTo>
                    <a:lnTo>
                      <a:pt x="439" y="215"/>
                    </a:lnTo>
                    <a:cubicBezTo>
                      <a:pt x="439" y="72"/>
                      <a:pt x="329" y="0"/>
                      <a:pt x="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3"/>
              <p:cNvSpPr/>
              <p:nvPr/>
            </p:nvSpPr>
            <p:spPr>
              <a:xfrm>
                <a:off x="6857908" y="2341334"/>
                <a:ext cx="32496" cy="11260"/>
              </a:xfrm>
              <a:custGeom>
                <a:rect b="b" l="l" r="r" t="t"/>
                <a:pathLst>
                  <a:path extrusionOk="0" h="430" w="1241">
                    <a:moveTo>
                      <a:pt x="296" y="0"/>
                    </a:moveTo>
                    <a:cubicBezTo>
                      <a:pt x="0" y="0"/>
                      <a:pt x="0" y="429"/>
                      <a:pt x="296" y="429"/>
                    </a:cubicBezTo>
                    <a:lnTo>
                      <a:pt x="945" y="429"/>
                    </a:lnTo>
                    <a:cubicBezTo>
                      <a:pt x="1241" y="429"/>
                      <a:pt x="1241" y="0"/>
                      <a:pt x="9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3"/>
              <p:cNvSpPr/>
              <p:nvPr/>
            </p:nvSpPr>
            <p:spPr>
              <a:xfrm>
                <a:off x="6754975" y="2364063"/>
                <a:ext cx="43755" cy="11521"/>
              </a:xfrm>
              <a:custGeom>
                <a:rect b="b" l="l" r="r" t="t"/>
                <a:pathLst>
                  <a:path extrusionOk="0" h="440" w="1671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1384" y="439"/>
                    </a:lnTo>
                    <a:cubicBezTo>
                      <a:pt x="1670" y="439"/>
                      <a:pt x="1670" y="0"/>
                      <a:pt x="1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3"/>
              <p:cNvSpPr/>
              <p:nvPr/>
            </p:nvSpPr>
            <p:spPr>
              <a:xfrm>
                <a:off x="6886633" y="2364063"/>
                <a:ext cx="43729" cy="11521"/>
              </a:xfrm>
              <a:custGeom>
                <a:rect b="b" l="l" r="r" t="t"/>
                <a:pathLst>
                  <a:path extrusionOk="0" h="440" w="1670">
                    <a:moveTo>
                      <a:pt x="296" y="0"/>
                    </a:moveTo>
                    <a:cubicBezTo>
                      <a:pt x="0" y="0"/>
                      <a:pt x="0" y="439"/>
                      <a:pt x="296" y="439"/>
                    </a:cubicBezTo>
                    <a:lnTo>
                      <a:pt x="1384" y="439"/>
                    </a:lnTo>
                    <a:cubicBezTo>
                      <a:pt x="1670" y="439"/>
                      <a:pt x="1670" y="0"/>
                      <a:pt x="1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>
                <a:off x="6825675" y="2364063"/>
                <a:ext cx="34250" cy="22990"/>
              </a:xfrm>
              <a:custGeom>
                <a:rect b="b" l="l" r="r" t="t"/>
                <a:pathLst>
                  <a:path extrusionOk="0" h="878" w="1308">
                    <a:moveTo>
                      <a:pt x="649" y="0"/>
                    </a:moveTo>
                    <a:cubicBezTo>
                      <a:pt x="287" y="0"/>
                      <a:pt x="1" y="296"/>
                      <a:pt x="1" y="659"/>
                    </a:cubicBezTo>
                    <a:cubicBezTo>
                      <a:pt x="1" y="802"/>
                      <a:pt x="108" y="873"/>
                      <a:pt x="215" y="873"/>
                    </a:cubicBezTo>
                    <a:cubicBezTo>
                      <a:pt x="323" y="873"/>
                      <a:pt x="430" y="802"/>
                      <a:pt x="430" y="659"/>
                    </a:cubicBezTo>
                    <a:cubicBezTo>
                      <a:pt x="430" y="511"/>
                      <a:pt x="540" y="437"/>
                      <a:pt x="649" y="437"/>
                    </a:cubicBezTo>
                    <a:cubicBezTo>
                      <a:pt x="759" y="437"/>
                      <a:pt x="869" y="511"/>
                      <a:pt x="869" y="659"/>
                    </a:cubicBezTo>
                    <a:cubicBezTo>
                      <a:pt x="869" y="783"/>
                      <a:pt x="964" y="878"/>
                      <a:pt x="1088" y="878"/>
                    </a:cubicBezTo>
                    <a:cubicBezTo>
                      <a:pt x="1212" y="878"/>
                      <a:pt x="1308" y="783"/>
                      <a:pt x="1308" y="659"/>
                    </a:cubicBezTo>
                    <a:cubicBezTo>
                      <a:pt x="1308" y="296"/>
                      <a:pt x="1012" y="0"/>
                      <a:pt x="6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3"/>
              <p:cNvSpPr/>
              <p:nvPr/>
            </p:nvSpPr>
            <p:spPr>
              <a:xfrm>
                <a:off x="6825439" y="2444241"/>
                <a:ext cx="34486" cy="34250"/>
              </a:xfrm>
              <a:custGeom>
                <a:rect b="b" l="l" r="r" t="t"/>
                <a:pathLst>
                  <a:path extrusionOk="0" h="1308" w="1317">
                    <a:moveTo>
                      <a:pt x="220" y="1"/>
                    </a:moveTo>
                    <a:cubicBezTo>
                      <a:pt x="96" y="1"/>
                      <a:pt x="0" y="96"/>
                      <a:pt x="0" y="220"/>
                    </a:cubicBezTo>
                    <a:lnTo>
                      <a:pt x="0" y="649"/>
                    </a:lnTo>
                    <a:cubicBezTo>
                      <a:pt x="0" y="1012"/>
                      <a:pt x="296" y="1308"/>
                      <a:pt x="658" y="1308"/>
                    </a:cubicBezTo>
                    <a:cubicBezTo>
                      <a:pt x="1021" y="1308"/>
                      <a:pt x="1317" y="1012"/>
                      <a:pt x="1317" y="649"/>
                    </a:cubicBezTo>
                    <a:lnTo>
                      <a:pt x="1317" y="220"/>
                    </a:lnTo>
                    <a:cubicBezTo>
                      <a:pt x="1317" y="96"/>
                      <a:pt x="1212" y="1"/>
                      <a:pt x="10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3"/>
              <p:cNvSpPr/>
              <p:nvPr/>
            </p:nvSpPr>
            <p:spPr>
              <a:xfrm>
                <a:off x="6783726" y="2488468"/>
                <a:ext cx="58969" cy="50380"/>
              </a:xfrm>
              <a:custGeom>
                <a:rect b="b" l="l" r="r" t="t"/>
                <a:pathLst>
                  <a:path extrusionOk="0" h="1924" w="2252">
                    <a:moveTo>
                      <a:pt x="582" y="0"/>
                    </a:moveTo>
                    <a:lnTo>
                      <a:pt x="0" y="697"/>
                    </a:lnTo>
                    <a:lnTo>
                      <a:pt x="1002" y="1851"/>
                    </a:lnTo>
                    <a:cubicBezTo>
                      <a:pt x="1046" y="1900"/>
                      <a:pt x="1105" y="1924"/>
                      <a:pt x="1165" y="1924"/>
                    </a:cubicBezTo>
                    <a:cubicBezTo>
                      <a:pt x="1222" y="1924"/>
                      <a:pt x="1280" y="1902"/>
                      <a:pt x="1326" y="1860"/>
                    </a:cubicBezTo>
                    <a:lnTo>
                      <a:pt x="2251" y="935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3"/>
              <p:cNvSpPr/>
              <p:nvPr/>
            </p:nvSpPr>
            <p:spPr>
              <a:xfrm>
                <a:off x="6842669" y="2488468"/>
                <a:ext cx="58969" cy="50380"/>
              </a:xfrm>
              <a:custGeom>
                <a:rect b="b" l="l" r="r" t="t"/>
                <a:pathLst>
                  <a:path extrusionOk="0" h="1924" w="2252">
                    <a:moveTo>
                      <a:pt x="1679" y="0"/>
                    </a:moveTo>
                    <a:lnTo>
                      <a:pt x="0" y="935"/>
                    </a:lnTo>
                    <a:lnTo>
                      <a:pt x="926" y="1860"/>
                    </a:lnTo>
                    <a:cubicBezTo>
                      <a:pt x="972" y="1902"/>
                      <a:pt x="1030" y="1924"/>
                      <a:pt x="1087" y="1924"/>
                    </a:cubicBezTo>
                    <a:cubicBezTo>
                      <a:pt x="1147" y="1924"/>
                      <a:pt x="1206" y="1900"/>
                      <a:pt x="1250" y="1851"/>
                    </a:cubicBezTo>
                    <a:lnTo>
                      <a:pt x="2252" y="697"/>
                    </a:lnTo>
                    <a:lnTo>
                      <a:pt x="16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3"/>
              <p:cNvSpPr/>
              <p:nvPr/>
            </p:nvSpPr>
            <p:spPr>
              <a:xfrm>
                <a:off x="6734499" y="2472731"/>
                <a:ext cx="68238" cy="148888"/>
              </a:xfrm>
              <a:custGeom>
                <a:rect b="b" l="l" r="r" t="t"/>
                <a:pathLst>
                  <a:path extrusionOk="0" h="5686" w="2606">
                    <a:moveTo>
                      <a:pt x="2605" y="0"/>
                    </a:moveTo>
                    <a:cubicBezTo>
                      <a:pt x="2605" y="0"/>
                      <a:pt x="1002" y="401"/>
                      <a:pt x="487" y="1965"/>
                    </a:cubicBezTo>
                    <a:cubicBezTo>
                      <a:pt x="439" y="2099"/>
                      <a:pt x="459" y="2242"/>
                      <a:pt x="535" y="2357"/>
                    </a:cubicBezTo>
                    <a:lnTo>
                      <a:pt x="859" y="2843"/>
                    </a:lnTo>
                    <a:lnTo>
                      <a:pt x="153" y="3549"/>
                    </a:lnTo>
                    <a:cubicBezTo>
                      <a:pt x="48" y="3654"/>
                      <a:pt x="1" y="3807"/>
                      <a:pt x="39" y="3950"/>
                    </a:cubicBezTo>
                    <a:lnTo>
                      <a:pt x="420" y="5686"/>
                    </a:lnTo>
                    <a:lnTo>
                      <a:pt x="1508" y="5676"/>
                    </a:lnTo>
                    <a:lnTo>
                      <a:pt x="1508" y="2690"/>
                    </a:lnTo>
                    <a:cubicBezTo>
                      <a:pt x="1508" y="2223"/>
                      <a:pt x="1699" y="1784"/>
                      <a:pt x="2023" y="1460"/>
                    </a:cubicBezTo>
                    <a:lnTo>
                      <a:pt x="2281" y="1193"/>
                    </a:lnTo>
                    <a:cubicBezTo>
                      <a:pt x="2491" y="992"/>
                      <a:pt x="2605" y="716"/>
                      <a:pt x="2605" y="420"/>
                    </a:cubicBezTo>
                    <a:lnTo>
                      <a:pt x="26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3"/>
              <p:cNvSpPr/>
              <p:nvPr/>
            </p:nvSpPr>
            <p:spPr>
              <a:xfrm>
                <a:off x="6882627" y="2472731"/>
                <a:ext cx="68238" cy="148888"/>
              </a:xfrm>
              <a:custGeom>
                <a:rect b="b" l="l" r="r" t="t"/>
                <a:pathLst>
                  <a:path extrusionOk="0" h="5686" w="2606">
                    <a:moveTo>
                      <a:pt x="1" y="0"/>
                    </a:moveTo>
                    <a:lnTo>
                      <a:pt x="1" y="420"/>
                    </a:lnTo>
                    <a:cubicBezTo>
                      <a:pt x="1" y="716"/>
                      <a:pt x="115" y="992"/>
                      <a:pt x="325" y="1193"/>
                    </a:cubicBezTo>
                    <a:lnTo>
                      <a:pt x="583" y="1460"/>
                    </a:lnTo>
                    <a:cubicBezTo>
                      <a:pt x="907" y="1784"/>
                      <a:pt x="1098" y="2223"/>
                      <a:pt x="1098" y="2690"/>
                    </a:cubicBezTo>
                    <a:lnTo>
                      <a:pt x="1098" y="5676"/>
                    </a:lnTo>
                    <a:lnTo>
                      <a:pt x="2185" y="5686"/>
                    </a:lnTo>
                    <a:lnTo>
                      <a:pt x="2577" y="3950"/>
                    </a:lnTo>
                    <a:cubicBezTo>
                      <a:pt x="2605" y="3807"/>
                      <a:pt x="2558" y="3654"/>
                      <a:pt x="2453" y="3549"/>
                    </a:cubicBezTo>
                    <a:lnTo>
                      <a:pt x="1747" y="2843"/>
                    </a:lnTo>
                    <a:lnTo>
                      <a:pt x="2071" y="2357"/>
                    </a:lnTo>
                    <a:cubicBezTo>
                      <a:pt x="2147" y="2242"/>
                      <a:pt x="2166" y="2099"/>
                      <a:pt x="2128" y="1965"/>
                    </a:cubicBezTo>
                    <a:cubicBezTo>
                      <a:pt x="1604" y="4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3"/>
              <p:cNvSpPr/>
              <p:nvPr/>
            </p:nvSpPr>
            <p:spPr>
              <a:xfrm>
                <a:off x="6785455" y="2358302"/>
                <a:ext cx="51506" cy="40246"/>
              </a:xfrm>
              <a:custGeom>
                <a:rect b="b" l="l" r="r" t="t"/>
                <a:pathLst>
                  <a:path extrusionOk="0" h="1537" w="1967">
                    <a:moveTo>
                      <a:pt x="1527" y="440"/>
                    </a:moveTo>
                    <a:lnTo>
                      <a:pt x="1527" y="879"/>
                    </a:lnTo>
                    <a:cubicBezTo>
                      <a:pt x="1527" y="993"/>
                      <a:pt x="1432" y="1098"/>
                      <a:pt x="1317" y="1098"/>
                    </a:cubicBezTo>
                    <a:lnTo>
                      <a:pt x="659" y="1098"/>
                    </a:lnTo>
                    <a:cubicBezTo>
                      <a:pt x="535" y="1098"/>
                      <a:pt x="440" y="993"/>
                      <a:pt x="440" y="879"/>
                    </a:cubicBezTo>
                    <a:lnTo>
                      <a:pt x="440" y="440"/>
                    </a:lnTo>
                    <a:close/>
                    <a:moveTo>
                      <a:pt x="220" y="1"/>
                    </a:moveTo>
                    <a:cubicBezTo>
                      <a:pt x="96" y="1"/>
                      <a:pt x="1" y="96"/>
                      <a:pt x="1" y="220"/>
                    </a:cubicBezTo>
                    <a:lnTo>
                      <a:pt x="1" y="879"/>
                    </a:lnTo>
                    <a:cubicBezTo>
                      <a:pt x="1" y="1241"/>
                      <a:pt x="297" y="1537"/>
                      <a:pt x="659" y="1537"/>
                    </a:cubicBezTo>
                    <a:lnTo>
                      <a:pt x="1317" y="1537"/>
                    </a:lnTo>
                    <a:cubicBezTo>
                      <a:pt x="1670" y="1527"/>
                      <a:pt x="1966" y="1241"/>
                      <a:pt x="1966" y="879"/>
                    </a:cubicBezTo>
                    <a:lnTo>
                      <a:pt x="1966" y="220"/>
                    </a:lnTo>
                    <a:cubicBezTo>
                      <a:pt x="1966" y="96"/>
                      <a:pt x="1871" y="1"/>
                      <a:pt x="1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3"/>
              <p:cNvSpPr/>
              <p:nvPr/>
            </p:nvSpPr>
            <p:spPr>
              <a:xfrm>
                <a:off x="6848403" y="2358302"/>
                <a:ext cx="51506" cy="40246"/>
              </a:xfrm>
              <a:custGeom>
                <a:rect b="b" l="l" r="r" t="t"/>
                <a:pathLst>
                  <a:path extrusionOk="0" h="1537" w="1967">
                    <a:moveTo>
                      <a:pt x="1527" y="440"/>
                    </a:moveTo>
                    <a:lnTo>
                      <a:pt x="1527" y="879"/>
                    </a:lnTo>
                    <a:cubicBezTo>
                      <a:pt x="1527" y="993"/>
                      <a:pt x="1432" y="1098"/>
                      <a:pt x="1308" y="1098"/>
                    </a:cubicBezTo>
                    <a:lnTo>
                      <a:pt x="659" y="1098"/>
                    </a:lnTo>
                    <a:cubicBezTo>
                      <a:pt x="535" y="1098"/>
                      <a:pt x="440" y="993"/>
                      <a:pt x="440" y="879"/>
                    </a:cubicBezTo>
                    <a:lnTo>
                      <a:pt x="440" y="440"/>
                    </a:lnTo>
                    <a:close/>
                    <a:moveTo>
                      <a:pt x="220" y="1"/>
                    </a:moveTo>
                    <a:cubicBezTo>
                      <a:pt x="96" y="1"/>
                      <a:pt x="1" y="96"/>
                      <a:pt x="1" y="220"/>
                    </a:cubicBezTo>
                    <a:lnTo>
                      <a:pt x="1" y="879"/>
                    </a:lnTo>
                    <a:cubicBezTo>
                      <a:pt x="1" y="1241"/>
                      <a:pt x="297" y="1537"/>
                      <a:pt x="659" y="1537"/>
                    </a:cubicBezTo>
                    <a:lnTo>
                      <a:pt x="1308" y="1537"/>
                    </a:lnTo>
                    <a:cubicBezTo>
                      <a:pt x="1670" y="1537"/>
                      <a:pt x="1966" y="1241"/>
                      <a:pt x="1966" y="879"/>
                    </a:cubicBezTo>
                    <a:lnTo>
                      <a:pt x="1966" y="220"/>
                    </a:lnTo>
                    <a:cubicBezTo>
                      <a:pt x="1966" y="96"/>
                      <a:pt x="1871" y="1"/>
                      <a:pt x="17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13"/>
            <p:cNvGrpSpPr/>
            <p:nvPr/>
          </p:nvGrpSpPr>
          <p:grpSpPr>
            <a:xfrm>
              <a:off x="3392204" y="2611685"/>
              <a:ext cx="383034" cy="516212"/>
              <a:chOff x="6260629" y="2266890"/>
              <a:chExt cx="263055" cy="354493"/>
            </a:xfrm>
          </p:grpSpPr>
          <p:sp>
            <p:nvSpPr>
              <p:cNvPr id="571" name="Google Shape;571;p13"/>
              <p:cNvSpPr/>
              <p:nvPr/>
            </p:nvSpPr>
            <p:spPr>
              <a:xfrm>
                <a:off x="6317581" y="2266890"/>
                <a:ext cx="148914" cy="57214"/>
              </a:xfrm>
              <a:custGeom>
                <a:rect b="b" l="l" r="r" t="t"/>
                <a:pathLst>
                  <a:path extrusionOk="0" h="2185" w="5687">
                    <a:moveTo>
                      <a:pt x="2843" y="0"/>
                    </a:moveTo>
                    <a:cubicBezTo>
                      <a:pt x="1279" y="0"/>
                      <a:pt x="0" y="487"/>
                      <a:pt x="0" y="1088"/>
                    </a:cubicBezTo>
                    <a:lnTo>
                      <a:pt x="0" y="2185"/>
                    </a:lnTo>
                    <a:lnTo>
                      <a:pt x="5686" y="2185"/>
                    </a:lnTo>
                    <a:lnTo>
                      <a:pt x="5686" y="1088"/>
                    </a:lnTo>
                    <a:cubicBezTo>
                      <a:pt x="5686" y="487"/>
                      <a:pt x="4408" y="0"/>
                      <a:pt x="28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3"/>
              <p:cNvSpPr/>
              <p:nvPr/>
            </p:nvSpPr>
            <p:spPr>
              <a:xfrm>
                <a:off x="6271862" y="2301114"/>
                <a:ext cx="240352" cy="148914"/>
              </a:xfrm>
              <a:custGeom>
                <a:rect b="b" l="l" r="r" t="t"/>
                <a:pathLst>
                  <a:path extrusionOk="0" h="5687" w="9179">
                    <a:moveTo>
                      <a:pt x="4589" y="0"/>
                    </a:moveTo>
                    <a:cubicBezTo>
                      <a:pt x="2052" y="0"/>
                      <a:pt x="1" y="1279"/>
                      <a:pt x="1" y="2843"/>
                    </a:cubicBezTo>
                    <a:cubicBezTo>
                      <a:pt x="1" y="4408"/>
                      <a:pt x="2052" y="5686"/>
                      <a:pt x="4589" y="5686"/>
                    </a:cubicBezTo>
                    <a:cubicBezTo>
                      <a:pt x="7127" y="5686"/>
                      <a:pt x="9178" y="4408"/>
                      <a:pt x="9178" y="2843"/>
                    </a:cubicBezTo>
                    <a:cubicBezTo>
                      <a:pt x="9178" y="1279"/>
                      <a:pt x="7127" y="0"/>
                      <a:pt x="45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3"/>
              <p:cNvSpPr/>
              <p:nvPr/>
            </p:nvSpPr>
            <p:spPr>
              <a:xfrm>
                <a:off x="6284614" y="2324078"/>
                <a:ext cx="214848" cy="232470"/>
              </a:xfrm>
              <a:custGeom>
                <a:rect b="b" l="l" r="r" t="t"/>
                <a:pathLst>
                  <a:path extrusionOk="0" h="8878" w="8205">
                    <a:moveTo>
                      <a:pt x="4102" y="1"/>
                    </a:moveTo>
                    <a:cubicBezTo>
                      <a:pt x="2051" y="1"/>
                      <a:pt x="391" y="879"/>
                      <a:pt x="391" y="1966"/>
                    </a:cubicBezTo>
                    <a:lnTo>
                      <a:pt x="391" y="5458"/>
                    </a:lnTo>
                    <a:cubicBezTo>
                      <a:pt x="382" y="6040"/>
                      <a:pt x="277" y="6603"/>
                      <a:pt x="67" y="7146"/>
                    </a:cubicBezTo>
                    <a:cubicBezTo>
                      <a:pt x="0" y="7328"/>
                      <a:pt x="57" y="7537"/>
                      <a:pt x="220" y="7652"/>
                    </a:cubicBezTo>
                    <a:cubicBezTo>
                      <a:pt x="630" y="7948"/>
                      <a:pt x="1069" y="8196"/>
                      <a:pt x="1536" y="8377"/>
                    </a:cubicBezTo>
                    <a:cubicBezTo>
                      <a:pt x="2361" y="8711"/>
                      <a:pt x="3232" y="8878"/>
                      <a:pt x="4102" y="8878"/>
                    </a:cubicBezTo>
                    <a:cubicBezTo>
                      <a:pt x="4973" y="8878"/>
                      <a:pt x="5843" y="8711"/>
                      <a:pt x="6669" y="8377"/>
                    </a:cubicBezTo>
                    <a:cubicBezTo>
                      <a:pt x="7136" y="8196"/>
                      <a:pt x="7575" y="7948"/>
                      <a:pt x="7985" y="7652"/>
                    </a:cubicBezTo>
                    <a:cubicBezTo>
                      <a:pt x="8147" y="7537"/>
                      <a:pt x="8205" y="7328"/>
                      <a:pt x="8138" y="7146"/>
                    </a:cubicBezTo>
                    <a:cubicBezTo>
                      <a:pt x="7937" y="6603"/>
                      <a:pt x="7823" y="6030"/>
                      <a:pt x="7823" y="5458"/>
                    </a:cubicBezTo>
                    <a:lnTo>
                      <a:pt x="7823" y="1966"/>
                    </a:lnTo>
                    <a:cubicBezTo>
                      <a:pt x="7823" y="879"/>
                      <a:pt x="6163" y="1"/>
                      <a:pt x="4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3"/>
              <p:cNvSpPr/>
              <p:nvPr/>
            </p:nvSpPr>
            <p:spPr>
              <a:xfrm>
                <a:off x="6260629" y="2478465"/>
                <a:ext cx="263055" cy="142918"/>
              </a:xfrm>
              <a:custGeom>
                <a:rect b="b" l="l" r="r" t="t"/>
                <a:pathLst>
                  <a:path extrusionOk="0" h="5458" w="10046">
                    <a:moveTo>
                      <a:pt x="3702" y="1"/>
                    </a:moveTo>
                    <a:lnTo>
                      <a:pt x="3702" y="1346"/>
                    </a:lnTo>
                    <a:cubicBezTo>
                      <a:pt x="3702" y="1718"/>
                      <a:pt x="3463" y="2052"/>
                      <a:pt x="3120" y="2176"/>
                    </a:cubicBezTo>
                    <a:lnTo>
                      <a:pt x="869" y="2977"/>
                    </a:lnTo>
                    <a:cubicBezTo>
                      <a:pt x="344" y="3158"/>
                      <a:pt x="0" y="3654"/>
                      <a:pt x="0" y="4208"/>
                    </a:cubicBezTo>
                    <a:lnTo>
                      <a:pt x="0" y="4809"/>
                    </a:lnTo>
                    <a:cubicBezTo>
                      <a:pt x="0" y="5162"/>
                      <a:pt x="287" y="5457"/>
                      <a:pt x="649" y="5457"/>
                    </a:cubicBezTo>
                    <a:lnTo>
                      <a:pt x="9388" y="5457"/>
                    </a:lnTo>
                    <a:cubicBezTo>
                      <a:pt x="9750" y="5457"/>
                      <a:pt x="10046" y="5162"/>
                      <a:pt x="10046" y="4809"/>
                    </a:cubicBezTo>
                    <a:lnTo>
                      <a:pt x="10046" y="4208"/>
                    </a:lnTo>
                    <a:cubicBezTo>
                      <a:pt x="10046" y="3654"/>
                      <a:pt x="9693" y="3158"/>
                      <a:pt x="9178" y="2977"/>
                    </a:cubicBezTo>
                    <a:lnTo>
                      <a:pt x="6907" y="2176"/>
                    </a:lnTo>
                    <a:cubicBezTo>
                      <a:pt x="6554" y="2052"/>
                      <a:pt x="6325" y="1718"/>
                      <a:pt x="6325" y="1346"/>
                    </a:cubicBezTo>
                    <a:lnTo>
                      <a:pt x="63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3"/>
              <p:cNvSpPr/>
              <p:nvPr/>
            </p:nvSpPr>
            <p:spPr>
              <a:xfrm>
                <a:off x="6317581" y="2351756"/>
                <a:ext cx="148914" cy="143834"/>
              </a:xfrm>
              <a:custGeom>
                <a:rect b="b" l="l" r="r" t="t"/>
                <a:pathLst>
                  <a:path extrusionOk="0" h="5493" w="5687">
                    <a:moveTo>
                      <a:pt x="3412" y="0"/>
                    </a:moveTo>
                    <a:cubicBezTo>
                      <a:pt x="3347" y="0"/>
                      <a:pt x="3282" y="53"/>
                      <a:pt x="3282" y="136"/>
                    </a:cubicBezTo>
                    <a:lnTo>
                      <a:pt x="3282" y="690"/>
                    </a:lnTo>
                    <a:cubicBezTo>
                      <a:pt x="3282" y="814"/>
                      <a:pt x="3187" y="909"/>
                      <a:pt x="3063" y="909"/>
                    </a:cubicBezTo>
                    <a:lnTo>
                      <a:pt x="878" y="909"/>
                    </a:lnTo>
                    <a:cubicBezTo>
                      <a:pt x="392" y="909"/>
                      <a:pt x="0" y="1300"/>
                      <a:pt x="0" y="1777"/>
                    </a:cubicBezTo>
                    <a:lnTo>
                      <a:pt x="0" y="2579"/>
                    </a:lnTo>
                    <a:cubicBezTo>
                      <a:pt x="0" y="4105"/>
                      <a:pt x="1174" y="5422"/>
                      <a:pt x="2710" y="5488"/>
                    </a:cubicBezTo>
                    <a:cubicBezTo>
                      <a:pt x="2761" y="5491"/>
                      <a:pt x="2811" y="5492"/>
                      <a:pt x="2862" y="5492"/>
                    </a:cubicBezTo>
                    <a:cubicBezTo>
                      <a:pt x="4415" y="5492"/>
                      <a:pt x="5686" y="4226"/>
                      <a:pt x="5686" y="2655"/>
                    </a:cubicBezTo>
                    <a:lnTo>
                      <a:pt x="5686" y="1777"/>
                    </a:lnTo>
                    <a:cubicBezTo>
                      <a:pt x="5686" y="1300"/>
                      <a:pt x="5295" y="909"/>
                      <a:pt x="4809" y="909"/>
                    </a:cubicBezTo>
                    <a:lnTo>
                      <a:pt x="4465" y="909"/>
                    </a:lnTo>
                    <a:cubicBezTo>
                      <a:pt x="4408" y="909"/>
                      <a:pt x="4351" y="890"/>
                      <a:pt x="4313" y="842"/>
                    </a:cubicBezTo>
                    <a:lnTo>
                      <a:pt x="3502" y="41"/>
                    </a:lnTo>
                    <a:cubicBezTo>
                      <a:pt x="3477" y="13"/>
                      <a:pt x="3444" y="0"/>
                      <a:pt x="3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3"/>
              <p:cNvSpPr/>
              <p:nvPr/>
            </p:nvSpPr>
            <p:spPr>
              <a:xfrm>
                <a:off x="6352040" y="2404152"/>
                <a:ext cx="11521" cy="17125"/>
              </a:xfrm>
              <a:custGeom>
                <a:rect b="b" l="l" r="r" t="t"/>
                <a:pathLst>
                  <a:path extrusionOk="0" h="654" w="440">
                    <a:moveTo>
                      <a:pt x="217" y="0"/>
                    </a:moveTo>
                    <a:cubicBezTo>
                      <a:pt x="108" y="0"/>
                      <a:pt x="1" y="72"/>
                      <a:pt x="1" y="215"/>
                    </a:cubicBezTo>
                    <a:lnTo>
                      <a:pt x="1" y="435"/>
                    </a:lnTo>
                    <a:cubicBezTo>
                      <a:pt x="1" y="559"/>
                      <a:pt x="96" y="654"/>
                      <a:pt x="220" y="654"/>
                    </a:cubicBezTo>
                    <a:cubicBezTo>
                      <a:pt x="335" y="654"/>
                      <a:pt x="440" y="559"/>
                      <a:pt x="440" y="435"/>
                    </a:cubicBezTo>
                    <a:lnTo>
                      <a:pt x="440" y="215"/>
                    </a:lnTo>
                    <a:cubicBezTo>
                      <a:pt x="435" y="72"/>
                      <a:pt x="325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6420750" y="2404152"/>
                <a:ext cx="11260" cy="17125"/>
              </a:xfrm>
              <a:custGeom>
                <a:rect b="b" l="l" r="r" t="t"/>
                <a:pathLst>
                  <a:path extrusionOk="0" h="654" w="430">
                    <a:moveTo>
                      <a:pt x="215" y="0"/>
                    </a:moveTo>
                    <a:cubicBezTo>
                      <a:pt x="108" y="0"/>
                      <a:pt x="0" y="72"/>
                      <a:pt x="0" y="215"/>
                    </a:cubicBezTo>
                    <a:lnTo>
                      <a:pt x="0" y="435"/>
                    </a:lnTo>
                    <a:cubicBezTo>
                      <a:pt x="0" y="559"/>
                      <a:pt x="96" y="654"/>
                      <a:pt x="210" y="654"/>
                    </a:cubicBezTo>
                    <a:cubicBezTo>
                      <a:pt x="334" y="654"/>
                      <a:pt x="430" y="559"/>
                      <a:pt x="430" y="435"/>
                    </a:cubicBezTo>
                    <a:lnTo>
                      <a:pt x="430" y="215"/>
                    </a:lnTo>
                    <a:cubicBezTo>
                      <a:pt x="430" y="72"/>
                      <a:pt x="322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6366756" y="2444032"/>
                <a:ext cx="50563" cy="17282"/>
              </a:xfrm>
              <a:custGeom>
                <a:rect b="b" l="l" r="r" t="t"/>
                <a:pathLst>
                  <a:path extrusionOk="0" h="660" w="1931">
                    <a:moveTo>
                      <a:pt x="313" y="1"/>
                    </a:moveTo>
                    <a:cubicBezTo>
                      <a:pt x="146" y="1"/>
                      <a:pt x="0" y="219"/>
                      <a:pt x="154" y="381"/>
                    </a:cubicBezTo>
                    <a:cubicBezTo>
                      <a:pt x="366" y="557"/>
                      <a:pt x="625" y="660"/>
                      <a:pt x="897" y="660"/>
                    </a:cubicBezTo>
                    <a:cubicBezTo>
                      <a:pt x="919" y="660"/>
                      <a:pt x="942" y="659"/>
                      <a:pt x="965" y="657"/>
                    </a:cubicBezTo>
                    <a:cubicBezTo>
                      <a:pt x="988" y="659"/>
                      <a:pt x="1011" y="660"/>
                      <a:pt x="1034" y="660"/>
                    </a:cubicBezTo>
                    <a:cubicBezTo>
                      <a:pt x="1305" y="660"/>
                      <a:pt x="1565" y="557"/>
                      <a:pt x="1776" y="381"/>
                    </a:cubicBezTo>
                    <a:cubicBezTo>
                      <a:pt x="1931" y="219"/>
                      <a:pt x="1785" y="1"/>
                      <a:pt x="1618" y="1"/>
                    </a:cubicBezTo>
                    <a:cubicBezTo>
                      <a:pt x="1568" y="1"/>
                      <a:pt x="1517" y="20"/>
                      <a:pt x="1471" y="66"/>
                    </a:cubicBezTo>
                    <a:cubicBezTo>
                      <a:pt x="1318" y="171"/>
                      <a:pt x="1142" y="223"/>
                      <a:pt x="965" y="223"/>
                    </a:cubicBezTo>
                    <a:cubicBezTo>
                      <a:pt x="789" y="223"/>
                      <a:pt x="612" y="171"/>
                      <a:pt x="460" y="66"/>
                    </a:cubicBezTo>
                    <a:cubicBezTo>
                      <a:pt x="414" y="20"/>
                      <a:pt x="362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6344133" y="2385142"/>
                <a:ext cx="27468" cy="13930"/>
              </a:xfrm>
              <a:custGeom>
                <a:rect b="b" l="l" r="r" t="t"/>
                <a:pathLst>
                  <a:path extrusionOk="0" h="532" w="1049">
                    <a:moveTo>
                      <a:pt x="745" y="1"/>
                    </a:moveTo>
                    <a:cubicBezTo>
                      <a:pt x="729" y="1"/>
                      <a:pt x="712" y="3"/>
                      <a:pt x="694" y="6"/>
                    </a:cubicBezTo>
                    <a:lnTo>
                      <a:pt x="255" y="102"/>
                    </a:lnTo>
                    <a:cubicBezTo>
                      <a:pt x="1" y="158"/>
                      <a:pt x="35" y="531"/>
                      <a:pt x="293" y="531"/>
                    </a:cubicBezTo>
                    <a:cubicBezTo>
                      <a:pt x="296" y="531"/>
                      <a:pt x="300" y="531"/>
                      <a:pt x="303" y="531"/>
                    </a:cubicBezTo>
                    <a:lnTo>
                      <a:pt x="351" y="531"/>
                    </a:lnTo>
                    <a:lnTo>
                      <a:pt x="780" y="436"/>
                    </a:lnTo>
                    <a:cubicBezTo>
                      <a:pt x="1048" y="373"/>
                      <a:pt x="981" y="1"/>
                      <a:pt x="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13"/>
              <p:cNvSpPr/>
              <p:nvPr/>
            </p:nvSpPr>
            <p:spPr>
              <a:xfrm>
                <a:off x="6412554" y="2385351"/>
                <a:ext cx="27468" cy="13957"/>
              </a:xfrm>
              <a:custGeom>
                <a:rect b="b" l="l" r="r" t="t"/>
                <a:pathLst>
                  <a:path extrusionOk="0" h="533" w="1049">
                    <a:moveTo>
                      <a:pt x="303" y="1"/>
                    </a:moveTo>
                    <a:cubicBezTo>
                      <a:pt x="63" y="1"/>
                      <a:pt x="0" y="374"/>
                      <a:pt x="266" y="428"/>
                    </a:cubicBezTo>
                    <a:lnTo>
                      <a:pt x="705" y="523"/>
                    </a:lnTo>
                    <a:cubicBezTo>
                      <a:pt x="709" y="528"/>
                      <a:pt x="717" y="530"/>
                      <a:pt x="725" y="530"/>
                    </a:cubicBezTo>
                    <a:cubicBezTo>
                      <a:pt x="733" y="530"/>
                      <a:pt x="743" y="528"/>
                      <a:pt x="752" y="523"/>
                    </a:cubicBezTo>
                    <a:lnTo>
                      <a:pt x="752" y="523"/>
                    </a:lnTo>
                    <a:lnTo>
                      <a:pt x="743" y="532"/>
                    </a:lnTo>
                    <a:cubicBezTo>
                      <a:pt x="1010" y="532"/>
                      <a:pt x="1048" y="151"/>
                      <a:pt x="790" y="103"/>
                    </a:cubicBezTo>
                    <a:lnTo>
                      <a:pt x="361" y="8"/>
                    </a:lnTo>
                    <a:cubicBezTo>
                      <a:pt x="341" y="3"/>
                      <a:pt x="321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>
                <a:off x="6260629" y="2544661"/>
                <a:ext cx="263055" cy="76722"/>
              </a:xfrm>
              <a:custGeom>
                <a:rect b="b" l="l" r="r" t="t"/>
                <a:pathLst>
                  <a:path extrusionOk="0" h="2930" w="10046">
                    <a:moveTo>
                      <a:pt x="2137" y="1"/>
                    </a:moveTo>
                    <a:lnTo>
                      <a:pt x="869" y="449"/>
                    </a:lnTo>
                    <a:cubicBezTo>
                      <a:pt x="344" y="630"/>
                      <a:pt x="0" y="1126"/>
                      <a:pt x="0" y="1680"/>
                    </a:cubicBezTo>
                    <a:lnTo>
                      <a:pt x="0" y="2281"/>
                    </a:lnTo>
                    <a:cubicBezTo>
                      <a:pt x="0" y="2634"/>
                      <a:pt x="287" y="2929"/>
                      <a:pt x="649" y="2929"/>
                    </a:cubicBezTo>
                    <a:lnTo>
                      <a:pt x="9388" y="2929"/>
                    </a:lnTo>
                    <a:cubicBezTo>
                      <a:pt x="9750" y="2929"/>
                      <a:pt x="10046" y="2634"/>
                      <a:pt x="10046" y="2281"/>
                    </a:cubicBezTo>
                    <a:lnTo>
                      <a:pt x="10046" y="1680"/>
                    </a:lnTo>
                    <a:cubicBezTo>
                      <a:pt x="10046" y="1126"/>
                      <a:pt x="9693" y="630"/>
                      <a:pt x="9178" y="449"/>
                    </a:cubicBezTo>
                    <a:lnTo>
                      <a:pt x="7909" y="1"/>
                    </a:lnTo>
                    <a:cubicBezTo>
                      <a:pt x="7489" y="1231"/>
                      <a:pt x="6325" y="2061"/>
                      <a:pt x="5028" y="2061"/>
                    </a:cubicBezTo>
                    <a:cubicBezTo>
                      <a:pt x="3721" y="2061"/>
                      <a:pt x="2557" y="1231"/>
                      <a:pt x="2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6305588" y="2544661"/>
                <a:ext cx="172900" cy="65489"/>
              </a:xfrm>
              <a:custGeom>
                <a:rect b="b" l="l" r="r" t="t"/>
                <a:pathLst>
                  <a:path extrusionOk="0" h="2501" w="6603">
                    <a:moveTo>
                      <a:pt x="411" y="1"/>
                    </a:moveTo>
                    <a:lnTo>
                      <a:pt x="1" y="144"/>
                    </a:lnTo>
                    <a:cubicBezTo>
                      <a:pt x="487" y="1556"/>
                      <a:pt x="1813" y="2500"/>
                      <a:pt x="3301" y="2500"/>
                    </a:cubicBezTo>
                    <a:cubicBezTo>
                      <a:pt x="4790" y="2500"/>
                      <a:pt x="6116" y="1556"/>
                      <a:pt x="6602" y="144"/>
                    </a:cubicBezTo>
                    <a:lnTo>
                      <a:pt x="6192" y="1"/>
                    </a:lnTo>
                    <a:cubicBezTo>
                      <a:pt x="5772" y="1231"/>
                      <a:pt x="4608" y="2061"/>
                      <a:pt x="3301" y="2061"/>
                    </a:cubicBezTo>
                    <a:cubicBezTo>
                      <a:pt x="1994" y="2061"/>
                      <a:pt x="840" y="1231"/>
                      <a:pt x="4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83" name="Google Shape;583;p13"/>
            <p:cNvCxnSpPr>
              <a:endCxn id="510" idx="0"/>
            </p:cNvCxnSpPr>
            <p:nvPr/>
          </p:nvCxnSpPr>
          <p:spPr>
            <a:xfrm>
              <a:off x="1620713" y="1926925"/>
              <a:ext cx="0" cy="618900"/>
            </a:xfrm>
            <a:prstGeom prst="straightConnector1">
              <a:avLst/>
            </a:prstGeom>
            <a:noFill/>
            <a:ln cap="flat" cmpd="sng" w="19050">
              <a:solidFill>
                <a:srgbClr val="5D412D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584" name="Google Shape;584;p13"/>
            <p:cNvCxnSpPr>
              <a:stCxn id="510" idx="4"/>
            </p:cNvCxnSpPr>
            <p:nvPr/>
          </p:nvCxnSpPr>
          <p:spPr>
            <a:xfrm>
              <a:off x="1620713" y="3317725"/>
              <a:ext cx="0" cy="618900"/>
            </a:xfrm>
            <a:prstGeom prst="straightConnector1">
              <a:avLst/>
            </a:prstGeom>
            <a:noFill/>
            <a:ln cap="flat" cmpd="sng" w="19050">
              <a:solidFill>
                <a:srgbClr val="5D412D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cxnSp>
          <p:nvCxnSpPr>
            <p:cNvPr id="585" name="Google Shape;585;p13"/>
            <p:cNvCxnSpPr>
              <a:endCxn id="511" idx="0"/>
            </p:cNvCxnSpPr>
            <p:nvPr/>
          </p:nvCxnSpPr>
          <p:spPr>
            <a:xfrm>
              <a:off x="3583750" y="1926925"/>
              <a:ext cx="0" cy="618900"/>
            </a:xfrm>
            <a:prstGeom prst="straightConnector1">
              <a:avLst/>
            </a:prstGeom>
            <a:noFill/>
            <a:ln cap="flat" cmpd="sng" w="19050">
              <a:solidFill>
                <a:srgbClr val="5D412D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586" name="Google Shape;586;p13"/>
            <p:cNvCxnSpPr>
              <a:stCxn id="511" idx="4"/>
            </p:cNvCxnSpPr>
            <p:nvPr/>
          </p:nvCxnSpPr>
          <p:spPr>
            <a:xfrm>
              <a:off x="3583750" y="3317725"/>
              <a:ext cx="0" cy="618900"/>
            </a:xfrm>
            <a:prstGeom prst="straightConnector1">
              <a:avLst/>
            </a:prstGeom>
            <a:noFill/>
            <a:ln cap="flat" cmpd="sng" w="19050">
              <a:solidFill>
                <a:srgbClr val="5D412D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cxnSp>
          <p:nvCxnSpPr>
            <p:cNvPr id="587" name="Google Shape;587;p13"/>
            <p:cNvCxnSpPr/>
            <p:nvPr/>
          </p:nvCxnSpPr>
          <p:spPr>
            <a:xfrm rot="10800000">
              <a:off x="1620730" y="3936699"/>
              <a:ext cx="1963035" cy="0"/>
            </a:xfrm>
            <a:prstGeom prst="straightConnector1">
              <a:avLst/>
            </a:prstGeom>
            <a:noFill/>
            <a:ln cap="flat" cmpd="sng" w="19050">
              <a:solidFill>
                <a:srgbClr val="5D412D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cxnSp>
          <p:nvCxnSpPr>
            <p:cNvPr id="588" name="Google Shape;588;p13"/>
            <p:cNvCxnSpPr/>
            <p:nvPr/>
          </p:nvCxnSpPr>
          <p:spPr>
            <a:xfrm rot="10800000">
              <a:off x="1570889" y="1926849"/>
              <a:ext cx="1982901" cy="0"/>
            </a:xfrm>
            <a:prstGeom prst="straightConnector1">
              <a:avLst/>
            </a:prstGeom>
            <a:noFill/>
            <a:ln cap="flat" cmpd="sng" w="19050">
              <a:solidFill>
                <a:srgbClr val="5D412D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grpSp>
          <p:nvGrpSpPr>
            <p:cNvPr id="589" name="Google Shape;589;p13"/>
            <p:cNvGrpSpPr/>
            <p:nvPr/>
          </p:nvGrpSpPr>
          <p:grpSpPr>
            <a:xfrm>
              <a:off x="1421638" y="4193918"/>
              <a:ext cx="400153" cy="516556"/>
              <a:chOff x="6705276" y="2266890"/>
              <a:chExt cx="274812" cy="354729"/>
            </a:xfrm>
          </p:grpSpPr>
          <p:sp>
            <p:nvSpPr>
              <p:cNvPr id="590" name="Google Shape;590;p13"/>
              <p:cNvSpPr/>
              <p:nvPr/>
            </p:nvSpPr>
            <p:spPr>
              <a:xfrm>
                <a:off x="6705538" y="2455736"/>
                <a:ext cx="274550" cy="165882"/>
              </a:xfrm>
              <a:custGeom>
                <a:rect b="b" l="l" r="r" t="t"/>
                <a:pathLst>
                  <a:path extrusionOk="0" h="6335" w="10485">
                    <a:moveTo>
                      <a:pt x="3711" y="0"/>
                    </a:moveTo>
                    <a:lnTo>
                      <a:pt x="3711" y="1031"/>
                    </a:lnTo>
                    <a:cubicBezTo>
                      <a:pt x="3711" y="1327"/>
                      <a:pt x="3520" y="1584"/>
                      <a:pt x="3244" y="1660"/>
                    </a:cubicBezTo>
                    <a:lnTo>
                      <a:pt x="935" y="2338"/>
                    </a:lnTo>
                    <a:cubicBezTo>
                      <a:pt x="382" y="2500"/>
                      <a:pt x="0" y="3015"/>
                      <a:pt x="0" y="3597"/>
                    </a:cubicBezTo>
                    <a:lnTo>
                      <a:pt x="0" y="5238"/>
                    </a:lnTo>
                    <a:cubicBezTo>
                      <a:pt x="0" y="5600"/>
                      <a:pt x="286" y="6335"/>
                      <a:pt x="649" y="6335"/>
                    </a:cubicBezTo>
                    <a:lnTo>
                      <a:pt x="9836" y="6335"/>
                    </a:lnTo>
                    <a:cubicBezTo>
                      <a:pt x="10189" y="6335"/>
                      <a:pt x="10484" y="5600"/>
                      <a:pt x="10484" y="5238"/>
                    </a:cubicBezTo>
                    <a:lnTo>
                      <a:pt x="10484" y="3607"/>
                    </a:lnTo>
                    <a:cubicBezTo>
                      <a:pt x="10484" y="3015"/>
                      <a:pt x="10103" y="2500"/>
                      <a:pt x="9540" y="2338"/>
                    </a:cubicBezTo>
                    <a:lnTo>
                      <a:pt x="7241" y="1660"/>
                    </a:lnTo>
                    <a:cubicBezTo>
                      <a:pt x="6955" y="1584"/>
                      <a:pt x="6764" y="1327"/>
                      <a:pt x="6764" y="1031"/>
                    </a:cubicBezTo>
                    <a:lnTo>
                      <a:pt x="67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13"/>
              <p:cNvSpPr/>
              <p:nvPr/>
            </p:nvSpPr>
            <p:spPr>
              <a:xfrm>
                <a:off x="6705276" y="2499204"/>
                <a:ext cx="274812" cy="122415"/>
              </a:xfrm>
              <a:custGeom>
                <a:rect b="b" l="l" r="r" t="t"/>
                <a:pathLst>
                  <a:path extrusionOk="0" h="4675" w="10495">
                    <a:moveTo>
                      <a:pt x="3244" y="0"/>
                    </a:moveTo>
                    <a:lnTo>
                      <a:pt x="945" y="678"/>
                    </a:lnTo>
                    <a:cubicBezTo>
                      <a:pt x="392" y="840"/>
                      <a:pt x="0" y="1355"/>
                      <a:pt x="0" y="1937"/>
                    </a:cubicBezTo>
                    <a:lnTo>
                      <a:pt x="0" y="4017"/>
                    </a:lnTo>
                    <a:cubicBezTo>
                      <a:pt x="0" y="4379"/>
                      <a:pt x="296" y="4675"/>
                      <a:pt x="659" y="4675"/>
                    </a:cubicBezTo>
                    <a:lnTo>
                      <a:pt x="9846" y="4675"/>
                    </a:lnTo>
                    <a:cubicBezTo>
                      <a:pt x="10199" y="4675"/>
                      <a:pt x="10494" y="4379"/>
                      <a:pt x="10494" y="4017"/>
                    </a:cubicBezTo>
                    <a:lnTo>
                      <a:pt x="10494" y="1947"/>
                    </a:lnTo>
                    <a:cubicBezTo>
                      <a:pt x="10494" y="1355"/>
                      <a:pt x="10113" y="840"/>
                      <a:pt x="9550" y="678"/>
                    </a:cubicBezTo>
                    <a:lnTo>
                      <a:pt x="7251" y="0"/>
                    </a:lnTo>
                    <a:lnTo>
                      <a:pt x="7251" y="0"/>
                    </a:lnTo>
                    <a:cubicBezTo>
                      <a:pt x="7308" y="29"/>
                      <a:pt x="7365" y="58"/>
                      <a:pt x="7432" y="86"/>
                    </a:cubicBezTo>
                    <a:lnTo>
                      <a:pt x="5247" y="735"/>
                    </a:lnTo>
                    <a:lnTo>
                      <a:pt x="3063" y="86"/>
                    </a:lnTo>
                    <a:cubicBezTo>
                      <a:pt x="3130" y="58"/>
                      <a:pt x="3187" y="29"/>
                      <a:pt x="3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3"/>
              <p:cNvSpPr/>
              <p:nvPr/>
            </p:nvSpPr>
            <p:spPr>
              <a:xfrm>
                <a:off x="6773959" y="2503943"/>
                <a:ext cx="137681" cy="117675"/>
              </a:xfrm>
              <a:custGeom>
                <a:rect b="b" l="l" r="r" t="t"/>
                <a:pathLst>
                  <a:path extrusionOk="0" h="4494" w="5258">
                    <a:moveTo>
                      <a:pt x="774" y="1"/>
                    </a:moveTo>
                    <a:lnTo>
                      <a:pt x="516" y="268"/>
                    </a:lnTo>
                    <a:cubicBezTo>
                      <a:pt x="192" y="592"/>
                      <a:pt x="1" y="1041"/>
                      <a:pt x="11" y="1498"/>
                    </a:cubicBezTo>
                    <a:lnTo>
                      <a:pt x="11" y="4494"/>
                    </a:lnTo>
                    <a:lnTo>
                      <a:pt x="5257" y="4494"/>
                    </a:lnTo>
                    <a:lnTo>
                      <a:pt x="5257" y="1498"/>
                    </a:lnTo>
                    <a:cubicBezTo>
                      <a:pt x="5248" y="1031"/>
                      <a:pt x="5067" y="592"/>
                      <a:pt x="4733" y="268"/>
                    </a:cubicBezTo>
                    <a:lnTo>
                      <a:pt x="4475" y="1"/>
                    </a:lnTo>
                    <a:lnTo>
                      <a:pt x="2624" y="344"/>
                    </a:lnTo>
                    <a:lnTo>
                      <a:pt x="77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3"/>
              <p:cNvSpPr/>
              <p:nvPr/>
            </p:nvSpPr>
            <p:spPr>
              <a:xfrm>
                <a:off x="6825439" y="2541414"/>
                <a:ext cx="34486" cy="80205"/>
              </a:xfrm>
              <a:custGeom>
                <a:rect b="b" l="l" r="r" t="t"/>
                <a:pathLst>
                  <a:path extrusionOk="0" h="3063" w="1317">
                    <a:moveTo>
                      <a:pt x="344" y="1"/>
                    </a:moveTo>
                    <a:lnTo>
                      <a:pt x="0" y="3063"/>
                    </a:lnTo>
                    <a:lnTo>
                      <a:pt x="1317" y="3063"/>
                    </a:lnTo>
                    <a:lnTo>
                      <a:pt x="9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3"/>
              <p:cNvSpPr/>
              <p:nvPr/>
            </p:nvSpPr>
            <p:spPr>
              <a:xfrm>
                <a:off x="6819678" y="2512951"/>
                <a:ext cx="46007" cy="34250"/>
              </a:xfrm>
              <a:custGeom>
                <a:rect b="b" l="l" r="r" t="t"/>
                <a:pathLst>
                  <a:path extrusionOk="0" h="1308" w="1757">
                    <a:moveTo>
                      <a:pt x="1" y="0"/>
                    </a:moveTo>
                    <a:lnTo>
                      <a:pt x="392" y="1154"/>
                    </a:lnTo>
                    <a:cubicBezTo>
                      <a:pt x="421" y="1250"/>
                      <a:pt x="506" y="1307"/>
                      <a:pt x="602" y="1307"/>
                    </a:cubicBezTo>
                    <a:lnTo>
                      <a:pt x="1155" y="1307"/>
                    </a:lnTo>
                    <a:cubicBezTo>
                      <a:pt x="1251" y="1307"/>
                      <a:pt x="1336" y="1250"/>
                      <a:pt x="1365" y="1154"/>
                    </a:cubicBezTo>
                    <a:lnTo>
                      <a:pt x="17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6722768" y="2295353"/>
                <a:ext cx="62713" cy="143180"/>
              </a:xfrm>
              <a:custGeom>
                <a:rect b="b" l="l" r="r" t="t"/>
                <a:pathLst>
                  <a:path extrusionOk="0" h="5468" w="2395">
                    <a:moveTo>
                      <a:pt x="2395" y="1"/>
                    </a:moveTo>
                    <a:cubicBezTo>
                      <a:pt x="763" y="545"/>
                      <a:pt x="182" y="2453"/>
                      <a:pt x="38" y="3082"/>
                    </a:cubicBezTo>
                    <a:cubicBezTo>
                      <a:pt x="0" y="3206"/>
                      <a:pt x="29" y="3340"/>
                      <a:pt x="115" y="3445"/>
                    </a:cubicBezTo>
                    <a:lnTo>
                      <a:pt x="592" y="4084"/>
                    </a:lnTo>
                    <a:cubicBezTo>
                      <a:pt x="630" y="4132"/>
                      <a:pt x="649" y="4198"/>
                      <a:pt x="639" y="4256"/>
                    </a:cubicBezTo>
                    <a:cubicBezTo>
                      <a:pt x="620" y="4332"/>
                      <a:pt x="601" y="4408"/>
                      <a:pt x="573" y="4475"/>
                    </a:cubicBezTo>
                    <a:cubicBezTo>
                      <a:pt x="496" y="4685"/>
                      <a:pt x="592" y="4923"/>
                      <a:pt x="792" y="5019"/>
                    </a:cubicBezTo>
                    <a:cubicBezTo>
                      <a:pt x="1298" y="5267"/>
                      <a:pt x="1832" y="5410"/>
                      <a:pt x="2395" y="5467"/>
                    </a:cubicBezTo>
                    <a:lnTo>
                      <a:pt x="23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6900119" y="2295353"/>
                <a:ext cx="62477" cy="143180"/>
              </a:xfrm>
              <a:custGeom>
                <a:rect b="b" l="l" r="r" t="t"/>
                <a:pathLst>
                  <a:path extrusionOk="0" h="5468" w="2386">
                    <a:moveTo>
                      <a:pt x="1" y="1"/>
                    </a:moveTo>
                    <a:lnTo>
                      <a:pt x="1" y="5467"/>
                    </a:lnTo>
                    <a:cubicBezTo>
                      <a:pt x="554" y="5410"/>
                      <a:pt x="1098" y="5267"/>
                      <a:pt x="1603" y="5019"/>
                    </a:cubicBezTo>
                    <a:cubicBezTo>
                      <a:pt x="1804" y="4923"/>
                      <a:pt x="1899" y="4685"/>
                      <a:pt x="1823" y="4475"/>
                    </a:cubicBezTo>
                    <a:cubicBezTo>
                      <a:pt x="1794" y="4408"/>
                      <a:pt x="1775" y="4332"/>
                      <a:pt x="1756" y="4256"/>
                    </a:cubicBezTo>
                    <a:cubicBezTo>
                      <a:pt x="1746" y="4198"/>
                      <a:pt x="1756" y="4132"/>
                      <a:pt x="1794" y="4084"/>
                    </a:cubicBezTo>
                    <a:lnTo>
                      <a:pt x="2281" y="3445"/>
                    </a:lnTo>
                    <a:cubicBezTo>
                      <a:pt x="2357" y="3340"/>
                      <a:pt x="2386" y="3206"/>
                      <a:pt x="2357" y="3082"/>
                    </a:cubicBezTo>
                    <a:cubicBezTo>
                      <a:pt x="2204" y="2453"/>
                      <a:pt x="1632" y="54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6745732" y="2266890"/>
                <a:ext cx="193874" cy="200368"/>
              </a:xfrm>
              <a:custGeom>
                <a:rect b="b" l="l" r="r" t="t"/>
                <a:pathLst>
                  <a:path extrusionOk="0" h="7652" w="7404">
                    <a:moveTo>
                      <a:pt x="3702" y="0"/>
                    </a:moveTo>
                    <a:cubicBezTo>
                      <a:pt x="2014" y="0"/>
                      <a:pt x="650" y="1374"/>
                      <a:pt x="650" y="3063"/>
                    </a:cubicBezTo>
                    <a:lnTo>
                      <a:pt x="650" y="3950"/>
                    </a:lnTo>
                    <a:cubicBezTo>
                      <a:pt x="1" y="4074"/>
                      <a:pt x="96" y="5028"/>
                      <a:pt x="755" y="5028"/>
                    </a:cubicBezTo>
                    <a:lnTo>
                      <a:pt x="879" y="5028"/>
                    </a:lnTo>
                    <a:cubicBezTo>
                      <a:pt x="984" y="6507"/>
                      <a:pt x="2224" y="7651"/>
                      <a:pt x="3702" y="7651"/>
                    </a:cubicBezTo>
                    <a:cubicBezTo>
                      <a:pt x="5181" y="7651"/>
                      <a:pt x="6421" y="6507"/>
                      <a:pt x="6536" y="5028"/>
                    </a:cubicBezTo>
                    <a:lnTo>
                      <a:pt x="6650" y="5028"/>
                    </a:lnTo>
                    <a:cubicBezTo>
                      <a:pt x="7309" y="5028"/>
                      <a:pt x="7404" y="4074"/>
                      <a:pt x="6765" y="3950"/>
                    </a:cubicBezTo>
                    <a:lnTo>
                      <a:pt x="6765" y="3940"/>
                    </a:lnTo>
                    <a:lnTo>
                      <a:pt x="6765" y="3063"/>
                    </a:lnTo>
                    <a:cubicBezTo>
                      <a:pt x="6765" y="1374"/>
                      <a:pt x="5391" y="0"/>
                      <a:pt x="37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6796950" y="2364063"/>
                <a:ext cx="28515" cy="14271"/>
              </a:xfrm>
              <a:custGeom>
                <a:rect b="b" l="l" r="r" t="t"/>
                <a:pathLst>
                  <a:path extrusionOk="0" h="545" w="1089">
                    <a:moveTo>
                      <a:pt x="1" y="0"/>
                    </a:moveTo>
                    <a:lnTo>
                      <a:pt x="1" y="544"/>
                    </a:lnTo>
                    <a:lnTo>
                      <a:pt x="1088" y="544"/>
                    </a:lnTo>
                    <a:lnTo>
                      <a:pt x="1088" y="0"/>
                    </a:ln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6859898" y="2364063"/>
                <a:ext cx="28515" cy="14271"/>
              </a:xfrm>
              <a:custGeom>
                <a:rect b="b" l="l" r="r" t="t"/>
                <a:pathLst>
                  <a:path extrusionOk="0" h="545" w="1089">
                    <a:moveTo>
                      <a:pt x="1" y="0"/>
                    </a:moveTo>
                    <a:lnTo>
                      <a:pt x="1" y="544"/>
                    </a:lnTo>
                    <a:lnTo>
                      <a:pt x="1088" y="544"/>
                    </a:lnTo>
                    <a:lnTo>
                      <a:pt x="1088" y="0"/>
                    </a:ln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6805434" y="2364194"/>
                <a:ext cx="11521" cy="17125"/>
              </a:xfrm>
              <a:custGeom>
                <a:rect b="b" l="l" r="r" t="t"/>
                <a:pathLst>
                  <a:path extrusionOk="0" h="654" w="440">
                    <a:moveTo>
                      <a:pt x="220" y="0"/>
                    </a:moveTo>
                    <a:cubicBezTo>
                      <a:pt x="111" y="0"/>
                      <a:pt x="1" y="72"/>
                      <a:pt x="1" y="215"/>
                    </a:cubicBezTo>
                    <a:lnTo>
                      <a:pt x="1" y="434"/>
                    </a:lnTo>
                    <a:cubicBezTo>
                      <a:pt x="1" y="558"/>
                      <a:pt x="96" y="654"/>
                      <a:pt x="220" y="654"/>
                    </a:cubicBezTo>
                    <a:cubicBezTo>
                      <a:pt x="344" y="654"/>
                      <a:pt x="440" y="558"/>
                      <a:pt x="440" y="434"/>
                    </a:cubicBezTo>
                    <a:lnTo>
                      <a:pt x="440" y="215"/>
                    </a:lnTo>
                    <a:cubicBezTo>
                      <a:pt x="440" y="72"/>
                      <a:pt x="330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6817400" y="2409703"/>
                <a:ext cx="50563" cy="17361"/>
              </a:xfrm>
              <a:custGeom>
                <a:rect b="b" l="l" r="r" t="t"/>
                <a:pathLst>
                  <a:path extrusionOk="0" h="663" w="1931">
                    <a:moveTo>
                      <a:pt x="311" y="1"/>
                    </a:moveTo>
                    <a:cubicBezTo>
                      <a:pt x="145" y="1"/>
                      <a:pt x="1" y="224"/>
                      <a:pt x="155" y="385"/>
                    </a:cubicBezTo>
                    <a:cubicBezTo>
                      <a:pt x="373" y="567"/>
                      <a:pt x="644" y="662"/>
                      <a:pt x="925" y="662"/>
                    </a:cubicBezTo>
                    <a:cubicBezTo>
                      <a:pt x="939" y="662"/>
                      <a:pt x="952" y="662"/>
                      <a:pt x="965" y="661"/>
                    </a:cubicBezTo>
                    <a:cubicBezTo>
                      <a:pt x="979" y="662"/>
                      <a:pt x="992" y="662"/>
                      <a:pt x="1006" y="662"/>
                    </a:cubicBezTo>
                    <a:cubicBezTo>
                      <a:pt x="1287" y="662"/>
                      <a:pt x="1558" y="567"/>
                      <a:pt x="1776" y="385"/>
                    </a:cubicBezTo>
                    <a:cubicBezTo>
                      <a:pt x="1930" y="224"/>
                      <a:pt x="1786" y="1"/>
                      <a:pt x="1620" y="1"/>
                    </a:cubicBezTo>
                    <a:cubicBezTo>
                      <a:pt x="1570" y="1"/>
                      <a:pt x="1518" y="21"/>
                      <a:pt x="1471" y="70"/>
                    </a:cubicBezTo>
                    <a:cubicBezTo>
                      <a:pt x="1318" y="175"/>
                      <a:pt x="1142" y="227"/>
                      <a:pt x="965" y="227"/>
                    </a:cubicBezTo>
                    <a:cubicBezTo>
                      <a:pt x="789" y="227"/>
                      <a:pt x="612" y="175"/>
                      <a:pt x="460" y="70"/>
                    </a:cubicBezTo>
                    <a:cubicBezTo>
                      <a:pt x="413" y="21"/>
                      <a:pt x="361" y="1"/>
                      <a:pt x="3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6794960" y="2341334"/>
                <a:ext cx="32496" cy="11260"/>
              </a:xfrm>
              <a:custGeom>
                <a:rect b="b" l="l" r="r" t="t"/>
                <a:pathLst>
                  <a:path extrusionOk="0" h="430" w="1241">
                    <a:moveTo>
                      <a:pt x="296" y="0"/>
                    </a:moveTo>
                    <a:cubicBezTo>
                      <a:pt x="0" y="0"/>
                      <a:pt x="0" y="429"/>
                      <a:pt x="296" y="429"/>
                    </a:cubicBezTo>
                    <a:lnTo>
                      <a:pt x="954" y="429"/>
                    </a:lnTo>
                    <a:cubicBezTo>
                      <a:pt x="1241" y="429"/>
                      <a:pt x="1241" y="0"/>
                      <a:pt x="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6868409" y="2364194"/>
                <a:ext cx="11495" cy="17125"/>
              </a:xfrm>
              <a:custGeom>
                <a:rect b="b" l="l" r="r" t="t"/>
                <a:pathLst>
                  <a:path extrusionOk="0" h="654" w="439">
                    <a:moveTo>
                      <a:pt x="219" y="0"/>
                    </a:moveTo>
                    <a:cubicBezTo>
                      <a:pt x="110" y="0"/>
                      <a:pt x="0" y="72"/>
                      <a:pt x="0" y="215"/>
                    </a:cubicBezTo>
                    <a:lnTo>
                      <a:pt x="0" y="434"/>
                    </a:lnTo>
                    <a:cubicBezTo>
                      <a:pt x="0" y="558"/>
                      <a:pt x="95" y="654"/>
                      <a:pt x="219" y="654"/>
                    </a:cubicBezTo>
                    <a:cubicBezTo>
                      <a:pt x="344" y="654"/>
                      <a:pt x="439" y="558"/>
                      <a:pt x="439" y="434"/>
                    </a:cubicBezTo>
                    <a:lnTo>
                      <a:pt x="439" y="215"/>
                    </a:lnTo>
                    <a:cubicBezTo>
                      <a:pt x="439" y="72"/>
                      <a:pt x="329" y="0"/>
                      <a:pt x="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6857908" y="2341334"/>
                <a:ext cx="32496" cy="11260"/>
              </a:xfrm>
              <a:custGeom>
                <a:rect b="b" l="l" r="r" t="t"/>
                <a:pathLst>
                  <a:path extrusionOk="0" h="430" w="1241">
                    <a:moveTo>
                      <a:pt x="296" y="0"/>
                    </a:moveTo>
                    <a:cubicBezTo>
                      <a:pt x="0" y="0"/>
                      <a:pt x="0" y="429"/>
                      <a:pt x="296" y="429"/>
                    </a:cubicBezTo>
                    <a:lnTo>
                      <a:pt x="945" y="429"/>
                    </a:lnTo>
                    <a:cubicBezTo>
                      <a:pt x="1241" y="429"/>
                      <a:pt x="1241" y="0"/>
                      <a:pt x="9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6754975" y="2364063"/>
                <a:ext cx="43755" cy="11521"/>
              </a:xfrm>
              <a:custGeom>
                <a:rect b="b" l="l" r="r" t="t"/>
                <a:pathLst>
                  <a:path extrusionOk="0" h="440" w="1671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1384" y="439"/>
                    </a:lnTo>
                    <a:cubicBezTo>
                      <a:pt x="1670" y="439"/>
                      <a:pt x="1670" y="0"/>
                      <a:pt x="1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6886633" y="2364063"/>
                <a:ext cx="43729" cy="11521"/>
              </a:xfrm>
              <a:custGeom>
                <a:rect b="b" l="l" r="r" t="t"/>
                <a:pathLst>
                  <a:path extrusionOk="0" h="440" w="1670">
                    <a:moveTo>
                      <a:pt x="296" y="0"/>
                    </a:moveTo>
                    <a:cubicBezTo>
                      <a:pt x="0" y="0"/>
                      <a:pt x="0" y="439"/>
                      <a:pt x="296" y="439"/>
                    </a:cubicBezTo>
                    <a:lnTo>
                      <a:pt x="1384" y="439"/>
                    </a:lnTo>
                    <a:cubicBezTo>
                      <a:pt x="1670" y="439"/>
                      <a:pt x="1670" y="0"/>
                      <a:pt x="1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6825675" y="2364063"/>
                <a:ext cx="34250" cy="22990"/>
              </a:xfrm>
              <a:custGeom>
                <a:rect b="b" l="l" r="r" t="t"/>
                <a:pathLst>
                  <a:path extrusionOk="0" h="878" w="1308">
                    <a:moveTo>
                      <a:pt x="649" y="0"/>
                    </a:moveTo>
                    <a:cubicBezTo>
                      <a:pt x="287" y="0"/>
                      <a:pt x="1" y="296"/>
                      <a:pt x="1" y="659"/>
                    </a:cubicBezTo>
                    <a:cubicBezTo>
                      <a:pt x="1" y="802"/>
                      <a:pt x="108" y="873"/>
                      <a:pt x="215" y="873"/>
                    </a:cubicBezTo>
                    <a:cubicBezTo>
                      <a:pt x="323" y="873"/>
                      <a:pt x="430" y="802"/>
                      <a:pt x="430" y="659"/>
                    </a:cubicBezTo>
                    <a:cubicBezTo>
                      <a:pt x="430" y="511"/>
                      <a:pt x="540" y="437"/>
                      <a:pt x="649" y="437"/>
                    </a:cubicBezTo>
                    <a:cubicBezTo>
                      <a:pt x="759" y="437"/>
                      <a:pt x="869" y="511"/>
                      <a:pt x="869" y="659"/>
                    </a:cubicBezTo>
                    <a:cubicBezTo>
                      <a:pt x="869" y="783"/>
                      <a:pt x="964" y="878"/>
                      <a:pt x="1088" y="878"/>
                    </a:cubicBezTo>
                    <a:cubicBezTo>
                      <a:pt x="1212" y="878"/>
                      <a:pt x="1308" y="783"/>
                      <a:pt x="1308" y="659"/>
                    </a:cubicBezTo>
                    <a:cubicBezTo>
                      <a:pt x="1308" y="296"/>
                      <a:pt x="1012" y="0"/>
                      <a:pt x="6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6825439" y="2444241"/>
                <a:ext cx="34486" cy="34250"/>
              </a:xfrm>
              <a:custGeom>
                <a:rect b="b" l="l" r="r" t="t"/>
                <a:pathLst>
                  <a:path extrusionOk="0" h="1308" w="1317">
                    <a:moveTo>
                      <a:pt x="220" y="1"/>
                    </a:moveTo>
                    <a:cubicBezTo>
                      <a:pt x="96" y="1"/>
                      <a:pt x="0" y="96"/>
                      <a:pt x="0" y="220"/>
                    </a:cubicBezTo>
                    <a:lnTo>
                      <a:pt x="0" y="649"/>
                    </a:lnTo>
                    <a:cubicBezTo>
                      <a:pt x="0" y="1012"/>
                      <a:pt x="296" y="1308"/>
                      <a:pt x="658" y="1308"/>
                    </a:cubicBezTo>
                    <a:cubicBezTo>
                      <a:pt x="1021" y="1308"/>
                      <a:pt x="1317" y="1012"/>
                      <a:pt x="1317" y="649"/>
                    </a:cubicBezTo>
                    <a:lnTo>
                      <a:pt x="1317" y="220"/>
                    </a:lnTo>
                    <a:cubicBezTo>
                      <a:pt x="1317" y="96"/>
                      <a:pt x="1212" y="1"/>
                      <a:pt x="10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6783726" y="2488468"/>
                <a:ext cx="58969" cy="50380"/>
              </a:xfrm>
              <a:custGeom>
                <a:rect b="b" l="l" r="r" t="t"/>
                <a:pathLst>
                  <a:path extrusionOk="0" h="1924" w="2252">
                    <a:moveTo>
                      <a:pt x="582" y="0"/>
                    </a:moveTo>
                    <a:lnTo>
                      <a:pt x="0" y="697"/>
                    </a:lnTo>
                    <a:lnTo>
                      <a:pt x="1002" y="1851"/>
                    </a:lnTo>
                    <a:cubicBezTo>
                      <a:pt x="1046" y="1900"/>
                      <a:pt x="1105" y="1924"/>
                      <a:pt x="1165" y="1924"/>
                    </a:cubicBezTo>
                    <a:cubicBezTo>
                      <a:pt x="1222" y="1924"/>
                      <a:pt x="1280" y="1902"/>
                      <a:pt x="1326" y="1860"/>
                    </a:cubicBezTo>
                    <a:lnTo>
                      <a:pt x="2251" y="935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>
                <a:off x="6842669" y="2488468"/>
                <a:ext cx="58969" cy="50380"/>
              </a:xfrm>
              <a:custGeom>
                <a:rect b="b" l="l" r="r" t="t"/>
                <a:pathLst>
                  <a:path extrusionOk="0" h="1924" w="2252">
                    <a:moveTo>
                      <a:pt x="1679" y="0"/>
                    </a:moveTo>
                    <a:lnTo>
                      <a:pt x="0" y="935"/>
                    </a:lnTo>
                    <a:lnTo>
                      <a:pt x="926" y="1860"/>
                    </a:lnTo>
                    <a:cubicBezTo>
                      <a:pt x="972" y="1902"/>
                      <a:pt x="1030" y="1924"/>
                      <a:pt x="1087" y="1924"/>
                    </a:cubicBezTo>
                    <a:cubicBezTo>
                      <a:pt x="1147" y="1924"/>
                      <a:pt x="1206" y="1900"/>
                      <a:pt x="1250" y="1851"/>
                    </a:cubicBezTo>
                    <a:lnTo>
                      <a:pt x="2252" y="697"/>
                    </a:lnTo>
                    <a:lnTo>
                      <a:pt x="16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>
                <a:off x="6734499" y="2472731"/>
                <a:ext cx="68238" cy="148888"/>
              </a:xfrm>
              <a:custGeom>
                <a:rect b="b" l="l" r="r" t="t"/>
                <a:pathLst>
                  <a:path extrusionOk="0" h="5686" w="2606">
                    <a:moveTo>
                      <a:pt x="2605" y="0"/>
                    </a:moveTo>
                    <a:cubicBezTo>
                      <a:pt x="2605" y="0"/>
                      <a:pt x="1002" y="401"/>
                      <a:pt x="487" y="1965"/>
                    </a:cubicBezTo>
                    <a:cubicBezTo>
                      <a:pt x="439" y="2099"/>
                      <a:pt x="459" y="2242"/>
                      <a:pt x="535" y="2357"/>
                    </a:cubicBezTo>
                    <a:lnTo>
                      <a:pt x="859" y="2843"/>
                    </a:lnTo>
                    <a:lnTo>
                      <a:pt x="153" y="3549"/>
                    </a:lnTo>
                    <a:cubicBezTo>
                      <a:pt x="48" y="3654"/>
                      <a:pt x="1" y="3807"/>
                      <a:pt x="39" y="3950"/>
                    </a:cubicBezTo>
                    <a:lnTo>
                      <a:pt x="420" y="5686"/>
                    </a:lnTo>
                    <a:lnTo>
                      <a:pt x="1508" y="5676"/>
                    </a:lnTo>
                    <a:lnTo>
                      <a:pt x="1508" y="2690"/>
                    </a:lnTo>
                    <a:cubicBezTo>
                      <a:pt x="1508" y="2223"/>
                      <a:pt x="1699" y="1784"/>
                      <a:pt x="2023" y="1460"/>
                    </a:cubicBezTo>
                    <a:lnTo>
                      <a:pt x="2281" y="1193"/>
                    </a:lnTo>
                    <a:cubicBezTo>
                      <a:pt x="2491" y="992"/>
                      <a:pt x="2605" y="716"/>
                      <a:pt x="2605" y="420"/>
                    </a:cubicBezTo>
                    <a:lnTo>
                      <a:pt x="26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6882627" y="2472731"/>
                <a:ext cx="68238" cy="148888"/>
              </a:xfrm>
              <a:custGeom>
                <a:rect b="b" l="l" r="r" t="t"/>
                <a:pathLst>
                  <a:path extrusionOk="0" h="5686" w="2606">
                    <a:moveTo>
                      <a:pt x="1" y="0"/>
                    </a:moveTo>
                    <a:lnTo>
                      <a:pt x="1" y="420"/>
                    </a:lnTo>
                    <a:cubicBezTo>
                      <a:pt x="1" y="716"/>
                      <a:pt x="115" y="992"/>
                      <a:pt x="325" y="1193"/>
                    </a:cubicBezTo>
                    <a:lnTo>
                      <a:pt x="583" y="1460"/>
                    </a:lnTo>
                    <a:cubicBezTo>
                      <a:pt x="907" y="1784"/>
                      <a:pt x="1098" y="2223"/>
                      <a:pt x="1098" y="2690"/>
                    </a:cubicBezTo>
                    <a:lnTo>
                      <a:pt x="1098" y="5676"/>
                    </a:lnTo>
                    <a:lnTo>
                      <a:pt x="2185" y="5686"/>
                    </a:lnTo>
                    <a:lnTo>
                      <a:pt x="2577" y="3950"/>
                    </a:lnTo>
                    <a:cubicBezTo>
                      <a:pt x="2605" y="3807"/>
                      <a:pt x="2558" y="3654"/>
                      <a:pt x="2453" y="3549"/>
                    </a:cubicBezTo>
                    <a:lnTo>
                      <a:pt x="1747" y="2843"/>
                    </a:lnTo>
                    <a:lnTo>
                      <a:pt x="2071" y="2357"/>
                    </a:lnTo>
                    <a:cubicBezTo>
                      <a:pt x="2147" y="2242"/>
                      <a:pt x="2166" y="2099"/>
                      <a:pt x="2128" y="1965"/>
                    </a:cubicBezTo>
                    <a:cubicBezTo>
                      <a:pt x="1604" y="4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6785455" y="2358302"/>
                <a:ext cx="51506" cy="40246"/>
              </a:xfrm>
              <a:custGeom>
                <a:rect b="b" l="l" r="r" t="t"/>
                <a:pathLst>
                  <a:path extrusionOk="0" h="1537" w="1967">
                    <a:moveTo>
                      <a:pt x="1527" y="440"/>
                    </a:moveTo>
                    <a:lnTo>
                      <a:pt x="1527" y="879"/>
                    </a:lnTo>
                    <a:cubicBezTo>
                      <a:pt x="1527" y="993"/>
                      <a:pt x="1432" y="1098"/>
                      <a:pt x="1317" y="1098"/>
                    </a:cubicBezTo>
                    <a:lnTo>
                      <a:pt x="659" y="1098"/>
                    </a:lnTo>
                    <a:cubicBezTo>
                      <a:pt x="535" y="1098"/>
                      <a:pt x="440" y="993"/>
                      <a:pt x="440" y="879"/>
                    </a:cubicBezTo>
                    <a:lnTo>
                      <a:pt x="440" y="440"/>
                    </a:lnTo>
                    <a:close/>
                    <a:moveTo>
                      <a:pt x="220" y="1"/>
                    </a:moveTo>
                    <a:cubicBezTo>
                      <a:pt x="96" y="1"/>
                      <a:pt x="1" y="96"/>
                      <a:pt x="1" y="220"/>
                    </a:cubicBezTo>
                    <a:lnTo>
                      <a:pt x="1" y="879"/>
                    </a:lnTo>
                    <a:cubicBezTo>
                      <a:pt x="1" y="1241"/>
                      <a:pt x="297" y="1537"/>
                      <a:pt x="659" y="1537"/>
                    </a:cubicBezTo>
                    <a:lnTo>
                      <a:pt x="1317" y="1537"/>
                    </a:lnTo>
                    <a:cubicBezTo>
                      <a:pt x="1670" y="1527"/>
                      <a:pt x="1966" y="1241"/>
                      <a:pt x="1966" y="879"/>
                    </a:cubicBezTo>
                    <a:lnTo>
                      <a:pt x="1966" y="220"/>
                    </a:lnTo>
                    <a:cubicBezTo>
                      <a:pt x="1966" y="96"/>
                      <a:pt x="1871" y="1"/>
                      <a:pt x="1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6848403" y="2358302"/>
                <a:ext cx="51506" cy="40246"/>
              </a:xfrm>
              <a:custGeom>
                <a:rect b="b" l="l" r="r" t="t"/>
                <a:pathLst>
                  <a:path extrusionOk="0" h="1537" w="1967">
                    <a:moveTo>
                      <a:pt x="1527" y="440"/>
                    </a:moveTo>
                    <a:lnTo>
                      <a:pt x="1527" y="879"/>
                    </a:lnTo>
                    <a:cubicBezTo>
                      <a:pt x="1527" y="993"/>
                      <a:pt x="1432" y="1098"/>
                      <a:pt x="1308" y="1098"/>
                    </a:cubicBezTo>
                    <a:lnTo>
                      <a:pt x="659" y="1098"/>
                    </a:lnTo>
                    <a:cubicBezTo>
                      <a:pt x="535" y="1098"/>
                      <a:pt x="440" y="993"/>
                      <a:pt x="440" y="879"/>
                    </a:cubicBezTo>
                    <a:lnTo>
                      <a:pt x="440" y="440"/>
                    </a:lnTo>
                    <a:close/>
                    <a:moveTo>
                      <a:pt x="220" y="1"/>
                    </a:moveTo>
                    <a:cubicBezTo>
                      <a:pt x="96" y="1"/>
                      <a:pt x="1" y="96"/>
                      <a:pt x="1" y="220"/>
                    </a:cubicBezTo>
                    <a:lnTo>
                      <a:pt x="1" y="879"/>
                    </a:lnTo>
                    <a:cubicBezTo>
                      <a:pt x="1" y="1241"/>
                      <a:pt x="297" y="1537"/>
                      <a:pt x="659" y="1537"/>
                    </a:cubicBezTo>
                    <a:lnTo>
                      <a:pt x="1308" y="1537"/>
                    </a:lnTo>
                    <a:cubicBezTo>
                      <a:pt x="1670" y="1537"/>
                      <a:pt x="1966" y="1241"/>
                      <a:pt x="1966" y="879"/>
                    </a:cubicBezTo>
                    <a:lnTo>
                      <a:pt x="1966" y="220"/>
                    </a:lnTo>
                    <a:cubicBezTo>
                      <a:pt x="1966" y="96"/>
                      <a:pt x="1871" y="1"/>
                      <a:pt x="17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5" name="Google Shape;615;p13"/>
            <p:cNvGrpSpPr/>
            <p:nvPr/>
          </p:nvGrpSpPr>
          <p:grpSpPr>
            <a:xfrm>
              <a:off x="3332169" y="4168828"/>
              <a:ext cx="403051" cy="516670"/>
              <a:chOff x="7161706" y="2266859"/>
              <a:chExt cx="276802" cy="354807"/>
            </a:xfrm>
          </p:grpSpPr>
          <p:sp>
            <p:nvSpPr>
              <p:cNvPr id="616" name="Google Shape;616;p13"/>
              <p:cNvSpPr/>
              <p:nvPr/>
            </p:nvSpPr>
            <p:spPr>
              <a:xfrm>
                <a:off x="7161706" y="2483252"/>
                <a:ext cx="276802" cy="138414"/>
              </a:xfrm>
              <a:custGeom>
                <a:rect b="b" l="l" r="r" t="t"/>
                <a:pathLst>
                  <a:path extrusionOk="0" h="5286" w="10571">
                    <a:moveTo>
                      <a:pt x="3081" y="1"/>
                    </a:moveTo>
                    <a:cubicBezTo>
                      <a:pt x="2967" y="1"/>
                      <a:pt x="2862" y="96"/>
                      <a:pt x="2862" y="220"/>
                    </a:cubicBezTo>
                    <a:lnTo>
                      <a:pt x="2862" y="1269"/>
                    </a:lnTo>
                    <a:cubicBezTo>
                      <a:pt x="2862" y="1565"/>
                      <a:pt x="2671" y="1823"/>
                      <a:pt x="2395" y="1909"/>
                    </a:cubicBezTo>
                    <a:lnTo>
                      <a:pt x="935" y="2357"/>
                    </a:lnTo>
                    <a:cubicBezTo>
                      <a:pt x="382" y="2529"/>
                      <a:pt x="0" y="3034"/>
                      <a:pt x="0" y="3616"/>
                    </a:cubicBezTo>
                    <a:lnTo>
                      <a:pt x="0" y="4627"/>
                    </a:lnTo>
                    <a:cubicBezTo>
                      <a:pt x="0" y="4990"/>
                      <a:pt x="296" y="5286"/>
                      <a:pt x="658" y="5286"/>
                    </a:cubicBezTo>
                    <a:lnTo>
                      <a:pt x="9912" y="5286"/>
                    </a:lnTo>
                    <a:cubicBezTo>
                      <a:pt x="10275" y="5286"/>
                      <a:pt x="10570" y="4990"/>
                      <a:pt x="10570" y="4627"/>
                    </a:cubicBezTo>
                    <a:lnTo>
                      <a:pt x="10570" y="3616"/>
                    </a:lnTo>
                    <a:cubicBezTo>
                      <a:pt x="10570" y="3034"/>
                      <a:pt x="10198" y="2529"/>
                      <a:pt x="9645" y="2357"/>
                    </a:cubicBezTo>
                    <a:lnTo>
                      <a:pt x="8176" y="1909"/>
                    </a:lnTo>
                    <a:cubicBezTo>
                      <a:pt x="7899" y="1823"/>
                      <a:pt x="7708" y="1565"/>
                      <a:pt x="7708" y="1269"/>
                    </a:cubicBezTo>
                    <a:lnTo>
                      <a:pt x="7708" y="220"/>
                    </a:lnTo>
                    <a:cubicBezTo>
                      <a:pt x="7708" y="96"/>
                      <a:pt x="7613" y="1"/>
                      <a:pt x="7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7225152" y="2483252"/>
                <a:ext cx="149909" cy="92197"/>
              </a:xfrm>
              <a:custGeom>
                <a:rect b="b" l="l" r="r" t="t"/>
                <a:pathLst>
                  <a:path extrusionOk="0" h="3521" w="5725">
                    <a:moveTo>
                      <a:pt x="649" y="1"/>
                    </a:moveTo>
                    <a:cubicBezTo>
                      <a:pt x="525" y="1"/>
                      <a:pt x="429" y="96"/>
                      <a:pt x="429" y="220"/>
                    </a:cubicBezTo>
                    <a:lnTo>
                      <a:pt x="429" y="1269"/>
                    </a:lnTo>
                    <a:cubicBezTo>
                      <a:pt x="429" y="1556"/>
                      <a:pt x="258" y="1804"/>
                      <a:pt x="0" y="1899"/>
                    </a:cubicBezTo>
                    <a:cubicBezTo>
                      <a:pt x="344" y="2834"/>
                      <a:pt x="1488" y="3521"/>
                      <a:pt x="2862" y="3521"/>
                    </a:cubicBezTo>
                    <a:cubicBezTo>
                      <a:pt x="4226" y="3521"/>
                      <a:pt x="5390" y="2834"/>
                      <a:pt x="5724" y="1899"/>
                    </a:cubicBezTo>
                    <a:cubicBezTo>
                      <a:pt x="5457" y="1804"/>
                      <a:pt x="5276" y="1556"/>
                      <a:pt x="5276" y="1269"/>
                    </a:cubicBezTo>
                    <a:lnTo>
                      <a:pt x="5276" y="220"/>
                    </a:lnTo>
                    <a:cubicBezTo>
                      <a:pt x="5276" y="96"/>
                      <a:pt x="5180" y="1"/>
                      <a:pt x="50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7203157" y="2327373"/>
                <a:ext cx="189370" cy="155408"/>
              </a:xfrm>
              <a:custGeom>
                <a:rect b="b" l="l" r="r" t="t"/>
                <a:pathLst>
                  <a:path extrusionOk="0" h="5935" w="7232">
                    <a:moveTo>
                      <a:pt x="850" y="1"/>
                    </a:moveTo>
                    <a:lnTo>
                      <a:pt x="850" y="2204"/>
                    </a:lnTo>
                    <a:lnTo>
                      <a:pt x="735" y="2204"/>
                    </a:lnTo>
                    <a:cubicBezTo>
                      <a:pt x="1" y="2204"/>
                      <a:pt x="1" y="3311"/>
                      <a:pt x="735" y="3311"/>
                    </a:cubicBezTo>
                    <a:lnTo>
                      <a:pt x="859" y="3311"/>
                    </a:lnTo>
                    <a:cubicBezTo>
                      <a:pt x="974" y="4790"/>
                      <a:pt x="2214" y="5935"/>
                      <a:pt x="3712" y="5935"/>
                    </a:cubicBezTo>
                    <a:cubicBezTo>
                      <a:pt x="5200" y="5935"/>
                      <a:pt x="6440" y="4790"/>
                      <a:pt x="6564" y="3311"/>
                    </a:cubicBezTo>
                    <a:lnTo>
                      <a:pt x="6679" y="3311"/>
                    </a:lnTo>
                    <a:cubicBezTo>
                      <a:pt x="6984" y="3311"/>
                      <a:pt x="7232" y="3063"/>
                      <a:pt x="7232" y="2758"/>
                    </a:cubicBezTo>
                    <a:cubicBezTo>
                      <a:pt x="7232" y="2452"/>
                      <a:pt x="6984" y="2204"/>
                      <a:pt x="6679" y="2204"/>
                    </a:cubicBezTo>
                    <a:lnTo>
                      <a:pt x="6574" y="2204"/>
                    </a:lnTo>
                    <a:lnTo>
                      <a:pt x="657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>
                <a:off x="7259874" y="2386079"/>
                <a:ext cx="11521" cy="17020"/>
              </a:xfrm>
              <a:custGeom>
                <a:rect b="b" l="l" r="r" t="t"/>
                <a:pathLst>
                  <a:path extrusionOk="0" h="650" w="440">
                    <a:moveTo>
                      <a:pt x="220" y="1"/>
                    </a:moveTo>
                    <a:cubicBezTo>
                      <a:pt x="115" y="1"/>
                      <a:pt x="10" y="67"/>
                      <a:pt x="0" y="201"/>
                    </a:cubicBezTo>
                    <a:lnTo>
                      <a:pt x="0" y="420"/>
                    </a:lnTo>
                    <a:cubicBezTo>
                      <a:pt x="0" y="544"/>
                      <a:pt x="96" y="649"/>
                      <a:pt x="220" y="649"/>
                    </a:cubicBezTo>
                    <a:cubicBezTo>
                      <a:pt x="334" y="640"/>
                      <a:pt x="439" y="544"/>
                      <a:pt x="439" y="420"/>
                    </a:cubicBezTo>
                    <a:lnTo>
                      <a:pt x="439" y="201"/>
                    </a:lnTo>
                    <a:cubicBezTo>
                      <a:pt x="430" y="67"/>
                      <a:pt x="325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7329054" y="2386079"/>
                <a:ext cx="11521" cy="17020"/>
              </a:xfrm>
              <a:custGeom>
                <a:rect b="b" l="l" r="r" t="t"/>
                <a:pathLst>
                  <a:path extrusionOk="0" h="650" w="440">
                    <a:moveTo>
                      <a:pt x="220" y="1"/>
                    </a:moveTo>
                    <a:cubicBezTo>
                      <a:pt x="115" y="1"/>
                      <a:pt x="10" y="67"/>
                      <a:pt x="1" y="201"/>
                    </a:cubicBezTo>
                    <a:lnTo>
                      <a:pt x="1" y="420"/>
                    </a:lnTo>
                    <a:cubicBezTo>
                      <a:pt x="1" y="544"/>
                      <a:pt x="96" y="640"/>
                      <a:pt x="220" y="649"/>
                    </a:cubicBezTo>
                    <a:cubicBezTo>
                      <a:pt x="344" y="640"/>
                      <a:pt x="440" y="544"/>
                      <a:pt x="440" y="420"/>
                    </a:cubicBezTo>
                    <a:lnTo>
                      <a:pt x="440" y="201"/>
                    </a:lnTo>
                    <a:cubicBezTo>
                      <a:pt x="430" y="67"/>
                      <a:pt x="325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7252620" y="2367855"/>
                <a:ext cx="25766" cy="11495"/>
              </a:xfrm>
              <a:custGeom>
                <a:rect b="b" l="l" r="r" t="t"/>
                <a:pathLst>
                  <a:path extrusionOk="0" h="439" w="984">
                    <a:moveTo>
                      <a:pt x="277" y="0"/>
                    </a:moveTo>
                    <a:cubicBezTo>
                      <a:pt x="1" y="19"/>
                      <a:pt x="1" y="420"/>
                      <a:pt x="277" y="439"/>
                    </a:cubicBezTo>
                    <a:lnTo>
                      <a:pt x="716" y="439"/>
                    </a:lnTo>
                    <a:cubicBezTo>
                      <a:pt x="983" y="420"/>
                      <a:pt x="983" y="19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7321827" y="2367855"/>
                <a:ext cx="25740" cy="11495"/>
              </a:xfrm>
              <a:custGeom>
                <a:rect b="b" l="l" r="r" t="t"/>
                <a:pathLst>
                  <a:path extrusionOk="0" h="439" w="983">
                    <a:moveTo>
                      <a:pt x="277" y="0"/>
                    </a:moveTo>
                    <a:cubicBezTo>
                      <a:pt x="0" y="19"/>
                      <a:pt x="0" y="420"/>
                      <a:pt x="277" y="439"/>
                    </a:cubicBezTo>
                    <a:lnTo>
                      <a:pt x="716" y="439"/>
                    </a:lnTo>
                    <a:cubicBezTo>
                      <a:pt x="983" y="420"/>
                      <a:pt x="983" y="19"/>
                      <a:pt x="7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7211143" y="2276914"/>
                <a:ext cx="106206" cy="108694"/>
              </a:xfrm>
              <a:custGeom>
                <a:rect b="b" l="l" r="r" t="t"/>
                <a:pathLst>
                  <a:path extrusionOk="0" h="4151" w="4056">
                    <a:moveTo>
                      <a:pt x="1861" y="1"/>
                    </a:moveTo>
                    <a:cubicBezTo>
                      <a:pt x="755" y="230"/>
                      <a:pt x="1" y="1260"/>
                      <a:pt x="115" y="2386"/>
                    </a:cubicBezTo>
                    <a:lnTo>
                      <a:pt x="306" y="4150"/>
                    </a:lnTo>
                    <a:lnTo>
                      <a:pt x="526" y="4150"/>
                    </a:lnTo>
                    <a:cubicBezTo>
                      <a:pt x="774" y="4141"/>
                      <a:pt x="964" y="3950"/>
                      <a:pt x="964" y="3702"/>
                    </a:cubicBezTo>
                    <a:lnTo>
                      <a:pt x="964" y="2815"/>
                    </a:lnTo>
                    <a:cubicBezTo>
                      <a:pt x="964" y="2452"/>
                      <a:pt x="1260" y="2157"/>
                      <a:pt x="1623" y="2157"/>
                    </a:cubicBezTo>
                    <a:lnTo>
                      <a:pt x="4055" y="2157"/>
                    </a:lnTo>
                    <a:lnTo>
                      <a:pt x="18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7236648" y="2419806"/>
                <a:ext cx="126919" cy="86463"/>
              </a:xfrm>
              <a:custGeom>
                <a:rect b="b" l="l" r="r" t="t"/>
                <a:pathLst>
                  <a:path extrusionOk="0" h="3302" w="4847">
                    <a:moveTo>
                      <a:pt x="668" y="0"/>
                    </a:moveTo>
                    <a:cubicBezTo>
                      <a:pt x="296" y="0"/>
                      <a:pt x="0" y="296"/>
                      <a:pt x="0" y="659"/>
                    </a:cubicBezTo>
                    <a:lnTo>
                      <a:pt x="0" y="878"/>
                    </a:lnTo>
                    <a:cubicBezTo>
                      <a:pt x="0" y="2214"/>
                      <a:pt x="1088" y="3301"/>
                      <a:pt x="2423" y="3301"/>
                    </a:cubicBezTo>
                    <a:cubicBezTo>
                      <a:pt x="3768" y="3301"/>
                      <a:pt x="4846" y="2214"/>
                      <a:pt x="4846" y="878"/>
                    </a:cubicBezTo>
                    <a:lnTo>
                      <a:pt x="4846" y="659"/>
                    </a:lnTo>
                    <a:cubicBezTo>
                      <a:pt x="4846" y="296"/>
                      <a:pt x="4551" y="0"/>
                      <a:pt x="41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7274118" y="2436669"/>
                <a:ext cx="51165" cy="17701"/>
              </a:xfrm>
              <a:custGeom>
                <a:rect b="b" l="l" r="r" t="t"/>
                <a:pathLst>
                  <a:path extrusionOk="0" h="676" w="1954">
                    <a:moveTo>
                      <a:pt x="323" y="0"/>
                    </a:moveTo>
                    <a:cubicBezTo>
                      <a:pt x="149" y="0"/>
                      <a:pt x="0" y="237"/>
                      <a:pt x="181" y="396"/>
                    </a:cubicBezTo>
                    <a:cubicBezTo>
                      <a:pt x="384" y="572"/>
                      <a:pt x="651" y="675"/>
                      <a:pt x="923" y="675"/>
                    </a:cubicBezTo>
                    <a:cubicBezTo>
                      <a:pt x="946" y="675"/>
                      <a:pt x="969" y="674"/>
                      <a:pt x="992" y="673"/>
                    </a:cubicBezTo>
                    <a:cubicBezTo>
                      <a:pt x="1015" y="674"/>
                      <a:pt x="1038" y="675"/>
                      <a:pt x="1061" y="675"/>
                    </a:cubicBezTo>
                    <a:cubicBezTo>
                      <a:pt x="1334" y="675"/>
                      <a:pt x="1601" y="572"/>
                      <a:pt x="1813" y="396"/>
                    </a:cubicBezTo>
                    <a:cubicBezTo>
                      <a:pt x="1954" y="233"/>
                      <a:pt x="1812" y="24"/>
                      <a:pt x="1643" y="24"/>
                    </a:cubicBezTo>
                    <a:cubicBezTo>
                      <a:pt x="1595" y="24"/>
                      <a:pt x="1545" y="41"/>
                      <a:pt x="1498" y="81"/>
                    </a:cubicBezTo>
                    <a:cubicBezTo>
                      <a:pt x="1345" y="186"/>
                      <a:pt x="1169" y="239"/>
                      <a:pt x="992" y="239"/>
                    </a:cubicBezTo>
                    <a:cubicBezTo>
                      <a:pt x="816" y="239"/>
                      <a:pt x="639" y="186"/>
                      <a:pt x="487" y="81"/>
                    </a:cubicBezTo>
                    <a:cubicBezTo>
                      <a:pt x="436" y="24"/>
                      <a:pt x="378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7236648" y="2419806"/>
                <a:ext cx="78215" cy="86463"/>
              </a:xfrm>
              <a:custGeom>
                <a:rect b="b" l="l" r="r" t="t"/>
                <a:pathLst>
                  <a:path extrusionOk="0" h="3302" w="2987">
                    <a:moveTo>
                      <a:pt x="668" y="0"/>
                    </a:moveTo>
                    <a:cubicBezTo>
                      <a:pt x="296" y="0"/>
                      <a:pt x="0" y="296"/>
                      <a:pt x="0" y="659"/>
                    </a:cubicBezTo>
                    <a:lnTo>
                      <a:pt x="0" y="878"/>
                    </a:lnTo>
                    <a:cubicBezTo>
                      <a:pt x="0" y="2247"/>
                      <a:pt x="1117" y="3301"/>
                      <a:pt x="2419" y="3301"/>
                    </a:cubicBezTo>
                    <a:cubicBezTo>
                      <a:pt x="2605" y="3301"/>
                      <a:pt x="2795" y="3280"/>
                      <a:pt x="2986" y="3234"/>
                    </a:cubicBezTo>
                    <a:cubicBezTo>
                      <a:pt x="1879" y="2986"/>
                      <a:pt x="1107" y="2004"/>
                      <a:pt x="1107" y="878"/>
                    </a:cubicBezTo>
                    <a:lnTo>
                      <a:pt x="1107" y="659"/>
                    </a:lnTo>
                    <a:cubicBezTo>
                      <a:pt x="1107" y="296"/>
                      <a:pt x="140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7224655" y="2266859"/>
                <a:ext cx="164625" cy="118749"/>
              </a:xfrm>
              <a:custGeom>
                <a:rect b="b" l="l" r="r" t="t"/>
                <a:pathLst>
                  <a:path extrusionOk="0" h="4535" w="6287">
                    <a:moveTo>
                      <a:pt x="123" y="1"/>
                    </a:moveTo>
                    <a:cubicBezTo>
                      <a:pt x="58" y="1"/>
                      <a:pt x="0" y="56"/>
                      <a:pt x="0" y="127"/>
                    </a:cubicBezTo>
                    <a:cubicBezTo>
                      <a:pt x="0" y="785"/>
                      <a:pt x="315" y="2541"/>
                      <a:pt x="3539" y="2541"/>
                    </a:cubicBezTo>
                    <a:lnTo>
                      <a:pt x="4646" y="2541"/>
                    </a:lnTo>
                    <a:cubicBezTo>
                      <a:pt x="5009" y="2541"/>
                      <a:pt x="5304" y="2836"/>
                      <a:pt x="5304" y="3199"/>
                    </a:cubicBezTo>
                    <a:lnTo>
                      <a:pt x="5304" y="4086"/>
                    </a:lnTo>
                    <a:cubicBezTo>
                      <a:pt x="5304" y="4325"/>
                      <a:pt x="5495" y="4525"/>
                      <a:pt x="5734" y="4525"/>
                    </a:cubicBezTo>
                    <a:lnTo>
                      <a:pt x="5963" y="4534"/>
                    </a:lnTo>
                    <a:lnTo>
                      <a:pt x="6153" y="2770"/>
                    </a:lnTo>
                    <a:cubicBezTo>
                      <a:pt x="6287" y="1463"/>
                      <a:pt x="5266" y="337"/>
                      <a:pt x="3959" y="337"/>
                    </a:cubicBezTo>
                    <a:lnTo>
                      <a:pt x="1784" y="337"/>
                    </a:lnTo>
                    <a:cubicBezTo>
                      <a:pt x="1221" y="337"/>
                      <a:pt x="573" y="251"/>
                      <a:pt x="191" y="22"/>
                    </a:cubicBezTo>
                    <a:cubicBezTo>
                      <a:pt x="169" y="7"/>
                      <a:pt x="146" y="1"/>
                      <a:pt x="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28" name="Google Shape;628;p13"/>
            <p:cNvCxnSpPr/>
            <p:nvPr/>
          </p:nvCxnSpPr>
          <p:spPr>
            <a:xfrm>
              <a:off x="2006663" y="1461209"/>
              <a:ext cx="1108677" cy="0"/>
            </a:xfrm>
            <a:prstGeom prst="straightConnector1">
              <a:avLst/>
            </a:prstGeom>
            <a:noFill/>
            <a:ln cap="flat" cmpd="sng" w="9525">
              <a:solidFill>
                <a:srgbClr val="5B3E29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29" name="Google Shape;629;p13"/>
            <p:cNvCxnSpPr/>
            <p:nvPr/>
          </p:nvCxnSpPr>
          <p:spPr>
            <a:xfrm>
              <a:off x="2047908" y="2944718"/>
              <a:ext cx="1108677" cy="0"/>
            </a:xfrm>
            <a:prstGeom prst="straightConnector1">
              <a:avLst/>
            </a:prstGeom>
            <a:noFill/>
            <a:ln cap="flat" cmpd="sng" w="9525">
              <a:solidFill>
                <a:srgbClr val="5B3E29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30" name="Google Shape;630;p13"/>
            <p:cNvCxnSpPr/>
            <p:nvPr/>
          </p:nvCxnSpPr>
          <p:spPr>
            <a:xfrm>
              <a:off x="2089123" y="4463942"/>
              <a:ext cx="1108677" cy="0"/>
            </a:xfrm>
            <a:prstGeom prst="straightConnector1">
              <a:avLst/>
            </a:prstGeom>
            <a:noFill/>
            <a:ln cap="flat" cmpd="sng" w="9525">
              <a:solidFill>
                <a:srgbClr val="5B3E29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631" name="Google Shape;631;p13"/>
            <p:cNvSpPr txBox="1"/>
            <p:nvPr/>
          </p:nvSpPr>
          <p:spPr>
            <a:xfrm>
              <a:off x="1520848" y="827811"/>
              <a:ext cx="2259710" cy="401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Luyện nói cặp đôi</a:t>
              </a:r>
              <a:endParaRPr/>
            </a:p>
          </p:txBody>
        </p:sp>
        <p:cxnSp>
          <p:nvCxnSpPr>
            <p:cNvPr id="632" name="Google Shape;632;p13"/>
            <p:cNvCxnSpPr/>
            <p:nvPr/>
          </p:nvCxnSpPr>
          <p:spPr>
            <a:xfrm>
              <a:off x="1358961" y="1934582"/>
              <a:ext cx="0" cy="2009776"/>
            </a:xfrm>
            <a:prstGeom prst="straightConnector1">
              <a:avLst/>
            </a:prstGeom>
            <a:noFill/>
            <a:ln cap="flat" cmpd="sng" w="9525">
              <a:solidFill>
                <a:srgbClr val="5B3E29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33" name="Google Shape;633;p13"/>
            <p:cNvCxnSpPr/>
            <p:nvPr/>
          </p:nvCxnSpPr>
          <p:spPr>
            <a:xfrm>
              <a:off x="3806004" y="1934582"/>
              <a:ext cx="0" cy="2009776"/>
            </a:xfrm>
            <a:prstGeom prst="straightConnector1">
              <a:avLst/>
            </a:prstGeom>
            <a:noFill/>
            <a:ln cap="flat" cmpd="sng" w="9525">
              <a:solidFill>
                <a:srgbClr val="5B3E29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634" name="Google Shape;634;p13"/>
          <p:cNvSpPr txBox="1"/>
          <p:nvPr/>
        </p:nvSpPr>
        <p:spPr>
          <a:xfrm>
            <a:off x="2861836" y="2141496"/>
            <a:ext cx="15478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Luyện nói theo nhóm</a:t>
            </a:r>
            <a:endParaRPr/>
          </a:p>
        </p:txBody>
      </p:sp>
      <p:graphicFrame>
        <p:nvGraphicFramePr>
          <p:cNvPr id="635" name="Google Shape;635;p13"/>
          <p:cNvGraphicFramePr/>
          <p:nvPr/>
        </p:nvGraphicFramePr>
        <p:xfrm>
          <a:off x="4163177" y="6127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{A7A3BF0A-A30C-48EF-8433-77A6021B1E7E}</a:tableStyleId>
              </a:tblPr>
              <a:tblGrid>
                <a:gridCol w="542900"/>
                <a:gridCol w="2704850"/>
                <a:gridCol w="380325"/>
                <a:gridCol w="310825"/>
                <a:gridCol w="509600"/>
              </a:tblGrid>
              <a:tr h="1016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 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Tiêu chí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Đánh giá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 hMerge="1"/>
                <a:tc hMerge="1"/>
              </a:tr>
              <a:tr h="5405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Tốt </a:t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(2đ)</a:t>
                      </a:r>
                      <a:endParaRPr sz="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Khá </a:t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(1đ)</a:t>
                      </a:r>
                      <a:endParaRPr sz="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Chưa đạt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cap="none" strike="noStrike"/>
                        <a:t>(0đ)</a:t>
                      </a:r>
                      <a:endParaRPr sz="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201250"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Nội dung</a:t>
                      </a:r>
                      <a:endParaRPr sz="105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thuyết trình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1. Chọn đúng đề tài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2476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2. Nội dung đầy đủ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2012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3. Đảm bảo bố cục 3 phần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377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4. Bài viết có ý nghĩa, truyền tải thông điệp sâu sắc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554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5. Văn phong mượt mà, lập luật chặt chẽ, sắc bén; </a:t>
                      </a:r>
                      <a:endParaRPr sz="105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6. Có dẫn chứng, tranh ảnh hỗ trợ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2012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Tác phong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7. Giọng nói to, rõ, tự tin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377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8. Giọng điệu truyền cảm, thay đổi phù hợp theo nội dung vấn đề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4384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9. Sử dụng ngôn ngữ cơ thể (điệu bộ, động tác, khẩu hình, nét mặt) phù hợp.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3778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10. Nghe: có phần lắng nghe, ghi chép và phản biện sau bài nói của bạn.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2012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Tổng (tối đa 20 điểm)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cap="none" strike="noStrike"/>
                        <a:t> 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4"/>
          <p:cNvSpPr txBox="1"/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Phần 3: Sau khi nói</a:t>
            </a:r>
            <a:endParaRPr/>
          </a:p>
        </p:txBody>
      </p:sp>
      <p:sp>
        <p:nvSpPr>
          <p:cNvPr id="641" name="Google Shape;641;p14"/>
          <p:cNvSpPr txBox="1"/>
          <p:nvPr/>
        </p:nvSpPr>
        <p:spPr>
          <a:xfrm>
            <a:off x="6086608" y="1301750"/>
            <a:ext cx="2541247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Tác phong thuyết trình</a:t>
            </a:r>
            <a:endParaRPr b="0" i="0" sz="2400" u="none" cap="none" strike="noStrike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642" name="Google Shape;642;p14"/>
          <p:cNvGrpSpPr/>
          <p:nvPr/>
        </p:nvGrpSpPr>
        <p:grpSpPr>
          <a:xfrm>
            <a:off x="6216182" y="2891132"/>
            <a:ext cx="2282102" cy="1257056"/>
            <a:chOff x="6141338" y="3252949"/>
            <a:chExt cx="2282102" cy="1257056"/>
          </a:xfrm>
        </p:grpSpPr>
        <p:sp>
          <p:nvSpPr>
            <p:cNvPr id="643" name="Google Shape;643;p14"/>
            <p:cNvSpPr txBox="1"/>
            <p:nvPr/>
          </p:nvSpPr>
          <p:spPr>
            <a:xfrm>
              <a:off x="6141340" y="3252949"/>
              <a:ext cx="2282100" cy="53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Grand Hotel"/>
                  <a:ea typeface="Grand Hotel"/>
                  <a:cs typeface="Grand Hotel"/>
                  <a:sym typeface="Grand Hotel"/>
                </a:rPr>
                <a:t>Cách chọn lọc phương tiện hỗ trợ</a:t>
              </a:r>
              <a:endParaRPr b="0" i="0" sz="24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644" name="Google Shape;644;p14"/>
            <p:cNvSpPr txBox="1"/>
            <p:nvPr/>
          </p:nvSpPr>
          <p:spPr>
            <a:xfrm>
              <a:off x="6141338" y="3643005"/>
              <a:ext cx="2282100" cy="8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645" name="Google Shape;645;p14"/>
          <p:cNvSpPr txBox="1"/>
          <p:nvPr/>
        </p:nvSpPr>
        <p:spPr>
          <a:xfrm>
            <a:off x="504674" y="2715138"/>
            <a:ext cx="2496785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Cách đánh giá, nhận xét cho bạn</a:t>
            </a:r>
            <a:endParaRPr b="0" i="0" sz="2400" u="none" cap="none" strike="noStrike">
              <a:solidFill>
                <a:schemeClr val="dk1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646" name="Google Shape;646;p14"/>
          <p:cNvSpPr txBox="1"/>
          <p:nvPr/>
        </p:nvSpPr>
        <p:spPr>
          <a:xfrm>
            <a:off x="461404" y="1301750"/>
            <a:ext cx="22821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D412D"/>
                </a:solidFill>
                <a:latin typeface="Grand Hotel"/>
                <a:ea typeface="Grand Hotel"/>
                <a:cs typeface="Grand Hotel"/>
                <a:sym typeface="Grand Hotel"/>
              </a:rPr>
              <a:t>Cách xây dựng bài thuyết trình</a:t>
            </a:r>
            <a:endParaRPr b="0" i="0" sz="2400" u="none" cap="none" strike="noStrike">
              <a:solidFill>
                <a:srgbClr val="5D412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7" name="Google Shape;647;p14"/>
          <p:cNvSpPr txBox="1"/>
          <p:nvPr/>
        </p:nvSpPr>
        <p:spPr>
          <a:xfrm>
            <a:off x="3430950" y="2306700"/>
            <a:ext cx="22821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D412D"/>
                </a:solidFill>
                <a:latin typeface="Grand Hotel"/>
                <a:ea typeface="Grand Hotel"/>
                <a:cs typeface="Grand Hotel"/>
                <a:sym typeface="Grand Hotel"/>
              </a:rPr>
              <a:t>Rút kinh nghiệm</a:t>
            </a:r>
            <a:endParaRPr b="0" i="0" sz="2400" u="none" cap="none" strike="noStrike">
              <a:solidFill>
                <a:srgbClr val="5D412D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cxnSp>
        <p:nvCxnSpPr>
          <p:cNvPr id="648" name="Google Shape;648;p14"/>
          <p:cNvCxnSpPr>
            <a:stCxn id="647" idx="0"/>
            <a:endCxn id="646" idx="3"/>
          </p:cNvCxnSpPr>
          <p:nvPr/>
        </p:nvCxnSpPr>
        <p:spPr>
          <a:xfrm flipH="1" rot="5400000">
            <a:off x="3287850" y="1022550"/>
            <a:ext cx="739800" cy="1828500"/>
          </a:xfrm>
          <a:prstGeom prst="bentConnector2">
            <a:avLst/>
          </a:prstGeom>
          <a:noFill/>
          <a:ln cap="flat" cmpd="sng" w="19050">
            <a:solidFill>
              <a:srgbClr val="5D41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49" name="Google Shape;649;p14"/>
          <p:cNvCxnSpPr>
            <a:stCxn id="647" idx="2"/>
          </p:cNvCxnSpPr>
          <p:nvPr/>
        </p:nvCxnSpPr>
        <p:spPr>
          <a:xfrm rot="5400000">
            <a:off x="3432150" y="2406150"/>
            <a:ext cx="709200" cy="1570500"/>
          </a:xfrm>
          <a:prstGeom prst="bentConnector2">
            <a:avLst/>
          </a:prstGeom>
          <a:noFill/>
          <a:ln cap="flat" cmpd="sng" w="19050">
            <a:solidFill>
              <a:srgbClr val="5D41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50" name="Google Shape;650;p14"/>
          <p:cNvCxnSpPr>
            <a:stCxn id="647" idx="0"/>
            <a:endCxn id="641" idx="1"/>
          </p:cNvCxnSpPr>
          <p:nvPr/>
        </p:nvCxnSpPr>
        <p:spPr>
          <a:xfrm rot="-5400000">
            <a:off x="4959450" y="1179450"/>
            <a:ext cx="739800" cy="1514700"/>
          </a:xfrm>
          <a:prstGeom prst="bentConnector2">
            <a:avLst/>
          </a:prstGeom>
          <a:noFill/>
          <a:ln cap="flat" cmpd="sng" w="19050">
            <a:solidFill>
              <a:srgbClr val="5D41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51" name="Google Shape;651;p14"/>
          <p:cNvCxnSpPr>
            <a:stCxn id="647" idx="2"/>
          </p:cNvCxnSpPr>
          <p:nvPr/>
        </p:nvCxnSpPr>
        <p:spPr>
          <a:xfrm flipH="1" rot="-5400000">
            <a:off x="5003100" y="2405700"/>
            <a:ext cx="707100" cy="1569300"/>
          </a:xfrm>
          <a:prstGeom prst="bentConnector2">
            <a:avLst/>
          </a:prstGeom>
          <a:noFill/>
          <a:ln cap="flat" cmpd="sng" w="19050">
            <a:solidFill>
              <a:srgbClr val="5D412D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652" name="Google Shape;652;p14"/>
          <p:cNvGrpSpPr/>
          <p:nvPr/>
        </p:nvGrpSpPr>
        <p:grpSpPr>
          <a:xfrm>
            <a:off x="3216653" y="1947724"/>
            <a:ext cx="326473" cy="366639"/>
            <a:chOff x="3564866" y="1499997"/>
            <a:chExt cx="326473" cy="366639"/>
          </a:xfrm>
        </p:grpSpPr>
        <p:sp>
          <p:nvSpPr>
            <p:cNvPr id="653" name="Google Shape;653;p14"/>
            <p:cNvSpPr/>
            <p:nvPr/>
          </p:nvSpPr>
          <p:spPr>
            <a:xfrm>
              <a:off x="3595284" y="1499997"/>
              <a:ext cx="263389" cy="366404"/>
            </a:xfrm>
            <a:custGeom>
              <a:rect b="b" l="l" r="r" t="t"/>
              <a:pathLst>
                <a:path extrusionOk="0" h="14021" w="10079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7789" y="14020"/>
                  </a:lnTo>
                  <a:cubicBezTo>
                    <a:pt x="8453" y="14020"/>
                    <a:pt x="8991" y="13482"/>
                    <a:pt x="8991" y="12818"/>
                  </a:cubicBezTo>
                  <a:lnTo>
                    <a:pt x="8991" y="1154"/>
                  </a:lnTo>
                  <a:cubicBezTo>
                    <a:pt x="8991" y="548"/>
                    <a:pt x="9472" y="38"/>
                    <a:pt x="10078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3623690" y="1499997"/>
              <a:ext cx="234983" cy="366404"/>
            </a:xfrm>
            <a:custGeom>
              <a:rect b="b" l="l" r="r" t="t"/>
              <a:pathLst>
                <a:path extrusionOk="0" h="14021" w="8992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6702" y="14020"/>
                  </a:lnTo>
                  <a:cubicBezTo>
                    <a:pt x="7366" y="14020"/>
                    <a:pt x="7904" y="13482"/>
                    <a:pt x="7904" y="12818"/>
                  </a:cubicBezTo>
                  <a:lnTo>
                    <a:pt x="7904" y="1154"/>
                  </a:lnTo>
                  <a:cubicBezTo>
                    <a:pt x="7904" y="548"/>
                    <a:pt x="8385" y="38"/>
                    <a:pt x="8991" y="0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3830241" y="1499997"/>
              <a:ext cx="61098" cy="87204"/>
            </a:xfrm>
            <a:custGeom>
              <a:rect b="b" l="l" r="r" t="t"/>
              <a:pathLst>
                <a:path extrusionOk="0" h="3337" w="2338">
                  <a:moveTo>
                    <a:pt x="1164" y="0"/>
                  </a:moveTo>
                  <a:cubicBezTo>
                    <a:pt x="520" y="0"/>
                    <a:pt x="0" y="519"/>
                    <a:pt x="0" y="1164"/>
                  </a:cubicBezTo>
                  <a:lnTo>
                    <a:pt x="0" y="3337"/>
                  </a:lnTo>
                  <a:lnTo>
                    <a:pt x="1616" y="3337"/>
                  </a:lnTo>
                  <a:cubicBezTo>
                    <a:pt x="2010" y="3337"/>
                    <a:pt x="2337" y="3010"/>
                    <a:pt x="2337" y="2616"/>
                  </a:cubicBezTo>
                  <a:lnTo>
                    <a:pt x="2337" y="1164"/>
                  </a:lnTo>
                  <a:cubicBezTo>
                    <a:pt x="2337" y="519"/>
                    <a:pt x="1818" y="0"/>
                    <a:pt x="1174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3564866" y="1779431"/>
              <a:ext cx="230724" cy="87204"/>
            </a:xfrm>
            <a:custGeom>
              <a:rect b="b" l="l" r="r" t="t"/>
              <a:pathLst>
                <a:path extrusionOk="0" h="3337" w="8829">
                  <a:moveTo>
                    <a:pt x="722" y="0"/>
                  </a:moveTo>
                  <a:cubicBezTo>
                    <a:pt x="318" y="0"/>
                    <a:pt x="1" y="317"/>
                    <a:pt x="1" y="721"/>
                  </a:cubicBezTo>
                  <a:lnTo>
                    <a:pt x="1" y="2173"/>
                  </a:lnTo>
                  <a:cubicBezTo>
                    <a:pt x="1" y="2241"/>
                    <a:pt x="1" y="2317"/>
                    <a:pt x="20" y="2394"/>
                  </a:cubicBezTo>
                  <a:cubicBezTo>
                    <a:pt x="126" y="2933"/>
                    <a:pt x="607" y="3327"/>
                    <a:pt x="1155" y="3337"/>
                  </a:cubicBezTo>
                  <a:lnTo>
                    <a:pt x="8828" y="3337"/>
                  </a:lnTo>
                  <a:lnTo>
                    <a:pt x="8828" y="3327"/>
                  </a:lnTo>
                  <a:cubicBezTo>
                    <a:pt x="8328" y="3260"/>
                    <a:pt x="7925" y="2885"/>
                    <a:pt x="7828" y="2385"/>
                  </a:cubicBezTo>
                  <a:cubicBezTo>
                    <a:pt x="7819" y="2317"/>
                    <a:pt x="7809" y="2241"/>
                    <a:pt x="7809" y="2173"/>
                  </a:cubicBezTo>
                  <a:lnTo>
                    <a:pt x="7809" y="721"/>
                  </a:lnTo>
                  <a:cubicBezTo>
                    <a:pt x="7809" y="317"/>
                    <a:pt x="7482" y="0"/>
                    <a:pt x="7088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3565389" y="1841993"/>
              <a:ext cx="230201" cy="24643"/>
            </a:xfrm>
            <a:custGeom>
              <a:rect b="b" l="l" r="r" t="t"/>
              <a:pathLst>
                <a:path extrusionOk="0" h="943" w="8809">
                  <a:moveTo>
                    <a:pt x="0" y="0"/>
                  </a:moveTo>
                  <a:cubicBezTo>
                    <a:pt x="106" y="539"/>
                    <a:pt x="587" y="933"/>
                    <a:pt x="1135" y="943"/>
                  </a:cubicBezTo>
                  <a:lnTo>
                    <a:pt x="8808" y="943"/>
                  </a:lnTo>
                  <a:lnTo>
                    <a:pt x="8808" y="933"/>
                  </a:lnTo>
                  <a:cubicBezTo>
                    <a:pt x="8308" y="866"/>
                    <a:pt x="7905" y="491"/>
                    <a:pt x="7818" y="0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3635659" y="1593708"/>
              <a:ext cx="153737" cy="11368"/>
            </a:xfrm>
            <a:custGeom>
              <a:rect b="b" l="l" r="r" t="t"/>
              <a:pathLst>
                <a:path extrusionOk="0" h="435" w="5883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5581" y="433"/>
                  </a:lnTo>
                  <a:cubicBezTo>
                    <a:pt x="5587" y="434"/>
                    <a:pt x="5593" y="434"/>
                    <a:pt x="5599" y="434"/>
                  </a:cubicBezTo>
                  <a:cubicBezTo>
                    <a:pt x="5883" y="434"/>
                    <a:pt x="5883" y="0"/>
                    <a:pt x="5599" y="0"/>
                  </a:cubicBezTo>
                  <a:cubicBezTo>
                    <a:pt x="5593" y="0"/>
                    <a:pt x="5587" y="0"/>
                    <a:pt x="5581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3635659" y="1639675"/>
              <a:ext cx="152901" cy="11368"/>
            </a:xfrm>
            <a:custGeom>
              <a:rect b="b" l="l" r="r" t="t"/>
              <a:pathLst>
                <a:path extrusionOk="0" h="435" w="5851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5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1"/>
                    <a:pt x="5581" y="2"/>
                  </a:cubicBezTo>
                  <a:lnTo>
                    <a:pt x="302" y="2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3635659" y="1685668"/>
              <a:ext cx="152901" cy="11368"/>
            </a:xfrm>
            <a:custGeom>
              <a:rect b="b" l="l" r="r" t="t"/>
              <a:pathLst>
                <a:path extrusionOk="0" h="435" w="5851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3635659" y="1731661"/>
              <a:ext cx="152901" cy="11368"/>
            </a:xfrm>
            <a:custGeom>
              <a:rect b="b" l="l" r="r" t="t"/>
              <a:pathLst>
                <a:path extrusionOk="0" h="435" w="5851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4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14"/>
          <p:cNvGrpSpPr/>
          <p:nvPr/>
        </p:nvGrpSpPr>
        <p:grpSpPr>
          <a:xfrm>
            <a:off x="5647390" y="2794054"/>
            <a:ext cx="265373" cy="351944"/>
            <a:chOff x="1802465" y="1962854"/>
            <a:chExt cx="265373" cy="351944"/>
          </a:xfrm>
        </p:grpSpPr>
        <p:sp>
          <p:nvSpPr>
            <p:cNvPr id="663" name="Google Shape;663;p14"/>
            <p:cNvSpPr/>
            <p:nvPr/>
          </p:nvSpPr>
          <p:spPr>
            <a:xfrm>
              <a:off x="1802465" y="2243020"/>
              <a:ext cx="265373" cy="71778"/>
            </a:xfrm>
            <a:custGeom>
              <a:rect b="b" l="l" r="r" t="t"/>
              <a:pathLst>
                <a:path extrusionOk="0" h="4794" w="17724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1802465" y="2208074"/>
              <a:ext cx="265373" cy="83442"/>
            </a:xfrm>
            <a:custGeom>
              <a:rect b="b" l="l" r="r" t="t"/>
              <a:pathLst>
                <a:path extrusionOk="0" h="5573" w="17724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1802465" y="1962854"/>
              <a:ext cx="35889" cy="316069"/>
            </a:xfrm>
            <a:custGeom>
              <a:rect b="b" l="l" r="r" t="t"/>
              <a:pathLst>
                <a:path extrusionOk="0" h="21110" w="2397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819E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1837082" y="2286141"/>
              <a:ext cx="230756" cy="8834"/>
            </a:xfrm>
            <a:custGeom>
              <a:rect b="b" l="l" r="r" t="t"/>
              <a:pathLst>
                <a:path extrusionOk="0" h="590" w="15412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1900041" y="2262843"/>
              <a:ext cx="167797" cy="9148"/>
            </a:xfrm>
            <a:custGeom>
              <a:rect b="b" l="l" r="r" t="t"/>
              <a:pathLst>
                <a:path extrusionOk="0" h="611" w="11207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1838339" y="1962854"/>
              <a:ext cx="229498" cy="280180"/>
            </a:xfrm>
            <a:custGeom>
              <a:rect b="b" l="l" r="r" t="t"/>
              <a:pathLst>
                <a:path extrusionOk="0" h="18713" w="15328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819E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1854091" y="1978905"/>
              <a:ext cx="197697" cy="248394"/>
            </a:xfrm>
            <a:custGeom>
              <a:rect b="b" l="l" r="r" t="t"/>
              <a:pathLst>
                <a:path extrusionOk="0" h="16590" w="13204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4"/>
          <p:cNvGrpSpPr/>
          <p:nvPr/>
        </p:nvGrpSpPr>
        <p:grpSpPr>
          <a:xfrm>
            <a:off x="3194794" y="2864930"/>
            <a:ext cx="370196" cy="300153"/>
            <a:chOff x="3952456" y="1524280"/>
            <a:chExt cx="370196" cy="300153"/>
          </a:xfrm>
        </p:grpSpPr>
        <p:sp>
          <p:nvSpPr>
            <p:cNvPr id="671" name="Google Shape;671;p14"/>
            <p:cNvSpPr/>
            <p:nvPr/>
          </p:nvSpPr>
          <p:spPr>
            <a:xfrm>
              <a:off x="3952456" y="1550482"/>
              <a:ext cx="370195" cy="248064"/>
            </a:xfrm>
            <a:custGeom>
              <a:rect b="b" l="l" r="r" t="t"/>
              <a:pathLst>
                <a:path extrusionOk="0" h="16568" w="24725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3977955" y="1550482"/>
              <a:ext cx="344697" cy="226669"/>
            </a:xfrm>
            <a:custGeom>
              <a:rect b="b" l="l" r="r" t="t"/>
              <a:pathLst>
                <a:path extrusionOk="0" h="15139" w="23022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3990232" y="1524280"/>
              <a:ext cx="294644" cy="251613"/>
            </a:xfrm>
            <a:custGeom>
              <a:rect b="b" l="l" r="r" t="t"/>
              <a:pathLst>
                <a:path extrusionOk="0" h="16805" w="19679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4003138" y="1524430"/>
              <a:ext cx="281738" cy="230367"/>
            </a:xfrm>
            <a:custGeom>
              <a:rect b="b" l="l" r="r" t="t"/>
              <a:pathLst>
                <a:path extrusionOk="0" h="15386" w="18817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137547" y="1524280"/>
              <a:ext cx="147329" cy="230517"/>
            </a:xfrm>
            <a:custGeom>
              <a:rect b="b" l="l" r="r" t="t"/>
              <a:pathLst>
                <a:path extrusionOk="0" h="15396" w="984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4137547" y="1766430"/>
              <a:ext cx="25828" cy="58003"/>
            </a:xfrm>
            <a:custGeom>
              <a:rect b="b" l="l" r="r" t="t"/>
              <a:pathLst>
                <a:path extrusionOk="0" h="3874" w="1725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7" name="Google Shape;677;p14"/>
          <p:cNvGrpSpPr/>
          <p:nvPr/>
        </p:nvGrpSpPr>
        <p:grpSpPr>
          <a:xfrm>
            <a:off x="5604270" y="1955066"/>
            <a:ext cx="351645" cy="351959"/>
            <a:chOff x="3508282" y="3810341"/>
            <a:chExt cx="351645" cy="351959"/>
          </a:xfrm>
        </p:grpSpPr>
        <p:sp>
          <p:nvSpPr>
            <p:cNvPr id="678" name="Google Shape;678;p14"/>
            <p:cNvSpPr/>
            <p:nvPr/>
          </p:nvSpPr>
          <p:spPr>
            <a:xfrm>
              <a:off x="3508282" y="3810341"/>
              <a:ext cx="133180" cy="64232"/>
            </a:xfrm>
            <a:custGeom>
              <a:rect b="b" l="l" r="r" t="t"/>
              <a:pathLst>
                <a:path extrusionOk="0" h="4290" w="8895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DD9E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3535053" y="3847802"/>
              <a:ext cx="58872" cy="26771"/>
            </a:xfrm>
            <a:custGeom>
              <a:rect b="b" l="l" r="r" t="t"/>
              <a:pathLst>
                <a:path extrusionOk="0" h="1788" w="3932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3545743" y="3810341"/>
              <a:ext cx="239261" cy="351959"/>
            </a:xfrm>
            <a:custGeom>
              <a:rect b="b" l="l" r="r" t="t"/>
              <a:pathLst>
                <a:path extrusionOk="0" h="23507" w="1598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3583205" y="4082317"/>
              <a:ext cx="201799" cy="79983"/>
            </a:xfrm>
            <a:custGeom>
              <a:rect b="b" l="l" r="r" t="t"/>
              <a:pathLst>
                <a:path extrusionOk="0" h="5342" w="13478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CC88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3545429" y="3810341"/>
              <a:ext cx="232328" cy="15437"/>
            </a:xfrm>
            <a:custGeom>
              <a:rect b="b" l="l" r="r" t="t"/>
              <a:pathLst>
                <a:path extrusionOk="0" h="1031" w="15517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3620666" y="4097753"/>
              <a:ext cx="239261" cy="64546"/>
            </a:xfrm>
            <a:custGeom>
              <a:rect b="b" l="l" r="r" t="t"/>
              <a:pathLst>
                <a:path extrusionOk="0" h="4311" w="1598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3620666" y="4147791"/>
              <a:ext cx="231385" cy="14508"/>
            </a:xfrm>
            <a:custGeom>
              <a:rect b="b" l="l" r="r" t="t"/>
              <a:pathLst>
                <a:path extrusionOk="0" h="969" w="15454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DD9E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3604301" y="4097753"/>
              <a:ext cx="53841" cy="27085"/>
            </a:xfrm>
            <a:custGeom>
              <a:rect b="b" l="l" r="r" t="t"/>
              <a:pathLst>
                <a:path extrusionOk="0" h="1809" w="3596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DD9E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3606187" y="3867401"/>
              <a:ext cx="159292" cy="25124"/>
            </a:xfrm>
            <a:custGeom>
              <a:rect b="b" l="l" r="r" t="t"/>
              <a:pathLst>
                <a:path extrusionOk="0" h="1678" w="10639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3606187" y="3904159"/>
              <a:ext cx="159292" cy="25184"/>
            </a:xfrm>
            <a:custGeom>
              <a:rect b="b" l="l" r="r" t="t"/>
              <a:pathLst>
                <a:path extrusionOk="0" h="1682" w="10639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3606187" y="3940976"/>
              <a:ext cx="159292" cy="25199"/>
            </a:xfrm>
            <a:custGeom>
              <a:rect b="b" l="l" r="r" t="t"/>
              <a:pathLst>
                <a:path extrusionOk="0" h="1683" w="10639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3711639" y="3882434"/>
              <a:ext cx="147030" cy="147015"/>
            </a:xfrm>
            <a:custGeom>
              <a:rect b="b" l="l" r="r" t="t"/>
              <a:pathLst>
                <a:path extrusionOk="0" h="9819" w="982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3682996" y="3930915"/>
              <a:ext cx="127191" cy="127176"/>
            </a:xfrm>
            <a:custGeom>
              <a:rect b="b" l="l" r="r" t="t"/>
              <a:pathLst>
                <a:path extrusionOk="0" h="8494" w="8495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5"/>
          <p:cNvSpPr txBox="1"/>
          <p:nvPr>
            <p:ph type="title"/>
          </p:nvPr>
        </p:nvSpPr>
        <p:spPr>
          <a:xfrm>
            <a:off x="968406" y="2023838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400">
                <a:latin typeface="Arial"/>
                <a:ea typeface="Arial"/>
                <a:cs typeface="Arial"/>
                <a:sym typeface="Arial"/>
              </a:rPr>
              <a:t>Cảm ơn tất cả các bạn!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ỗi năm, cả nước có khoảng 2.000 trường hợp trẻ em bị bạo lực, xâm hại" id="276" name="Google Shape;2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357" y="997733"/>
            <a:ext cx="3896643" cy="282087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"/>
          <p:cNvSpPr txBox="1"/>
          <p:nvPr/>
        </p:nvSpPr>
        <p:spPr>
          <a:xfrm>
            <a:off x="4572000" y="1931126"/>
            <a:ext cx="3896641" cy="1281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Hình 1: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Bạo lực gia đình.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"/>
          <p:cNvSpPr/>
          <p:nvPr/>
        </p:nvSpPr>
        <p:spPr>
          <a:xfrm>
            <a:off x="574157" y="712381"/>
            <a:ext cx="21033135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uy tắc 2 phút – bí mật thoát khỏi trì trệ, lười biếng của người thành công" id="283" name="Google Shape;2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463" y="1073440"/>
            <a:ext cx="3709956" cy="27730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"/>
          <p:cNvSpPr txBox="1"/>
          <p:nvPr/>
        </p:nvSpPr>
        <p:spPr>
          <a:xfrm>
            <a:off x="1116420" y="1696714"/>
            <a:ext cx="10802678" cy="1041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Hình 2: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Sự trì trệ trong cuộc sống.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"/>
          <p:cNvSpPr/>
          <p:nvPr/>
        </p:nvSpPr>
        <p:spPr>
          <a:xfrm>
            <a:off x="648586" y="1105785"/>
            <a:ext cx="24376538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5 lý do bạn nên tập… lười biếng hơn" id="290" name="Google Shape;2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974" y="1029329"/>
            <a:ext cx="3125972" cy="308484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"/>
          <p:cNvSpPr txBox="1"/>
          <p:nvPr/>
        </p:nvSpPr>
        <p:spPr>
          <a:xfrm>
            <a:off x="3505201" y="1803397"/>
            <a:ext cx="5742831" cy="1536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Hình 3: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Cần phải tích cực, chăm chỉ trong việc trau dồi bản thân, trí não.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"/>
          <p:cNvSpPr/>
          <p:nvPr/>
        </p:nvSpPr>
        <p:spPr>
          <a:xfrm>
            <a:off x="659218" y="1030029"/>
            <a:ext cx="18816648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ăm chỉ là chìa khoá của nhân phẩm: Thiếu quyết tâm, thất bại cũng không  đủ tư cách để giải thích, bao biện!" id="297" name="Google Shape;2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233" y="1248733"/>
            <a:ext cx="3193291" cy="230936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"/>
          <p:cNvSpPr txBox="1"/>
          <p:nvPr/>
        </p:nvSpPr>
        <p:spPr>
          <a:xfrm>
            <a:off x="4572000" y="1446774"/>
            <a:ext cx="3774560" cy="1536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Hình 4: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Đừng bao giờ từ bỏ lý tưởng, ước của mình.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450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55236">
            <a:off x="663075" y="783050"/>
            <a:ext cx="1532800" cy="132065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12420000" dist="47625">
              <a:srgbClr val="000000">
                <a:alpha val="8627"/>
              </a:srgbClr>
            </a:outerShdw>
          </a:effectLst>
        </p:spPr>
      </p:pic>
      <p:pic>
        <p:nvPicPr>
          <p:cNvPr id="305" name="Google Shape;30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59300">
            <a:off x="1922011" y="3402301"/>
            <a:ext cx="1731678" cy="960898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5400000" dist="28575">
              <a:srgbClr val="000000">
                <a:alpha val="8627"/>
              </a:srgbClr>
            </a:outerShdw>
          </a:effectLst>
        </p:spPr>
      </p:pic>
      <p:sp>
        <p:nvSpPr>
          <p:cNvPr id="306" name="Google Shape;306;p6"/>
          <p:cNvSpPr txBox="1"/>
          <p:nvPr>
            <p:ph type="ctrTitle"/>
          </p:nvPr>
        </p:nvSpPr>
        <p:spPr>
          <a:xfrm>
            <a:off x="3699100" y="881725"/>
            <a:ext cx="49929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Bài 1. Tiết 13: </a:t>
            </a:r>
            <a:br>
              <a:rPr b="1" lang="en-US" sz="4000"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latin typeface="Arial"/>
                <a:ea typeface="Arial"/>
                <a:cs typeface="Arial"/>
                <a:sym typeface="Arial"/>
              </a:rPr>
              <a:t>Trao đôỉ về một vấn đề mà em quan tâm.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996335">
            <a:off x="2533124" y="3471576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590127">
            <a:off x="844949" y="838923"/>
            <a:ext cx="911918" cy="10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32337">
            <a:off x="961215" y="1416347"/>
            <a:ext cx="2747301" cy="26968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"/>
          <p:cNvSpPr/>
          <p:nvPr/>
        </p:nvSpPr>
        <p:spPr>
          <a:xfrm>
            <a:off x="1558575" y="1542625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4186025" y="1542625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6813475" y="1542625"/>
            <a:ext cx="771900" cy="77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"/>
          <p:cNvSpPr txBox="1"/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>
                <a:latin typeface="Ayuthaya"/>
                <a:ea typeface="Ayuthaya"/>
                <a:cs typeface="Ayuthaya"/>
                <a:sym typeface="Ayuthaya"/>
              </a:rPr>
              <a:t>Nội dung bài học</a:t>
            </a:r>
            <a:endParaRPr sz="4000">
              <a:latin typeface="Ayuthaya"/>
              <a:ea typeface="Ayuthaya"/>
              <a:cs typeface="Ayuthaya"/>
              <a:sym typeface="Ayuthaya"/>
            </a:endParaRPr>
          </a:p>
        </p:txBody>
      </p:sp>
      <p:sp>
        <p:nvSpPr>
          <p:cNvPr id="318" name="Google Shape;318;p7"/>
          <p:cNvSpPr txBox="1"/>
          <p:nvPr/>
        </p:nvSpPr>
        <p:spPr>
          <a:xfrm>
            <a:off x="713225" y="2700475"/>
            <a:ext cx="2627526" cy="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Phần 1: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Chuẩn bị bài nói</a:t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" name="Google Shape;319;p7"/>
          <p:cNvSpPr txBox="1"/>
          <p:nvPr/>
        </p:nvSpPr>
        <p:spPr>
          <a:xfrm>
            <a:off x="3373950" y="2314525"/>
            <a:ext cx="24477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Phần 2: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Trình bày bài nói</a:t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0" name="Google Shape;320;p7"/>
          <p:cNvSpPr txBox="1"/>
          <p:nvPr/>
        </p:nvSpPr>
        <p:spPr>
          <a:xfrm>
            <a:off x="6024539" y="2902537"/>
            <a:ext cx="24477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Phần 3: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rPr>
              <a:t>Sau khi nói</a:t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21" name="Google Shape;321;p7"/>
          <p:cNvGrpSpPr/>
          <p:nvPr/>
        </p:nvGrpSpPr>
        <p:grpSpPr>
          <a:xfrm>
            <a:off x="1781303" y="1745249"/>
            <a:ext cx="326473" cy="366639"/>
            <a:chOff x="3564866" y="1499997"/>
            <a:chExt cx="326473" cy="366639"/>
          </a:xfrm>
        </p:grpSpPr>
        <p:sp>
          <p:nvSpPr>
            <p:cNvPr id="322" name="Google Shape;322;p7"/>
            <p:cNvSpPr/>
            <p:nvPr/>
          </p:nvSpPr>
          <p:spPr>
            <a:xfrm>
              <a:off x="3595284" y="1499997"/>
              <a:ext cx="263389" cy="366404"/>
            </a:xfrm>
            <a:custGeom>
              <a:rect b="b" l="l" r="r" t="t"/>
              <a:pathLst>
                <a:path extrusionOk="0" h="14021" w="10079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7789" y="14020"/>
                  </a:lnTo>
                  <a:cubicBezTo>
                    <a:pt x="8453" y="14020"/>
                    <a:pt x="8991" y="13482"/>
                    <a:pt x="8991" y="12818"/>
                  </a:cubicBezTo>
                  <a:lnTo>
                    <a:pt x="8991" y="1154"/>
                  </a:lnTo>
                  <a:cubicBezTo>
                    <a:pt x="8991" y="548"/>
                    <a:pt x="9472" y="38"/>
                    <a:pt x="10078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3623690" y="1499997"/>
              <a:ext cx="234983" cy="366404"/>
            </a:xfrm>
            <a:custGeom>
              <a:rect b="b" l="l" r="r" t="t"/>
              <a:pathLst>
                <a:path extrusionOk="0" h="14021" w="8992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6702" y="14020"/>
                  </a:lnTo>
                  <a:cubicBezTo>
                    <a:pt x="7366" y="14020"/>
                    <a:pt x="7904" y="13482"/>
                    <a:pt x="7904" y="12818"/>
                  </a:cubicBezTo>
                  <a:lnTo>
                    <a:pt x="7904" y="1154"/>
                  </a:lnTo>
                  <a:cubicBezTo>
                    <a:pt x="7904" y="548"/>
                    <a:pt x="8385" y="38"/>
                    <a:pt x="8991" y="0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3830241" y="1499997"/>
              <a:ext cx="61098" cy="87204"/>
            </a:xfrm>
            <a:custGeom>
              <a:rect b="b" l="l" r="r" t="t"/>
              <a:pathLst>
                <a:path extrusionOk="0" h="3337" w="2338">
                  <a:moveTo>
                    <a:pt x="1164" y="0"/>
                  </a:moveTo>
                  <a:cubicBezTo>
                    <a:pt x="520" y="0"/>
                    <a:pt x="0" y="519"/>
                    <a:pt x="0" y="1164"/>
                  </a:cubicBezTo>
                  <a:lnTo>
                    <a:pt x="0" y="3337"/>
                  </a:lnTo>
                  <a:lnTo>
                    <a:pt x="1616" y="3337"/>
                  </a:lnTo>
                  <a:cubicBezTo>
                    <a:pt x="2010" y="3337"/>
                    <a:pt x="2337" y="3010"/>
                    <a:pt x="2337" y="2616"/>
                  </a:cubicBezTo>
                  <a:lnTo>
                    <a:pt x="2337" y="1164"/>
                  </a:lnTo>
                  <a:cubicBezTo>
                    <a:pt x="2337" y="519"/>
                    <a:pt x="1818" y="0"/>
                    <a:pt x="1174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564866" y="1779431"/>
              <a:ext cx="230724" cy="87204"/>
            </a:xfrm>
            <a:custGeom>
              <a:rect b="b" l="l" r="r" t="t"/>
              <a:pathLst>
                <a:path extrusionOk="0" h="3337" w="8829">
                  <a:moveTo>
                    <a:pt x="722" y="0"/>
                  </a:moveTo>
                  <a:cubicBezTo>
                    <a:pt x="318" y="0"/>
                    <a:pt x="1" y="317"/>
                    <a:pt x="1" y="721"/>
                  </a:cubicBezTo>
                  <a:lnTo>
                    <a:pt x="1" y="2173"/>
                  </a:lnTo>
                  <a:cubicBezTo>
                    <a:pt x="1" y="2241"/>
                    <a:pt x="1" y="2317"/>
                    <a:pt x="20" y="2394"/>
                  </a:cubicBezTo>
                  <a:cubicBezTo>
                    <a:pt x="126" y="2933"/>
                    <a:pt x="607" y="3327"/>
                    <a:pt x="1155" y="3337"/>
                  </a:cubicBezTo>
                  <a:lnTo>
                    <a:pt x="8828" y="3337"/>
                  </a:lnTo>
                  <a:lnTo>
                    <a:pt x="8828" y="3327"/>
                  </a:lnTo>
                  <a:cubicBezTo>
                    <a:pt x="8328" y="3260"/>
                    <a:pt x="7925" y="2885"/>
                    <a:pt x="7828" y="2385"/>
                  </a:cubicBezTo>
                  <a:cubicBezTo>
                    <a:pt x="7819" y="2317"/>
                    <a:pt x="7809" y="2241"/>
                    <a:pt x="7809" y="2173"/>
                  </a:cubicBezTo>
                  <a:lnTo>
                    <a:pt x="7809" y="721"/>
                  </a:lnTo>
                  <a:cubicBezTo>
                    <a:pt x="7809" y="317"/>
                    <a:pt x="7482" y="0"/>
                    <a:pt x="7088" y="0"/>
                  </a:cubicBez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3565389" y="1841993"/>
              <a:ext cx="230201" cy="24643"/>
            </a:xfrm>
            <a:custGeom>
              <a:rect b="b" l="l" r="r" t="t"/>
              <a:pathLst>
                <a:path extrusionOk="0" h="943" w="8809">
                  <a:moveTo>
                    <a:pt x="0" y="0"/>
                  </a:moveTo>
                  <a:cubicBezTo>
                    <a:pt x="106" y="539"/>
                    <a:pt x="587" y="933"/>
                    <a:pt x="1135" y="943"/>
                  </a:cubicBezTo>
                  <a:lnTo>
                    <a:pt x="8808" y="943"/>
                  </a:lnTo>
                  <a:lnTo>
                    <a:pt x="8808" y="933"/>
                  </a:lnTo>
                  <a:cubicBezTo>
                    <a:pt x="8308" y="866"/>
                    <a:pt x="7905" y="491"/>
                    <a:pt x="7818" y="0"/>
                  </a:cubicBez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3635659" y="1593708"/>
              <a:ext cx="153737" cy="11368"/>
            </a:xfrm>
            <a:custGeom>
              <a:rect b="b" l="l" r="r" t="t"/>
              <a:pathLst>
                <a:path extrusionOk="0" h="435" w="5883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5581" y="433"/>
                  </a:lnTo>
                  <a:cubicBezTo>
                    <a:pt x="5587" y="434"/>
                    <a:pt x="5593" y="434"/>
                    <a:pt x="5599" y="434"/>
                  </a:cubicBezTo>
                  <a:cubicBezTo>
                    <a:pt x="5883" y="434"/>
                    <a:pt x="5883" y="0"/>
                    <a:pt x="5599" y="0"/>
                  </a:cubicBezTo>
                  <a:cubicBezTo>
                    <a:pt x="5593" y="0"/>
                    <a:pt x="5587" y="0"/>
                    <a:pt x="5581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3635659" y="1639675"/>
              <a:ext cx="152901" cy="11368"/>
            </a:xfrm>
            <a:custGeom>
              <a:rect b="b" l="l" r="r" t="t"/>
              <a:pathLst>
                <a:path extrusionOk="0" h="435" w="5851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5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1"/>
                    <a:pt x="5581" y="2"/>
                  </a:cubicBezTo>
                  <a:lnTo>
                    <a:pt x="302" y="2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3635659" y="1685668"/>
              <a:ext cx="152901" cy="11368"/>
            </a:xfrm>
            <a:custGeom>
              <a:rect b="b" l="l" r="r" t="t"/>
              <a:pathLst>
                <a:path extrusionOk="0" h="435" w="5851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3635659" y="1731661"/>
              <a:ext cx="152901" cy="11368"/>
            </a:xfrm>
            <a:custGeom>
              <a:rect b="b" l="l" r="r" t="t"/>
              <a:pathLst>
                <a:path extrusionOk="0" h="435" w="5851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4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rgbClr val="5D4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7"/>
          <p:cNvGrpSpPr/>
          <p:nvPr/>
        </p:nvGrpSpPr>
        <p:grpSpPr>
          <a:xfrm>
            <a:off x="7066915" y="1778492"/>
            <a:ext cx="265373" cy="351944"/>
            <a:chOff x="1802465" y="1962854"/>
            <a:chExt cx="265373" cy="351944"/>
          </a:xfrm>
        </p:grpSpPr>
        <p:sp>
          <p:nvSpPr>
            <p:cNvPr id="332" name="Google Shape;332;p7"/>
            <p:cNvSpPr/>
            <p:nvPr/>
          </p:nvSpPr>
          <p:spPr>
            <a:xfrm>
              <a:off x="1802465" y="2243020"/>
              <a:ext cx="265373" cy="71778"/>
            </a:xfrm>
            <a:custGeom>
              <a:rect b="b" l="l" r="r" t="t"/>
              <a:pathLst>
                <a:path extrusionOk="0" h="4794" w="17724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DB2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1802465" y="2208074"/>
              <a:ext cx="265373" cy="83442"/>
            </a:xfrm>
            <a:custGeom>
              <a:rect b="b" l="l" r="r" t="t"/>
              <a:pathLst>
                <a:path extrusionOk="0" h="5573" w="17724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802465" y="1962854"/>
              <a:ext cx="35889" cy="316069"/>
            </a:xfrm>
            <a:custGeom>
              <a:rect b="b" l="l" r="r" t="t"/>
              <a:pathLst>
                <a:path extrusionOk="0" h="21110" w="2397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819E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837082" y="2286141"/>
              <a:ext cx="230756" cy="8834"/>
            </a:xfrm>
            <a:custGeom>
              <a:rect b="b" l="l" r="r" t="t"/>
              <a:pathLst>
                <a:path extrusionOk="0" h="590" w="15412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900041" y="2262843"/>
              <a:ext cx="167797" cy="9148"/>
            </a:xfrm>
            <a:custGeom>
              <a:rect b="b" l="l" r="r" t="t"/>
              <a:pathLst>
                <a:path extrusionOk="0" h="611" w="11207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838339" y="1962854"/>
              <a:ext cx="229498" cy="280180"/>
            </a:xfrm>
            <a:custGeom>
              <a:rect b="b" l="l" r="r" t="t"/>
              <a:pathLst>
                <a:path extrusionOk="0" h="18713" w="15328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819E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854091" y="1978905"/>
              <a:ext cx="197697" cy="248394"/>
            </a:xfrm>
            <a:custGeom>
              <a:rect b="b" l="l" r="r" t="t"/>
              <a:pathLst>
                <a:path extrusionOk="0" h="16590" w="13204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rgbClr val="5D412D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" name="Google Shape;339;p7"/>
          <p:cNvGrpSpPr/>
          <p:nvPr/>
        </p:nvGrpSpPr>
        <p:grpSpPr>
          <a:xfrm>
            <a:off x="4386881" y="1778505"/>
            <a:ext cx="370196" cy="300153"/>
            <a:chOff x="3952456" y="1524280"/>
            <a:chExt cx="370196" cy="300153"/>
          </a:xfrm>
        </p:grpSpPr>
        <p:sp>
          <p:nvSpPr>
            <p:cNvPr id="340" name="Google Shape;340;p7"/>
            <p:cNvSpPr/>
            <p:nvPr/>
          </p:nvSpPr>
          <p:spPr>
            <a:xfrm>
              <a:off x="3952456" y="1550482"/>
              <a:ext cx="370195" cy="248064"/>
            </a:xfrm>
            <a:custGeom>
              <a:rect b="b" l="l" r="r" t="t"/>
              <a:pathLst>
                <a:path extrusionOk="0" h="16568" w="24725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3977955" y="1550482"/>
              <a:ext cx="344697" cy="226669"/>
            </a:xfrm>
            <a:custGeom>
              <a:rect b="b" l="l" r="r" t="t"/>
              <a:pathLst>
                <a:path extrusionOk="0" h="15139" w="23022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990232" y="1524280"/>
              <a:ext cx="294644" cy="251613"/>
            </a:xfrm>
            <a:custGeom>
              <a:rect b="b" l="l" r="r" t="t"/>
              <a:pathLst>
                <a:path extrusionOk="0" h="16805" w="19679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003138" y="1524430"/>
              <a:ext cx="281738" cy="230367"/>
            </a:xfrm>
            <a:custGeom>
              <a:rect b="b" l="l" r="r" t="t"/>
              <a:pathLst>
                <a:path extrusionOk="0" h="15386" w="18817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137547" y="1524280"/>
              <a:ext cx="147329" cy="230517"/>
            </a:xfrm>
            <a:custGeom>
              <a:rect b="b" l="l" r="r" t="t"/>
              <a:pathLst>
                <a:path extrusionOk="0" h="15396" w="984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137547" y="1766430"/>
              <a:ext cx="25828" cy="58003"/>
            </a:xfrm>
            <a:custGeom>
              <a:rect b="b" l="l" r="r" t="t"/>
              <a:pathLst>
                <a:path extrusionOk="0" h="3874" w="1725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46" name="Google Shape;346;p7"/>
          <p:cNvCxnSpPr>
            <a:stCxn id="314" idx="6"/>
            <a:endCxn id="315" idx="2"/>
          </p:cNvCxnSpPr>
          <p:nvPr/>
        </p:nvCxnSpPr>
        <p:spPr>
          <a:xfrm>
            <a:off x="2330475" y="1928575"/>
            <a:ext cx="1855500" cy="0"/>
          </a:xfrm>
          <a:prstGeom prst="straightConnector1">
            <a:avLst/>
          </a:prstGeom>
          <a:noFill/>
          <a:ln cap="flat" cmpd="sng" w="19050">
            <a:solidFill>
              <a:srgbClr val="5D41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7" name="Google Shape;347;p7"/>
          <p:cNvCxnSpPr>
            <a:stCxn id="315" idx="6"/>
            <a:endCxn id="316" idx="2"/>
          </p:cNvCxnSpPr>
          <p:nvPr/>
        </p:nvCxnSpPr>
        <p:spPr>
          <a:xfrm>
            <a:off x="4957925" y="1928575"/>
            <a:ext cx="1855500" cy="0"/>
          </a:xfrm>
          <a:prstGeom prst="straightConnector1">
            <a:avLst/>
          </a:prstGeom>
          <a:noFill/>
          <a:ln cap="flat" cmpd="sng" w="19050">
            <a:solidFill>
              <a:srgbClr val="5D412D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190468">
            <a:off x="-805787" y="2963778"/>
            <a:ext cx="1731675" cy="960897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5400000" dist="28575">
              <a:srgbClr val="000000">
                <a:alpha val="8627"/>
              </a:srgbClr>
            </a:outerShdw>
          </a:effectLst>
        </p:spPr>
      </p:pic>
      <p:sp>
        <p:nvSpPr>
          <p:cNvPr id="353" name="Google Shape;353;p8"/>
          <p:cNvSpPr txBox="1"/>
          <p:nvPr>
            <p:ph type="title"/>
          </p:nvPr>
        </p:nvSpPr>
        <p:spPr>
          <a:xfrm>
            <a:off x="451934" y="270590"/>
            <a:ext cx="7717500" cy="5843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I. Phần 1. Chuẩn bị bài nói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4" name="Google Shape;354;p8"/>
          <p:cNvSpPr txBox="1"/>
          <p:nvPr>
            <p:ph idx="1" type="body"/>
          </p:nvPr>
        </p:nvSpPr>
        <p:spPr>
          <a:xfrm>
            <a:off x="1314883" y="1077331"/>
            <a:ext cx="7268794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u="sng">
                <a:latin typeface="Comic Sans MS"/>
                <a:ea typeface="Comic Sans MS"/>
                <a:cs typeface="Comic Sans MS"/>
                <a:sym typeface="Comic Sans MS"/>
              </a:rPr>
              <a:t>Trước khi nói</a:t>
            </a: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 (gv nhắc lại phần chuẩn bị trước tại nhà)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-Bước 1: Chọn vấn đề trao đổi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+ Nên chọn vấn đề mà em yêu thích, có nội dung hấp dẫn, giàu ý nghĩa.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+ Có thể tham khảo một số đề tài sau: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Trẻ em với việc sử dụng thiết bị công nghệ thông tin.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Trẻ em với nguyện vọng được người lớn lắng nghe, thấu hiểu.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Bạo hành trẻ em (trong gia đình, xã hội).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-Bước 2: Thu thập tài liệu cho vấn đề cần trình bày: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+ Nhớ lại những trải nghiệm của bản thân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+ Tìm thêm thông tin liên quan đến vấn đề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-Bước 3: Xác định các ý, từ ngữ then chốt và giọng kể thích hợp.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>
                <a:latin typeface="Comic Sans MS"/>
                <a:ea typeface="Comic Sans MS"/>
                <a:cs typeface="Comic Sans MS"/>
                <a:sym typeface="Comic Sans MS"/>
              </a:rPr>
              <a:t>-Bước 4: Tập luyện: </a:t>
            </a: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HS có thể tập luyện cá nhân hoặc luyện nói cho mọi người trong gia đình nghe (mọi người nhận xét và tự rút kinh nghiệm)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31775" y="3227600"/>
            <a:ext cx="1590900" cy="9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" name="Google Shape;360;p9"/>
          <p:cNvGraphicFramePr/>
          <p:nvPr/>
        </p:nvGraphicFramePr>
        <p:xfrm>
          <a:off x="507742" y="7245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{A7A3BF0A-A30C-48EF-8433-77A6021B1E7E}</a:tableStyleId>
              </a:tblPr>
              <a:tblGrid>
                <a:gridCol w="969950"/>
                <a:gridCol w="4860350"/>
                <a:gridCol w="905350"/>
                <a:gridCol w="649050"/>
                <a:gridCol w="743800"/>
              </a:tblGrid>
              <a:tr h="2536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Tiêu chí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Đánh giá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 hMerge="1"/>
                <a:tc hMerge="1"/>
              </a:tr>
              <a:tr h="3889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Tốt </a:t>
                      </a:r>
                      <a:endParaRPr sz="13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(2 điểm)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Khá </a:t>
                      </a:r>
                      <a:endParaRPr sz="13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(1 điểm)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Chưa đạt (0 điểm)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217650"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Nội dung</a:t>
                      </a:r>
                      <a:endParaRPr sz="13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thuyết trình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1. Chọn đúng đề tài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2176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2. Nội dung đầy đủ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219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3. Đảm bảo bố cục 3 phần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203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4. Bài viết có ý nghĩa, truyền tải thông điệp sâu sắc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4229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5. Văn phong mượt mà, lập luật chặt chẽ, sắc bén; </a:t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6. Có dẫn chứng, tranh ảnh hỗ trợ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2176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Tác phong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7. Giọng nói to, rõ, tự tin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2467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8. Giọng điệu truyền cảm, thay đổi phù hợp theo nội dung vấn đề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422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9. Sử dụng ngôn ngữ cơ thể (điệu bộ, động tác, khẩu hình, nét mặt) phù hợp.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2093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10. Nghe: có phần lắng nghe, ghi chép và phản biện sau bài nói của bạn.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</a:tr>
              <a:tr h="2176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Tổng (tối đa 20 điểm)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/>
                        <a:t>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750" marB="18750" marR="18750" marL="18750"/>
                </a:tc>
                <a:tc hMerge="1"/>
                <a:tc hMerge="1"/>
              </a:tr>
            </a:tbl>
          </a:graphicData>
        </a:graphic>
      </p:graphicFrame>
      <p:sp>
        <p:nvSpPr>
          <p:cNvPr id="361" name="Google Shape;361;p9"/>
          <p:cNvSpPr/>
          <p:nvPr/>
        </p:nvSpPr>
        <p:spPr>
          <a:xfrm>
            <a:off x="2147777" y="86181"/>
            <a:ext cx="4435313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yuthaya"/>
                <a:ea typeface="Ayuthaya"/>
                <a:cs typeface="Ayuthaya"/>
                <a:sym typeface="Ayuthaya"/>
              </a:rPr>
              <a:t>Tiêu chí chấm điểm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rman Literature Thesis Infographics by Slidesgo">
  <a:themeElements>
    <a:clrScheme name="Simple Light">
      <a:dk1>
        <a:srgbClr val="5D412D"/>
      </a:dk1>
      <a:lt1>
        <a:srgbClr val="FFFFFF"/>
      </a:lt1>
      <a:dk2>
        <a:srgbClr val="B68B6D"/>
      </a:dk2>
      <a:lt2>
        <a:srgbClr val="EDB6A8"/>
      </a:lt2>
      <a:accent1>
        <a:srgbClr val="FDB282"/>
      </a:accent1>
      <a:accent2>
        <a:srgbClr val="819EBD"/>
      </a:accent2>
      <a:accent3>
        <a:srgbClr val="84B6A8"/>
      </a:accent3>
      <a:accent4>
        <a:srgbClr val="D9EED9"/>
      </a:accent4>
      <a:accent5>
        <a:srgbClr val="FFF5E6"/>
      </a:accent5>
      <a:accent6>
        <a:srgbClr val="FFEED4"/>
      </a:accent6>
      <a:hlink>
        <a:srgbClr val="5D41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