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68" r:id="rId2"/>
    <p:sldId id="257" r:id="rId3"/>
    <p:sldId id="256" r:id="rId4"/>
    <p:sldId id="259" r:id="rId5"/>
    <p:sldId id="260" r:id="rId6"/>
    <p:sldId id="261" r:id="rId7"/>
    <p:sldId id="270" r:id="rId8"/>
    <p:sldId id="262" r:id="rId9"/>
    <p:sldId id="269" r:id="rId10"/>
    <p:sldId id="263" r:id="rId11"/>
    <p:sldId id="264" r:id="rId12"/>
    <p:sldId id="265" r:id="rId13"/>
    <p:sldId id="266" r:id="rId14"/>
    <p:sldId id="267" r:id="rId15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17"/>
    </p:embeddedFont>
    <p:embeddedFont>
      <p:font typeface="Bebas Neue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Capriola" panose="020B0604020202020204" charset="0"/>
      <p:regular r:id="rId27"/>
    </p:embeddedFont>
    <p:embeddedFont>
      <p:font typeface="Coiny" panose="020B0604020202020204" charset="0"/>
      <p:regular r:id="rId28"/>
    </p:embeddedFont>
    <p:embeddedFont>
      <p:font typeface="Fira Sans Condensed Medium" panose="020B0604020202020204" charset="0"/>
      <p:regular r:id="rId29"/>
      <p:bold r:id="rId30"/>
      <p:italic r:id="rId31"/>
      <p:boldItalic r:id="rId32"/>
    </p:embeddedFont>
    <p:embeddedFont>
      <p:font typeface="Fira Sans Extra Condensed Medium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JpnoAYs4hOV7GF6nJb0hhIycI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CA73D9-034A-47B0-93DE-DA7C341C1575}">
  <a:tblStyle styleId="{FDCA73D9-034A-47B0-93DE-DA7C341C157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AE341-A1CF-4F8B-9340-5F1FB79D8A15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A67CF8-D11D-4B02-BE4F-A9DA80A10C07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a. Chuẩn bị nội dung nói</a:t>
          </a:r>
        </a:p>
      </dgm:t>
    </dgm:pt>
    <dgm:pt modelId="{14BE081F-1703-43F2-873F-12C4B1DBCF65}" type="parTrans" cxnId="{C8A64674-DBDA-46AC-A4E8-05970D175C15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F8567F-7929-44EF-910A-D04E320FC132}" type="sibTrans" cxnId="{C8A64674-DBDA-46AC-A4E8-05970D175C15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06A6C1-EE3B-478D-A878-1E2486CE6852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b. Tập luyện</a:t>
          </a:r>
        </a:p>
      </dgm:t>
    </dgm:pt>
    <dgm:pt modelId="{F1B4DB09-E01F-4F1E-A6EA-D1E80D22AA49}" type="parTrans" cxnId="{7B66FFE1-A392-478D-9646-946599ECB94A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74A54A-BB70-491F-9AC8-EBBB0BF8CE72}" type="sibTrans" cxnId="{7B66FFE1-A392-478D-9646-946599ECB94A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3CCC65-D550-44AF-8A86-C1B0D59A2A4E}" type="pres">
      <dgm:prSet presAssocID="{CE6AE341-A1CF-4F8B-9340-5F1FB79D8A15}" presName="Name0" presStyleCnt="0">
        <dgm:presLayoutVars>
          <dgm:dir/>
          <dgm:resizeHandles val="exact"/>
        </dgm:presLayoutVars>
      </dgm:prSet>
      <dgm:spPr/>
    </dgm:pt>
    <dgm:pt modelId="{04A69EE8-347A-42AC-9877-71C6BE3EE815}" type="pres">
      <dgm:prSet presAssocID="{70A67CF8-D11D-4B02-BE4F-A9DA80A10C07}" presName="composite" presStyleCnt="0"/>
      <dgm:spPr/>
    </dgm:pt>
    <dgm:pt modelId="{9B395C2E-D002-4A14-966B-9C852AF78B5A}" type="pres">
      <dgm:prSet presAssocID="{70A67CF8-D11D-4B02-BE4F-A9DA80A10C07}" presName="bgChev" presStyleLbl="node1" presStyleIdx="0" presStyleCnt="2"/>
      <dgm:spPr/>
    </dgm:pt>
    <dgm:pt modelId="{7E852947-F218-49F6-A23D-F8D20DE08324}" type="pres">
      <dgm:prSet presAssocID="{70A67CF8-D11D-4B02-BE4F-A9DA80A10C07}" presName="txNode" presStyleLbl="fgAcc1" presStyleIdx="0" presStyleCnt="2" custScaleX="125390">
        <dgm:presLayoutVars>
          <dgm:bulletEnabled val="1"/>
        </dgm:presLayoutVars>
      </dgm:prSet>
      <dgm:spPr/>
    </dgm:pt>
    <dgm:pt modelId="{61894493-971A-43CB-9F68-EA984B9B2B6A}" type="pres">
      <dgm:prSet presAssocID="{3CF8567F-7929-44EF-910A-D04E320FC132}" presName="compositeSpace" presStyleCnt="0"/>
      <dgm:spPr/>
    </dgm:pt>
    <dgm:pt modelId="{6CD85DF1-8B7B-4B3E-A709-0DB6652A7406}" type="pres">
      <dgm:prSet presAssocID="{D506A6C1-EE3B-478D-A878-1E2486CE6852}" presName="composite" presStyleCnt="0"/>
      <dgm:spPr/>
    </dgm:pt>
    <dgm:pt modelId="{58D222D5-BF0C-471B-904B-B12F8111EE37}" type="pres">
      <dgm:prSet presAssocID="{D506A6C1-EE3B-478D-A878-1E2486CE6852}" presName="bgChev" presStyleLbl="node1" presStyleIdx="1" presStyleCnt="2"/>
      <dgm:spPr/>
    </dgm:pt>
    <dgm:pt modelId="{4CB17EF9-9B78-4DAD-A42D-6C9425D8DB76}" type="pres">
      <dgm:prSet presAssocID="{D506A6C1-EE3B-478D-A878-1E2486CE6852}" presName="txNode" presStyleLbl="fgAcc1" presStyleIdx="1" presStyleCnt="2">
        <dgm:presLayoutVars>
          <dgm:bulletEnabled val="1"/>
        </dgm:presLayoutVars>
      </dgm:prSet>
      <dgm:spPr/>
    </dgm:pt>
  </dgm:ptLst>
  <dgm:cxnLst>
    <dgm:cxn modelId="{5F5BB068-ADCD-4611-9A14-9EA5C23EEA44}" type="presOf" srcId="{D506A6C1-EE3B-478D-A878-1E2486CE6852}" destId="{4CB17EF9-9B78-4DAD-A42D-6C9425D8DB76}" srcOrd="0" destOrd="0" presId="urn:microsoft.com/office/officeart/2005/8/layout/chevronAccent+Icon"/>
    <dgm:cxn modelId="{B01EFD4E-BC04-4F0F-BDA2-B3B56CB748B9}" type="presOf" srcId="{70A67CF8-D11D-4B02-BE4F-A9DA80A10C07}" destId="{7E852947-F218-49F6-A23D-F8D20DE08324}" srcOrd="0" destOrd="0" presId="urn:microsoft.com/office/officeart/2005/8/layout/chevronAccent+Icon"/>
    <dgm:cxn modelId="{C8A64674-DBDA-46AC-A4E8-05970D175C15}" srcId="{CE6AE341-A1CF-4F8B-9340-5F1FB79D8A15}" destId="{70A67CF8-D11D-4B02-BE4F-A9DA80A10C07}" srcOrd="0" destOrd="0" parTransId="{14BE081F-1703-43F2-873F-12C4B1DBCF65}" sibTransId="{3CF8567F-7929-44EF-910A-D04E320FC132}"/>
    <dgm:cxn modelId="{64E693D2-2570-4070-8C61-DBD97C868D59}" type="presOf" srcId="{CE6AE341-A1CF-4F8B-9340-5F1FB79D8A15}" destId="{473CCC65-D550-44AF-8A86-C1B0D59A2A4E}" srcOrd="0" destOrd="0" presId="urn:microsoft.com/office/officeart/2005/8/layout/chevronAccent+Icon"/>
    <dgm:cxn modelId="{7B66FFE1-A392-478D-9646-946599ECB94A}" srcId="{CE6AE341-A1CF-4F8B-9340-5F1FB79D8A15}" destId="{D506A6C1-EE3B-478D-A878-1E2486CE6852}" srcOrd="1" destOrd="0" parTransId="{F1B4DB09-E01F-4F1E-A6EA-D1E80D22AA49}" sibTransId="{2674A54A-BB70-491F-9AC8-EBBB0BF8CE72}"/>
    <dgm:cxn modelId="{A081ADD6-2ABD-499C-908B-E6190DF1F971}" type="presParOf" srcId="{473CCC65-D550-44AF-8A86-C1B0D59A2A4E}" destId="{04A69EE8-347A-42AC-9877-71C6BE3EE815}" srcOrd="0" destOrd="0" presId="urn:microsoft.com/office/officeart/2005/8/layout/chevronAccent+Icon"/>
    <dgm:cxn modelId="{D01FFCA1-D79B-4846-A68D-CADA3AFDE745}" type="presParOf" srcId="{04A69EE8-347A-42AC-9877-71C6BE3EE815}" destId="{9B395C2E-D002-4A14-966B-9C852AF78B5A}" srcOrd="0" destOrd="0" presId="urn:microsoft.com/office/officeart/2005/8/layout/chevronAccent+Icon"/>
    <dgm:cxn modelId="{2EBD405C-6E58-4CCC-A0F5-28A7EFD14BAE}" type="presParOf" srcId="{04A69EE8-347A-42AC-9877-71C6BE3EE815}" destId="{7E852947-F218-49F6-A23D-F8D20DE08324}" srcOrd="1" destOrd="0" presId="urn:microsoft.com/office/officeart/2005/8/layout/chevronAccent+Icon"/>
    <dgm:cxn modelId="{7972F3BC-4B98-42A0-A477-E5709DB86D17}" type="presParOf" srcId="{473CCC65-D550-44AF-8A86-C1B0D59A2A4E}" destId="{61894493-971A-43CB-9F68-EA984B9B2B6A}" srcOrd="1" destOrd="0" presId="urn:microsoft.com/office/officeart/2005/8/layout/chevronAccent+Icon"/>
    <dgm:cxn modelId="{BC6DFA7C-AB21-474B-9C3C-640E448C1AC6}" type="presParOf" srcId="{473CCC65-D550-44AF-8A86-C1B0D59A2A4E}" destId="{6CD85DF1-8B7B-4B3E-A709-0DB6652A7406}" srcOrd="2" destOrd="0" presId="urn:microsoft.com/office/officeart/2005/8/layout/chevronAccent+Icon"/>
    <dgm:cxn modelId="{1F9258BC-94C4-416A-AA39-75AC6B9714B1}" type="presParOf" srcId="{6CD85DF1-8B7B-4B3E-A709-0DB6652A7406}" destId="{58D222D5-BF0C-471B-904B-B12F8111EE37}" srcOrd="0" destOrd="0" presId="urn:microsoft.com/office/officeart/2005/8/layout/chevronAccent+Icon"/>
    <dgm:cxn modelId="{C28896D9-3C61-4A43-AC4F-350B2DB3CA58}" type="presParOf" srcId="{6CD85DF1-8B7B-4B3E-A709-0DB6652A7406}" destId="{4CB17EF9-9B78-4DAD-A42D-6C9425D8DB76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95C2E-D002-4A14-966B-9C852AF78B5A}">
      <dsp:nvSpPr>
        <dsp:cNvPr id="0" name=""/>
        <dsp:cNvSpPr/>
      </dsp:nvSpPr>
      <dsp:spPr>
        <a:xfrm>
          <a:off x="4129" y="488289"/>
          <a:ext cx="3370695" cy="1301088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52947-F218-49F6-A23D-F8D20DE08324}">
      <dsp:nvSpPr>
        <dsp:cNvPr id="0" name=""/>
        <dsp:cNvSpPr/>
      </dsp:nvSpPr>
      <dsp:spPr>
        <a:xfrm>
          <a:off x="541635" y="813561"/>
          <a:ext cx="3569057" cy="130108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a. Chuẩn bị nội dung nói</a:t>
          </a:r>
        </a:p>
      </dsp:txBody>
      <dsp:txXfrm>
        <a:off x="579743" y="851669"/>
        <a:ext cx="3492841" cy="1224872"/>
      </dsp:txXfrm>
    </dsp:sp>
    <dsp:sp modelId="{58D222D5-BF0C-471B-904B-B12F8111EE37}">
      <dsp:nvSpPr>
        <dsp:cNvPr id="0" name=""/>
        <dsp:cNvSpPr/>
      </dsp:nvSpPr>
      <dsp:spPr>
        <a:xfrm>
          <a:off x="4215559" y="488289"/>
          <a:ext cx="3370695" cy="1301088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17EF9-9B78-4DAD-A42D-6C9425D8DB76}">
      <dsp:nvSpPr>
        <dsp:cNvPr id="0" name=""/>
        <dsp:cNvSpPr/>
      </dsp:nvSpPr>
      <dsp:spPr>
        <a:xfrm>
          <a:off x="5114411" y="813561"/>
          <a:ext cx="2846364" cy="13010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b. Tập luyện</a:t>
          </a:r>
        </a:p>
      </dsp:txBody>
      <dsp:txXfrm>
        <a:off x="5152519" y="851669"/>
        <a:ext cx="2770148" cy="1224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416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3" name="Google Shape;69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7" name="Google Shape;76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9" name="Google Shape;9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7" name="Google Shape;5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5" name="Google Shape;5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9" name="Google Shape;6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15"/>
          <p:cNvGrpSpPr/>
          <p:nvPr/>
        </p:nvGrpSpPr>
        <p:grpSpPr>
          <a:xfrm>
            <a:off x="-1668290" y="-2083627"/>
            <a:ext cx="12808018" cy="9630367"/>
            <a:chOff x="-1668290" y="-2083627"/>
            <a:chExt cx="12808018" cy="9630367"/>
          </a:xfrm>
        </p:grpSpPr>
        <p:sp>
          <p:nvSpPr>
            <p:cNvPr id="10" name="Google Shape;10;p15"/>
            <p:cNvSpPr/>
            <p:nvPr/>
          </p:nvSpPr>
          <p:spPr>
            <a:xfrm>
              <a:off x="0" y="-38800"/>
              <a:ext cx="5253000" cy="2859900"/>
            </a:xfrm>
            <a:prstGeom prst="rect">
              <a:avLst/>
            </a:pr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5"/>
            <p:cNvSpPr/>
            <p:nvPr/>
          </p:nvSpPr>
          <p:spPr>
            <a:xfrm>
              <a:off x="4659525" y="2299425"/>
              <a:ext cx="4484400" cy="2859900"/>
            </a:xfrm>
            <a:prstGeom prst="rect">
              <a:avLst/>
            </a:pr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5"/>
            <p:cNvSpPr/>
            <p:nvPr/>
          </p:nvSpPr>
          <p:spPr>
            <a:xfrm rot="-5946829" flipH="1">
              <a:off x="-568507" y="549293"/>
              <a:ext cx="5780143" cy="7154478"/>
            </a:xfrm>
            <a:custGeom>
              <a:avLst/>
              <a:gdLst/>
              <a:ahLst/>
              <a:cxnLst/>
              <a:rect l="l" t="t" r="r" b="b"/>
              <a:pathLst>
                <a:path w="231200" h="208119" extrusionOk="0">
                  <a:moveTo>
                    <a:pt x="28069" y="0"/>
                  </a:moveTo>
                  <a:cubicBezTo>
                    <a:pt x="24433" y="0"/>
                    <a:pt x="20968" y="625"/>
                    <a:pt x="18026" y="2156"/>
                  </a:cubicBezTo>
                  <a:cubicBezTo>
                    <a:pt x="9778" y="6405"/>
                    <a:pt x="5905" y="16932"/>
                    <a:pt x="4343" y="25461"/>
                  </a:cubicBezTo>
                  <a:cubicBezTo>
                    <a:pt x="1" y="48546"/>
                    <a:pt x="6124" y="72225"/>
                    <a:pt x="6686" y="95717"/>
                  </a:cubicBezTo>
                  <a:cubicBezTo>
                    <a:pt x="7311" y="122770"/>
                    <a:pt x="626" y="150291"/>
                    <a:pt x="6873" y="176625"/>
                  </a:cubicBezTo>
                  <a:cubicBezTo>
                    <a:pt x="8591" y="183873"/>
                    <a:pt x="11528" y="191245"/>
                    <a:pt x="17588" y="195650"/>
                  </a:cubicBezTo>
                  <a:cubicBezTo>
                    <a:pt x="23649" y="200023"/>
                    <a:pt x="31583" y="200523"/>
                    <a:pt x="39080" y="200867"/>
                  </a:cubicBezTo>
                  <a:lnTo>
                    <a:pt x="194087" y="207927"/>
                  </a:lnTo>
                  <a:cubicBezTo>
                    <a:pt x="196216" y="208024"/>
                    <a:pt x="198371" y="208119"/>
                    <a:pt x="200520" y="208119"/>
                  </a:cubicBezTo>
                  <a:cubicBezTo>
                    <a:pt x="205247" y="208119"/>
                    <a:pt x="209941" y="207661"/>
                    <a:pt x="214236" y="205771"/>
                  </a:cubicBezTo>
                  <a:cubicBezTo>
                    <a:pt x="225982" y="200648"/>
                    <a:pt x="231199" y="185247"/>
                    <a:pt x="226826" y="173220"/>
                  </a:cubicBezTo>
                  <a:cubicBezTo>
                    <a:pt x="222452" y="161162"/>
                    <a:pt x="210300" y="152978"/>
                    <a:pt x="197617" y="151103"/>
                  </a:cubicBezTo>
                  <a:cubicBezTo>
                    <a:pt x="194343" y="150629"/>
                    <a:pt x="191043" y="150518"/>
                    <a:pt x="187736" y="150518"/>
                  </a:cubicBezTo>
                  <a:cubicBezTo>
                    <a:pt x="184826" y="150518"/>
                    <a:pt x="181911" y="150604"/>
                    <a:pt x="179000" y="150604"/>
                  </a:cubicBezTo>
                  <a:cubicBezTo>
                    <a:pt x="176065" y="150604"/>
                    <a:pt x="173135" y="150516"/>
                    <a:pt x="170221" y="150166"/>
                  </a:cubicBezTo>
                  <a:cubicBezTo>
                    <a:pt x="157975" y="148729"/>
                    <a:pt x="148260" y="141513"/>
                    <a:pt x="147698" y="128705"/>
                  </a:cubicBezTo>
                  <a:cubicBezTo>
                    <a:pt x="147385" y="121832"/>
                    <a:pt x="147417" y="115022"/>
                    <a:pt x="141169" y="110774"/>
                  </a:cubicBezTo>
                  <a:cubicBezTo>
                    <a:pt x="136546" y="107650"/>
                    <a:pt x="130610" y="106900"/>
                    <a:pt x="125175" y="106307"/>
                  </a:cubicBezTo>
                  <a:cubicBezTo>
                    <a:pt x="115834" y="105307"/>
                    <a:pt x="107618" y="103433"/>
                    <a:pt x="105338" y="93530"/>
                  </a:cubicBezTo>
                  <a:cubicBezTo>
                    <a:pt x="103245" y="84502"/>
                    <a:pt x="106837" y="73100"/>
                    <a:pt x="98809" y="66196"/>
                  </a:cubicBezTo>
                  <a:cubicBezTo>
                    <a:pt x="91562" y="59980"/>
                    <a:pt x="81440" y="60885"/>
                    <a:pt x="72881" y="57824"/>
                  </a:cubicBezTo>
                  <a:cubicBezTo>
                    <a:pt x="64852" y="54950"/>
                    <a:pt x="59542" y="47578"/>
                    <a:pt x="58449" y="39237"/>
                  </a:cubicBezTo>
                  <a:cubicBezTo>
                    <a:pt x="58324" y="38362"/>
                    <a:pt x="58230" y="37456"/>
                    <a:pt x="58230" y="36550"/>
                  </a:cubicBezTo>
                  <a:cubicBezTo>
                    <a:pt x="58074" y="28959"/>
                    <a:pt x="62416" y="20181"/>
                    <a:pt x="58605" y="13028"/>
                  </a:cubicBezTo>
                  <a:cubicBezTo>
                    <a:pt x="56824" y="9623"/>
                    <a:pt x="53419" y="7373"/>
                    <a:pt x="49952" y="5655"/>
                  </a:cubicBezTo>
                  <a:cubicBezTo>
                    <a:pt x="44090" y="2756"/>
                    <a:pt x="35704" y="0"/>
                    <a:pt x="28069" y="0"/>
                  </a:cubicBezTo>
                  <a:close/>
                </a:path>
              </a:pathLst>
            </a:cu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5"/>
            <p:cNvSpPr/>
            <p:nvPr/>
          </p:nvSpPr>
          <p:spPr>
            <a:xfrm rot="-877527">
              <a:off x="4774223" y="-1441055"/>
              <a:ext cx="5780017" cy="5379285"/>
            </a:xfrm>
            <a:custGeom>
              <a:avLst/>
              <a:gdLst/>
              <a:ahLst/>
              <a:cxnLst/>
              <a:rect l="l" t="t" r="r" b="b"/>
              <a:pathLst>
                <a:path w="231200" h="208119" extrusionOk="0">
                  <a:moveTo>
                    <a:pt x="28069" y="0"/>
                  </a:moveTo>
                  <a:cubicBezTo>
                    <a:pt x="24433" y="0"/>
                    <a:pt x="20968" y="625"/>
                    <a:pt x="18026" y="2156"/>
                  </a:cubicBezTo>
                  <a:cubicBezTo>
                    <a:pt x="9778" y="6405"/>
                    <a:pt x="5905" y="16932"/>
                    <a:pt x="4343" y="25461"/>
                  </a:cubicBezTo>
                  <a:cubicBezTo>
                    <a:pt x="1" y="48546"/>
                    <a:pt x="6124" y="72225"/>
                    <a:pt x="6686" y="95717"/>
                  </a:cubicBezTo>
                  <a:cubicBezTo>
                    <a:pt x="7311" y="122770"/>
                    <a:pt x="626" y="150291"/>
                    <a:pt x="6873" y="176625"/>
                  </a:cubicBezTo>
                  <a:cubicBezTo>
                    <a:pt x="8591" y="183873"/>
                    <a:pt x="11528" y="191245"/>
                    <a:pt x="17588" y="195650"/>
                  </a:cubicBezTo>
                  <a:cubicBezTo>
                    <a:pt x="23649" y="200023"/>
                    <a:pt x="31583" y="200523"/>
                    <a:pt x="39080" y="200867"/>
                  </a:cubicBezTo>
                  <a:lnTo>
                    <a:pt x="194087" y="207927"/>
                  </a:lnTo>
                  <a:cubicBezTo>
                    <a:pt x="196216" y="208024"/>
                    <a:pt x="198371" y="208119"/>
                    <a:pt x="200520" y="208119"/>
                  </a:cubicBezTo>
                  <a:cubicBezTo>
                    <a:pt x="205247" y="208119"/>
                    <a:pt x="209941" y="207661"/>
                    <a:pt x="214236" y="205771"/>
                  </a:cubicBezTo>
                  <a:cubicBezTo>
                    <a:pt x="225982" y="200648"/>
                    <a:pt x="231199" y="185247"/>
                    <a:pt x="226826" y="173220"/>
                  </a:cubicBezTo>
                  <a:cubicBezTo>
                    <a:pt x="222452" y="161162"/>
                    <a:pt x="210300" y="152978"/>
                    <a:pt x="197617" y="151103"/>
                  </a:cubicBezTo>
                  <a:cubicBezTo>
                    <a:pt x="194343" y="150629"/>
                    <a:pt x="191043" y="150518"/>
                    <a:pt x="187736" y="150518"/>
                  </a:cubicBezTo>
                  <a:cubicBezTo>
                    <a:pt x="184826" y="150518"/>
                    <a:pt x="181911" y="150604"/>
                    <a:pt x="179000" y="150604"/>
                  </a:cubicBezTo>
                  <a:cubicBezTo>
                    <a:pt x="176065" y="150604"/>
                    <a:pt x="173135" y="150516"/>
                    <a:pt x="170221" y="150166"/>
                  </a:cubicBezTo>
                  <a:cubicBezTo>
                    <a:pt x="157975" y="148729"/>
                    <a:pt x="148260" y="141513"/>
                    <a:pt x="147698" y="128705"/>
                  </a:cubicBezTo>
                  <a:cubicBezTo>
                    <a:pt x="147385" y="121832"/>
                    <a:pt x="147417" y="115022"/>
                    <a:pt x="141169" y="110774"/>
                  </a:cubicBezTo>
                  <a:cubicBezTo>
                    <a:pt x="136546" y="107650"/>
                    <a:pt x="130610" y="106900"/>
                    <a:pt x="125175" y="106307"/>
                  </a:cubicBezTo>
                  <a:cubicBezTo>
                    <a:pt x="115834" y="105307"/>
                    <a:pt x="107618" y="103433"/>
                    <a:pt x="105338" y="93530"/>
                  </a:cubicBezTo>
                  <a:cubicBezTo>
                    <a:pt x="103245" y="84502"/>
                    <a:pt x="106837" y="73100"/>
                    <a:pt x="98809" y="66196"/>
                  </a:cubicBezTo>
                  <a:cubicBezTo>
                    <a:pt x="91562" y="59980"/>
                    <a:pt x="81440" y="60885"/>
                    <a:pt x="72881" y="57824"/>
                  </a:cubicBezTo>
                  <a:cubicBezTo>
                    <a:pt x="64852" y="54950"/>
                    <a:pt x="59542" y="47578"/>
                    <a:pt x="58449" y="39237"/>
                  </a:cubicBezTo>
                  <a:cubicBezTo>
                    <a:pt x="58324" y="38362"/>
                    <a:pt x="58230" y="37456"/>
                    <a:pt x="58230" y="36550"/>
                  </a:cubicBezTo>
                  <a:cubicBezTo>
                    <a:pt x="58074" y="28959"/>
                    <a:pt x="62416" y="20181"/>
                    <a:pt x="58605" y="13028"/>
                  </a:cubicBezTo>
                  <a:cubicBezTo>
                    <a:pt x="56824" y="9623"/>
                    <a:pt x="53419" y="7373"/>
                    <a:pt x="49952" y="5655"/>
                  </a:cubicBezTo>
                  <a:cubicBezTo>
                    <a:pt x="44090" y="2756"/>
                    <a:pt x="35704" y="0"/>
                    <a:pt x="28069" y="0"/>
                  </a:cubicBezTo>
                  <a:close/>
                </a:path>
              </a:pathLst>
            </a:cu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5"/>
          <p:cNvSpPr txBox="1">
            <a:spLocks noGrp="1"/>
          </p:cNvSpPr>
          <p:nvPr>
            <p:ph type="ctrTitle"/>
          </p:nvPr>
        </p:nvSpPr>
        <p:spPr>
          <a:xfrm>
            <a:off x="713225" y="636725"/>
            <a:ext cx="77196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ubTitle" idx="1"/>
          </p:nvPr>
        </p:nvSpPr>
        <p:spPr>
          <a:xfrm>
            <a:off x="2071325" y="2288475"/>
            <a:ext cx="5003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ubTitle" idx="2"/>
          </p:nvPr>
        </p:nvSpPr>
        <p:spPr>
          <a:xfrm>
            <a:off x="713225" y="1574375"/>
            <a:ext cx="77196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3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3"/>
          </p:nvPr>
        </p:nvSpPr>
        <p:spPr>
          <a:xfrm>
            <a:off x="5963858" y="363253"/>
            <a:ext cx="2578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1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TITLE_AND_TWO_COLUMNS_1_2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24"/>
          <p:cNvGrpSpPr/>
          <p:nvPr/>
        </p:nvGrpSpPr>
        <p:grpSpPr>
          <a:xfrm flipH="1">
            <a:off x="-1869318" y="-2341865"/>
            <a:ext cx="13145768" cy="10504729"/>
            <a:chOff x="-1951265" y="-2392065"/>
            <a:chExt cx="13145768" cy="10504729"/>
          </a:xfrm>
        </p:grpSpPr>
        <p:sp>
          <p:nvSpPr>
            <p:cNvPr id="86" name="Google Shape;86;p24"/>
            <p:cNvSpPr/>
            <p:nvPr/>
          </p:nvSpPr>
          <p:spPr>
            <a:xfrm>
              <a:off x="-12550" y="-15525"/>
              <a:ext cx="5253000" cy="2859900"/>
            </a:xfrm>
            <a:prstGeom prst="rect">
              <a:avLst/>
            </a:pr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4"/>
            <p:cNvSpPr/>
            <p:nvPr/>
          </p:nvSpPr>
          <p:spPr>
            <a:xfrm>
              <a:off x="4659534" y="2299425"/>
              <a:ext cx="4697700" cy="2859900"/>
            </a:xfrm>
            <a:prstGeom prst="rect">
              <a:avLst/>
            </a:pr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4"/>
            <p:cNvSpPr/>
            <p:nvPr/>
          </p:nvSpPr>
          <p:spPr>
            <a:xfrm rot="-5946829" flipH="1">
              <a:off x="-851482" y="1115218"/>
              <a:ext cx="5780143" cy="7154478"/>
            </a:xfrm>
            <a:custGeom>
              <a:avLst/>
              <a:gdLst/>
              <a:ahLst/>
              <a:cxnLst/>
              <a:rect l="l" t="t" r="r" b="b"/>
              <a:pathLst>
                <a:path w="231200" h="208119" extrusionOk="0">
                  <a:moveTo>
                    <a:pt x="28069" y="0"/>
                  </a:moveTo>
                  <a:cubicBezTo>
                    <a:pt x="24433" y="0"/>
                    <a:pt x="20968" y="625"/>
                    <a:pt x="18026" y="2156"/>
                  </a:cubicBezTo>
                  <a:cubicBezTo>
                    <a:pt x="9778" y="6405"/>
                    <a:pt x="5905" y="16932"/>
                    <a:pt x="4343" y="25461"/>
                  </a:cubicBezTo>
                  <a:cubicBezTo>
                    <a:pt x="1" y="48546"/>
                    <a:pt x="6124" y="72225"/>
                    <a:pt x="6686" y="95717"/>
                  </a:cubicBezTo>
                  <a:cubicBezTo>
                    <a:pt x="7311" y="122770"/>
                    <a:pt x="626" y="150291"/>
                    <a:pt x="6873" y="176625"/>
                  </a:cubicBezTo>
                  <a:cubicBezTo>
                    <a:pt x="8591" y="183873"/>
                    <a:pt x="11528" y="191245"/>
                    <a:pt x="17588" y="195650"/>
                  </a:cubicBezTo>
                  <a:cubicBezTo>
                    <a:pt x="23649" y="200023"/>
                    <a:pt x="31583" y="200523"/>
                    <a:pt x="39080" y="200867"/>
                  </a:cubicBezTo>
                  <a:lnTo>
                    <a:pt x="194087" y="207927"/>
                  </a:lnTo>
                  <a:cubicBezTo>
                    <a:pt x="196216" y="208024"/>
                    <a:pt x="198371" y="208119"/>
                    <a:pt x="200520" y="208119"/>
                  </a:cubicBezTo>
                  <a:cubicBezTo>
                    <a:pt x="205247" y="208119"/>
                    <a:pt x="209941" y="207661"/>
                    <a:pt x="214236" y="205771"/>
                  </a:cubicBezTo>
                  <a:cubicBezTo>
                    <a:pt x="225982" y="200648"/>
                    <a:pt x="231199" y="185247"/>
                    <a:pt x="226826" y="173220"/>
                  </a:cubicBezTo>
                  <a:cubicBezTo>
                    <a:pt x="222452" y="161162"/>
                    <a:pt x="210300" y="152978"/>
                    <a:pt x="197617" y="151103"/>
                  </a:cubicBezTo>
                  <a:cubicBezTo>
                    <a:pt x="194343" y="150629"/>
                    <a:pt x="191043" y="150518"/>
                    <a:pt x="187736" y="150518"/>
                  </a:cubicBezTo>
                  <a:cubicBezTo>
                    <a:pt x="184826" y="150518"/>
                    <a:pt x="181911" y="150604"/>
                    <a:pt x="179000" y="150604"/>
                  </a:cubicBezTo>
                  <a:cubicBezTo>
                    <a:pt x="176065" y="150604"/>
                    <a:pt x="173135" y="150516"/>
                    <a:pt x="170221" y="150166"/>
                  </a:cubicBezTo>
                  <a:cubicBezTo>
                    <a:pt x="157975" y="148729"/>
                    <a:pt x="148260" y="141513"/>
                    <a:pt x="147698" y="128705"/>
                  </a:cubicBezTo>
                  <a:cubicBezTo>
                    <a:pt x="147385" y="121832"/>
                    <a:pt x="147417" y="115022"/>
                    <a:pt x="141169" y="110774"/>
                  </a:cubicBezTo>
                  <a:cubicBezTo>
                    <a:pt x="136546" y="107650"/>
                    <a:pt x="130610" y="106900"/>
                    <a:pt x="125175" y="106307"/>
                  </a:cubicBezTo>
                  <a:cubicBezTo>
                    <a:pt x="115834" y="105307"/>
                    <a:pt x="107618" y="103433"/>
                    <a:pt x="105338" y="93530"/>
                  </a:cubicBezTo>
                  <a:cubicBezTo>
                    <a:pt x="103245" y="84502"/>
                    <a:pt x="106837" y="73100"/>
                    <a:pt x="98809" y="66196"/>
                  </a:cubicBezTo>
                  <a:cubicBezTo>
                    <a:pt x="91562" y="59980"/>
                    <a:pt x="81440" y="60885"/>
                    <a:pt x="72881" y="57824"/>
                  </a:cubicBezTo>
                  <a:cubicBezTo>
                    <a:pt x="64852" y="54950"/>
                    <a:pt x="59542" y="47578"/>
                    <a:pt x="58449" y="39237"/>
                  </a:cubicBezTo>
                  <a:cubicBezTo>
                    <a:pt x="58324" y="38362"/>
                    <a:pt x="58230" y="37456"/>
                    <a:pt x="58230" y="36550"/>
                  </a:cubicBezTo>
                  <a:cubicBezTo>
                    <a:pt x="58074" y="28959"/>
                    <a:pt x="62416" y="20181"/>
                    <a:pt x="58605" y="13028"/>
                  </a:cubicBezTo>
                  <a:cubicBezTo>
                    <a:pt x="56824" y="9623"/>
                    <a:pt x="53419" y="7373"/>
                    <a:pt x="49952" y="5655"/>
                  </a:cubicBezTo>
                  <a:cubicBezTo>
                    <a:pt x="44090" y="2756"/>
                    <a:pt x="35704" y="0"/>
                    <a:pt x="28069" y="0"/>
                  </a:cubicBezTo>
                  <a:close/>
                </a:path>
              </a:pathLst>
            </a:cu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4"/>
            <p:cNvSpPr/>
            <p:nvPr/>
          </p:nvSpPr>
          <p:spPr>
            <a:xfrm rot="-877527">
              <a:off x="4828998" y="-1749492"/>
              <a:ext cx="5780017" cy="5379285"/>
            </a:xfrm>
            <a:custGeom>
              <a:avLst/>
              <a:gdLst/>
              <a:ahLst/>
              <a:cxnLst/>
              <a:rect l="l" t="t" r="r" b="b"/>
              <a:pathLst>
                <a:path w="231200" h="208119" extrusionOk="0">
                  <a:moveTo>
                    <a:pt x="28069" y="0"/>
                  </a:moveTo>
                  <a:cubicBezTo>
                    <a:pt x="24433" y="0"/>
                    <a:pt x="20968" y="625"/>
                    <a:pt x="18026" y="2156"/>
                  </a:cubicBezTo>
                  <a:cubicBezTo>
                    <a:pt x="9778" y="6405"/>
                    <a:pt x="5905" y="16932"/>
                    <a:pt x="4343" y="25461"/>
                  </a:cubicBezTo>
                  <a:cubicBezTo>
                    <a:pt x="1" y="48546"/>
                    <a:pt x="6124" y="72225"/>
                    <a:pt x="6686" y="95717"/>
                  </a:cubicBezTo>
                  <a:cubicBezTo>
                    <a:pt x="7311" y="122770"/>
                    <a:pt x="626" y="150291"/>
                    <a:pt x="6873" y="176625"/>
                  </a:cubicBezTo>
                  <a:cubicBezTo>
                    <a:pt x="8591" y="183873"/>
                    <a:pt x="11528" y="191245"/>
                    <a:pt x="17588" y="195650"/>
                  </a:cubicBezTo>
                  <a:cubicBezTo>
                    <a:pt x="23649" y="200023"/>
                    <a:pt x="31583" y="200523"/>
                    <a:pt x="39080" y="200867"/>
                  </a:cubicBezTo>
                  <a:lnTo>
                    <a:pt x="194087" y="207927"/>
                  </a:lnTo>
                  <a:cubicBezTo>
                    <a:pt x="196216" y="208024"/>
                    <a:pt x="198371" y="208119"/>
                    <a:pt x="200520" y="208119"/>
                  </a:cubicBezTo>
                  <a:cubicBezTo>
                    <a:pt x="205247" y="208119"/>
                    <a:pt x="209941" y="207661"/>
                    <a:pt x="214236" y="205771"/>
                  </a:cubicBezTo>
                  <a:cubicBezTo>
                    <a:pt x="225982" y="200648"/>
                    <a:pt x="231199" y="185247"/>
                    <a:pt x="226826" y="173220"/>
                  </a:cubicBezTo>
                  <a:cubicBezTo>
                    <a:pt x="222452" y="161162"/>
                    <a:pt x="210300" y="152978"/>
                    <a:pt x="197617" y="151103"/>
                  </a:cubicBezTo>
                  <a:cubicBezTo>
                    <a:pt x="194343" y="150629"/>
                    <a:pt x="191043" y="150518"/>
                    <a:pt x="187736" y="150518"/>
                  </a:cubicBezTo>
                  <a:cubicBezTo>
                    <a:pt x="184826" y="150518"/>
                    <a:pt x="181911" y="150604"/>
                    <a:pt x="179000" y="150604"/>
                  </a:cubicBezTo>
                  <a:cubicBezTo>
                    <a:pt x="176065" y="150604"/>
                    <a:pt x="173135" y="150516"/>
                    <a:pt x="170221" y="150166"/>
                  </a:cubicBezTo>
                  <a:cubicBezTo>
                    <a:pt x="157975" y="148729"/>
                    <a:pt x="148260" y="141513"/>
                    <a:pt x="147698" y="128705"/>
                  </a:cubicBezTo>
                  <a:cubicBezTo>
                    <a:pt x="147385" y="121832"/>
                    <a:pt x="147417" y="115022"/>
                    <a:pt x="141169" y="110774"/>
                  </a:cubicBezTo>
                  <a:cubicBezTo>
                    <a:pt x="136546" y="107650"/>
                    <a:pt x="130610" y="106900"/>
                    <a:pt x="125175" y="106307"/>
                  </a:cubicBezTo>
                  <a:cubicBezTo>
                    <a:pt x="115834" y="105307"/>
                    <a:pt x="107618" y="103433"/>
                    <a:pt x="105338" y="93530"/>
                  </a:cubicBezTo>
                  <a:cubicBezTo>
                    <a:pt x="103245" y="84502"/>
                    <a:pt x="106837" y="73100"/>
                    <a:pt x="98809" y="66196"/>
                  </a:cubicBezTo>
                  <a:cubicBezTo>
                    <a:pt x="91562" y="59980"/>
                    <a:pt x="81440" y="60885"/>
                    <a:pt x="72881" y="57824"/>
                  </a:cubicBezTo>
                  <a:cubicBezTo>
                    <a:pt x="64852" y="54950"/>
                    <a:pt x="59542" y="47578"/>
                    <a:pt x="58449" y="39237"/>
                  </a:cubicBezTo>
                  <a:cubicBezTo>
                    <a:pt x="58324" y="38362"/>
                    <a:pt x="58230" y="37456"/>
                    <a:pt x="58230" y="36550"/>
                  </a:cubicBezTo>
                  <a:cubicBezTo>
                    <a:pt x="58074" y="28959"/>
                    <a:pt x="62416" y="20181"/>
                    <a:pt x="58605" y="13028"/>
                  </a:cubicBezTo>
                  <a:cubicBezTo>
                    <a:pt x="56824" y="9623"/>
                    <a:pt x="53419" y="7373"/>
                    <a:pt x="49952" y="5655"/>
                  </a:cubicBezTo>
                  <a:cubicBezTo>
                    <a:pt x="44090" y="2756"/>
                    <a:pt x="35704" y="0"/>
                    <a:pt x="28069" y="0"/>
                  </a:cubicBezTo>
                  <a:close/>
                </a:path>
              </a:pathLst>
            </a:cu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24"/>
          <p:cNvSpPr txBox="1">
            <a:spLocks noGrp="1"/>
          </p:cNvSpPr>
          <p:nvPr>
            <p:ph type="subTitle" idx="1"/>
          </p:nvPr>
        </p:nvSpPr>
        <p:spPr>
          <a:xfrm>
            <a:off x="465500" y="3770376"/>
            <a:ext cx="26151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465500" y="2951454"/>
            <a:ext cx="26151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5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subTitle" idx="2"/>
          </p:nvPr>
        </p:nvSpPr>
        <p:spPr>
          <a:xfrm>
            <a:off x="3264449" y="3770353"/>
            <a:ext cx="26151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title" idx="3"/>
          </p:nvPr>
        </p:nvSpPr>
        <p:spPr>
          <a:xfrm>
            <a:off x="3264447" y="2951450"/>
            <a:ext cx="26151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5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ubTitle" idx="4"/>
          </p:nvPr>
        </p:nvSpPr>
        <p:spPr>
          <a:xfrm>
            <a:off x="6063398" y="3770360"/>
            <a:ext cx="26151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title" idx="5"/>
          </p:nvPr>
        </p:nvSpPr>
        <p:spPr>
          <a:xfrm>
            <a:off x="6063394" y="2951465"/>
            <a:ext cx="26151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5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25"/>
          <p:cNvGrpSpPr/>
          <p:nvPr/>
        </p:nvGrpSpPr>
        <p:grpSpPr>
          <a:xfrm rot="-2984506" flipH="1">
            <a:off x="589245" y="-1538647"/>
            <a:ext cx="7599765" cy="7233955"/>
            <a:chOff x="-260490" y="-326575"/>
            <a:chExt cx="7600160" cy="7234331"/>
          </a:xfrm>
        </p:grpSpPr>
        <p:sp>
          <p:nvSpPr>
            <p:cNvPr id="98" name="Google Shape;98;p25"/>
            <p:cNvSpPr/>
            <p:nvPr/>
          </p:nvSpPr>
          <p:spPr>
            <a:xfrm>
              <a:off x="1152450" y="-326575"/>
              <a:ext cx="6187220" cy="4648639"/>
            </a:xfrm>
            <a:custGeom>
              <a:avLst/>
              <a:gdLst/>
              <a:ahLst/>
              <a:cxnLst/>
              <a:rect l="l" t="t" r="r" b="b"/>
              <a:pathLst>
                <a:path w="92154" h="69238" extrusionOk="0">
                  <a:moveTo>
                    <a:pt x="51326" y="1"/>
                  </a:moveTo>
                  <a:cubicBezTo>
                    <a:pt x="40580" y="1"/>
                    <a:pt x="29377" y="4098"/>
                    <a:pt x="22917" y="12660"/>
                  </a:cubicBezTo>
                  <a:cubicBezTo>
                    <a:pt x="18995" y="17807"/>
                    <a:pt x="16593" y="23909"/>
                    <a:pt x="14216" y="29914"/>
                  </a:cubicBezTo>
                  <a:cubicBezTo>
                    <a:pt x="12378" y="34571"/>
                    <a:pt x="10540" y="39276"/>
                    <a:pt x="7991" y="43590"/>
                  </a:cubicBezTo>
                  <a:cubicBezTo>
                    <a:pt x="5687" y="47462"/>
                    <a:pt x="2599" y="50942"/>
                    <a:pt x="1104" y="55256"/>
                  </a:cubicBezTo>
                  <a:cubicBezTo>
                    <a:pt x="197" y="57903"/>
                    <a:pt x="1" y="60918"/>
                    <a:pt x="1177" y="63442"/>
                  </a:cubicBezTo>
                  <a:cubicBezTo>
                    <a:pt x="2525" y="66358"/>
                    <a:pt x="5515" y="68270"/>
                    <a:pt x="8677" y="68907"/>
                  </a:cubicBezTo>
                  <a:cubicBezTo>
                    <a:pt x="9812" y="69133"/>
                    <a:pt x="10904" y="69238"/>
                    <a:pt x="11957" y="69238"/>
                  </a:cubicBezTo>
                  <a:cubicBezTo>
                    <a:pt x="20522" y="69238"/>
                    <a:pt x="26538" y="62297"/>
                    <a:pt x="32671" y="56776"/>
                  </a:cubicBezTo>
                  <a:cubicBezTo>
                    <a:pt x="37058" y="52854"/>
                    <a:pt x="41935" y="50746"/>
                    <a:pt x="47719" y="49913"/>
                  </a:cubicBezTo>
                  <a:cubicBezTo>
                    <a:pt x="48518" y="49803"/>
                    <a:pt x="49319" y="49755"/>
                    <a:pt x="50123" y="49755"/>
                  </a:cubicBezTo>
                  <a:cubicBezTo>
                    <a:pt x="55391" y="49755"/>
                    <a:pt x="60770" y="51816"/>
                    <a:pt x="66150" y="51923"/>
                  </a:cubicBezTo>
                  <a:cubicBezTo>
                    <a:pt x="66358" y="51926"/>
                    <a:pt x="66567" y="51928"/>
                    <a:pt x="66776" y="51928"/>
                  </a:cubicBezTo>
                  <a:cubicBezTo>
                    <a:pt x="72264" y="51928"/>
                    <a:pt x="77862" y="50673"/>
                    <a:pt x="82301" y="47462"/>
                  </a:cubicBezTo>
                  <a:cubicBezTo>
                    <a:pt x="92154" y="40355"/>
                    <a:pt x="90242" y="26899"/>
                    <a:pt x="84728" y="17586"/>
                  </a:cubicBezTo>
                  <a:cubicBezTo>
                    <a:pt x="80610" y="10699"/>
                    <a:pt x="73258" y="5454"/>
                    <a:pt x="65537" y="2562"/>
                  </a:cubicBezTo>
                  <a:cubicBezTo>
                    <a:pt x="63577" y="1827"/>
                    <a:pt x="61567" y="1239"/>
                    <a:pt x="59508" y="822"/>
                  </a:cubicBezTo>
                  <a:cubicBezTo>
                    <a:pt x="56872" y="277"/>
                    <a:pt x="54115" y="1"/>
                    <a:pt x="51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5"/>
            <p:cNvSpPr/>
            <p:nvPr/>
          </p:nvSpPr>
          <p:spPr>
            <a:xfrm rot="-5684577">
              <a:off x="535646" y="583186"/>
              <a:ext cx="5478403" cy="6640429"/>
            </a:xfrm>
            <a:custGeom>
              <a:avLst/>
              <a:gdLst/>
              <a:ahLst/>
              <a:cxnLst/>
              <a:rect l="l" t="t" r="r" b="b"/>
              <a:pathLst>
                <a:path w="64851" h="66498" extrusionOk="0">
                  <a:moveTo>
                    <a:pt x="24013" y="0"/>
                  </a:moveTo>
                  <a:cubicBezTo>
                    <a:pt x="23674" y="0"/>
                    <a:pt x="23340" y="12"/>
                    <a:pt x="23014" y="35"/>
                  </a:cubicBezTo>
                  <a:cubicBezTo>
                    <a:pt x="22107" y="108"/>
                    <a:pt x="21200" y="255"/>
                    <a:pt x="20342" y="476"/>
                  </a:cubicBezTo>
                  <a:cubicBezTo>
                    <a:pt x="17426" y="1285"/>
                    <a:pt x="14754" y="2780"/>
                    <a:pt x="12549" y="4838"/>
                  </a:cubicBezTo>
                  <a:cubicBezTo>
                    <a:pt x="6299" y="10500"/>
                    <a:pt x="2892" y="18514"/>
                    <a:pt x="1642" y="26725"/>
                  </a:cubicBezTo>
                  <a:cubicBezTo>
                    <a:pt x="319" y="35376"/>
                    <a:pt x="0" y="43415"/>
                    <a:pt x="4730" y="51037"/>
                  </a:cubicBezTo>
                  <a:cubicBezTo>
                    <a:pt x="8701" y="57434"/>
                    <a:pt x="14877" y="62507"/>
                    <a:pt x="22033" y="64909"/>
                  </a:cubicBezTo>
                  <a:cubicBezTo>
                    <a:pt x="25240" y="65982"/>
                    <a:pt x="28634" y="66498"/>
                    <a:pt x="32050" y="66498"/>
                  </a:cubicBezTo>
                  <a:cubicBezTo>
                    <a:pt x="42133" y="66498"/>
                    <a:pt x="52400" y="62003"/>
                    <a:pt x="58551" y="54076"/>
                  </a:cubicBezTo>
                  <a:cubicBezTo>
                    <a:pt x="62890" y="48464"/>
                    <a:pt x="64850" y="40793"/>
                    <a:pt x="62669" y="34028"/>
                  </a:cubicBezTo>
                  <a:cubicBezTo>
                    <a:pt x="60414" y="27043"/>
                    <a:pt x="54704" y="23588"/>
                    <a:pt x="47915" y="22338"/>
                  </a:cubicBezTo>
                  <a:cubicBezTo>
                    <a:pt x="43993" y="21627"/>
                    <a:pt x="39116" y="21357"/>
                    <a:pt x="36126" y="18367"/>
                  </a:cubicBezTo>
                  <a:cubicBezTo>
                    <a:pt x="34557" y="16799"/>
                    <a:pt x="34018" y="14862"/>
                    <a:pt x="34092" y="12730"/>
                  </a:cubicBezTo>
                  <a:cubicBezTo>
                    <a:pt x="34190" y="9642"/>
                    <a:pt x="34263" y="5745"/>
                    <a:pt x="32205" y="3221"/>
                  </a:cubicBezTo>
                  <a:cubicBezTo>
                    <a:pt x="30292" y="891"/>
                    <a:pt x="26961" y="0"/>
                    <a:pt x="240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25"/>
          <p:cNvSpPr txBox="1">
            <a:spLocks noGrp="1"/>
          </p:cNvSpPr>
          <p:nvPr>
            <p:ph type="title" hasCustomPrompt="1"/>
          </p:nvPr>
        </p:nvSpPr>
        <p:spPr>
          <a:xfrm>
            <a:off x="1527000" y="252250"/>
            <a:ext cx="60900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" name="Google Shape;101;p25"/>
          <p:cNvSpPr txBox="1">
            <a:spLocks noGrp="1"/>
          </p:cNvSpPr>
          <p:nvPr>
            <p:ph type="subTitle" idx="1"/>
          </p:nvPr>
        </p:nvSpPr>
        <p:spPr>
          <a:xfrm>
            <a:off x="1823700" y="2055925"/>
            <a:ext cx="54966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5_1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>
            <a:spLocks noGrp="1"/>
          </p:cNvSpPr>
          <p:nvPr>
            <p:ph type="ctrTitle"/>
          </p:nvPr>
        </p:nvSpPr>
        <p:spPr>
          <a:xfrm>
            <a:off x="722400" y="345918"/>
            <a:ext cx="76992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subTitle" idx="1"/>
          </p:nvPr>
        </p:nvSpPr>
        <p:spPr>
          <a:xfrm>
            <a:off x="790325" y="3380330"/>
            <a:ext cx="18180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subTitle" idx="2"/>
          </p:nvPr>
        </p:nvSpPr>
        <p:spPr>
          <a:xfrm>
            <a:off x="3659341" y="3380330"/>
            <a:ext cx="18180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ctrTitle" idx="3"/>
          </p:nvPr>
        </p:nvSpPr>
        <p:spPr>
          <a:xfrm>
            <a:off x="396592" y="2891350"/>
            <a:ext cx="2619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ctrTitle" idx="4"/>
          </p:nvPr>
        </p:nvSpPr>
        <p:spPr>
          <a:xfrm>
            <a:off x="3265558" y="2891350"/>
            <a:ext cx="2619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subTitle" idx="5"/>
          </p:nvPr>
        </p:nvSpPr>
        <p:spPr>
          <a:xfrm>
            <a:off x="6521887" y="3380330"/>
            <a:ext cx="18180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ctrTitle" idx="6"/>
          </p:nvPr>
        </p:nvSpPr>
        <p:spPr>
          <a:xfrm>
            <a:off x="6128104" y="2891350"/>
            <a:ext cx="2619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15_1_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ctrTitle"/>
          </p:nvPr>
        </p:nvSpPr>
        <p:spPr>
          <a:xfrm>
            <a:off x="722400" y="352982"/>
            <a:ext cx="76992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subTitle" idx="1"/>
          </p:nvPr>
        </p:nvSpPr>
        <p:spPr>
          <a:xfrm>
            <a:off x="792025" y="3413412"/>
            <a:ext cx="1818000" cy="1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subTitle" idx="2"/>
          </p:nvPr>
        </p:nvSpPr>
        <p:spPr>
          <a:xfrm>
            <a:off x="3656288" y="3413412"/>
            <a:ext cx="1818000" cy="1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ctrTitle" idx="3"/>
          </p:nvPr>
        </p:nvSpPr>
        <p:spPr>
          <a:xfrm>
            <a:off x="391375" y="3043750"/>
            <a:ext cx="2619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ctrTitle" idx="4"/>
          </p:nvPr>
        </p:nvSpPr>
        <p:spPr>
          <a:xfrm>
            <a:off x="3255638" y="3043750"/>
            <a:ext cx="2619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ubTitle" idx="5"/>
          </p:nvPr>
        </p:nvSpPr>
        <p:spPr>
          <a:xfrm>
            <a:off x="6520538" y="3413412"/>
            <a:ext cx="1818000" cy="1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ctrTitle" idx="6"/>
          </p:nvPr>
        </p:nvSpPr>
        <p:spPr>
          <a:xfrm>
            <a:off x="6119888" y="3043750"/>
            <a:ext cx="2619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_AND_TWO_COLUMNS_1_3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>
            <a:spLocks noGrp="1"/>
          </p:cNvSpPr>
          <p:nvPr>
            <p:ph type="title"/>
          </p:nvPr>
        </p:nvSpPr>
        <p:spPr>
          <a:xfrm>
            <a:off x="714850" y="347259"/>
            <a:ext cx="7714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subTitle" idx="1"/>
          </p:nvPr>
        </p:nvSpPr>
        <p:spPr>
          <a:xfrm>
            <a:off x="714850" y="2044225"/>
            <a:ext cx="3869400" cy="23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ubTitle" idx="2"/>
          </p:nvPr>
        </p:nvSpPr>
        <p:spPr>
          <a:xfrm>
            <a:off x="4559650" y="2044225"/>
            <a:ext cx="3869400" cy="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ubTitle" idx="3"/>
          </p:nvPr>
        </p:nvSpPr>
        <p:spPr>
          <a:xfrm>
            <a:off x="714850" y="1420550"/>
            <a:ext cx="386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subTitle" idx="4"/>
          </p:nvPr>
        </p:nvSpPr>
        <p:spPr>
          <a:xfrm>
            <a:off x="4559650" y="1420550"/>
            <a:ext cx="386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subTitle" idx="5"/>
          </p:nvPr>
        </p:nvSpPr>
        <p:spPr>
          <a:xfrm>
            <a:off x="4559650" y="3466600"/>
            <a:ext cx="3869400" cy="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subTitle" idx="6"/>
          </p:nvPr>
        </p:nvSpPr>
        <p:spPr>
          <a:xfrm>
            <a:off x="4559650" y="2842927"/>
            <a:ext cx="386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BODY_1_1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1_4_1_2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31"/>
          <p:cNvGrpSpPr/>
          <p:nvPr/>
        </p:nvGrpSpPr>
        <p:grpSpPr>
          <a:xfrm flipH="1">
            <a:off x="-1328218" y="-1729465"/>
            <a:ext cx="11482768" cy="9109629"/>
            <a:chOff x="-829365" y="-1779665"/>
            <a:chExt cx="11482768" cy="9109629"/>
          </a:xfrm>
        </p:grpSpPr>
        <p:sp>
          <p:nvSpPr>
            <p:cNvPr id="130" name="Google Shape;130;p31"/>
            <p:cNvSpPr/>
            <p:nvPr/>
          </p:nvSpPr>
          <p:spPr>
            <a:xfrm>
              <a:off x="7300" y="-50200"/>
              <a:ext cx="5253000" cy="2859900"/>
            </a:xfrm>
            <a:prstGeom prst="rect">
              <a:avLst/>
            </a:pr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1"/>
            <p:cNvSpPr/>
            <p:nvPr/>
          </p:nvSpPr>
          <p:spPr>
            <a:xfrm>
              <a:off x="5080808" y="2299425"/>
              <a:ext cx="4276500" cy="2859900"/>
            </a:xfrm>
            <a:prstGeom prst="rect">
              <a:avLst/>
            </a:pr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1"/>
            <p:cNvSpPr/>
            <p:nvPr/>
          </p:nvSpPr>
          <p:spPr>
            <a:xfrm rot="-5946829" flipH="1">
              <a:off x="270418" y="332518"/>
              <a:ext cx="5780143" cy="7154478"/>
            </a:xfrm>
            <a:custGeom>
              <a:avLst/>
              <a:gdLst/>
              <a:ahLst/>
              <a:cxnLst/>
              <a:rect l="l" t="t" r="r" b="b"/>
              <a:pathLst>
                <a:path w="231200" h="208119" extrusionOk="0">
                  <a:moveTo>
                    <a:pt x="28069" y="0"/>
                  </a:moveTo>
                  <a:cubicBezTo>
                    <a:pt x="24433" y="0"/>
                    <a:pt x="20968" y="625"/>
                    <a:pt x="18026" y="2156"/>
                  </a:cubicBezTo>
                  <a:cubicBezTo>
                    <a:pt x="9778" y="6405"/>
                    <a:pt x="5905" y="16932"/>
                    <a:pt x="4343" y="25461"/>
                  </a:cubicBezTo>
                  <a:cubicBezTo>
                    <a:pt x="1" y="48546"/>
                    <a:pt x="6124" y="72225"/>
                    <a:pt x="6686" y="95717"/>
                  </a:cubicBezTo>
                  <a:cubicBezTo>
                    <a:pt x="7311" y="122770"/>
                    <a:pt x="626" y="150291"/>
                    <a:pt x="6873" y="176625"/>
                  </a:cubicBezTo>
                  <a:cubicBezTo>
                    <a:pt x="8591" y="183873"/>
                    <a:pt x="11528" y="191245"/>
                    <a:pt x="17588" y="195650"/>
                  </a:cubicBezTo>
                  <a:cubicBezTo>
                    <a:pt x="23649" y="200023"/>
                    <a:pt x="31583" y="200523"/>
                    <a:pt x="39080" y="200867"/>
                  </a:cubicBezTo>
                  <a:lnTo>
                    <a:pt x="194087" y="207927"/>
                  </a:lnTo>
                  <a:cubicBezTo>
                    <a:pt x="196216" y="208024"/>
                    <a:pt x="198371" y="208119"/>
                    <a:pt x="200520" y="208119"/>
                  </a:cubicBezTo>
                  <a:cubicBezTo>
                    <a:pt x="205247" y="208119"/>
                    <a:pt x="209941" y="207661"/>
                    <a:pt x="214236" y="205771"/>
                  </a:cubicBezTo>
                  <a:cubicBezTo>
                    <a:pt x="225982" y="200648"/>
                    <a:pt x="231199" y="185247"/>
                    <a:pt x="226826" y="173220"/>
                  </a:cubicBezTo>
                  <a:cubicBezTo>
                    <a:pt x="222452" y="161162"/>
                    <a:pt x="210300" y="152978"/>
                    <a:pt x="197617" y="151103"/>
                  </a:cubicBezTo>
                  <a:cubicBezTo>
                    <a:pt x="194343" y="150629"/>
                    <a:pt x="191043" y="150518"/>
                    <a:pt x="187736" y="150518"/>
                  </a:cubicBezTo>
                  <a:cubicBezTo>
                    <a:pt x="184826" y="150518"/>
                    <a:pt x="181911" y="150604"/>
                    <a:pt x="179000" y="150604"/>
                  </a:cubicBezTo>
                  <a:cubicBezTo>
                    <a:pt x="176065" y="150604"/>
                    <a:pt x="173135" y="150516"/>
                    <a:pt x="170221" y="150166"/>
                  </a:cubicBezTo>
                  <a:cubicBezTo>
                    <a:pt x="157975" y="148729"/>
                    <a:pt x="148260" y="141513"/>
                    <a:pt x="147698" y="128705"/>
                  </a:cubicBezTo>
                  <a:cubicBezTo>
                    <a:pt x="147385" y="121832"/>
                    <a:pt x="147417" y="115022"/>
                    <a:pt x="141169" y="110774"/>
                  </a:cubicBezTo>
                  <a:cubicBezTo>
                    <a:pt x="136546" y="107650"/>
                    <a:pt x="130610" y="106900"/>
                    <a:pt x="125175" y="106307"/>
                  </a:cubicBezTo>
                  <a:cubicBezTo>
                    <a:pt x="115834" y="105307"/>
                    <a:pt x="107618" y="103433"/>
                    <a:pt x="105338" y="93530"/>
                  </a:cubicBezTo>
                  <a:cubicBezTo>
                    <a:pt x="103245" y="84502"/>
                    <a:pt x="106837" y="73100"/>
                    <a:pt x="98809" y="66196"/>
                  </a:cubicBezTo>
                  <a:cubicBezTo>
                    <a:pt x="91562" y="59980"/>
                    <a:pt x="81440" y="60885"/>
                    <a:pt x="72881" y="57824"/>
                  </a:cubicBezTo>
                  <a:cubicBezTo>
                    <a:pt x="64852" y="54950"/>
                    <a:pt x="59542" y="47578"/>
                    <a:pt x="58449" y="39237"/>
                  </a:cubicBezTo>
                  <a:cubicBezTo>
                    <a:pt x="58324" y="38362"/>
                    <a:pt x="58230" y="37456"/>
                    <a:pt x="58230" y="36550"/>
                  </a:cubicBezTo>
                  <a:cubicBezTo>
                    <a:pt x="58074" y="28959"/>
                    <a:pt x="62416" y="20181"/>
                    <a:pt x="58605" y="13028"/>
                  </a:cubicBezTo>
                  <a:cubicBezTo>
                    <a:pt x="56824" y="9623"/>
                    <a:pt x="53419" y="7373"/>
                    <a:pt x="49952" y="5655"/>
                  </a:cubicBezTo>
                  <a:cubicBezTo>
                    <a:pt x="44090" y="2756"/>
                    <a:pt x="35704" y="0"/>
                    <a:pt x="28069" y="0"/>
                  </a:cubicBezTo>
                  <a:close/>
                </a:path>
              </a:pathLst>
            </a:cu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1"/>
            <p:cNvSpPr/>
            <p:nvPr/>
          </p:nvSpPr>
          <p:spPr>
            <a:xfrm rot="-877527">
              <a:off x="4287898" y="-1137092"/>
              <a:ext cx="5780017" cy="5379285"/>
            </a:xfrm>
            <a:custGeom>
              <a:avLst/>
              <a:gdLst/>
              <a:ahLst/>
              <a:cxnLst/>
              <a:rect l="l" t="t" r="r" b="b"/>
              <a:pathLst>
                <a:path w="231200" h="208119" extrusionOk="0">
                  <a:moveTo>
                    <a:pt x="28069" y="0"/>
                  </a:moveTo>
                  <a:cubicBezTo>
                    <a:pt x="24433" y="0"/>
                    <a:pt x="20968" y="625"/>
                    <a:pt x="18026" y="2156"/>
                  </a:cubicBezTo>
                  <a:cubicBezTo>
                    <a:pt x="9778" y="6405"/>
                    <a:pt x="5905" y="16932"/>
                    <a:pt x="4343" y="25461"/>
                  </a:cubicBezTo>
                  <a:cubicBezTo>
                    <a:pt x="1" y="48546"/>
                    <a:pt x="6124" y="72225"/>
                    <a:pt x="6686" y="95717"/>
                  </a:cubicBezTo>
                  <a:cubicBezTo>
                    <a:pt x="7311" y="122770"/>
                    <a:pt x="626" y="150291"/>
                    <a:pt x="6873" y="176625"/>
                  </a:cubicBezTo>
                  <a:cubicBezTo>
                    <a:pt x="8591" y="183873"/>
                    <a:pt x="11528" y="191245"/>
                    <a:pt x="17588" y="195650"/>
                  </a:cubicBezTo>
                  <a:cubicBezTo>
                    <a:pt x="23649" y="200023"/>
                    <a:pt x="31583" y="200523"/>
                    <a:pt x="39080" y="200867"/>
                  </a:cubicBezTo>
                  <a:lnTo>
                    <a:pt x="194087" y="207927"/>
                  </a:lnTo>
                  <a:cubicBezTo>
                    <a:pt x="196216" y="208024"/>
                    <a:pt x="198371" y="208119"/>
                    <a:pt x="200520" y="208119"/>
                  </a:cubicBezTo>
                  <a:cubicBezTo>
                    <a:pt x="205247" y="208119"/>
                    <a:pt x="209941" y="207661"/>
                    <a:pt x="214236" y="205771"/>
                  </a:cubicBezTo>
                  <a:cubicBezTo>
                    <a:pt x="225982" y="200648"/>
                    <a:pt x="231199" y="185247"/>
                    <a:pt x="226826" y="173220"/>
                  </a:cubicBezTo>
                  <a:cubicBezTo>
                    <a:pt x="222452" y="161162"/>
                    <a:pt x="210300" y="152978"/>
                    <a:pt x="197617" y="151103"/>
                  </a:cubicBezTo>
                  <a:cubicBezTo>
                    <a:pt x="194343" y="150629"/>
                    <a:pt x="191043" y="150518"/>
                    <a:pt x="187736" y="150518"/>
                  </a:cubicBezTo>
                  <a:cubicBezTo>
                    <a:pt x="184826" y="150518"/>
                    <a:pt x="181911" y="150604"/>
                    <a:pt x="179000" y="150604"/>
                  </a:cubicBezTo>
                  <a:cubicBezTo>
                    <a:pt x="176065" y="150604"/>
                    <a:pt x="173135" y="150516"/>
                    <a:pt x="170221" y="150166"/>
                  </a:cubicBezTo>
                  <a:cubicBezTo>
                    <a:pt x="157975" y="148729"/>
                    <a:pt x="148260" y="141513"/>
                    <a:pt x="147698" y="128705"/>
                  </a:cubicBezTo>
                  <a:cubicBezTo>
                    <a:pt x="147385" y="121832"/>
                    <a:pt x="147417" y="115022"/>
                    <a:pt x="141169" y="110774"/>
                  </a:cubicBezTo>
                  <a:cubicBezTo>
                    <a:pt x="136546" y="107650"/>
                    <a:pt x="130610" y="106900"/>
                    <a:pt x="125175" y="106307"/>
                  </a:cubicBezTo>
                  <a:cubicBezTo>
                    <a:pt x="115834" y="105307"/>
                    <a:pt x="107618" y="103433"/>
                    <a:pt x="105338" y="93530"/>
                  </a:cubicBezTo>
                  <a:cubicBezTo>
                    <a:pt x="103245" y="84502"/>
                    <a:pt x="106837" y="73100"/>
                    <a:pt x="98809" y="66196"/>
                  </a:cubicBezTo>
                  <a:cubicBezTo>
                    <a:pt x="91562" y="59980"/>
                    <a:pt x="81440" y="60885"/>
                    <a:pt x="72881" y="57824"/>
                  </a:cubicBezTo>
                  <a:cubicBezTo>
                    <a:pt x="64852" y="54950"/>
                    <a:pt x="59542" y="47578"/>
                    <a:pt x="58449" y="39237"/>
                  </a:cubicBezTo>
                  <a:cubicBezTo>
                    <a:pt x="58324" y="38362"/>
                    <a:pt x="58230" y="37456"/>
                    <a:pt x="58230" y="36550"/>
                  </a:cubicBezTo>
                  <a:cubicBezTo>
                    <a:pt x="58074" y="28959"/>
                    <a:pt x="62416" y="20181"/>
                    <a:pt x="58605" y="13028"/>
                  </a:cubicBezTo>
                  <a:cubicBezTo>
                    <a:pt x="56824" y="9623"/>
                    <a:pt x="53419" y="7373"/>
                    <a:pt x="49952" y="5655"/>
                  </a:cubicBezTo>
                  <a:cubicBezTo>
                    <a:pt x="44090" y="2756"/>
                    <a:pt x="35704" y="0"/>
                    <a:pt x="28069" y="0"/>
                  </a:cubicBezTo>
                  <a:close/>
                </a:path>
              </a:pathLst>
            </a:cu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16"/>
          <p:cNvGrpSpPr/>
          <p:nvPr/>
        </p:nvGrpSpPr>
        <p:grpSpPr>
          <a:xfrm>
            <a:off x="1314400" y="-560224"/>
            <a:ext cx="6187220" cy="6503415"/>
            <a:chOff x="1314400" y="-560224"/>
            <a:chExt cx="6187220" cy="6503415"/>
          </a:xfrm>
        </p:grpSpPr>
        <p:sp>
          <p:nvSpPr>
            <p:cNvPr id="20" name="Google Shape;20;p16"/>
            <p:cNvSpPr/>
            <p:nvPr/>
          </p:nvSpPr>
          <p:spPr>
            <a:xfrm>
              <a:off x="1314400" y="-560224"/>
              <a:ext cx="6187220" cy="4648639"/>
            </a:xfrm>
            <a:custGeom>
              <a:avLst/>
              <a:gdLst/>
              <a:ahLst/>
              <a:cxnLst/>
              <a:rect l="l" t="t" r="r" b="b"/>
              <a:pathLst>
                <a:path w="92154" h="69238" extrusionOk="0">
                  <a:moveTo>
                    <a:pt x="51326" y="1"/>
                  </a:moveTo>
                  <a:cubicBezTo>
                    <a:pt x="40580" y="1"/>
                    <a:pt x="29377" y="4098"/>
                    <a:pt x="22917" y="12660"/>
                  </a:cubicBezTo>
                  <a:cubicBezTo>
                    <a:pt x="18995" y="17807"/>
                    <a:pt x="16593" y="23909"/>
                    <a:pt x="14216" y="29914"/>
                  </a:cubicBezTo>
                  <a:cubicBezTo>
                    <a:pt x="12378" y="34571"/>
                    <a:pt x="10540" y="39276"/>
                    <a:pt x="7991" y="43590"/>
                  </a:cubicBezTo>
                  <a:cubicBezTo>
                    <a:pt x="5687" y="47462"/>
                    <a:pt x="2599" y="50942"/>
                    <a:pt x="1104" y="55256"/>
                  </a:cubicBezTo>
                  <a:cubicBezTo>
                    <a:pt x="197" y="57903"/>
                    <a:pt x="1" y="60918"/>
                    <a:pt x="1177" y="63442"/>
                  </a:cubicBezTo>
                  <a:cubicBezTo>
                    <a:pt x="2525" y="66358"/>
                    <a:pt x="5515" y="68270"/>
                    <a:pt x="8677" y="68907"/>
                  </a:cubicBezTo>
                  <a:cubicBezTo>
                    <a:pt x="9812" y="69133"/>
                    <a:pt x="10904" y="69238"/>
                    <a:pt x="11957" y="69238"/>
                  </a:cubicBezTo>
                  <a:cubicBezTo>
                    <a:pt x="20522" y="69238"/>
                    <a:pt x="26538" y="62297"/>
                    <a:pt x="32671" y="56776"/>
                  </a:cubicBezTo>
                  <a:cubicBezTo>
                    <a:pt x="37058" y="52854"/>
                    <a:pt x="41935" y="50746"/>
                    <a:pt x="47719" y="49913"/>
                  </a:cubicBezTo>
                  <a:cubicBezTo>
                    <a:pt x="48518" y="49803"/>
                    <a:pt x="49319" y="49755"/>
                    <a:pt x="50123" y="49755"/>
                  </a:cubicBezTo>
                  <a:cubicBezTo>
                    <a:pt x="55391" y="49755"/>
                    <a:pt x="60770" y="51816"/>
                    <a:pt x="66150" y="51923"/>
                  </a:cubicBezTo>
                  <a:cubicBezTo>
                    <a:pt x="66358" y="51926"/>
                    <a:pt x="66567" y="51928"/>
                    <a:pt x="66776" y="51928"/>
                  </a:cubicBezTo>
                  <a:cubicBezTo>
                    <a:pt x="72264" y="51928"/>
                    <a:pt x="77862" y="50673"/>
                    <a:pt x="82301" y="47462"/>
                  </a:cubicBezTo>
                  <a:cubicBezTo>
                    <a:pt x="92154" y="40355"/>
                    <a:pt x="90242" y="26899"/>
                    <a:pt x="84728" y="17586"/>
                  </a:cubicBezTo>
                  <a:cubicBezTo>
                    <a:pt x="80610" y="10699"/>
                    <a:pt x="73258" y="5454"/>
                    <a:pt x="65537" y="2562"/>
                  </a:cubicBezTo>
                  <a:cubicBezTo>
                    <a:pt x="63577" y="1827"/>
                    <a:pt x="61567" y="1239"/>
                    <a:pt x="59508" y="822"/>
                  </a:cubicBezTo>
                  <a:cubicBezTo>
                    <a:pt x="56872" y="277"/>
                    <a:pt x="54115" y="1"/>
                    <a:pt x="51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6"/>
            <p:cNvSpPr/>
            <p:nvPr/>
          </p:nvSpPr>
          <p:spPr>
            <a:xfrm rot="-4553945">
              <a:off x="2629005" y="1055496"/>
              <a:ext cx="4354133" cy="4464714"/>
            </a:xfrm>
            <a:custGeom>
              <a:avLst/>
              <a:gdLst/>
              <a:ahLst/>
              <a:cxnLst/>
              <a:rect l="l" t="t" r="r" b="b"/>
              <a:pathLst>
                <a:path w="64851" h="66498" extrusionOk="0">
                  <a:moveTo>
                    <a:pt x="24013" y="0"/>
                  </a:moveTo>
                  <a:cubicBezTo>
                    <a:pt x="23674" y="0"/>
                    <a:pt x="23340" y="12"/>
                    <a:pt x="23014" y="35"/>
                  </a:cubicBezTo>
                  <a:cubicBezTo>
                    <a:pt x="22107" y="108"/>
                    <a:pt x="21200" y="255"/>
                    <a:pt x="20342" y="476"/>
                  </a:cubicBezTo>
                  <a:cubicBezTo>
                    <a:pt x="17426" y="1285"/>
                    <a:pt x="14754" y="2780"/>
                    <a:pt x="12549" y="4838"/>
                  </a:cubicBezTo>
                  <a:cubicBezTo>
                    <a:pt x="6299" y="10500"/>
                    <a:pt x="2892" y="18514"/>
                    <a:pt x="1642" y="26725"/>
                  </a:cubicBezTo>
                  <a:cubicBezTo>
                    <a:pt x="319" y="35376"/>
                    <a:pt x="0" y="43415"/>
                    <a:pt x="4730" y="51037"/>
                  </a:cubicBezTo>
                  <a:cubicBezTo>
                    <a:pt x="8701" y="57434"/>
                    <a:pt x="14877" y="62507"/>
                    <a:pt x="22033" y="64909"/>
                  </a:cubicBezTo>
                  <a:cubicBezTo>
                    <a:pt x="25240" y="65982"/>
                    <a:pt x="28634" y="66498"/>
                    <a:pt x="32050" y="66498"/>
                  </a:cubicBezTo>
                  <a:cubicBezTo>
                    <a:pt x="42133" y="66498"/>
                    <a:pt x="52400" y="62003"/>
                    <a:pt x="58551" y="54076"/>
                  </a:cubicBezTo>
                  <a:cubicBezTo>
                    <a:pt x="62890" y="48464"/>
                    <a:pt x="64850" y="40793"/>
                    <a:pt x="62669" y="34028"/>
                  </a:cubicBezTo>
                  <a:cubicBezTo>
                    <a:pt x="60414" y="27043"/>
                    <a:pt x="54704" y="23588"/>
                    <a:pt x="47915" y="22338"/>
                  </a:cubicBezTo>
                  <a:cubicBezTo>
                    <a:pt x="43993" y="21627"/>
                    <a:pt x="39116" y="21357"/>
                    <a:pt x="36126" y="18367"/>
                  </a:cubicBezTo>
                  <a:cubicBezTo>
                    <a:pt x="34557" y="16799"/>
                    <a:pt x="34018" y="14862"/>
                    <a:pt x="34092" y="12730"/>
                  </a:cubicBezTo>
                  <a:cubicBezTo>
                    <a:pt x="34190" y="9642"/>
                    <a:pt x="34263" y="5745"/>
                    <a:pt x="32205" y="3221"/>
                  </a:cubicBezTo>
                  <a:cubicBezTo>
                    <a:pt x="30292" y="891"/>
                    <a:pt x="26961" y="0"/>
                    <a:pt x="240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2560350" y="2503200"/>
            <a:ext cx="4023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title" idx="2"/>
          </p:nvPr>
        </p:nvSpPr>
        <p:spPr>
          <a:xfrm>
            <a:off x="2890950" y="767353"/>
            <a:ext cx="3362100" cy="1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ubTitle" idx="1"/>
          </p:nvPr>
        </p:nvSpPr>
        <p:spPr>
          <a:xfrm>
            <a:off x="2944800" y="3345000"/>
            <a:ext cx="32544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7"/>
          <p:cNvGrpSpPr/>
          <p:nvPr/>
        </p:nvGrpSpPr>
        <p:grpSpPr>
          <a:xfrm rot="2984506">
            <a:off x="563245" y="-1131649"/>
            <a:ext cx="7624168" cy="7021900"/>
            <a:chOff x="-284894" y="-326575"/>
            <a:chExt cx="7624564" cy="7022265"/>
          </a:xfrm>
        </p:grpSpPr>
        <p:sp>
          <p:nvSpPr>
            <p:cNvPr id="27" name="Google Shape;27;p17"/>
            <p:cNvSpPr/>
            <p:nvPr/>
          </p:nvSpPr>
          <p:spPr>
            <a:xfrm>
              <a:off x="1152450" y="-326575"/>
              <a:ext cx="6187220" cy="4648639"/>
            </a:xfrm>
            <a:custGeom>
              <a:avLst/>
              <a:gdLst/>
              <a:ahLst/>
              <a:cxnLst/>
              <a:rect l="l" t="t" r="r" b="b"/>
              <a:pathLst>
                <a:path w="92154" h="69238" extrusionOk="0">
                  <a:moveTo>
                    <a:pt x="51326" y="1"/>
                  </a:moveTo>
                  <a:cubicBezTo>
                    <a:pt x="40580" y="1"/>
                    <a:pt x="29377" y="4098"/>
                    <a:pt x="22917" y="12660"/>
                  </a:cubicBezTo>
                  <a:cubicBezTo>
                    <a:pt x="18995" y="17807"/>
                    <a:pt x="16593" y="23909"/>
                    <a:pt x="14216" y="29914"/>
                  </a:cubicBezTo>
                  <a:cubicBezTo>
                    <a:pt x="12378" y="34571"/>
                    <a:pt x="10540" y="39276"/>
                    <a:pt x="7991" y="43590"/>
                  </a:cubicBezTo>
                  <a:cubicBezTo>
                    <a:pt x="5687" y="47462"/>
                    <a:pt x="2599" y="50942"/>
                    <a:pt x="1104" y="55256"/>
                  </a:cubicBezTo>
                  <a:cubicBezTo>
                    <a:pt x="197" y="57903"/>
                    <a:pt x="1" y="60918"/>
                    <a:pt x="1177" y="63442"/>
                  </a:cubicBezTo>
                  <a:cubicBezTo>
                    <a:pt x="2525" y="66358"/>
                    <a:pt x="5515" y="68270"/>
                    <a:pt x="8677" y="68907"/>
                  </a:cubicBezTo>
                  <a:cubicBezTo>
                    <a:pt x="9812" y="69133"/>
                    <a:pt x="10904" y="69238"/>
                    <a:pt x="11957" y="69238"/>
                  </a:cubicBezTo>
                  <a:cubicBezTo>
                    <a:pt x="20522" y="69238"/>
                    <a:pt x="26538" y="62297"/>
                    <a:pt x="32671" y="56776"/>
                  </a:cubicBezTo>
                  <a:cubicBezTo>
                    <a:pt x="37058" y="52854"/>
                    <a:pt x="41935" y="50746"/>
                    <a:pt x="47719" y="49913"/>
                  </a:cubicBezTo>
                  <a:cubicBezTo>
                    <a:pt x="48518" y="49803"/>
                    <a:pt x="49319" y="49755"/>
                    <a:pt x="50123" y="49755"/>
                  </a:cubicBezTo>
                  <a:cubicBezTo>
                    <a:pt x="55391" y="49755"/>
                    <a:pt x="60770" y="51816"/>
                    <a:pt x="66150" y="51923"/>
                  </a:cubicBezTo>
                  <a:cubicBezTo>
                    <a:pt x="66358" y="51926"/>
                    <a:pt x="66567" y="51928"/>
                    <a:pt x="66776" y="51928"/>
                  </a:cubicBezTo>
                  <a:cubicBezTo>
                    <a:pt x="72264" y="51928"/>
                    <a:pt x="77862" y="50673"/>
                    <a:pt x="82301" y="47462"/>
                  </a:cubicBezTo>
                  <a:cubicBezTo>
                    <a:pt x="92154" y="40355"/>
                    <a:pt x="90242" y="26899"/>
                    <a:pt x="84728" y="17586"/>
                  </a:cubicBezTo>
                  <a:cubicBezTo>
                    <a:pt x="80610" y="10699"/>
                    <a:pt x="73258" y="5454"/>
                    <a:pt x="65537" y="2562"/>
                  </a:cubicBezTo>
                  <a:cubicBezTo>
                    <a:pt x="63577" y="1827"/>
                    <a:pt x="61567" y="1239"/>
                    <a:pt x="59508" y="822"/>
                  </a:cubicBezTo>
                  <a:cubicBezTo>
                    <a:pt x="56872" y="277"/>
                    <a:pt x="54115" y="1"/>
                    <a:pt x="51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7"/>
            <p:cNvSpPr/>
            <p:nvPr/>
          </p:nvSpPr>
          <p:spPr>
            <a:xfrm rot="-5684577">
              <a:off x="147416" y="766382"/>
              <a:ext cx="5478403" cy="5910277"/>
            </a:xfrm>
            <a:custGeom>
              <a:avLst/>
              <a:gdLst/>
              <a:ahLst/>
              <a:cxnLst/>
              <a:rect l="l" t="t" r="r" b="b"/>
              <a:pathLst>
                <a:path w="64851" h="66498" extrusionOk="0">
                  <a:moveTo>
                    <a:pt x="24013" y="0"/>
                  </a:moveTo>
                  <a:cubicBezTo>
                    <a:pt x="23674" y="0"/>
                    <a:pt x="23340" y="12"/>
                    <a:pt x="23014" y="35"/>
                  </a:cubicBezTo>
                  <a:cubicBezTo>
                    <a:pt x="22107" y="108"/>
                    <a:pt x="21200" y="255"/>
                    <a:pt x="20342" y="476"/>
                  </a:cubicBezTo>
                  <a:cubicBezTo>
                    <a:pt x="17426" y="1285"/>
                    <a:pt x="14754" y="2780"/>
                    <a:pt x="12549" y="4838"/>
                  </a:cubicBezTo>
                  <a:cubicBezTo>
                    <a:pt x="6299" y="10500"/>
                    <a:pt x="2892" y="18514"/>
                    <a:pt x="1642" y="26725"/>
                  </a:cubicBezTo>
                  <a:cubicBezTo>
                    <a:pt x="319" y="35376"/>
                    <a:pt x="0" y="43415"/>
                    <a:pt x="4730" y="51037"/>
                  </a:cubicBezTo>
                  <a:cubicBezTo>
                    <a:pt x="8701" y="57434"/>
                    <a:pt x="14877" y="62507"/>
                    <a:pt x="22033" y="64909"/>
                  </a:cubicBezTo>
                  <a:cubicBezTo>
                    <a:pt x="25240" y="65982"/>
                    <a:pt x="28634" y="66498"/>
                    <a:pt x="32050" y="66498"/>
                  </a:cubicBezTo>
                  <a:cubicBezTo>
                    <a:pt x="42133" y="66498"/>
                    <a:pt x="52400" y="62003"/>
                    <a:pt x="58551" y="54076"/>
                  </a:cubicBezTo>
                  <a:cubicBezTo>
                    <a:pt x="62890" y="48464"/>
                    <a:pt x="64850" y="40793"/>
                    <a:pt x="62669" y="34028"/>
                  </a:cubicBezTo>
                  <a:cubicBezTo>
                    <a:pt x="60414" y="27043"/>
                    <a:pt x="54704" y="23588"/>
                    <a:pt x="47915" y="22338"/>
                  </a:cubicBezTo>
                  <a:cubicBezTo>
                    <a:pt x="43993" y="21627"/>
                    <a:pt x="39116" y="21357"/>
                    <a:pt x="36126" y="18367"/>
                  </a:cubicBezTo>
                  <a:cubicBezTo>
                    <a:pt x="34557" y="16799"/>
                    <a:pt x="34018" y="14862"/>
                    <a:pt x="34092" y="12730"/>
                  </a:cubicBezTo>
                  <a:cubicBezTo>
                    <a:pt x="34190" y="9642"/>
                    <a:pt x="34263" y="5745"/>
                    <a:pt x="32205" y="3221"/>
                  </a:cubicBezTo>
                  <a:cubicBezTo>
                    <a:pt x="30292" y="891"/>
                    <a:pt x="26961" y="0"/>
                    <a:pt x="240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826075" y="1112800"/>
            <a:ext cx="7491900" cy="25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18"/>
          <p:cNvGrpSpPr/>
          <p:nvPr/>
        </p:nvGrpSpPr>
        <p:grpSpPr>
          <a:xfrm>
            <a:off x="951211" y="-1189555"/>
            <a:ext cx="6897824" cy="7403620"/>
            <a:chOff x="1123080" y="-1399488"/>
            <a:chExt cx="6897824" cy="7403620"/>
          </a:xfrm>
        </p:grpSpPr>
        <p:sp>
          <p:nvSpPr>
            <p:cNvPr id="32" name="Google Shape;32;p18"/>
            <p:cNvSpPr/>
            <p:nvPr/>
          </p:nvSpPr>
          <p:spPr>
            <a:xfrm rot="10202673">
              <a:off x="1478337" y="-899649"/>
              <a:ext cx="6187310" cy="4648707"/>
            </a:xfrm>
            <a:custGeom>
              <a:avLst/>
              <a:gdLst/>
              <a:ahLst/>
              <a:cxnLst/>
              <a:rect l="l" t="t" r="r" b="b"/>
              <a:pathLst>
                <a:path w="92154" h="69238" extrusionOk="0">
                  <a:moveTo>
                    <a:pt x="51326" y="1"/>
                  </a:moveTo>
                  <a:cubicBezTo>
                    <a:pt x="40580" y="1"/>
                    <a:pt x="29377" y="4098"/>
                    <a:pt x="22917" y="12660"/>
                  </a:cubicBezTo>
                  <a:cubicBezTo>
                    <a:pt x="18995" y="17807"/>
                    <a:pt x="16593" y="23909"/>
                    <a:pt x="14216" y="29914"/>
                  </a:cubicBezTo>
                  <a:cubicBezTo>
                    <a:pt x="12378" y="34571"/>
                    <a:pt x="10540" y="39276"/>
                    <a:pt x="7991" y="43590"/>
                  </a:cubicBezTo>
                  <a:cubicBezTo>
                    <a:pt x="5687" y="47462"/>
                    <a:pt x="2599" y="50942"/>
                    <a:pt x="1104" y="55256"/>
                  </a:cubicBezTo>
                  <a:cubicBezTo>
                    <a:pt x="197" y="57903"/>
                    <a:pt x="1" y="60918"/>
                    <a:pt x="1177" y="63442"/>
                  </a:cubicBezTo>
                  <a:cubicBezTo>
                    <a:pt x="2525" y="66358"/>
                    <a:pt x="5515" y="68270"/>
                    <a:pt x="8677" y="68907"/>
                  </a:cubicBezTo>
                  <a:cubicBezTo>
                    <a:pt x="9812" y="69133"/>
                    <a:pt x="10904" y="69238"/>
                    <a:pt x="11957" y="69238"/>
                  </a:cubicBezTo>
                  <a:cubicBezTo>
                    <a:pt x="20522" y="69238"/>
                    <a:pt x="26538" y="62297"/>
                    <a:pt x="32671" y="56776"/>
                  </a:cubicBezTo>
                  <a:cubicBezTo>
                    <a:pt x="37058" y="52854"/>
                    <a:pt x="41935" y="50746"/>
                    <a:pt x="47719" y="49913"/>
                  </a:cubicBezTo>
                  <a:cubicBezTo>
                    <a:pt x="48518" y="49803"/>
                    <a:pt x="49319" y="49755"/>
                    <a:pt x="50123" y="49755"/>
                  </a:cubicBezTo>
                  <a:cubicBezTo>
                    <a:pt x="55391" y="49755"/>
                    <a:pt x="60770" y="51816"/>
                    <a:pt x="66150" y="51923"/>
                  </a:cubicBezTo>
                  <a:cubicBezTo>
                    <a:pt x="66358" y="51926"/>
                    <a:pt x="66567" y="51928"/>
                    <a:pt x="66776" y="51928"/>
                  </a:cubicBezTo>
                  <a:cubicBezTo>
                    <a:pt x="72264" y="51928"/>
                    <a:pt x="77862" y="50673"/>
                    <a:pt x="82301" y="47462"/>
                  </a:cubicBezTo>
                  <a:cubicBezTo>
                    <a:pt x="92154" y="40355"/>
                    <a:pt x="90242" y="26899"/>
                    <a:pt x="84728" y="17586"/>
                  </a:cubicBezTo>
                  <a:cubicBezTo>
                    <a:pt x="80610" y="10699"/>
                    <a:pt x="73258" y="5454"/>
                    <a:pt x="65537" y="2562"/>
                  </a:cubicBezTo>
                  <a:cubicBezTo>
                    <a:pt x="63577" y="1827"/>
                    <a:pt x="61567" y="1239"/>
                    <a:pt x="59508" y="822"/>
                  </a:cubicBezTo>
                  <a:cubicBezTo>
                    <a:pt x="56872" y="277"/>
                    <a:pt x="54115" y="1"/>
                    <a:pt x="51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 rot="6378316">
              <a:off x="2629037" y="1055537"/>
              <a:ext cx="4354123" cy="4464704"/>
            </a:xfrm>
            <a:custGeom>
              <a:avLst/>
              <a:gdLst/>
              <a:ahLst/>
              <a:cxnLst/>
              <a:rect l="l" t="t" r="r" b="b"/>
              <a:pathLst>
                <a:path w="64851" h="66498" extrusionOk="0">
                  <a:moveTo>
                    <a:pt x="24013" y="0"/>
                  </a:moveTo>
                  <a:cubicBezTo>
                    <a:pt x="23674" y="0"/>
                    <a:pt x="23340" y="12"/>
                    <a:pt x="23014" y="35"/>
                  </a:cubicBezTo>
                  <a:cubicBezTo>
                    <a:pt x="22107" y="108"/>
                    <a:pt x="21200" y="255"/>
                    <a:pt x="20342" y="476"/>
                  </a:cubicBezTo>
                  <a:cubicBezTo>
                    <a:pt x="17426" y="1285"/>
                    <a:pt x="14754" y="2780"/>
                    <a:pt x="12549" y="4838"/>
                  </a:cubicBezTo>
                  <a:cubicBezTo>
                    <a:pt x="6299" y="10500"/>
                    <a:pt x="2892" y="18514"/>
                    <a:pt x="1642" y="26725"/>
                  </a:cubicBezTo>
                  <a:cubicBezTo>
                    <a:pt x="319" y="35376"/>
                    <a:pt x="0" y="43415"/>
                    <a:pt x="4730" y="51037"/>
                  </a:cubicBezTo>
                  <a:cubicBezTo>
                    <a:pt x="8701" y="57434"/>
                    <a:pt x="14877" y="62507"/>
                    <a:pt x="22033" y="64909"/>
                  </a:cubicBezTo>
                  <a:cubicBezTo>
                    <a:pt x="25240" y="65982"/>
                    <a:pt x="28634" y="66498"/>
                    <a:pt x="32050" y="66498"/>
                  </a:cubicBezTo>
                  <a:cubicBezTo>
                    <a:pt x="42133" y="66498"/>
                    <a:pt x="52400" y="62003"/>
                    <a:pt x="58551" y="54076"/>
                  </a:cubicBezTo>
                  <a:cubicBezTo>
                    <a:pt x="62890" y="48464"/>
                    <a:pt x="64850" y="40793"/>
                    <a:pt x="62669" y="34028"/>
                  </a:cubicBezTo>
                  <a:cubicBezTo>
                    <a:pt x="60414" y="27043"/>
                    <a:pt x="54704" y="23588"/>
                    <a:pt x="47915" y="22338"/>
                  </a:cubicBezTo>
                  <a:cubicBezTo>
                    <a:pt x="43993" y="21627"/>
                    <a:pt x="39116" y="21357"/>
                    <a:pt x="36126" y="18367"/>
                  </a:cubicBezTo>
                  <a:cubicBezTo>
                    <a:pt x="34557" y="16799"/>
                    <a:pt x="34018" y="14862"/>
                    <a:pt x="34092" y="12730"/>
                  </a:cubicBezTo>
                  <a:cubicBezTo>
                    <a:pt x="34190" y="9642"/>
                    <a:pt x="34263" y="5745"/>
                    <a:pt x="32205" y="3221"/>
                  </a:cubicBezTo>
                  <a:cubicBezTo>
                    <a:pt x="30292" y="891"/>
                    <a:pt x="26961" y="0"/>
                    <a:pt x="240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2877456" y="2489508"/>
            <a:ext cx="4023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title" idx="2"/>
          </p:nvPr>
        </p:nvSpPr>
        <p:spPr>
          <a:xfrm>
            <a:off x="2877456" y="753661"/>
            <a:ext cx="3362100" cy="1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ubTitle" idx="1"/>
          </p:nvPr>
        </p:nvSpPr>
        <p:spPr>
          <a:xfrm>
            <a:off x="2877456" y="3331308"/>
            <a:ext cx="32544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19"/>
          <p:cNvGrpSpPr/>
          <p:nvPr/>
        </p:nvGrpSpPr>
        <p:grpSpPr>
          <a:xfrm flipH="1">
            <a:off x="-1055534" y="-465832"/>
            <a:ext cx="10400642" cy="6075181"/>
            <a:chOff x="-210773" y="-447831"/>
            <a:chExt cx="10260079" cy="6075181"/>
          </a:xfrm>
        </p:grpSpPr>
        <p:sp>
          <p:nvSpPr>
            <p:cNvPr id="39" name="Google Shape;39;p19"/>
            <p:cNvSpPr/>
            <p:nvPr/>
          </p:nvSpPr>
          <p:spPr>
            <a:xfrm flipH="1">
              <a:off x="679050" y="0"/>
              <a:ext cx="7785900" cy="5166300"/>
            </a:xfrm>
            <a:prstGeom prst="parallelogram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9"/>
            <p:cNvSpPr/>
            <p:nvPr/>
          </p:nvSpPr>
          <p:spPr>
            <a:xfrm rot="-1035190" flipH="1">
              <a:off x="7479171" y="-303631"/>
              <a:ext cx="1800831" cy="5460787"/>
            </a:xfrm>
            <a:custGeom>
              <a:avLst/>
              <a:gdLst/>
              <a:ahLst/>
              <a:cxnLst/>
              <a:rect l="l" t="t" r="r" b="b"/>
              <a:pathLst>
                <a:path w="45612" h="119148" extrusionOk="0">
                  <a:moveTo>
                    <a:pt x="10588" y="0"/>
                  </a:moveTo>
                  <a:cubicBezTo>
                    <a:pt x="10398" y="0"/>
                    <a:pt x="10211" y="16"/>
                    <a:pt x="10024" y="59"/>
                  </a:cubicBezTo>
                  <a:cubicBezTo>
                    <a:pt x="3579" y="1456"/>
                    <a:pt x="417" y="10573"/>
                    <a:pt x="245" y="16333"/>
                  </a:cubicBezTo>
                  <a:cubicBezTo>
                    <a:pt x="0" y="25671"/>
                    <a:pt x="5637" y="31724"/>
                    <a:pt x="12990" y="36528"/>
                  </a:cubicBezTo>
                  <a:cubicBezTo>
                    <a:pt x="17402" y="39396"/>
                    <a:pt x="21960" y="42165"/>
                    <a:pt x="25685" y="45915"/>
                  </a:cubicBezTo>
                  <a:cubicBezTo>
                    <a:pt x="30759" y="50988"/>
                    <a:pt x="33112" y="57532"/>
                    <a:pt x="31641" y="64664"/>
                  </a:cubicBezTo>
                  <a:cubicBezTo>
                    <a:pt x="30391" y="70693"/>
                    <a:pt x="26960" y="75889"/>
                    <a:pt x="24460" y="81404"/>
                  </a:cubicBezTo>
                  <a:cubicBezTo>
                    <a:pt x="21985" y="86918"/>
                    <a:pt x="21396" y="93094"/>
                    <a:pt x="22769" y="98976"/>
                  </a:cubicBezTo>
                  <a:cubicBezTo>
                    <a:pt x="24313" y="105447"/>
                    <a:pt x="28578" y="112603"/>
                    <a:pt x="34827" y="115446"/>
                  </a:cubicBezTo>
                  <a:cubicBezTo>
                    <a:pt x="36494" y="116206"/>
                    <a:pt x="41224" y="117701"/>
                    <a:pt x="42008" y="119147"/>
                  </a:cubicBezTo>
                  <a:lnTo>
                    <a:pt x="45611" y="59"/>
                  </a:lnTo>
                  <a:lnTo>
                    <a:pt x="12304" y="59"/>
                  </a:lnTo>
                  <a:cubicBezTo>
                    <a:pt x="12176" y="75"/>
                    <a:pt x="12050" y="81"/>
                    <a:pt x="11924" y="81"/>
                  </a:cubicBezTo>
                  <a:cubicBezTo>
                    <a:pt x="11470" y="81"/>
                    <a:pt x="11025" y="0"/>
                    <a:pt x="10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9"/>
            <p:cNvSpPr/>
            <p:nvPr/>
          </p:nvSpPr>
          <p:spPr>
            <a:xfrm rot="4440425" flipH="1">
              <a:off x="-893904" y="1131537"/>
              <a:ext cx="3724815" cy="1385939"/>
            </a:xfrm>
            <a:custGeom>
              <a:avLst/>
              <a:gdLst/>
              <a:ahLst/>
              <a:cxnLst/>
              <a:rect l="l" t="t" r="r" b="b"/>
              <a:pathLst>
                <a:path w="140583" h="41895" extrusionOk="0">
                  <a:moveTo>
                    <a:pt x="140582" y="0"/>
                  </a:moveTo>
                  <a:lnTo>
                    <a:pt x="139589" y="611"/>
                  </a:lnTo>
                  <a:lnTo>
                    <a:pt x="139589" y="611"/>
                  </a:lnTo>
                  <a:cubicBezTo>
                    <a:pt x="139935" y="405"/>
                    <a:pt x="140268" y="201"/>
                    <a:pt x="140582" y="0"/>
                  </a:cubicBezTo>
                  <a:close/>
                  <a:moveTo>
                    <a:pt x="139589" y="611"/>
                  </a:moveTo>
                  <a:lnTo>
                    <a:pt x="139589" y="611"/>
                  </a:lnTo>
                  <a:cubicBezTo>
                    <a:pt x="137315" y="1969"/>
                    <a:pt x="134468" y="3454"/>
                    <a:pt x="132617" y="5049"/>
                  </a:cubicBezTo>
                  <a:lnTo>
                    <a:pt x="221" y="4804"/>
                  </a:lnTo>
                  <a:lnTo>
                    <a:pt x="221" y="26519"/>
                  </a:lnTo>
                  <a:cubicBezTo>
                    <a:pt x="221" y="26960"/>
                    <a:pt x="0" y="27180"/>
                    <a:pt x="0" y="27621"/>
                  </a:cubicBezTo>
                  <a:cubicBezTo>
                    <a:pt x="2353" y="28847"/>
                    <a:pt x="4608" y="31420"/>
                    <a:pt x="6814" y="33038"/>
                  </a:cubicBezTo>
                  <a:cubicBezTo>
                    <a:pt x="15289" y="39185"/>
                    <a:pt x="25453" y="41894"/>
                    <a:pt x="35805" y="41894"/>
                  </a:cubicBezTo>
                  <a:cubicBezTo>
                    <a:pt x="36679" y="41894"/>
                    <a:pt x="37554" y="41875"/>
                    <a:pt x="38430" y="41837"/>
                  </a:cubicBezTo>
                  <a:cubicBezTo>
                    <a:pt x="49165" y="41371"/>
                    <a:pt x="59826" y="36886"/>
                    <a:pt x="69066" y="31690"/>
                  </a:cubicBezTo>
                  <a:cubicBezTo>
                    <a:pt x="83232" y="23749"/>
                    <a:pt x="99971" y="21764"/>
                    <a:pt x="115927" y="21494"/>
                  </a:cubicBezTo>
                  <a:cubicBezTo>
                    <a:pt x="120265" y="21396"/>
                    <a:pt x="124676" y="21176"/>
                    <a:pt x="128769" y="19705"/>
                  </a:cubicBezTo>
                  <a:cubicBezTo>
                    <a:pt x="137200" y="16715"/>
                    <a:pt x="139210" y="9926"/>
                    <a:pt x="140313" y="1789"/>
                  </a:cubicBezTo>
                  <a:cubicBezTo>
                    <a:pt x="139884" y="1765"/>
                    <a:pt x="139455" y="1759"/>
                    <a:pt x="139023" y="1759"/>
                  </a:cubicBezTo>
                  <a:cubicBezTo>
                    <a:pt x="138591" y="1759"/>
                    <a:pt x="138156" y="1765"/>
                    <a:pt x="137715" y="1765"/>
                  </a:cubicBezTo>
                  <a:lnTo>
                    <a:pt x="139589" y="6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9"/>
            <p:cNvSpPr/>
            <p:nvPr/>
          </p:nvSpPr>
          <p:spPr>
            <a:xfrm rot="-5400000">
              <a:off x="-11758" y="3561810"/>
              <a:ext cx="2790523" cy="1340557"/>
            </a:xfrm>
            <a:custGeom>
              <a:avLst/>
              <a:gdLst/>
              <a:ahLst/>
              <a:cxnLst/>
              <a:rect l="l" t="t" r="r" b="b"/>
              <a:pathLst>
                <a:path w="67278" h="50933" extrusionOk="0">
                  <a:moveTo>
                    <a:pt x="34144" y="0"/>
                  </a:moveTo>
                  <a:cubicBezTo>
                    <a:pt x="31854" y="0"/>
                    <a:pt x="29573" y="433"/>
                    <a:pt x="27426" y="1283"/>
                  </a:cubicBezTo>
                  <a:cubicBezTo>
                    <a:pt x="22917" y="3097"/>
                    <a:pt x="19338" y="6675"/>
                    <a:pt x="17549" y="11209"/>
                  </a:cubicBezTo>
                  <a:cubicBezTo>
                    <a:pt x="15883" y="15327"/>
                    <a:pt x="15392" y="19836"/>
                    <a:pt x="13039" y="23660"/>
                  </a:cubicBezTo>
                  <a:cubicBezTo>
                    <a:pt x="9216" y="29885"/>
                    <a:pt x="1" y="35252"/>
                    <a:pt x="785" y="43512"/>
                  </a:cubicBezTo>
                  <a:cubicBezTo>
                    <a:pt x="1128" y="47213"/>
                    <a:pt x="4682" y="50325"/>
                    <a:pt x="8260" y="50840"/>
                  </a:cubicBezTo>
                  <a:cubicBezTo>
                    <a:pt x="8698" y="50903"/>
                    <a:pt x="9132" y="50932"/>
                    <a:pt x="9564" y="50932"/>
                  </a:cubicBezTo>
                  <a:cubicBezTo>
                    <a:pt x="13338" y="50932"/>
                    <a:pt x="16867" y="48667"/>
                    <a:pt x="19902" y="46600"/>
                  </a:cubicBezTo>
                  <a:cubicBezTo>
                    <a:pt x="27181" y="41649"/>
                    <a:pt x="34901" y="40742"/>
                    <a:pt x="43479" y="39860"/>
                  </a:cubicBezTo>
                  <a:cubicBezTo>
                    <a:pt x="50464" y="39149"/>
                    <a:pt x="59263" y="37409"/>
                    <a:pt x="63650" y="31306"/>
                  </a:cubicBezTo>
                  <a:cubicBezTo>
                    <a:pt x="67277" y="26233"/>
                    <a:pt x="66174" y="18415"/>
                    <a:pt x="62841" y="13415"/>
                  </a:cubicBezTo>
                  <a:cubicBezTo>
                    <a:pt x="60047" y="9273"/>
                    <a:pt x="55489" y="7361"/>
                    <a:pt x="50857" y="5768"/>
                  </a:cubicBezTo>
                  <a:cubicBezTo>
                    <a:pt x="46960" y="4420"/>
                    <a:pt x="43528" y="1896"/>
                    <a:pt x="39582" y="769"/>
                  </a:cubicBezTo>
                  <a:cubicBezTo>
                    <a:pt x="38284" y="376"/>
                    <a:pt x="36936" y="156"/>
                    <a:pt x="35588" y="58"/>
                  </a:cubicBezTo>
                  <a:cubicBezTo>
                    <a:pt x="35107" y="19"/>
                    <a:pt x="34625" y="0"/>
                    <a:pt x="3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;p19"/>
          <p:cNvSpPr txBox="1">
            <a:spLocks noGrp="1"/>
          </p:cNvSpPr>
          <p:nvPr>
            <p:ph type="ctrTitle"/>
          </p:nvPr>
        </p:nvSpPr>
        <p:spPr>
          <a:xfrm>
            <a:off x="713225" y="349511"/>
            <a:ext cx="77175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20"/>
          <p:cNvGrpSpPr/>
          <p:nvPr/>
        </p:nvGrpSpPr>
        <p:grpSpPr>
          <a:xfrm>
            <a:off x="-1668290" y="-2083627"/>
            <a:ext cx="12808018" cy="9630367"/>
            <a:chOff x="-1668290" y="-2083627"/>
            <a:chExt cx="12808018" cy="9630367"/>
          </a:xfrm>
        </p:grpSpPr>
        <p:sp>
          <p:nvSpPr>
            <p:cNvPr id="46" name="Google Shape;46;p20"/>
            <p:cNvSpPr/>
            <p:nvPr/>
          </p:nvSpPr>
          <p:spPr>
            <a:xfrm>
              <a:off x="0" y="-38800"/>
              <a:ext cx="5253000" cy="2859900"/>
            </a:xfrm>
            <a:prstGeom prst="rect">
              <a:avLst/>
            </a:pr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0"/>
            <p:cNvSpPr/>
            <p:nvPr/>
          </p:nvSpPr>
          <p:spPr>
            <a:xfrm>
              <a:off x="4659525" y="2299425"/>
              <a:ext cx="4484400" cy="2859900"/>
            </a:xfrm>
            <a:prstGeom prst="rect">
              <a:avLst/>
            </a:pr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0"/>
            <p:cNvSpPr/>
            <p:nvPr/>
          </p:nvSpPr>
          <p:spPr>
            <a:xfrm rot="-5946829" flipH="1">
              <a:off x="-568507" y="549293"/>
              <a:ext cx="5780143" cy="7154478"/>
            </a:xfrm>
            <a:custGeom>
              <a:avLst/>
              <a:gdLst/>
              <a:ahLst/>
              <a:cxnLst/>
              <a:rect l="l" t="t" r="r" b="b"/>
              <a:pathLst>
                <a:path w="231200" h="208119" extrusionOk="0">
                  <a:moveTo>
                    <a:pt x="28069" y="0"/>
                  </a:moveTo>
                  <a:cubicBezTo>
                    <a:pt x="24433" y="0"/>
                    <a:pt x="20968" y="625"/>
                    <a:pt x="18026" y="2156"/>
                  </a:cubicBezTo>
                  <a:cubicBezTo>
                    <a:pt x="9778" y="6405"/>
                    <a:pt x="5905" y="16932"/>
                    <a:pt x="4343" y="25461"/>
                  </a:cubicBezTo>
                  <a:cubicBezTo>
                    <a:pt x="1" y="48546"/>
                    <a:pt x="6124" y="72225"/>
                    <a:pt x="6686" y="95717"/>
                  </a:cubicBezTo>
                  <a:cubicBezTo>
                    <a:pt x="7311" y="122770"/>
                    <a:pt x="626" y="150291"/>
                    <a:pt x="6873" y="176625"/>
                  </a:cubicBezTo>
                  <a:cubicBezTo>
                    <a:pt x="8591" y="183873"/>
                    <a:pt x="11528" y="191245"/>
                    <a:pt x="17588" y="195650"/>
                  </a:cubicBezTo>
                  <a:cubicBezTo>
                    <a:pt x="23649" y="200023"/>
                    <a:pt x="31583" y="200523"/>
                    <a:pt x="39080" y="200867"/>
                  </a:cubicBezTo>
                  <a:lnTo>
                    <a:pt x="194087" y="207927"/>
                  </a:lnTo>
                  <a:cubicBezTo>
                    <a:pt x="196216" y="208024"/>
                    <a:pt x="198371" y="208119"/>
                    <a:pt x="200520" y="208119"/>
                  </a:cubicBezTo>
                  <a:cubicBezTo>
                    <a:pt x="205247" y="208119"/>
                    <a:pt x="209941" y="207661"/>
                    <a:pt x="214236" y="205771"/>
                  </a:cubicBezTo>
                  <a:cubicBezTo>
                    <a:pt x="225982" y="200648"/>
                    <a:pt x="231199" y="185247"/>
                    <a:pt x="226826" y="173220"/>
                  </a:cubicBezTo>
                  <a:cubicBezTo>
                    <a:pt x="222452" y="161162"/>
                    <a:pt x="210300" y="152978"/>
                    <a:pt x="197617" y="151103"/>
                  </a:cubicBezTo>
                  <a:cubicBezTo>
                    <a:pt x="194343" y="150629"/>
                    <a:pt x="191043" y="150518"/>
                    <a:pt x="187736" y="150518"/>
                  </a:cubicBezTo>
                  <a:cubicBezTo>
                    <a:pt x="184826" y="150518"/>
                    <a:pt x="181911" y="150604"/>
                    <a:pt x="179000" y="150604"/>
                  </a:cubicBezTo>
                  <a:cubicBezTo>
                    <a:pt x="176065" y="150604"/>
                    <a:pt x="173135" y="150516"/>
                    <a:pt x="170221" y="150166"/>
                  </a:cubicBezTo>
                  <a:cubicBezTo>
                    <a:pt x="157975" y="148729"/>
                    <a:pt x="148260" y="141513"/>
                    <a:pt x="147698" y="128705"/>
                  </a:cubicBezTo>
                  <a:cubicBezTo>
                    <a:pt x="147385" y="121832"/>
                    <a:pt x="147417" y="115022"/>
                    <a:pt x="141169" y="110774"/>
                  </a:cubicBezTo>
                  <a:cubicBezTo>
                    <a:pt x="136546" y="107650"/>
                    <a:pt x="130610" y="106900"/>
                    <a:pt x="125175" y="106307"/>
                  </a:cubicBezTo>
                  <a:cubicBezTo>
                    <a:pt x="115834" y="105307"/>
                    <a:pt x="107618" y="103433"/>
                    <a:pt x="105338" y="93530"/>
                  </a:cubicBezTo>
                  <a:cubicBezTo>
                    <a:pt x="103245" y="84502"/>
                    <a:pt x="106837" y="73100"/>
                    <a:pt x="98809" y="66196"/>
                  </a:cubicBezTo>
                  <a:cubicBezTo>
                    <a:pt x="91562" y="59980"/>
                    <a:pt x="81440" y="60885"/>
                    <a:pt x="72881" y="57824"/>
                  </a:cubicBezTo>
                  <a:cubicBezTo>
                    <a:pt x="64852" y="54950"/>
                    <a:pt x="59542" y="47578"/>
                    <a:pt x="58449" y="39237"/>
                  </a:cubicBezTo>
                  <a:cubicBezTo>
                    <a:pt x="58324" y="38362"/>
                    <a:pt x="58230" y="37456"/>
                    <a:pt x="58230" y="36550"/>
                  </a:cubicBezTo>
                  <a:cubicBezTo>
                    <a:pt x="58074" y="28959"/>
                    <a:pt x="62416" y="20181"/>
                    <a:pt x="58605" y="13028"/>
                  </a:cubicBezTo>
                  <a:cubicBezTo>
                    <a:pt x="56824" y="9623"/>
                    <a:pt x="53419" y="7373"/>
                    <a:pt x="49952" y="5655"/>
                  </a:cubicBezTo>
                  <a:cubicBezTo>
                    <a:pt x="44090" y="2756"/>
                    <a:pt x="35704" y="0"/>
                    <a:pt x="28069" y="0"/>
                  </a:cubicBezTo>
                  <a:close/>
                </a:path>
              </a:pathLst>
            </a:cu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0"/>
            <p:cNvSpPr/>
            <p:nvPr/>
          </p:nvSpPr>
          <p:spPr>
            <a:xfrm rot="-877527">
              <a:off x="4774223" y="-1441055"/>
              <a:ext cx="5780017" cy="5379285"/>
            </a:xfrm>
            <a:custGeom>
              <a:avLst/>
              <a:gdLst/>
              <a:ahLst/>
              <a:cxnLst/>
              <a:rect l="l" t="t" r="r" b="b"/>
              <a:pathLst>
                <a:path w="231200" h="208119" extrusionOk="0">
                  <a:moveTo>
                    <a:pt x="28069" y="0"/>
                  </a:moveTo>
                  <a:cubicBezTo>
                    <a:pt x="24433" y="0"/>
                    <a:pt x="20968" y="625"/>
                    <a:pt x="18026" y="2156"/>
                  </a:cubicBezTo>
                  <a:cubicBezTo>
                    <a:pt x="9778" y="6405"/>
                    <a:pt x="5905" y="16932"/>
                    <a:pt x="4343" y="25461"/>
                  </a:cubicBezTo>
                  <a:cubicBezTo>
                    <a:pt x="1" y="48546"/>
                    <a:pt x="6124" y="72225"/>
                    <a:pt x="6686" y="95717"/>
                  </a:cubicBezTo>
                  <a:cubicBezTo>
                    <a:pt x="7311" y="122770"/>
                    <a:pt x="626" y="150291"/>
                    <a:pt x="6873" y="176625"/>
                  </a:cubicBezTo>
                  <a:cubicBezTo>
                    <a:pt x="8591" y="183873"/>
                    <a:pt x="11528" y="191245"/>
                    <a:pt x="17588" y="195650"/>
                  </a:cubicBezTo>
                  <a:cubicBezTo>
                    <a:pt x="23649" y="200023"/>
                    <a:pt x="31583" y="200523"/>
                    <a:pt x="39080" y="200867"/>
                  </a:cubicBezTo>
                  <a:lnTo>
                    <a:pt x="194087" y="207927"/>
                  </a:lnTo>
                  <a:cubicBezTo>
                    <a:pt x="196216" y="208024"/>
                    <a:pt x="198371" y="208119"/>
                    <a:pt x="200520" y="208119"/>
                  </a:cubicBezTo>
                  <a:cubicBezTo>
                    <a:pt x="205247" y="208119"/>
                    <a:pt x="209941" y="207661"/>
                    <a:pt x="214236" y="205771"/>
                  </a:cubicBezTo>
                  <a:cubicBezTo>
                    <a:pt x="225982" y="200648"/>
                    <a:pt x="231199" y="185247"/>
                    <a:pt x="226826" y="173220"/>
                  </a:cubicBezTo>
                  <a:cubicBezTo>
                    <a:pt x="222452" y="161162"/>
                    <a:pt x="210300" y="152978"/>
                    <a:pt x="197617" y="151103"/>
                  </a:cubicBezTo>
                  <a:cubicBezTo>
                    <a:pt x="194343" y="150629"/>
                    <a:pt x="191043" y="150518"/>
                    <a:pt x="187736" y="150518"/>
                  </a:cubicBezTo>
                  <a:cubicBezTo>
                    <a:pt x="184826" y="150518"/>
                    <a:pt x="181911" y="150604"/>
                    <a:pt x="179000" y="150604"/>
                  </a:cubicBezTo>
                  <a:cubicBezTo>
                    <a:pt x="176065" y="150604"/>
                    <a:pt x="173135" y="150516"/>
                    <a:pt x="170221" y="150166"/>
                  </a:cubicBezTo>
                  <a:cubicBezTo>
                    <a:pt x="157975" y="148729"/>
                    <a:pt x="148260" y="141513"/>
                    <a:pt x="147698" y="128705"/>
                  </a:cubicBezTo>
                  <a:cubicBezTo>
                    <a:pt x="147385" y="121832"/>
                    <a:pt x="147417" y="115022"/>
                    <a:pt x="141169" y="110774"/>
                  </a:cubicBezTo>
                  <a:cubicBezTo>
                    <a:pt x="136546" y="107650"/>
                    <a:pt x="130610" y="106900"/>
                    <a:pt x="125175" y="106307"/>
                  </a:cubicBezTo>
                  <a:cubicBezTo>
                    <a:pt x="115834" y="105307"/>
                    <a:pt x="107618" y="103433"/>
                    <a:pt x="105338" y="93530"/>
                  </a:cubicBezTo>
                  <a:cubicBezTo>
                    <a:pt x="103245" y="84502"/>
                    <a:pt x="106837" y="73100"/>
                    <a:pt x="98809" y="66196"/>
                  </a:cubicBezTo>
                  <a:cubicBezTo>
                    <a:pt x="91562" y="59980"/>
                    <a:pt x="81440" y="60885"/>
                    <a:pt x="72881" y="57824"/>
                  </a:cubicBezTo>
                  <a:cubicBezTo>
                    <a:pt x="64852" y="54950"/>
                    <a:pt x="59542" y="47578"/>
                    <a:pt x="58449" y="39237"/>
                  </a:cubicBezTo>
                  <a:cubicBezTo>
                    <a:pt x="58324" y="38362"/>
                    <a:pt x="58230" y="37456"/>
                    <a:pt x="58230" y="36550"/>
                  </a:cubicBezTo>
                  <a:cubicBezTo>
                    <a:pt x="58074" y="28959"/>
                    <a:pt x="62416" y="20181"/>
                    <a:pt x="58605" y="13028"/>
                  </a:cubicBezTo>
                  <a:cubicBezTo>
                    <a:pt x="56824" y="9623"/>
                    <a:pt x="53419" y="7373"/>
                    <a:pt x="49952" y="5655"/>
                  </a:cubicBezTo>
                  <a:cubicBezTo>
                    <a:pt x="44090" y="2756"/>
                    <a:pt x="35704" y="0"/>
                    <a:pt x="28069" y="0"/>
                  </a:cubicBezTo>
                  <a:close/>
                </a:path>
              </a:pathLst>
            </a:cu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0"/>
          <p:cNvSpPr txBox="1">
            <a:spLocks noGrp="1"/>
          </p:cNvSpPr>
          <p:nvPr>
            <p:ph type="ctrTitle"/>
          </p:nvPr>
        </p:nvSpPr>
        <p:spPr>
          <a:xfrm>
            <a:off x="722400" y="350817"/>
            <a:ext cx="76992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subTitle" idx="1"/>
          </p:nvPr>
        </p:nvSpPr>
        <p:spPr>
          <a:xfrm>
            <a:off x="984741" y="2296533"/>
            <a:ext cx="27096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21"/>
          <p:cNvGrpSpPr/>
          <p:nvPr/>
        </p:nvGrpSpPr>
        <p:grpSpPr>
          <a:xfrm>
            <a:off x="1314400" y="-560224"/>
            <a:ext cx="6187220" cy="6503415"/>
            <a:chOff x="1314400" y="-560224"/>
            <a:chExt cx="6187220" cy="6503415"/>
          </a:xfrm>
        </p:grpSpPr>
        <p:sp>
          <p:nvSpPr>
            <p:cNvPr id="54" name="Google Shape;54;p21"/>
            <p:cNvSpPr/>
            <p:nvPr/>
          </p:nvSpPr>
          <p:spPr>
            <a:xfrm>
              <a:off x="1314400" y="-560224"/>
              <a:ext cx="6187220" cy="4648639"/>
            </a:xfrm>
            <a:custGeom>
              <a:avLst/>
              <a:gdLst/>
              <a:ahLst/>
              <a:cxnLst/>
              <a:rect l="l" t="t" r="r" b="b"/>
              <a:pathLst>
                <a:path w="92154" h="69238" extrusionOk="0">
                  <a:moveTo>
                    <a:pt x="51326" y="1"/>
                  </a:moveTo>
                  <a:cubicBezTo>
                    <a:pt x="40580" y="1"/>
                    <a:pt x="29377" y="4098"/>
                    <a:pt x="22917" y="12660"/>
                  </a:cubicBezTo>
                  <a:cubicBezTo>
                    <a:pt x="18995" y="17807"/>
                    <a:pt x="16593" y="23909"/>
                    <a:pt x="14216" y="29914"/>
                  </a:cubicBezTo>
                  <a:cubicBezTo>
                    <a:pt x="12378" y="34571"/>
                    <a:pt x="10540" y="39276"/>
                    <a:pt x="7991" y="43590"/>
                  </a:cubicBezTo>
                  <a:cubicBezTo>
                    <a:pt x="5687" y="47462"/>
                    <a:pt x="2599" y="50942"/>
                    <a:pt x="1104" y="55256"/>
                  </a:cubicBezTo>
                  <a:cubicBezTo>
                    <a:pt x="197" y="57903"/>
                    <a:pt x="1" y="60918"/>
                    <a:pt x="1177" y="63442"/>
                  </a:cubicBezTo>
                  <a:cubicBezTo>
                    <a:pt x="2525" y="66358"/>
                    <a:pt x="5515" y="68270"/>
                    <a:pt x="8677" y="68907"/>
                  </a:cubicBezTo>
                  <a:cubicBezTo>
                    <a:pt x="9812" y="69133"/>
                    <a:pt x="10904" y="69238"/>
                    <a:pt x="11957" y="69238"/>
                  </a:cubicBezTo>
                  <a:cubicBezTo>
                    <a:pt x="20522" y="69238"/>
                    <a:pt x="26538" y="62297"/>
                    <a:pt x="32671" y="56776"/>
                  </a:cubicBezTo>
                  <a:cubicBezTo>
                    <a:pt x="37058" y="52854"/>
                    <a:pt x="41935" y="50746"/>
                    <a:pt x="47719" y="49913"/>
                  </a:cubicBezTo>
                  <a:cubicBezTo>
                    <a:pt x="48518" y="49803"/>
                    <a:pt x="49319" y="49755"/>
                    <a:pt x="50123" y="49755"/>
                  </a:cubicBezTo>
                  <a:cubicBezTo>
                    <a:pt x="55391" y="49755"/>
                    <a:pt x="60770" y="51816"/>
                    <a:pt x="66150" y="51923"/>
                  </a:cubicBezTo>
                  <a:cubicBezTo>
                    <a:pt x="66358" y="51926"/>
                    <a:pt x="66567" y="51928"/>
                    <a:pt x="66776" y="51928"/>
                  </a:cubicBezTo>
                  <a:cubicBezTo>
                    <a:pt x="72264" y="51928"/>
                    <a:pt x="77862" y="50673"/>
                    <a:pt x="82301" y="47462"/>
                  </a:cubicBezTo>
                  <a:cubicBezTo>
                    <a:pt x="92154" y="40355"/>
                    <a:pt x="90242" y="26899"/>
                    <a:pt x="84728" y="17586"/>
                  </a:cubicBezTo>
                  <a:cubicBezTo>
                    <a:pt x="80610" y="10699"/>
                    <a:pt x="73258" y="5454"/>
                    <a:pt x="65537" y="2562"/>
                  </a:cubicBezTo>
                  <a:cubicBezTo>
                    <a:pt x="63577" y="1827"/>
                    <a:pt x="61567" y="1239"/>
                    <a:pt x="59508" y="822"/>
                  </a:cubicBezTo>
                  <a:cubicBezTo>
                    <a:pt x="56872" y="277"/>
                    <a:pt x="54115" y="1"/>
                    <a:pt x="51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1"/>
            <p:cNvSpPr/>
            <p:nvPr/>
          </p:nvSpPr>
          <p:spPr>
            <a:xfrm rot="-4553945">
              <a:off x="2629005" y="1055496"/>
              <a:ext cx="4354133" cy="4464714"/>
            </a:xfrm>
            <a:custGeom>
              <a:avLst/>
              <a:gdLst/>
              <a:ahLst/>
              <a:cxnLst/>
              <a:rect l="l" t="t" r="r" b="b"/>
              <a:pathLst>
                <a:path w="64851" h="66498" extrusionOk="0">
                  <a:moveTo>
                    <a:pt x="24013" y="0"/>
                  </a:moveTo>
                  <a:cubicBezTo>
                    <a:pt x="23674" y="0"/>
                    <a:pt x="23340" y="12"/>
                    <a:pt x="23014" y="35"/>
                  </a:cubicBezTo>
                  <a:cubicBezTo>
                    <a:pt x="22107" y="108"/>
                    <a:pt x="21200" y="255"/>
                    <a:pt x="20342" y="476"/>
                  </a:cubicBezTo>
                  <a:cubicBezTo>
                    <a:pt x="17426" y="1285"/>
                    <a:pt x="14754" y="2780"/>
                    <a:pt x="12549" y="4838"/>
                  </a:cubicBezTo>
                  <a:cubicBezTo>
                    <a:pt x="6299" y="10500"/>
                    <a:pt x="2892" y="18514"/>
                    <a:pt x="1642" y="26725"/>
                  </a:cubicBezTo>
                  <a:cubicBezTo>
                    <a:pt x="319" y="35376"/>
                    <a:pt x="0" y="43415"/>
                    <a:pt x="4730" y="51037"/>
                  </a:cubicBezTo>
                  <a:cubicBezTo>
                    <a:pt x="8701" y="57434"/>
                    <a:pt x="14877" y="62507"/>
                    <a:pt x="22033" y="64909"/>
                  </a:cubicBezTo>
                  <a:cubicBezTo>
                    <a:pt x="25240" y="65982"/>
                    <a:pt x="28634" y="66498"/>
                    <a:pt x="32050" y="66498"/>
                  </a:cubicBezTo>
                  <a:cubicBezTo>
                    <a:pt x="42133" y="66498"/>
                    <a:pt x="52400" y="62003"/>
                    <a:pt x="58551" y="54076"/>
                  </a:cubicBezTo>
                  <a:cubicBezTo>
                    <a:pt x="62890" y="48464"/>
                    <a:pt x="64850" y="40793"/>
                    <a:pt x="62669" y="34028"/>
                  </a:cubicBezTo>
                  <a:cubicBezTo>
                    <a:pt x="60414" y="27043"/>
                    <a:pt x="54704" y="23588"/>
                    <a:pt x="47915" y="22338"/>
                  </a:cubicBezTo>
                  <a:cubicBezTo>
                    <a:pt x="43993" y="21627"/>
                    <a:pt x="39116" y="21357"/>
                    <a:pt x="36126" y="18367"/>
                  </a:cubicBezTo>
                  <a:cubicBezTo>
                    <a:pt x="34557" y="16799"/>
                    <a:pt x="34018" y="14862"/>
                    <a:pt x="34092" y="12730"/>
                  </a:cubicBezTo>
                  <a:cubicBezTo>
                    <a:pt x="34190" y="9642"/>
                    <a:pt x="34263" y="5745"/>
                    <a:pt x="32205" y="3221"/>
                  </a:cubicBezTo>
                  <a:cubicBezTo>
                    <a:pt x="30292" y="891"/>
                    <a:pt x="26961" y="0"/>
                    <a:pt x="240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2021800" y="788675"/>
            <a:ext cx="5100300" cy="15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9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ubTitle" idx="1"/>
          </p:nvPr>
        </p:nvSpPr>
        <p:spPr>
          <a:xfrm>
            <a:off x="2611650" y="2420150"/>
            <a:ext cx="39207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22"/>
          <p:cNvGrpSpPr/>
          <p:nvPr/>
        </p:nvGrpSpPr>
        <p:grpSpPr>
          <a:xfrm>
            <a:off x="1549255" y="-1306732"/>
            <a:ext cx="7385981" cy="7763427"/>
            <a:chOff x="1549255" y="-1306732"/>
            <a:chExt cx="7385981" cy="7763427"/>
          </a:xfrm>
        </p:grpSpPr>
        <p:sp>
          <p:nvSpPr>
            <p:cNvPr id="60" name="Google Shape;60;p22"/>
            <p:cNvSpPr/>
            <p:nvPr/>
          </p:nvSpPr>
          <p:spPr>
            <a:xfrm rot="-8984158">
              <a:off x="2195319" y="-401582"/>
              <a:ext cx="4623373" cy="3814074"/>
            </a:xfrm>
            <a:custGeom>
              <a:avLst/>
              <a:gdLst/>
              <a:ahLst/>
              <a:cxnLst/>
              <a:rect l="l" t="t" r="r" b="b"/>
              <a:pathLst>
                <a:path w="92154" h="69238" extrusionOk="0">
                  <a:moveTo>
                    <a:pt x="51326" y="1"/>
                  </a:moveTo>
                  <a:cubicBezTo>
                    <a:pt x="40580" y="1"/>
                    <a:pt x="29377" y="4098"/>
                    <a:pt x="22917" y="12660"/>
                  </a:cubicBezTo>
                  <a:cubicBezTo>
                    <a:pt x="18995" y="17807"/>
                    <a:pt x="16593" y="23909"/>
                    <a:pt x="14216" y="29914"/>
                  </a:cubicBezTo>
                  <a:cubicBezTo>
                    <a:pt x="12378" y="34571"/>
                    <a:pt x="10540" y="39276"/>
                    <a:pt x="7991" y="43590"/>
                  </a:cubicBezTo>
                  <a:cubicBezTo>
                    <a:pt x="5687" y="47462"/>
                    <a:pt x="2599" y="50942"/>
                    <a:pt x="1104" y="55256"/>
                  </a:cubicBezTo>
                  <a:cubicBezTo>
                    <a:pt x="197" y="57903"/>
                    <a:pt x="1" y="60918"/>
                    <a:pt x="1177" y="63442"/>
                  </a:cubicBezTo>
                  <a:cubicBezTo>
                    <a:pt x="2525" y="66358"/>
                    <a:pt x="5515" y="68270"/>
                    <a:pt x="8677" y="68907"/>
                  </a:cubicBezTo>
                  <a:cubicBezTo>
                    <a:pt x="9812" y="69133"/>
                    <a:pt x="10904" y="69238"/>
                    <a:pt x="11957" y="69238"/>
                  </a:cubicBezTo>
                  <a:cubicBezTo>
                    <a:pt x="20522" y="69238"/>
                    <a:pt x="26538" y="62297"/>
                    <a:pt x="32671" y="56776"/>
                  </a:cubicBezTo>
                  <a:cubicBezTo>
                    <a:pt x="37058" y="52854"/>
                    <a:pt x="41935" y="50746"/>
                    <a:pt x="47719" y="49913"/>
                  </a:cubicBezTo>
                  <a:cubicBezTo>
                    <a:pt x="48518" y="49803"/>
                    <a:pt x="49319" y="49755"/>
                    <a:pt x="50123" y="49755"/>
                  </a:cubicBezTo>
                  <a:cubicBezTo>
                    <a:pt x="55391" y="49755"/>
                    <a:pt x="60770" y="51816"/>
                    <a:pt x="66150" y="51923"/>
                  </a:cubicBezTo>
                  <a:cubicBezTo>
                    <a:pt x="66358" y="51926"/>
                    <a:pt x="66567" y="51928"/>
                    <a:pt x="66776" y="51928"/>
                  </a:cubicBezTo>
                  <a:cubicBezTo>
                    <a:pt x="72264" y="51928"/>
                    <a:pt x="77862" y="50673"/>
                    <a:pt x="82301" y="47462"/>
                  </a:cubicBezTo>
                  <a:cubicBezTo>
                    <a:pt x="92154" y="40355"/>
                    <a:pt x="90242" y="26899"/>
                    <a:pt x="84728" y="17586"/>
                  </a:cubicBezTo>
                  <a:cubicBezTo>
                    <a:pt x="80610" y="10699"/>
                    <a:pt x="73258" y="5454"/>
                    <a:pt x="65537" y="2562"/>
                  </a:cubicBezTo>
                  <a:cubicBezTo>
                    <a:pt x="63577" y="1827"/>
                    <a:pt x="61567" y="1239"/>
                    <a:pt x="59508" y="822"/>
                  </a:cubicBezTo>
                  <a:cubicBezTo>
                    <a:pt x="56872" y="277"/>
                    <a:pt x="54115" y="1"/>
                    <a:pt x="51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2"/>
            <p:cNvSpPr/>
            <p:nvPr/>
          </p:nvSpPr>
          <p:spPr>
            <a:xfrm rot="2823639">
              <a:off x="2930138" y="392074"/>
              <a:ext cx="4938623" cy="5064048"/>
            </a:xfrm>
            <a:custGeom>
              <a:avLst/>
              <a:gdLst/>
              <a:ahLst/>
              <a:cxnLst/>
              <a:rect l="l" t="t" r="r" b="b"/>
              <a:pathLst>
                <a:path w="64851" h="66498" extrusionOk="0">
                  <a:moveTo>
                    <a:pt x="24013" y="0"/>
                  </a:moveTo>
                  <a:cubicBezTo>
                    <a:pt x="23674" y="0"/>
                    <a:pt x="23340" y="12"/>
                    <a:pt x="23014" y="35"/>
                  </a:cubicBezTo>
                  <a:cubicBezTo>
                    <a:pt x="22107" y="108"/>
                    <a:pt x="21200" y="255"/>
                    <a:pt x="20342" y="476"/>
                  </a:cubicBezTo>
                  <a:cubicBezTo>
                    <a:pt x="17426" y="1285"/>
                    <a:pt x="14754" y="2780"/>
                    <a:pt x="12549" y="4838"/>
                  </a:cubicBezTo>
                  <a:cubicBezTo>
                    <a:pt x="6299" y="10500"/>
                    <a:pt x="2892" y="18514"/>
                    <a:pt x="1642" y="26725"/>
                  </a:cubicBezTo>
                  <a:cubicBezTo>
                    <a:pt x="319" y="35376"/>
                    <a:pt x="0" y="43415"/>
                    <a:pt x="4730" y="51037"/>
                  </a:cubicBezTo>
                  <a:cubicBezTo>
                    <a:pt x="8701" y="57434"/>
                    <a:pt x="14877" y="62507"/>
                    <a:pt x="22033" y="64909"/>
                  </a:cubicBezTo>
                  <a:cubicBezTo>
                    <a:pt x="25240" y="65982"/>
                    <a:pt x="28634" y="66498"/>
                    <a:pt x="32050" y="66498"/>
                  </a:cubicBezTo>
                  <a:cubicBezTo>
                    <a:pt x="42133" y="66498"/>
                    <a:pt x="52400" y="62003"/>
                    <a:pt x="58551" y="54076"/>
                  </a:cubicBezTo>
                  <a:cubicBezTo>
                    <a:pt x="62890" y="48464"/>
                    <a:pt x="64850" y="40793"/>
                    <a:pt x="62669" y="34028"/>
                  </a:cubicBezTo>
                  <a:cubicBezTo>
                    <a:pt x="60414" y="27043"/>
                    <a:pt x="54704" y="23588"/>
                    <a:pt x="47915" y="22338"/>
                  </a:cubicBezTo>
                  <a:cubicBezTo>
                    <a:pt x="43993" y="21627"/>
                    <a:pt x="39116" y="21357"/>
                    <a:pt x="36126" y="18367"/>
                  </a:cubicBezTo>
                  <a:cubicBezTo>
                    <a:pt x="34557" y="16799"/>
                    <a:pt x="34018" y="14862"/>
                    <a:pt x="34092" y="12730"/>
                  </a:cubicBezTo>
                  <a:cubicBezTo>
                    <a:pt x="34190" y="9642"/>
                    <a:pt x="34263" y="5745"/>
                    <a:pt x="32205" y="3221"/>
                  </a:cubicBezTo>
                  <a:cubicBezTo>
                    <a:pt x="30292" y="891"/>
                    <a:pt x="26961" y="0"/>
                    <a:pt x="240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2110892" y="2503200"/>
            <a:ext cx="4023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title" idx="2"/>
          </p:nvPr>
        </p:nvSpPr>
        <p:spPr>
          <a:xfrm>
            <a:off x="2772092" y="767353"/>
            <a:ext cx="3362100" cy="1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ubTitle" idx="1"/>
          </p:nvPr>
        </p:nvSpPr>
        <p:spPr>
          <a:xfrm>
            <a:off x="2879792" y="3345000"/>
            <a:ext cx="32544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23"/>
          <p:cNvGrpSpPr/>
          <p:nvPr/>
        </p:nvGrpSpPr>
        <p:grpSpPr>
          <a:xfrm>
            <a:off x="-2165740" y="-2083627"/>
            <a:ext cx="13305468" cy="10168592"/>
            <a:chOff x="-2165740" y="-2083627"/>
            <a:chExt cx="13305468" cy="10168592"/>
          </a:xfrm>
        </p:grpSpPr>
        <p:sp>
          <p:nvSpPr>
            <p:cNvPr id="67" name="Google Shape;67;p23"/>
            <p:cNvSpPr/>
            <p:nvPr/>
          </p:nvSpPr>
          <p:spPr>
            <a:xfrm>
              <a:off x="0" y="-38800"/>
              <a:ext cx="5253000" cy="2859900"/>
            </a:xfrm>
            <a:prstGeom prst="rect">
              <a:avLst/>
            </a:pr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3"/>
            <p:cNvSpPr/>
            <p:nvPr/>
          </p:nvSpPr>
          <p:spPr>
            <a:xfrm>
              <a:off x="4659525" y="2299425"/>
              <a:ext cx="4484400" cy="2859900"/>
            </a:xfrm>
            <a:prstGeom prst="rect">
              <a:avLst/>
            </a:pr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3"/>
            <p:cNvSpPr/>
            <p:nvPr/>
          </p:nvSpPr>
          <p:spPr>
            <a:xfrm rot="-5946829" flipH="1">
              <a:off x="-1065957" y="1087518"/>
              <a:ext cx="5780143" cy="7154478"/>
            </a:xfrm>
            <a:custGeom>
              <a:avLst/>
              <a:gdLst/>
              <a:ahLst/>
              <a:cxnLst/>
              <a:rect l="l" t="t" r="r" b="b"/>
              <a:pathLst>
                <a:path w="231200" h="208119" extrusionOk="0">
                  <a:moveTo>
                    <a:pt x="28069" y="0"/>
                  </a:moveTo>
                  <a:cubicBezTo>
                    <a:pt x="24433" y="0"/>
                    <a:pt x="20968" y="625"/>
                    <a:pt x="18026" y="2156"/>
                  </a:cubicBezTo>
                  <a:cubicBezTo>
                    <a:pt x="9778" y="6405"/>
                    <a:pt x="5905" y="16932"/>
                    <a:pt x="4343" y="25461"/>
                  </a:cubicBezTo>
                  <a:cubicBezTo>
                    <a:pt x="1" y="48546"/>
                    <a:pt x="6124" y="72225"/>
                    <a:pt x="6686" y="95717"/>
                  </a:cubicBezTo>
                  <a:cubicBezTo>
                    <a:pt x="7311" y="122770"/>
                    <a:pt x="626" y="150291"/>
                    <a:pt x="6873" y="176625"/>
                  </a:cubicBezTo>
                  <a:cubicBezTo>
                    <a:pt x="8591" y="183873"/>
                    <a:pt x="11528" y="191245"/>
                    <a:pt x="17588" y="195650"/>
                  </a:cubicBezTo>
                  <a:cubicBezTo>
                    <a:pt x="23649" y="200023"/>
                    <a:pt x="31583" y="200523"/>
                    <a:pt x="39080" y="200867"/>
                  </a:cubicBezTo>
                  <a:lnTo>
                    <a:pt x="194087" y="207927"/>
                  </a:lnTo>
                  <a:cubicBezTo>
                    <a:pt x="196216" y="208024"/>
                    <a:pt x="198371" y="208119"/>
                    <a:pt x="200520" y="208119"/>
                  </a:cubicBezTo>
                  <a:cubicBezTo>
                    <a:pt x="205247" y="208119"/>
                    <a:pt x="209941" y="207661"/>
                    <a:pt x="214236" y="205771"/>
                  </a:cubicBezTo>
                  <a:cubicBezTo>
                    <a:pt x="225982" y="200648"/>
                    <a:pt x="231199" y="185247"/>
                    <a:pt x="226826" y="173220"/>
                  </a:cubicBezTo>
                  <a:cubicBezTo>
                    <a:pt x="222452" y="161162"/>
                    <a:pt x="210300" y="152978"/>
                    <a:pt x="197617" y="151103"/>
                  </a:cubicBezTo>
                  <a:cubicBezTo>
                    <a:pt x="194343" y="150629"/>
                    <a:pt x="191043" y="150518"/>
                    <a:pt x="187736" y="150518"/>
                  </a:cubicBezTo>
                  <a:cubicBezTo>
                    <a:pt x="184826" y="150518"/>
                    <a:pt x="181911" y="150604"/>
                    <a:pt x="179000" y="150604"/>
                  </a:cubicBezTo>
                  <a:cubicBezTo>
                    <a:pt x="176065" y="150604"/>
                    <a:pt x="173135" y="150516"/>
                    <a:pt x="170221" y="150166"/>
                  </a:cubicBezTo>
                  <a:cubicBezTo>
                    <a:pt x="157975" y="148729"/>
                    <a:pt x="148260" y="141513"/>
                    <a:pt x="147698" y="128705"/>
                  </a:cubicBezTo>
                  <a:cubicBezTo>
                    <a:pt x="147385" y="121832"/>
                    <a:pt x="147417" y="115022"/>
                    <a:pt x="141169" y="110774"/>
                  </a:cubicBezTo>
                  <a:cubicBezTo>
                    <a:pt x="136546" y="107650"/>
                    <a:pt x="130610" y="106900"/>
                    <a:pt x="125175" y="106307"/>
                  </a:cubicBezTo>
                  <a:cubicBezTo>
                    <a:pt x="115834" y="105307"/>
                    <a:pt x="107618" y="103433"/>
                    <a:pt x="105338" y="93530"/>
                  </a:cubicBezTo>
                  <a:cubicBezTo>
                    <a:pt x="103245" y="84502"/>
                    <a:pt x="106837" y="73100"/>
                    <a:pt x="98809" y="66196"/>
                  </a:cubicBezTo>
                  <a:cubicBezTo>
                    <a:pt x="91562" y="59980"/>
                    <a:pt x="81440" y="60885"/>
                    <a:pt x="72881" y="57824"/>
                  </a:cubicBezTo>
                  <a:cubicBezTo>
                    <a:pt x="64852" y="54950"/>
                    <a:pt x="59542" y="47578"/>
                    <a:pt x="58449" y="39237"/>
                  </a:cubicBezTo>
                  <a:cubicBezTo>
                    <a:pt x="58324" y="38362"/>
                    <a:pt x="58230" y="37456"/>
                    <a:pt x="58230" y="36550"/>
                  </a:cubicBezTo>
                  <a:cubicBezTo>
                    <a:pt x="58074" y="28959"/>
                    <a:pt x="62416" y="20181"/>
                    <a:pt x="58605" y="13028"/>
                  </a:cubicBezTo>
                  <a:cubicBezTo>
                    <a:pt x="56824" y="9623"/>
                    <a:pt x="53419" y="7373"/>
                    <a:pt x="49952" y="5655"/>
                  </a:cubicBezTo>
                  <a:cubicBezTo>
                    <a:pt x="44090" y="2756"/>
                    <a:pt x="35704" y="0"/>
                    <a:pt x="28069" y="0"/>
                  </a:cubicBezTo>
                  <a:close/>
                </a:path>
              </a:pathLst>
            </a:cu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3"/>
            <p:cNvSpPr/>
            <p:nvPr/>
          </p:nvSpPr>
          <p:spPr>
            <a:xfrm rot="-877527">
              <a:off x="4774223" y="-1441055"/>
              <a:ext cx="5780017" cy="5379285"/>
            </a:xfrm>
            <a:custGeom>
              <a:avLst/>
              <a:gdLst/>
              <a:ahLst/>
              <a:cxnLst/>
              <a:rect l="l" t="t" r="r" b="b"/>
              <a:pathLst>
                <a:path w="231200" h="208119" extrusionOk="0">
                  <a:moveTo>
                    <a:pt x="28069" y="0"/>
                  </a:moveTo>
                  <a:cubicBezTo>
                    <a:pt x="24433" y="0"/>
                    <a:pt x="20968" y="625"/>
                    <a:pt x="18026" y="2156"/>
                  </a:cubicBezTo>
                  <a:cubicBezTo>
                    <a:pt x="9778" y="6405"/>
                    <a:pt x="5905" y="16932"/>
                    <a:pt x="4343" y="25461"/>
                  </a:cubicBezTo>
                  <a:cubicBezTo>
                    <a:pt x="1" y="48546"/>
                    <a:pt x="6124" y="72225"/>
                    <a:pt x="6686" y="95717"/>
                  </a:cubicBezTo>
                  <a:cubicBezTo>
                    <a:pt x="7311" y="122770"/>
                    <a:pt x="626" y="150291"/>
                    <a:pt x="6873" y="176625"/>
                  </a:cubicBezTo>
                  <a:cubicBezTo>
                    <a:pt x="8591" y="183873"/>
                    <a:pt x="11528" y="191245"/>
                    <a:pt x="17588" y="195650"/>
                  </a:cubicBezTo>
                  <a:cubicBezTo>
                    <a:pt x="23649" y="200023"/>
                    <a:pt x="31583" y="200523"/>
                    <a:pt x="39080" y="200867"/>
                  </a:cubicBezTo>
                  <a:lnTo>
                    <a:pt x="194087" y="207927"/>
                  </a:lnTo>
                  <a:cubicBezTo>
                    <a:pt x="196216" y="208024"/>
                    <a:pt x="198371" y="208119"/>
                    <a:pt x="200520" y="208119"/>
                  </a:cubicBezTo>
                  <a:cubicBezTo>
                    <a:pt x="205247" y="208119"/>
                    <a:pt x="209941" y="207661"/>
                    <a:pt x="214236" y="205771"/>
                  </a:cubicBezTo>
                  <a:cubicBezTo>
                    <a:pt x="225982" y="200648"/>
                    <a:pt x="231199" y="185247"/>
                    <a:pt x="226826" y="173220"/>
                  </a:cubicBezTo>
                  <a:cubicBezTo>
                    <a:pt x="222452" y="161162"/>
                    <a:pt x="210300" y="152978"/>
                    <a:pt x="197617" y="151103"/>
                  </a:cubicBezTo>
                  <a:cubicBezTo>
                    <a:pt x="194343" y="150629"/>
                    <a:pt x="191043" y="150518"/>
                    <a:pt x="187736" y="150518"/>
                  </a:cubicBezTo>
                  <a:cubicBezTo>
                    <a:pt x="184826" y="150518"/>
                    <a:pt x="181911" y="150604"/>
                    <a:pt x="179000" y="150604"/>
                  </a:cubicBezTo>
                  <a:cubicBezTo>
                    <a:pt x="176065" y="150604"/>
                    <a:pt x="173135" y="150516"/>
                    <a:pt x="170221" y="150166"/>
                  </a:cubicBezTo>
                  <a:cubicBezTo>
                    <a:pt x="157975" y="148729"/>
                    <a:pt x="148260" y="141513"/>
                    <a:pt x="147698" y="128705"/>
                  </a:cubicBezTo>
                  <a:cubicBezTo>
                    <a:pt x="147385" y="121832"/>
                    <a:pt x="147417" y="115022"/>
                    <a:pt x="141169" y="110774"/>
                  </a:cubicBezTo>
                  <a:cubicBezTo>
                    <a:pt x="136546" y="107650"/>
                    <a:pt x="130610" y="106900"/>
                    <a:pt x="125175" y="106307"/>
                  </a:cubicBezTo>
                  <a:cubicBezTo>
                    <a:pt x="115834" y="105307"/>
                    <a:pt x="107618" y="103433"/>
                    <a:pt x="105338" y="93530"/>
                  </a:cubicBezTo>
                  <a:cubicBezTo>
                    <a:pt x="103245" y="84502"/>
                    <a:pt x="106837" y="73100"/>
                    <a:pt x="98809" y="66196"/>
                  </a:cubicBezTo>
                  <a:cubicBezTo>
                    <a:pt x="91562" y="59980"/>
                    <a:pt x="81440" y="60885"/>
                    <a:pt x="72881" y="57824"/>
                  </a:cubicBezTo>
                  <a:cubicBezTo>
                    <a:pt x="64852" y="54950"/>
                    <a:pt x="59542" y="47578"/>
                    <a:pt x="58449" y="39237"/>
                  </a:cubicBezTo>
                  <a:cubicBezTo>
                    <a:pt x="58324" y="38362"/>
                    <a:pt x="58230" y="37456"/>
                    <a:pt x="58230" y="36550"/>
                  </a:cubicBezTo>
                  <a:cubicBezTo>
                    <a:pt x="58074" y="28959"/>
                    <a:pt x="62416" y="20181"/>
                    <a:pt x="58605" y="13028"/>
                  </a:cubicBezTo>
                  <a:cubicBezTo>
                    <a:pt x="56824" y="9623"/>
                    <a:pt x="53419" y="7373"/>
                    <a:pt x="49952" y="5655"/>
                  </a:cubicBezTo>
                  <a:cubicBezTo>
                    <a:pt x="44090" y="2756"/>
                    <a:pt x="35704" y="0"/>
                    <a:pt x="28069" y="0"/>
                  </a:cubicBezTo>
                  <a:close/>
                </a:path>
              </a:pathLst>
            </a:cu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23"/>
          <p:cNvSpPr txBox="1">
            <a:spLocks noGrp="1"/>
          </p:cNvSpPr>
          <p:nvPr>
            <p:ph type="ctrTitle"/>
          </p:nvPr>
        </p:nvSpPr>
        <p:spPr>
          <a:xfrm>
            <a:off x="1759125" y="1371620"/>
            <a:ext cx="27009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ubTitle" idx="1"/>
          </p:nvPr>
        </p:nvSpPr>
        <p:spPr>
          <a:xfrm>
            <a:off x="1759125" y="2023025"/>
            <a:ext cx="24351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title" idx="2"/>
          </p:nvPr>
        </p:nvSpPr>
        <p:spPr>
          <a:xfrm>
            <a:off x="665038" y="1370725"/>
            <a:ext cx="10941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ctrTitle" idx="3"/>
          </p:nvPr>
        </p:nvSpPr>
        <p:spPr>
          <a:xfrm>
            <a:off x="5778063" y="1370720"/>
            <a:ext cx="27009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subTitle" idx="4"/>
          </p:nvPr>
        </p:nvSpPr>
        <p:spPr>
          <a:xfrm>
            <a:off x="5778075" y="2023025"/>
            <a:ext cx="24351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title" idx="5"/>
          </p:nvPr>
        </p:nvSpPr>
        <p:spPr>
          <a:xfrm>
            <a:off x="4683963" y="1371620"/>
            <a:ext cx="10941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ctrTitle" idx="6"/>
          </p:nvPr>
        </p:nvSpPr>
        <p:spPr>
          <a:xfrm>
            <a:off x="1759125" y="3030850"/>
            <a:ext cx="27009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subTitle" idx="7"/>
          </p:nvPr>
        </p:nvSpPr>
        <p:spPr>
          <a:xfrm>
            <a:off x="1759125" y="3686775"/>
            <a:ext cx="24351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title" idx="8"/>
          </p:nvPr>
        </p:nvSpPr>
        <p:spPr>
          <a:xfrm>
            <a:off x="4683963" y="3031301"/>
            <a:ext cx="10941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ctrTitle" idx="9"/>
          </p:nvPr>
        </p:nvSpPr>
        <p:spPr>
          <a:xfrm>
            <a:off x="723600" y="290933"/>
            <a:ext cx="7696800" cy="9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ctrTitle" idx="13"/>
          </p:nvPr>
        </p:nvSpPr>
        <p:spPr>
          <a:xfrm>
            <a:off x="5778063" y="3031301"/>
            <a:ext cx="27009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subTitle" idx="14"/>
          </p:nvPr>
        </p:nvSpPr>
        <p:spPr>
          <a:xfrm>
            <a:off x="5778078" y="3686775"/>
            <a:ext cx="24351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title" idx="15"/>
          </p:nvPr>
        </p:nvSpPr>
        <p:spPr>
          <a:xfrm>
            <a:off x="665038" y="3029950"/>
            <a:ext cx="10941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353565"/>
            <a:ext cx="8520600" cy="1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●"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○"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■"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●"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○"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■"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●"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○"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■"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6"/>
          <p:cNvGrpSpPr/>
          <p:nvPr/>
        </p:nvGrpSpPr>
        <p:grpSpPr>
          <a:xfrm flipH="1">
            <a:off x="7046977" y="2430981"/>
            <a:ext cx="1687100" cy="2332919"/>
            <a:chOff x="6508100" y="2098838"/>
            <a:chExt cx="1687100" cy="2332919"/>
          </a:xfrm>
        </p:grpSpPr>
        <p:sp>
          <p:nvSpPr>
            <p:cNvPr id="379" name="Google Shape;379;p6"/>
            <p:cNvSpPr/>
            <p:nvPr/>
          </p:nvSpPr>
          <p:spPr>
            <a:xfrm>
              <a:off x="6692666" y="4253092"/>
              <a:ext cx="1259138" cy="178665"/>
            </a:xfrm>
            <a:custGeom>
              <a:avLst/>
              <a:gdLst/>
              <a:ahLst/>
              <a:cxnLst/>
              <a:rect l="l" t="t" r="r" b="b"/>
              <a:pathLst>
                <a:path w="41108" h="5833" extrusionOk="0">
                  <a:moveTo>
                    <a:pt x="20554" y="1"/>
                  </a:moveTo>
                  <a:cubicBezTo>
                    <a:pt x="9210" y="1"/>
                    <a:pt x="0" y="1313"/>
                    <a:pt x="0" y="2922"/>
                  </a:cubicBezTo>
                  <a:cubicBezTo>
                    <a:pt x="0" y="4531"/>
                    <a:pt x="9210" y="5832"/>
                    <a:pt x="20554" y="5832"/>
                  </a:cubicBezTo>
                  <a:cubicBezTo>
                    <a:pt x="31909" y="5832"/>
                    <a:pt x="41107" y="4531"/>
                    <a:pt x="41107" y="2922"/>
                  </a:cubicBezTo>
                  <a:cubicBezTo>
                    <a:pt x="41107" y="1313"/>
                    <a:pt x="31909" y="1"/>
                    <a:pt x="2055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C9C9C9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7603210" y="3360014"/>
              <a:ext cx="174805" cy="76483"/>
            </a:xfrm>
            <a:custGeom>
              <a:avLst/>
              <a:gdLst/>
              <a:ahLst/>
              <a:cxnLst/>
              <a:rect l="l" t="t" r="r" b="b"/>
              <a:pathLst>
                <a:path w="5707" h="2497" extrusionOk="0">
                  <a:moveTo>
                    <a:pt x="1827" y="0"/>
                  </a:moveTo>
                  <a:cubicBezTo>
                    <a:pt x="1216" y="0"/>
                    <a:pt x="606" y="24"/>
                    <a:pt x="0" y="70"/>
                  </a:cubicBezTo>
                  <a:cubicBezTo>
                    <a:pt x="0" y="70"/>
                    <a:pt x="997" y="2496"/>
                    <a:pt x="2772" y="2496"/>
                  </a:cubicBezTo>
                  <a:cubicBezTo>
                    <a:pt x="2934" y="2496"/>
                    <a:pt x="3101" y="2476"/>
                    <a:pt x="3275" y="2433"/>
                  </a:cubicBezTo>
                  <a:cubicBezTo>
                    <a:pt x="5364" y="1908"/>
                    <a:pt x="5706" y="378"/>
                    <a:pt x="5706" y="378"/>
                  </a:cubicBezTo>
                  <a:cubicBezTo>
                    <a:pt x="5706" y="378"/>
                    <a:pt x="4497" y="150"/>
                    <a:pt x="3139" y="36"/>
                  </a:cubicBezTo>
                  <a:cubicBezTo>
                    <a:pt x="2701" y="12"/>
                    <a:pt x="2264" y="0"/>
                    <a:pt x="1827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7434020" y="3300290"/>
              <a:ext cx="114127" cy="154375"/>
            </a:xfrm>
            <a:custGeom>
              <a:avLst/>
              <a:gdLst/>
              <a:ahLst/>
              <a:cxnLst/>
              <a:rect l="l" t="t" r="r" b="b"/>
              <a:pathLst>
                <a:path w="3726" h="5040" extrusionOk="0">
                  <a:moveTo>
                    <a:pt x="2671" y="0"/>
                  </a:moveTo>
                  <a:cubicBezTo>
                    <a:pt x="2671" y="0"/>
                    <a:pt x="1" y="3709"/>
                    <a:pt x="1028" y="4862"/>
                  </a:cubicBezTo>
                  <a:cubicBezTo>
                    <a:pt x="1138" y="4984"/>
                    <a:pt x="1257" y="5040"/>
                    <a:pt x="1380" y="5040"/>
                  </a:cubicBezTo>
                  <a:cubicBezTo>
                    <a:pt x="2410" y="5040"/>
                    <a:pt x="3725" y="1126"/>
                    <a:pt x="2899" y="228"/>
                  </a:cubicBezTo>
                  <a:lnTo>
                    <a:pt x="2671" y="0"/>
                  </a:ln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7325658" y="2965987"/>
              <a:ext cx="629937" cy="978353"/>
            </a:xfrm>
            <a:custGeom>
              <a:avLst/>
              <a:gdLst/>
              <a:ahLst/>
              <a:cxnLst/>
              <a:rect l="l" t="t" r="r" b="b"/>
              <a:pathLst>
                <a:path w="20566" h="31941" extrusionOk="0">
                  <a:moveTo>
                    <a:pt x="2069" y="0"/>
                  </a:moveTo>
                  <a:cubicBezTo>
                    <a:pt x="2057" y="0"/>
                    <a:pt x="2045" y="2"/>
                    <a:pt x="2032" y="5"/>
                  </a:cubicBezTo>
                  <a:cubicBezTo>
                    <a:pt x="1781" y="74"/>
                    <a:pt x="1873" y="1637"/>
                    <a:pt x="1873" y="1637"/>
                  </a:cubicBezTo>
                  <a:cubicBezTo>
                    <a:pt x="1873" y="1637"/>
                    <a:pt x="1674" y="141"/>
                    <a:pt x="1408" y="141"/>
                  </a:cubicBezTo>
                  <a:cubicBezTo>
                    <a:pt x="1403" y="141"/>
                    <a:pt x="1398" y="141"/>
                    <a:pt x="1393" y="142"/>
                  </a:cubicBezTo>
                  <a:cubicBezTo>
                    <a:pt x="1119" y="211"/>
                    <a:pt x="1382" y="1694"/>
                    <a:pt x="1382" y="1694"/>
                  </a:cubicBezTo>
                  <a:cubicBezTo>
                    <a:pt x="1382" y="1694"/>
                    <a:pt x="1104" y="561"/>
                    <a:pt x="837" y="561"/>
                  </a:cubicBezTo>
                  <a:cubicBezTo>
                    <a:pt x="829" y="561"/>
                    <a:pt x="820" y="562"/>
                    <a:pt x="811" y="564"/>
                  </a:cubicBezTo>
                  <a:cubicBezTo>
                    <a:pt x="526" y="656"/>
                    <a:pt x="777" y="2687"/>
                    <a:pt x="982" y="3315"/>
                  </a:cubicBezTo>
                  <a:cubicBezTo>
                    <a:pt x="982" y="3315"/>
                    <a:pt x="1" y="13791"/>
                    <a:pt x="7750" y="17123"/>
                  </a:cubicBezTo>
                  <a:lnTo>
                    <a:pt x="7407" y="26447"/>
                  </a:lnTo>
                  <a:cubicBezTo>
                    <a:pt x="7407" y="26447"/>
                    <a:pt x="8863" y="27416"/>
                    <a:pt x="11589" y="27416"/>
                  </a:cubicBezTo>
                  <a:cubicBezTo>
                    <a:pt x="12931" y="27416"/>
                    <a:pt x="14580" y="27181"/>
                    <a:pt x="16514" y="26481"/>
                  </a:cubicBezTo>
                  <a:lnTo>
                    <a:pt x="16822" y="18265"/>
                  </a:lnTo>
                  <a:cubicBezTo>
                    <a:pt x="16822" y="18265"/>
                    <a:pt x="17713" y="22122"/>
                    <a:pt x="17907" y="23172"/>
                  </a:cubicBezTo>
                  <a:cubicBezTo>
                    <a:pt x="18101" y="24222"/>
                    <a:pt x="18158" y="28558"/>
                    <a:pt x="18158" y="28558"/>
                  </a:cubicBezTo>
                  <a:cubicBezTo>
                    <a:pt x="18158" y="28558"/>
                    <a:pt x="17382" y="29825"/>
                    <a:pt x="17576" y="30168"/>
                  </a:cubicBezTo>
                  <a:cubicBezTo>
                    <a:pt x="17612" y="30231"/>
                    <a:pt x="17656" y="30257"/>
                    <a:pt x="17704" y="30257"/>
                  </a:cubicBezTo>
                  <a:cubicBezTo>
                    <a:pt x="17915" y="30257"/>
                    <a:pt x="18203" y="29757"/>
                    <a:pt x="18203" y="29757"/>
                  </a:cubicBezTo>
                  <a:lnTo>
                    <a:pt x="18203" y="29757"/>
                  </a:lnTo>
                  <a:cubicBezTo>
                    <a:pt x="18203" y="29757"/>
                    <a:pt x="17815" y="31640"/>
                    <a:pt x="18135" y="31651"/>
                  </a:cubicBezTo>
                  <a:cubicBezTo>
                    <a:pt x="18137" y="31651"/>
                    <a:pt x="18140" y="31651"/>
                    <a:pt x="18143" y="31651"/>
                  </a:cubicBezTo>
                  <a:cubicBezTo>
                    <a:pt x="18470" y="31651"/>
                    <a:pt x="18728" y="30214"/>
                    <a:pt x="18728" y="30213"/>
                  </a:cubicBezTo>
                  <a:lnTo>
                    <a:pt x="18728" y="30213"/>
                  </a:lnTo>
                  <a:cubicBezTo>
                    <a:pt x="18728" y="30214"/>
                    <a:pt x="18620" y="31941"/>
                    <a:pt x="19013" y="31941"/>
                  </a:cubicBezTo>
                  <a:cubicBezTo>
                    <a:pt x="19025" y="31941"/>
                    <a:pt x="19036" y="31939"/>
                    <a:pt x="19048" y="31936"/>
                  </a:cubicBezTo>
                  <a:cubicBezTo>
                    <a:pt x="19299" y="31868"/>
                    <a:pt x="19242" y="30305"/>
                    <a:pt x="19242" y="30305"/>
                  </a:cubicBezTo>
                  <a:lnTo>
                    <a:pt x="19242" y="30305"/>
                  </a:lnTo>
                  <a:cubicBezTo>
                    <a:pt x="19242" y="30305"/>
                    <a:pt x="19407" y="31812"/>
                    <a:pt x="19672" y="31812"/>
                  </a:cubicBezTo>
                  <a:cubicBezTo>
                    <a:pt x="19677" y="31812"/>
                    <a:pt x="19682" y="31812"/>
                    <a:pt x="19687" y="31811"/>
                  </a:cubicBezTo>
                  <a:cubicBezTo>
                    <a:pt x="19961" y="31754"/>
                    <a:pt x="19733" y="30259"/>
                    <a:pt x="19733" y="30259"/>
                  </a:cubicBezTo>
                  <a:lnTo>
                    <a:pt x="19733" y="30259"/>
                  </a:lnTo>
                  <a:cubicBezTo>
                    <a:pt x="19733" y="30259"/>
                    <a:pt x="20000" y="31392"/>
                    <a:pt x="20266" y="31392"/>
                  </a:cubicBezTo>
                  <a:cubicBezTo>
                    <a:pt x="20274" y="31392"/>
                    <a:pt x="20283" y="31391"/>
                    <a:pt x="20292" y="31389"/>
                  </a:cubicBezTo>
                  <a:cubicBezTo>
                    <a:pt x="20566" y="31309"/>
                    <a:pt x="20315" y="29540"/>
                    <a:pt x="20155" y="28707"/>
                  </a:cubicBezTo>
                  <a:cubicBezTo>
                    <a:pt x="20155" y="28707"/>
                    <a:pt x="20543" y="24404"/>
                    <a:pt x="20006" y="21346"/>
                  </a:cubicBezTo>
                  <a:cubicBezTo>
                    <a:pt x="19219" y="16872"/>
                    <a:pt x="18158" y="15480"/>
                    <a:pt x="17610" y="14864"/>
                  </a:cubicBezTo>
                  <a:cubicBezTo>
                    <a:pt x="16857" y="13997"/>
                    <a:pt x="15145" y="13529"/>
                    <a:pt x="15145" y="13529"/>
                  </a:cubicBezTo>
                  <a:lnTo>
                    <a:pt x="13821" y="13335"/>
                  </a:lnTo>
                  <a:lnTo>
                    <a:pt x="13958" y="11577"/>
                  </a:lnTo>
                  <a:lnTo>
                    <a:pt x="10888" y="11543"/>
                  </a:lnTo>
                  <a:lnTo>
                    <a:pt x="10694" y="13141"/>
                  </a:lnTo>
                  <a:cubicBezTo>
                    <a:pt x="10694" y="13141"/>
                    <a:pt x="6346" y="12878"/>
                    <a:pt x="4269" y="8028"/>
                  </a:cubicBezTo>
                  <a:cubicBezTo>
                    <a:pt x="3470" y="6179"/>
                    <a:pt x="2979" y="3372"/>
                    <a:pt x="2979" y="3372"/>
                  </a:cubicBezTo>
                  <a:cubicBezTo>
                    <a:pt x="2979" y="3372"/>
                    <a:pt x="3733" y="2094"/>
                    <a:pt x="3527" y="1751"/>
                  </a:cubicBezTo>
                  <a:cubicBezTo>
                    <a:pt x="3490" y="1689"/>
                    <a:pt x="3445" y="1663"/>
                    <a:pt x="3398" y="1663"/>
                  </a:cubicBezTo>
                  <a:cubicBezTo>
                    <a:pt x="3185" y="1663"/>
                    <a:pt x="2911" y="2174"/>
                    <a:pt x="2911" y="2174"/>
                  </a:cubicBezTo>
                  <a:cubicBezTo>
                    <a:pt x="2911" y="2174"/>
                    <a:pt x="3276" y="279"/>
                    <a:pt x="2945" y="268"/>
                  </a:cubicBezTo>
                  <a:cubicBezTo>
                    <a:pt x="2614" y="268"/>
                    <a:pt x="2375" y="1717"/>
                    <a:pt x="2375" y="1717"/>
                  </a:cubicBezTo>
                  <a:cubicBezTo>
                    <a:pt x="2375" y="1717"/>
                    <a:pt x="2450" y="0"/>
                    <a:pt x="2069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7654573" y="3319494"/>
              <a:ext cx="98966" cy="40554"/>
            </a:xfrm>
            <a:custGeom>
              <a:avLst/>
              <a:gdLst/>
              <a:ahLst/>
              <a:cxnLst/>
              <a:rect l="l" t="t" r="r" b="b"/>
              <a:pathLst>
                <a:path w="3231" h="1324" extrusionOk="0">
                  <a:moveTo>
                    <a:pt x="149" y="1"/>
                  </a:moveTo>
                  <a:lnTo>
                    <a:pt x="1" y="1279"/>
                  </a:lnTo>
                  <a:cubicBezTo>
                    <a:pt x="297" y="1304"/>
                    <a:pt x="649" y="1324"/>
                    <a:pt x="1032" y="1324"/>
                  </a:cubicBezTo>
                  <a:cubicBezTo>
                    <a:pt x="1681" y="1324"/>
                    <a:pt x="2421" y="1269"/>
                    <a:pt x="3139" y="1096"/>
                  </a:cubicBezTo>
                  <a:lnTo>
                    <a:pt x="3230" y="35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7694083" y="3815849"/>
              <a:ext cx="175847" cy="545980"/>
            </a:xfrm>
            <a:custGeom>
              <a:avLst/>
              <a:gdLst/>
              <a:ahLst/>
              <a:cxnLst/>
              <a:rect l="l" t="t" r="r" b="b"/>
              <a:pathLst>
                <a:path w="5741" h="17825" extrusionOk="0">
                  <a:moveTo>
                    <a:pt x="4736" y="0"/>
                  </a:moveTo>
                  <a:lnTo>
                    <a:pt x="0" y="491"/>
                  </a:lnTo>
                  <a:lnTo>
                    <a:pt x="776" y="16274"/>
                  </a:lnTo>
                  <a:cubicBezTo>
                    <a:pt x="330" y="17472"/>
                    <a:pt x="1081" y="17680"/>
                    <a:pt x="1659" y="17680"/>
                  </a:cubicBezTo>
                  <a:cubicBezTo>
                    <a:pt x="1967" y="17680"/>
                    <a:pt x="2226" y="17621"/>
                    <a:pt x="2226" y="17621"/>
                  </a:cubicBezTo>
                  <a:cubicBezTo>
                    <a:pt x="2226" y="17621"/>
                    <a:pt x="3636" y="17825"/>
                    <a:pt x="4665" y="17825"/>
                  </a:cubicBezTo>
                  <a:cubicBezTo>
                    <a:pt x="5249" y="17825"/>
                    <a:pt x="5710" y="17759"/>
                    <a:pt x="5718" y="17552"/>
                  </a:cubicBezTo>
                  <a:cubicBezTo>
                    <a:pt x="5741" y="16981"/>
                    <a:pt x="2739" y="15840"/>
                    <a:pt x="2739" y="15840"/>
                  </a:cubicBezTo>
                  <a:cubicBezTo>
                    <a:pt x="3378" y="11983"/>
                    <a:pt x="4736" y="0"/>
                    <a:pt x="4736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7481708" y="3747518"/>
              <a:ext cx="199953" cy="604391"/>
            </a:xfrm>
            <a:custGeom>
              <a:avLst/>
              <a:gdLst/>
              <a:ahLst/>
              <a:cxnLst/>
              <a:rect l="l" t="t" r="r" b="b"/>
              <a:pathLst>
                <a:path w="6528" h="19732" extrusionOk="0">
                  <a:moveTo>
                    <a:pt x="6206" y="1"/>
                  </a:moveTo>
                  <a:cubicBezTo>
                    <a:pt x="5229" y="1"/>
                    <a:pt x="2255" y="1866"/>
                    <a:pt x="2255" y="1866"/>
                  </a:cubicBezTo>
                  <a:cubicBezTo>
                    <a:pt x="2255" y="1866"/>
                    <a:pt x="2666" y="13917"/>
                    <a:pt x="3009" y="17797"/>
                  </a:cubicBezTo>
                  <a:cubicBezTo>
                    <a:pt x="3009" y="17797"/>
                    <a:pt x="30" y="18688"/>
                    <a:pt x="7" y="19258"/>
                  </a:cubicBezTo>
                  <a:cubicBezTo>
                    <a:pt x="1" y="19590"/>
                    <a:pt x="1143" y="19659"/>
                    <a:pt x="2101" y="19659"/>
                  </a:cubicBezTo>
                  <a:cubicBezTo>
                    <a:pt x="2791" y="19659"/>
                    <a:pt x="3385" y="19623"/>
                    <a:pt x="3385" y="19623"/>
                  </a:cubicBezTo>
                  <a:cubicBezTo>
                    <a:pt x="3385" y="19623"/>
                    <a:pt x="3732" y="19732"/>
                    <a:pt x="4106" y="19732"/>
                  </a:cubicBezTo>
                  <a:cubicBezTo>
                    <a:pt x="4646" y="19732"/>
                    <a:pt x="5243" y="19504"/>
                    <a:pt x="4926" y="18391"/>
                  </a:cubicBezTo>
                  <a:cubicBezTo>
                    <a:pt x="4926" y="18391"/>
                    <a:pt x="5896" y="7903"/>
                    <a:pt x="6512" y="280"/>
                  </a:cubicBezTo>
                  <a:cubicBezTo>
                    <a:pt x="6528" y="82"/>
                    <a:pt x="6411" y="1"/>
                    <a:pt x="6206" y="1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7475980" y="4310427"/>
              <a:ext cx="43709" cy="33938"/>
            </a:xfrm>
            <a:custGeom>
              <a:avLst/>
              <a:gdLst/>
              <a:ahLst/>
              <a:cxnLst/>
              <a:rect l="l" t="t" r="r" b="b"/>
              <a:pathLst>
                <a:path w="1427" h="1108" extrusionOk="0">
                  <a:moveTo>
                    <a:pt x="1244" y="0"/>
                  </a:moveTo>
                  <a:cubicBezTo>
                    <a:pt x="297" y="388"/>
                    <a:pt x="0" y="776"/>
                    <a:pt x="0" y="776"/>
                  </a:cubicBezTo>
                  <a:cubicBezTo>
                    <a:pt x="0" y="776"/>
                    <a:pt x="34" y="913"/>
                    <a:pt x="1324" y="1107"/>
                  </a:cubicBezTo>
                  <a:cubicBezTo>
                    <a:pt x="1427" y="731"/>
                    <a:pt x="1404" y="343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7514082" y="4298544"/>
              <a:ext cx="123745" cy="52898"/>
            </a:xfrm>
            <a:custGeom>
              <a:avLst/>
              <a:gdLst/>
              <a:ahLst/>
              <a:cxnLst/>
              <a:rect l="l" t="t" r="r" b="b"/>
              <a:pathLst>
                <a:path w="4040" h="1727" extrusionOk="0">
                  <a:moveTo>
                    <a:pt x="1267" y="0"/>
                  </a:moveTo>
                  <a:cubicBezTo>
                    <a:pt x="833" y="92"/>
                    <a:pt x="411" y="217"/>
                    <a:pt x="0" y="388"/>
                  </a:cubicBezTo>
                  <a:cubicBezTo>
                    <a:pt x="160" y="731"/>
                    <a:pt x="183" y="1119"/>
                    <a:pt x="80" y="1495"/>
                  </a:cubicBezTo>
                  <a:cubicBezTo>
                    <a:pt x="422" y="1541"/>
                    <a:pt x="833" y="1598"/>
                    <a:pt x="1347" y="1655"/>
                  </a:cubicBezTo>
                  <a:cubicBezTo>
                    <a:pt x="1798" y="1706"/>
                    <a:pt x="2173" y="1727"/>
                    <a:pt x="2485" y="1727"/>
                  </a:cubicBezTo>
                  <a:cubicBezTo>
                    <a:pt x="3932" y="1727"/>
                    <a:pt x="4017" y="1279"/>
                    <a:pt x="4017" y="1279"/>
                  </a:cubicBezTo>
                  <a:cubicBezTo>
                    <a:pt x="4040" y="913"/>
                    <a:pt x="4017" y="560"/>
                    <a:pt x="3926" y="206"/>
                  </a:cubicBezTo>
                  <a:cubicBezTo>
                    <a:pt x="3588" y="370"/>
                    <a:pt x="3237" y="430"/>
                    <a:pt x="2906" y="430"/>
                  </a:cubicBezTo>
                  <a:cubicBezTo>
                    <a:pt x="2017" y="430"/>
                    <a:pt x="1267" y="0"/>
                    <a:pt x="1267" y="0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7474572" y="4334194"/>
              <a:ext cx="162584" cy="20461"/>
            </a:xfrm>
            <a:custGeom>
              <a:avLst/>
              <a:gdLst/>
              <a:ahLst/>
              <a:cxnLst/>
              <a:rect l="l" t="t" r="r" b="b"/>
              <a:pathLst>
                <a:path w="5308" h="668" extrusionOk="0">
                  <a:moveTo>
                    <a:pt x="46" y="0"/>
                  </a:moveTo>
                  <a:cubicBezTo>
                    <a:pt x="12" y="92"/>
                    <a:pt x="1" y="172"/>
                    <a:pt x="1" y="263"/>
                  </a:cubicBezTo>
                  <a:cubicBezTo>
                    <a:pt x="1" y="263"/>
                    <a:pt x="274" y="560"/>
                    <a:pt x="2500" y="651"/>
                  </a:cubicBezTo>
                  <a:cubicBezTo>
                    <a:pt x="2797" y="663"/>
                    <a:pt x="3067" y="668"/>
                    <a:pt x="3310" y="668"/>
                  </a:cubicBezTo>
                  <a:cubicBezTo>
                    <a:pt x="4701" y="668"/>
                    <a:pt x="5239" y="503"/>
                    <a:pt x="5239" y="503"/>
                  </a:cubicBezTo>
                  <a:cubicBezTo>
                    <a:pt x="5273" y="377"/>
                    <a:pt x="5296" y="240"/>
                    <a:pt x="5307" y="115"/>
                  </a:cubicBezTo>
                  <a:lnTo>
                    <a:pt x="5307" y="115"/>
                  </a:lnTo>
                  <a:cubicBezTo>
                    <a:pt x="4527" y="268"/>
                    <a:pt x="3737" y="343"/>
                    <a:pt x="2948" y="343"/>
                  </a:cubicBezTo>
                  <a:cubicBezTo>
                    <a:pt x="1973" y="343"/>
                    <a:pt x="999" y="228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7530835" y="4304485"/>
              <a:ext cx="11241" cy="23800"/>
            </a:xfrm>
            <a:custGeom>
              <a:avLst/>
              <a:gdLst/>
              <a:ahLst/>
              <a:cxnLst/>
              <a:rect l="l" t="t" r="r" b="b"/>
              <a:pathLst>
                <a:path w="367" h="777" fill="none" extrusionOk="0">
                  <a:moveTo>
                    <a:pt x="1" y="0"/>
                  </a:moveTo>
                  <a:cubicBezTo>
                    <a:pt x="241" y="172"/>
                    <a:pt x="366" y="480"/>
                    <a:pt x="309" y="776"/>
                  </a:cubicBezTo>
                </a:path>
              </a:pathLst>
            </a:custGeom>
            <a:noFill/>
            <a:ln w="95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7544833" y="4300289"/>
              <a:ext cx="10169" cy="24136"/>
            </a:xfrm>
            <a:custGeom>
              <a:avLst/>
              <a:gdLst/>
              <a:ahLst/>
              <a:cxnLst/>
              <a:rect l="l" t="t" r="r" b="b"/>
              <a:pathLst>
                <a:path w="332" h="788" fill="none" extrusionOk="0">
                  <a:moveTo>
                    <a:pt x="0" y="0"/>
                  </a:moveTo>
                  <a:cubicBezTo>
                    <a:pt x="0" y="0"/>
                    <a:pt x="331" y="217"/>
                    <a:pt x="308" y="788"/>
                  </a:cubicBezTo>
                </a:path>
              </a:pathLst>
            </a:custGeom>
            <a:noFill/>
            <a:ln w="95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7542045" y="4285619"/>
              <a:ext cx="16785" cy="20308"/>
            </a:xfrm>
            <a:custGeom>
              <a:avLst/>
              <a:gdLst/>
              <a:ahLst/>
              <a:cxnLst/>
              <a:rect l="l" t="t" r="r" b="b"/>
              <a:pathLst>
                <a:path w="548" h="663" fill="none" extrusionOk="0">
                  <a:moveTo>
                    <a:pt x="251" y="662"/>
                  </a:moveTo>
                  <a:cubicBezTo>
                    <a:pt x="251" y="662"/>
                    <a:pt x="0" y="0"/>
                    <a:pt x="274" y="12"/>
                  </a:cubicBezTo>
                  <a:cubicBezTo>
                    <a:pt x="548" y="12"/>
                    <a:pt x="251" y="662"/>
                    <a:pt x="251" y="662"/>
                  </a:cubicBezTo>
                  <a:close/>
                </a:path>
              </a:pathLst>
            </a:custGeom>
            <a:noFill/>
            <a:ln w="95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7549733" y="4290152"/>
              <a:ext cx="22054" cy="15774"/>
            </a:xfrm>
            <a:custGeom>
              <a:avLst/>
              <a:gdLst/>
              <a:ahLst/>
              <a:cxnLst/>
              <a:rect l="l" t="t" r="r" b="b"/>
              <a:pathLst>
                <a:path w="720" h="515" fill="none" extrusionOk="0">
                  <a:moveTo>
                    <a:pt x="0" y="514"/>
                  </a:moveTo>
                  <a:cubicBezTo>
                    <a:pt x="0" y="514"/>
                    <a:pt x="468" y="0"/>
                    <a:pt x="594" y="252"/>
                  </a:cubicBezTo>
                  <a:cubicBezTo>
                    <a:pt x="719" y="503"/>
                    <a:pt x="0" y="514"/>
                    <a:pt x="0" y="514"/>
                  </a:cubicBezTo>
                  <a:close/>
                </a:path>
              </a:pathLst>
            </a:custGeom>
            <a:noFill/>
            <a:ln w="95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7534695" y="3741392"/>
              <a:ext cx="310772" cy="546286"/>
            </a:xfrm>
            <a:custGeom>
              <a:avLst/>
              <a:gdLst/>
              <a:ahLst/>
              <a:cxnLst/>
              <a:rect l="l" t="t" r="r" b="b"/>
              <a:pathLst>
                <a:path w="10146" h="17835" extrusionOk="0">
                  <a:moveTo>
                    <a:pt x="594" y="0"/>
                  </a:moveTo>
                  <a:cubicBezTo>
                    <a:pt x="0" y="15190"/>
                    <a:pt x="537" y="17176"/>
                    <a:pt x="537" y="17176"/>
                  </a:cubicBezTo>
                  <a:cubicBezTo>
                    <a:pt x="811" y="17366"/>
                    <a:pt x="1352" y="17424"/>
                    <a:pt x="1912" y="17424"/>
                  </a:cubicBezTo>
                  <a:cubicBezTo>
                    <a:pt x="2799" y="17424"/>
                    <a:pt x="3732" y="17278"/>
                    <a:pt x="3732" y="17278"/>
                  </a:cubicBezTo>
                  <a:lnTo>
                    <a:pt x="5250" y="3960"/>
                  </a:lnTo>
                  <a:lnTo>
                    <a:pt x="5512" y="17370"/>
                  </a:lnTo>
                  <a:cubicBezTo>
                    <a:pt x="5512" y="17370"/>
                    <a:pt x="7075" y="17834"/>
                    <a:pt x="8038" y="17834"/>
                  </a:cubicBezTo>
                  <a:cubicBezTo>
                    <a:pt x="8450" y="17834"/>
                    <a:pt x="8752" y="17749"/>
                    <a:pt x="8776" y="17507"/>
                  </a:cubicBezTo>
                  <a:cubicBezTo>
                    <a:pt x="9655" y="9027"/>
                    <a:pt x="10146" y="35"/>
                    <a:pt x="10146" y="35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7640239" y="3856676"/>
              <a:ext cx="109012" cy="14427"/>
            </a:xfrm>
            <a:custGeom>
              <a:avLst/>
              <a:gdLst/>
              <a:ahLst/>
              <a:cxnLst/>
              <a:rect l="l" t="t" r="r" b="b"/>
              <a:pathLst>
                <a:path w="3559" h="471" extrusionOk="0">
                  <a:moveTo>
                    <a:pt x="3525" y="1"/>
                  </a:moveTo>
                  <a:cubicBezTo>
                    <a:pt x="3522" y="1"/>
                    <a:pt x="3519" y="1"/>
                    <a:pt x="3516" y="2"/>
                  </a:cubicBezTo>
                  <a:cubicBezTo>
                    <a:pt x="3493" y="2"/>
                    <a:pt x="1462" y="379"/>
                    <a:pt x="35" y="402"/>
                  </a:cubicBezTo>
                  <a:cubicBezTo>
                    <a:pt x="12" y="402"/>
                    <a:pt x="1" y="413"/>
                    <a:pt x="1" y="436"/>
                  </a:cubicBezTo>
                  <a:cubicBezTo>
                    <a:pt x="1" y="447"/>
                    <a:pt x="12" y="459"/>
                    <a:pt x="35" y="470"/>
                  </a:cubicBezTo>
                  <a:lnTo>
                    <a:pt x="35" y="459"/>
                  </a:lnTo>
                  <a:cubicBezTo>
                    <a:pt x="1462" y="447"/>
                    <a:pt x="3504" y="59"/>
                    <a:pt x="3527" y="59"/>
                  </a:cubicBezTo>
                  <a:cubicBezTo>
                    <a:pt x="3558" y="49"/>
                    <a:pt x="3552" y="1"/>
                    <a:pt x="3525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7559871" y="3762372"/>
              <a:ext cx="5973" cy="498840"/>
            </a:xfrm>
            <a:custGeom>
              <a:avLst/>
              <a:gdLst/>
              <a:ahLst/>
              <a:cxnLst/>
              <a:rect l="l" t="t" r="r" b="b"/>
              <a:pathLst>
                <a:path w="195" h="16286" extrusionOk="0">
                  <a:moveTo>
                    <a:pt x="171" y="0"/>
                  </a:moveTo>
                  <a:cubicBezTo>
                    <a:pt x="148" y="0"/>
                    <a:pt x="137" y="12"/>
                    <a:pt x="137" y="34"/>
                  </a:cubicBezTo>
                  <a:lnTo>
                    <a:pt x="0" y="16262"/>
                  </a:lnTo>
                  <a:cubicBezTo>
                    <a:pt x="0" y="16274"/>
                    <a:pt x="11" y="16285"/>
                    <a:pt x="23" y="16285"/>
                  </a:cubicBezTo>
                  <a:cubicBezTo>
                    <a:pt x="46" y="16285"/>
                    <a:pt x="57" y="16274"/>
                    <a:pt x="57" y="16262"/>
                  </a:cubicBezTo>
                  <a:lnTo>
                    <a:pt x="194" y="34"/>
                  </a:lnTo>
                  <a:cubicBezTo>
                    <a:pt x="194" y="12"/>
                    <a:pt x="183" y="0"/>
                    <a:pt x="171" y="0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7714359" y="3863720"/>
              <a:ext cx="2634" cy="404132"/>
            </a:xfrm>
            <a:custGeom>
              <a:avLst/>
              <a:gdLst/>
              <a:ahLst/>
              <a:cxnLst/>
              <a:rect l="l" t="t" r="r" b="b"/>
              <a:pathLst>
                <a:path w="86" h="13194" extrusionOk="0">
                  <a:moveTo>
                    <a:pt x="52" y="1"/>
                  </a:moveTo>
                  <a:cubicBezTo>
                    <a:pt x="35" y="1"/>
                    <a:pt x="17" y="12"/>
                    <a:pt x="23" y="35"/>
                  </a:cubicBezTo>
                  <a:lnTo>
                    <a:pt x="0" y="13159"/>
                  </a:lnTo>
                  <a:cubicBezTo>
                    <a:pt x="0" y="13182"/>
                    <a:pt x="12" y="13193"/>
                    <a:pt x="23" y="13193"/>
                  </a:cubicBezTo>
                  <a:cubicBezTo>
                    <a:pt x="46" y="13193"/>
                    <a:pt x="57" y="13182"/>
                    <a:pt x="57" y="13159"/>
                  </a:cubicBezTo>
                  <a:lnTo>
                    <a:pt x="80" y="35"/>
                  </a:lnTo>
                  <a:cubicBezTo>
                    <a:pt x="86" y="12"/>
                    <a:pt x="69" y="1"/>
                    <a:pt x="52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7704221" y="3738605"/>
              <a:ext cx="5973" cy="97189"/>
            </a:xfrm>
            <a:custGeom>
              <a:avLst/>
              <a:gdLst/>
              <a:ahLst/>
              <a:cxnLst/>
              <a:rect l="l" t="t" r="r" b="b"/>
              <a:pathLst>
                <a:path w="195" h="3173" extrusionOk="0">
                  <a:moveTo>
                    <a:pt x="160" y="0"/>
                  </a:moveTo>
                  <a:cubicBezTo>
                    <a:pt x="149" y="0"/>
                    <a:pt x="126" y="12"/>
                    <a:pt x="126" y="34"/>
                  </a:cubicBezTo>
                  <a:lnTo>
                    <a:pt x="0" y="3138"/>
                  </a:lnTo>
                  <a:cubicBezTo>
                    <a:pt x="0" y="3150"/>
                    <a:pt x="12" y="3173"/>
                    <a:pt x="35" y="3173"/>
                  </a:cubicBezTo>
                  <a:cubicBezTo>
                    <a:pt x="46" y="3173"/>
                    <a:pt x="57" y="3161"/>
                    <a:pt x="57" y="3138"/>
                  </a:cubicBezTo>
                  <a:lnTo>
                    <a:pt x="194" y="34"/>
                  </a:lnTo>
                  <a:cubicBezTo>
                    <a:pt x="194" y="12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7566487" y="3741729"/>
              <a:ext cx="43740" cy="101048"/>
            </a:xfrm>
            <a:custGeom>
              <a:avLst/>
              <a:gdLst/>
              <a:ahLst/>
              <a:cxnLst/>
              <a:rect l="l" t="t" r="r" b="b"/>
              <a:pathLst>
                <a:path w="1428" h="3299" extrusionOk="0">
                  <a:moveTo>
                    <a:pt x="1348" y="1"/>
                  </a:moveTo>
                  <a:cubicBezTo>
                    <a:pt x="1336" y="1"/>
                    <a:pt x="1325" y="24"/>
                    <a:pt x="1325" y="35"/>
                  </a:cubicBezTo>
                  <a:cubicBezTo>
                    <a:pt x="1359" y="1245"/>
                    <a:pt x="891" y="2409"/>
                    <a:pt x="12" y="3253"/>
                  </a:cubicBezTo>
                  <a:cubicBezTo>
                    <a:pt x="1" y="3265"/>
                    <a:pt x="1" y="3276"/>
                    <a:pt x="12" y="3288"/>
                  </a:cubicBezTo>
                  <a:cubicBezTo>
                    <a:pt x="24" y="3299"/>
                    <a:pt x="35" y="3299"/>
                    <a:pt x="35" y="3299"/>
                  </a:cubicBezTo>
                  <a:lnTo>
                    <a:pt x="58" y="3299"/>
                  </a:lnTo>
                  <a:cubicBezTo>
                    <a:pt x="937" y="2443"/>
                    <a:pt x="1427" y="1256"/>
                    <a:pt x="1382" y="35"/>
                  </a:cubicBezTo>
                  <a:cubicBezTo>
                    <a:pt x="1382" y="12"/>
                    <a:pt x="1370" y="1"/>
                    <a:pt x="1348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7799996" y="3745588"/>
              <a:ext cx="38134" cy="87050"/>
            </a:xfrm>
            <a:custGeom>
              <a:avLst/>
              <a:gdLst/>
              <a:ahLst/>
              <a:cxnLst/>
              <a:rect l="l" t="t" r="r" b="b"/>
              <a:pathLst>
                <a:path w="1245" h="2842" extrusionOk="0">
                  <a:moveTo>
                    <a:pt x="183" y="0"/>
                  </a:moveTo>
                  <a:cubicBezTo>
                    <a:pt x="160" y="0"/>
                    <a:pt x="149" y="12"/>
                    <a:pt x="149" y="35"/>
                  </a:cubicBezTo>
                  <a:cubicBezTo>
                    <a:pt x="69" y="445"/>
                    <a:pt x="0" y="1073"/>
                    <a:pt x="160" y="1644"/>
                  </a:cubicBezTo>
                  <a:cubicBezTo>
                    <a:pt x="320" y="2214"/>
                    <a:pt x="719" y="2682"/>
                    <a:pt x="1187" y="2842"/>
                  </a:cubicBezTo>
                  <a:lnTo>
                    <a:pt x="1199" y="2842"/>
                  </a:lnTo>
                  <a:cubicBezTo>
                    <a:pt x="1210" y="2842"/>
                    <a:pt x="1233" y="2842"/>
                    <a:pt x="1233" y="2819"/>
                  </a:cubicBezTo>
                  <a:cubicBezTo>
                    <a:pt x="1244" y="2808"/>
                    <a:pt x="1233" y="2796"/>
                    <a:pt x="1210" y="2785"/>
                  </a:cubicBezTo>
                  <a:cubicBezTo>
                    <a:pt x="753" y="2625"/>
                    <a:pt x="365" y="2203"/>
                    <a:pt x="217" y="1632"/>
                  </a:cubicBezTo>
                  <a:cubicBezTo>
                    <a:pt x="57" y="1062"/>
                    <a:pt x="137" y="457"/>
                    <a:pt x="206" y="46"/>
                  </a:cubicBezTo>
                  <a:cubicBezTo>
                    <a:pt x="206" y="23"/>
                    <a:pt x="194" y="12"/>
                    <a:pt x="183" y="0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7688479" y="3749080"/>
              <a:ext cx="17857" cy="83222"/>
            </a:xfrm>
            <a:custGeom>
              <a:avLst/>
              <a:gdLst/>
              <a:ahLst/>
              <a:cxnLst/>
              <a:rect l="l" t="t" r="r" b="b"/>
              <a:pathLst>
                <a:path w="583" h="2717" extrusionOk="0">
                  <a:moveTo>
                    <a:pt x="58" y="0"/>
                  </a:moveTo>
                  <a:cubicBezTo>
                    <a:pt x="35" y="0"/>
                    <a:pt x="24" y="12"/>
                    <a:pt x="24" y="23"/>
                  </a:cubicBezTo>
                  <a:cubicBezTo>
                    <a:pt x="24" y="23"/>
                    <a:pt x="1" y="1096"/>
                    <a:pt x="69" y="1883"/>
                  </a:cubicBezTo>
                  <a:cubicBezTo>
                    <a:pt x="126" y="2694"/>
                    <a:pt x="537" y="2717"/>
                    <a:pt x="549" y="2717"/>
                  </a:cubicBezTo>
                  <a:cubicBezTo>
                    <a:pt x="560" y="2717"/>
                    <a:pt x="583" y="2717"/>
                    <a:pt x="583" y="2694"/>
                  </a:cubicBezTo>
                  <a:cubicBezTo>
                    <a:pt x="583" y="2684"/>
                    <a:pt x="575" y="2668"/>
                    <a:pt x="560" y="2668"/>
                  </a:cubicBezTo>
                  <a:cubicBezTo>
                    <a:pt x="557" y="2668"/>
                    <a:pt x="553" y="2669"/>
                    <a:pt x="549" y="2671"/>
                  </a:cubicBezTo>
                  <a:cubicBezTo>
                    <a:pt x="549" y="2671"/>
                    <a:pt x="183" y="2637"/>
                    <a:pt x="126" y="1883"/>
                  </a:cubicBezTo>
                  <a:cubicBezTo>
                    <a:pt x="58" y="1096"/>
                    <a:pt x="81" y="35"/>
                    <a:pt x="81" y="23"/>
                  </a:cubicBezTo>
                  <a:cubicBezTo>
                    <a:pt x="81" y="12"/>
                    <a:pt x="69" y="0"/>
                    <a:pt x="58" y="0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7554970" y="3758820"/>
              <a:ext cx="283174" cy="18255"/>
            </a:xfrm>
            <a:custGeom>
              <a:avLst/>
              <a:gdLst/>
              <a:ahLst/>
              <a:cxnLst/>
              <a:rect l="l" t="t" r="r" b="b"/>
              <a:pathLst>
                <a:path w="9245" h="596" extrusionOk="0">
                  <a:moveTo>
                    <a:pt x="5612" y="1"/>
                  </a:moveTo>
                  <a:cubicBezTo>
                    <a:pt x="3880" y="1"/>
                    <a:pt x="1796" y="111"/>
                    <a:pt x="23" y="538"/>
                  </a:cubicBezTo>
                  <a:cubicBezTo>
                    <a:pt x="12" y="538"/>
                    <a:pt x="0" y="550"/>
                    <a:pt x="0" y="573"/>
                  </a:cubicBezTo>
                  <a:cubicBezTo>
                    <a:pt x="0" y="584"/>
                    <a:pt x="12" y="595"/>
                    <a:pt x="23" y="595"/>
                  </a:cubicBezTo>
                  <a:lnTo>
                    <a:pt x="35" y="595"/>
                  </a:lnTo>
                  <a:cubicBezTo>
                    <a:pt x="1801" y="168"/>
                    <a:pt x="3882" y="58"/>
                    <a:pt x="5613" y="58"/>
                  </a:cubicBezTo>
                  <a:cubicBezTo>
                    <a:pt x="6979" y="58"/>
                    <a:pt x="8127" y="127"/>
                    <a:pt x="8731" y="162"/>
                  </a:cubicBezTo>
                  <a:cubicBezTo>
                    <a:pt x="8976" y="179"/>
                    <a:pt x="9099" y="187"/>
                    <a:pt x="9161" y="187"/>
                  </a:cubicBezTo>
                  <a:cubicBezTo>
                    <a:pt x="9224" y="187"/>
                    <a:pt x="9227" y="179"/>
                    <a:pt x="9233" y="162"/>
                  </a:cubicBezTo>
                  <a:cubicBezTo>
                    <a:pt x="9244" y="150"/>
                    <a:pt x="9233" y="139"/>
                    <a:pt x="9221" y="128"/>
                  </a:cubicBezTo>
                  <a:lnTo>
                    <a:pt x="9199" y="128"/>
                  </a:lnTo>
                  <a:cubicBezTo>
                    <a:pt x="9164" y="128"/>
                    <a:pt x="8970" y="116"/>
                    <a:pt x="8731" y="105"/>
                  </a:cubicBezTo>
                  <a:cubicBezTo>
                    <a:pt x="8127" y="69"/>
                    <a:pt x="6979" y="1"/>
                    <a:pt x="5612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7694420" y="3738207"/>
              <a:ext cx="11211" cy="14059"/>
            </a:xfrm>
            <a:custGeom>
              <a:avLst/>
              <a:gdLst/>
              <a:ahLst/>
              <a:cxnLst/>
              <a:rect l="l" t="t" r="r" b="b"/>
              <a:pathLst>
                <a:path w="366" h="459" extrusionOk="0">
                  <a:moveTo>
                    <a:pt x="169" y="1"/>
                  </a:moveTo>
                  <a:cubicBezTo>
                    <a:pt x="84" y="1"/>
                    <a:pt x="12" y="99"/>
                    <a:pt x="1" y="219"/>
                  </a:cubicBezTo>
                  <a:cubicBezTo>
                    <a:pt x="1" y="344"/>
                    <a:pt x="69" y="458"/>
                    <a:pt x="172" y="458"/>
                  </a:cubicBezTo>
                  <a:cubicBezTo>
                    <a:pt x="263" y="458"/>
                    <a:pt x="343" y="355"/>
                    <a:pt x="355" y="230"/>
                  </a:cubicBezTo>
                  <a:cubicBezTo>
                    <a:pt x="366" y="127"/>
                    <a:pt x="297" y="25"/>
                    <a:pt x="183" y="2"/>
                  </a:cubicBezTo>
                  <a:cubicBezTo>
                    <a:pt x="179" y="1"/>
                    <a:pt x="174" y="1"/>
                    <a:pt x="169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7829705" y="4323015"/>
              <a:ext cx="43709" cy="33570"/>
            </a:xfrm>
            <a:custGeom>
              <a:avLst/>
              <a:gdLst/>
              <a:ahLst/>
              <a:cxnLst/>
              <a:rect l="l" t="t" r="r" b="b"/>
              <a:pathLst>
                <a:path w="1427" h="1096" extrusionOk="0">
                  <a:moveTo>
                    <a:pt x="240" y="0"/>
                  </a:moveTo>
                  <a:cubicBezTo>
                    <a:pt x="69" y="331"/>
                    <a:pt x="0" y="719"/>
                    <a:pt x="80" y="1096"/>
                  </a:cubicBezTo>
                  <a:cubicBezTo>
                    <a:pt x="1381" y="1004"/>
                    <a:pt x="1427" y="879"/>
                    <a:pt x="1427" y="879"/>
                  </a:cubicBezTo>
                  <a:cubicBezTo>
                    <a:pt x="1427" y="879"/>
                    <a:pt x="1153" y="457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7712246" y="4307977"/>
              <a:ext cx="124817" cy="50907"/>
            </a:xfrm>
            <a:custGeom>
              <a:avLst/>
              <a:gdLst/>
              <a:ahLst/>
              <a:cxnLst/>
              <a:rect l="l" t="t" r="r" b="b"/>
              <a:pathLst>
                <a:path w="4075" h="1662" extrusionOk="0">
                  <a:moveTo>
                    <a:pt x="2842" y="1"/>
                  </a:moveTo>
                  <a:cubicBezTo>
                    <a:pt x="2842" y="1"/>
                    <a:pt x="2181" y="318"/>
                    <a:pt x="1387" y="318"/>
                  </a:cubicBezTo>
                  <a:cubicBezTo>
                    <a:pt x="997" y="318"/>
                    <a:pt x="575" y="241"/>
                    <a:pt x="183" y="12"/>
                  </a:cubicBezTo>
                  <a:cubicBezTo>
                    <a:pt x="69" y="354"/>
                    <a:pt x="1" y="708"/>
                    <a:pt x="1" y="1062"/>
                  </a:cubicBezTo>
                  <a:cubicBezTo>
                    <a:pt x="1" y="1062"/>
                    <a:pt x="72" y="1662"/>
                    <a:pt x="2221" y="1662"/>
                  </a:cubicBezTo>
                  <a:cubicBezTo>
                    <a:pt x="2348" y="1662"/>
                    <a:pt x="2483" y="1660"/>
                    <a:pt x="2626" y="1655"/>
                  </a:cubicBezTo>
                  <a:cubicBezTo>
                    <a:pt x="3162" y="1632"/>
                    <a:pt x="3573" y="1610"/>
                    <a:pt x="3915" y="1587"/>
                  </a:cubicBezTo>
                  <a:cubicBezTo>
                    <a:pt x="3835" y="1210"/>
                    <a:pt x="3904" y="822"/>
                    <a:pt x="4075" y="491"/>
                  </a:cubicBezTo>
                  <a:cubicBezTo>
                    <a:pt x="3676" y="297"/>
                    <a:pt x="3265" y="126"/>
                    <a:pt x="2842" y="1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7712246" y="4340473"/>
              <a:ext cx="162247" cy="23922"/>
            </a:xfrm>
            <a:custGeom>
              <a:avLst/>
              <a:gdLst/>
              <a:ahLst/>
              <a:cxnLst/>
              <a:rect l="l" t="t" r="r" b="b"/>
              <a:pathLst>
                <a:path w="5297" h="781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38"/>
                    <a:pt x="24" y="275"/>
                    <a:pt x="35" y="400"/>
                  </a:cubicBezTo>
                  <a:cubicBezTo>
                    <a:pt x="35" y="400"/>
                    <a:pt x="765" y="686"/>
                    <a:pt x="2751" y="765"/>
                  </a:cubicBezTo>
                  <a:cubicBezTo>
                    <a:pt x="3036" y="776"/>
                    <a:pt x="3289" y="780"/>
                    <a:pt x="3514" y="780"/>
                  </a:cubicBezTo>
                  <a:cubicBezTo>
                    <a:pt x="5059" y="780"/>
                    <a:pt x="5285" y="571"/>
                    <a:pt x="5285" y="571"/>
                  </a:cubicBezTo>
                  <a:cubicBezTo>
                    <a:pt x="5296" y="480"/>
                    <a:pt x="5285" y="389"/>
                    <a:pt x="5262" y="309"/>
                  </a:cubicBezTo>
                  <a:cubicBezTo>
                    <a:pt x="4623" y="409"/>
                    <a:pt x="3979" y="458"/>
                    <a:pt x="3336" y="458"/>
                  </a:cubicBezTo>
                  <a:cubicBezTo>
                    <a:pt x="2212" y="458"/>
                    <a:pt x="1090" y="30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7808725" y="4315665"/>
              <a:ext cx="12252" cy="23095"/>
            </a:xfrm>
            <a:custGeom>
              <a:avLst/>
              <a:gdLst/>
              <a:ahLst/>
              <a:cxnLst/>
              <a:rect l="l" t="t" r="r" b="b"/>
              <a:pathLst>
                <a:path w="400" h="754" fill="none" extrusionOk="0">
                  <a:moveTo>
                    <a:pt x="400" y="1"/>
                  </a:moveTo>
                  <a:cubicBezTo>
                    <a:pt x="149" y="160"/>
                    <a:pt x="1" y="457"/>
                    <a:pt x="23" y="754"/>
                  </a:cubicBezTo>
                </a:path>
              </a:pathLst>
            </a:custGeom>
            <a:noFill/>
            <a:ln w="95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7796136" y="4310764"/>
              <a:ext cx="11211" cy="23095"/>
            </a:xfrm>
            <a:custGeom>
              <a:avLst/>
              <a:gdLst/>
              <a:ahLst/>
              <a:cxnLst/>
              <a:rect l="l" t="t" r="r" b="b"/>
              <a:pathLst>
                <a:path w="366" h="754" fill="none" extrusionOk="0">
                  <a:moveTo>
                    <a:pt x="366" y="1"/>
                  </a:moveTo>
                  <a:cubicBezTo>
                    <a:pt x="366" y="1"/>
                    <a:pt x="24" y="195"/>
                    <a:pt x="1" y="754"/>
                  </a:cubicBezTo>
                </a:path>
              </a:pathLst>
            </a:custGeom>
            <a:noFill/>
            <a:ln w="95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7794391" y="4295052"/>
              <a:ext cx="17153" cy="20645"/>
            </a:xfrm>
            <a:custGeom>
              <a:avLst/>
              <a:gdLst/>
              <a:ahLst/>
              <a:cxnLst/>
              <a:rect l="l" t="t" r="r" b="b"/>
              <a:pathLst>
                <a:path w="560" h="674" fill="none" extrusionOk="0">
                  <a:moveTo>
                    <a:pt x="252" y="674"/>
                  </a:moveTo>
                  <a:cubicBezTo>
                    <a:pt x="252" y="674"/>
                    <a:pt x="560" y="46"/>
                    <a:pt x="275" y="23"/>
                  </a:cubicBezTo>
                  <a:cubicBezTo>
                    <a:pt x="1" y="0"/>
                    <a:pt x="252" y="674"/>
                    <a:pt x="252" y="674"/>
                  </a:cubicBezTo>
                  <a:close/>
                </a:path>
              </a:pathLst>
            </a:custGeom>
            <a:noFill/>
            <a:ln w="95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7780424" y="4298880"/>
              <a:ext cx="21686" cy="17153"/>
            </a:xfrm>
            <a:custGeom>
              <a:avLst/>
              <a:gdLst/>
              <a:ahLst/>
              <a:cxnLst/>
              <a:rect l="l" t="t" r="r" b="b"/>
              <a:pathLst>
                <a:path w="708" h="560" fill="none" extrusionOk="0">
                  <a:moveTo>
                    <a:pt x="708" y="560"/>
                  </a:moveTo>
                  <a:cubicBezTo>
                    <a:pt x="708" y="560"/>
                    <a:pt x="285" y="1"/>
                    <a:pt x="137" y="240"/>
                  </a:cubicBezTo>
                  <a:cubicBezTo>
                    <a:pt x="0" y="480"/>
                    <a:pt x="708" y="560"/>
                    <a:pt x="708" y="560"/>
                  </a:cubicBezTo>
                  <a:close/>
                </a:path>
              </a:pathLst>
            </a:custGeom>
            <a:noFill/>
            <a:ln w="95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7463392" y="3298881"/>
              <a:ext cx="467720" cy="464198"/>
            </a:xfrm>
            <a:custGeom>
              <a:avLst/>
              <a:gdLst/>
              <a:ahLst/>
              <a:cxnLst/>
              <a:rect l="l" t="t" r="r" b="b"/>
              <a:pathLst>
                <a:path w="15270" h="15155" extrusionOk="0">
                  <a:moveTo>
                    <a:pt x="1655" y="1"/>
                  </a:moveTo>
                  <a:cubicBezTo>
                    <a:pt x="1495" y="1724"/>
                    <a:pt x="936" y="3401"/>
                    <a:pt x="0" y="4862"/>
                  </a:cubicBezTo>
                  <a:cubicBezTo>
                    <a:pt x="617" y="5364"/>
                    <a:pt x="1347" y="6996"/>
                    <a:pt x="2169" y="7361"/>
                  </a:cubicBezTo>
                  <a:cubicBezTo>
                    <a:pt x="2169" y="7361"/>
                    <a:pt x="2283" y="8046"/>
                    <a:pt x="2032" y="9404"/>
                  </a:cubicBezTo>
                  <a:cubicBezTo>
                    <a:pt x="1666" y="11344"/>
                    <a:pt x="1895" y="14380"/>
                    <a:pt x="2169" y="14779"/>
                  </a:cubicBezTo>
                  <a:cubicBezTo>
                    <a:pt x="2308" y="14982"/>
                    <a:pt x="2347" y="15082"/>
                    <a:pt x="2658" y="15082"/>
                  </a:cubicBezTo>
                  <a:cubicBezTo>
                    <a:pt x="2961" y="15082"/>
                    <a:pt x="3521" y="14988"/>
                    <a:pt x="4679" y="14802"/>
                  </a:cubicBezTo>
                  <a:cubicBezTo>
                    <a:pt x="5719" y="14631"/>
                    <a:pt x="7057" y="14536"/>
                    <a:pt x="8318" y="14536"/>
                  </a:cubicBezTo>
                  <a:cubicBezTo>
                    <a:pt x="9920" y="14536"/>
                    <a:pt x="11397" y="14690"/>
                    <a:pt x="11972" y="15042"/>
                  </a:cubicBezTo>
                  <a:cubicBezTo>
                    <a:pt x="12100" y="15120"/>
                    <a:pt x="12209" y="15155"/>
                    <a:pt x="12301" y="15155"/>
                  </a:cubicBezTo>
                  <a:cubicBezTo>
                    <a:pt x="12942" y="15155"/>
                    <a:pt x="12755" y="13474"/>
                    <a:pt x="12725" y="13444"/>
                  </a:cubicBezTo>
                  <a:cubicBezTo>
                    <a:pt x="12702" y="13410"/>
                    <a:pt x="12337" y="11789"/>
                    <a:pt x="12554" y="10728"/>
                  </a:cubicBezTo>
                  <a:lnTo>
                    <a:pt x="12645" y="10249"/>
                  </a:lnTo>
                  <a:cubicBezTo>
                    <a:pt x="13524" y="10157"/>
                    <a:pt x="14574" y="9176"/>
                    <a:pt x="15270" y="8423"/>
                  </a:cubicBezTo>
                  <a:cubicBezTo>
                    <a:pt x="15007" y="6939"/>
                    <a:pt x="14539" y="5444"/>
                    <a:pt x="13695" y="4463"/>
                  </a:cubicBezTo>
                  <a:cubicBezTo>
                    <a:pt x="12839" y="3470"/>
                    <a:pt x="12211" y="2785"/>
                    <a:pt x="10271" y="2374"/>
                  </a:cubicBezTo>
                  <a:cubicBezTo>
                    <a:pt x="9601" y="2637"/>
                    <a:pt x="8880" y="2775"/>
                    <a:pt x="8153" y="2775"/>
                  </a:cubicBezTo>
                  <a:cubicBezTo>
                    <a:pt x="8026" y="2775"/>
                    <a:pt x="7899" y="2771"/>
                    <a:pt x="7772" y="2762"/>
                  </a:cubicBezTo>
                  <a:cubicBezTo>
                    <a:pt x="6939" y="2728"/>
                    <a:pt x="6117" y="2500"/>
                    <a:pt x="5387" y="2100"/>
                  </a:cubicBezTo>
                  <a:cubicBezTo>
                    <a:pt x="5387" y="2100"/>
                    <a:pt x="3276" y="1473"/>
                    <a:pt x="1872" y="229"/>
                  </a:cubicBezTo>
                  <a:cubicBezTo>
                    <a:pt x="1792" y="160"/>
                    <a:pt x="1724" y="80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7605293" y="3354593"/>
              <a:ext cx="184607" cy="45731"/>
            </a:xfrm>
            <a:custGeom>
              <a:avLst/>
              <a:gdLst/>
              <a:ahLst/>
              <a:cxnLst/>
              <a:rect l="l" t="t" r="r" b="b"/>
              <a:pathLst>
                <a:path w="6027" h="1493" extrusionOk="0">
                  <a:moveTo>
                    <a:pt x="31" y="0"/>
                  </a:moveTo>
                  <a:cubicBezTo>
                    <a:pt x="23" y="0"/>
                    <a:pt x="17" y="3"/>
                    <a:pt x="12" y="8"/>
                  </a:cubicBezTo>
                  <a:cubicBezTo>
                    <a:pt x="1" y="19"/>
                    <a:pt x="1" y="30"/>
                    <a:pt x="12" y="42"/>
                  </a:cubicBezTo>
                  <a:cubicBezTo>
                    <a:pt x="732" y="960"/>
                    <a:pt x="1827" y="1493"/>
                    <a:pt x="2985" y="1493"/>
                  </a:cubicBezTo>
                  <a:cubicBezTo>
                    <a:pt x="3021" y="1493"/>
                    <a:pt x="3057" y="1492"/>
                    <a:pt x="3093" y="1491"/>
                  </a:cubicBezTo>
                  <a:lnTo>
                    <a:pt x="3390" y="1491"/>
                  </a:lnTo>
                  <a:cubicBezTo>
                    <a:pt x="4303" y="1434"/>
                    <a:pt x="5193" y="1194"/>
                    <a:pt x="6003" y="784"/>
                  </a:cubicBezTo>
                  <a:cubicBezTo>
                    <a:pt x="6015" y="772"/>
                    <a:pt x="6026" y="749"/>
                    <a:pt x="6015" y="738"/>
                  </a:cubicBezTo>
                  <a:cubicBezTo>
                    <a:pt x="6003" y="727"/>
                    <a:pt x="5992" y="727"/>
                    <a:pt x="5981" y="727"/>
                  </a:cubicBezTo>
                  <a:cubicBezTo>
                    <a:pt x="5170" y="1137"/>
                    <a:pt x="4280" y="1377"/>
                    <a:pt x="3379" y="1434"/>
                  </a:cubicBezTo>
                  <a:cubicBezTo>
                    <a:pt x="3283" y="1440"/>
                    <a:pt x="3190" y="1443"/>
                    <a:pt x="3098" y="1443"/>
                  </a:cubicBezTo>
                  <a:cubicBezTo>
                    <a:pt x="1042" y="1443"/>
                    <a:pt x="69" y="30"/>
                    <a:pt x="58" y="19"/>
                  </a:cubicBezTo>
                  <a:cubicBezTo>
                    <a:pt x="51" y="6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7849613" y="3544731"/>
              <a:ext cx="80434" cy="62118"/>
            </a:xfrm>
            <a:custGeom>
              <a:avLst/>
              <a:gdLst/>
              <a:ahLst/>
              <a:cxnLst/>
              <a:rect l="l" t="t" r="r" b="b"/>
              <a:pathLst>
                <a:path w="2626" h="2028" extrusionOk="0">
                  <a:moveTo>
                    <a:pt x="2596" y="0"/>
                  </a:moveTo>
                  <a:cubicBezTo>
                    <a:pt x="2586" y="0"/>
                    <a:pt x="2575" y="6"/>
                    <a:pt x="2569" y="19"/>
                  </a:cubicBezTo>
                  <a:cubicBezTo>
                    <a:pt x="2569" y="31"/>
                    <a:pt x="1656" y="1640"/>
                    <a:pt x="24" y="1971"/>
                  </a:cubicBezTo>
                  <a:cubicBezTo>
                    <a:pt x="1" y="1971"/>
                    <a:pt x="1" y="1982"/>
                    <a:pt x="1" y="2005"/>
                  </a:cubicBezTo>
                  <a:cubicBezTo>
                    <a:pt x="1" y="2016"/>
                    <a:pt x="12" y="2028"/>
                    <a:pt x="24" y="2028"/>
                  </a:cubicBezTo>
                  <a:lnTo>
                    <a:pt x="35" y="2028"/>
                  </a:lnTo>
                  <a:cubicBezTo>
                    <a:pt x="1690" y="1697"/>
                    <a:pt x="2614" y="53"/>
                    <a:pt x="2626" y="42"/>
                  </a:cubicBezTo>
                  <a:cubicBezTo>
                    <a:pt x="2626" y="31"/>
                    <a:pt x="2626" y="8"/>
                    <a:pt x="2614" y="8"/>
                  </a:cubicBezTo>
                  <a:cubicBezTo>
                    <a:pt x="2609" y="3"/>
                    <a:pt x="2603" y="0"/>
                    <a:pt x="2596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7845785" y="3556002"/>
              <a:ext cx="9802" cy="75319"/>
            </a:xfrm>
            <a:custGeom>
              <a:avLst/>
              <a:gdLst/>
              <a:ahLst/>
              <a:cxnLst/>
              <a:rect l="l" t="t" r="r" b="b"/>
              <a:pathLst>
                <a:path w="320" h="2459" extrusionOk="0">
                  <a:moveTo>
                    <a:pt x="32" y="0"/>
                  </a:moveTo>
                  <a:cubicBezTo>
                    <a:pt x="29" y="0"/>
                    <a:pt x="26" y="2"/>
                    <a:pt x="23" y="5"/>
                  </a:cubicBezTo>
                  <a:cubicBezTo>
                    <a:pt x="0" y="5"/>
                    <a:pt x="0" y="16"/>
                    <a:pt x="0" y="28"/>
                  </a:cubicBezTo>
                  <a:cubicBezTo>
                    <a:pt x="263" y="1877"/>
                    <a:pt x="46" y="2413"/>
                    <a:pt x="46" y="2413"/>
                  </a:cubicBezTo>
                  <a:cubicBezTo>
                    <a:pt x="34" y="2424"/>
                    <a:pt x="46" y="2447"/>
                    <a:pt x="57" y="2459"/>
                  </a:cubicBezTo>
                  <a:lnTo>
                    <a:pt x="69" y="2459"/>
                  </a:lnTo>
                  <a:cubicBezTo>
                    <a:pt x="80" y="2459"/>
                    <a:pt x="92" y="2447"/>
                    <a:pt x="92" y="2436"/>
                  </a:cubicBezTo>
                  <a:cubicBezTo>
                    <a:pt x="103" y="2413"/>
                    <a:pt x="320" y="1877"/>
                    <a:pt x="57" y="28"/>
                  </a:cubicBezTo>
                  <a:cubicBezTo>
                    <a:pt x="49" y="11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7829705" y="3397717"/>
              <a:ext cx="15070" cy="139948"/>
            </a:xfrm>
            <a:custGeom>
              <a:avLst/>
              <a:gdLst/>
              <a:ahLst/>
              <a:cxnLst/>
              <a:rect l="l" t="t" r="r" b="b"/>
              <a:pathLst>
                <a:path w="492" h="4569" extrusionOk="0">
                  <a:moveTo>
                    <a:pt x="23" y="0"/>
                  </a:moveTo>
                  <a:cubicBezTo>
                    <a:pt x="8" y="0"/>
                    <a:pt x="0" y="17"/>
                    <a:pt x="0" y="26"/>
                  </a:cubicBezTo>
                  <a:cubicBezTo>
                    <a:pt x="57" y="1532"/>
                    <a:pt x="206" y="3039"/>
                    <a:pt x="434" y="4534"/>
                  </a:cubicBezTo>
                  <a:cubicBezTo>
                    <a:pt x="434" y="4557"/>
                    <a:pt x="445" y="4568"/>
                    <a:pt x="457" y="4568"/>
                  </a:cubicBezTo>
                  <a:lnTo>
                    <a:pt x="468" y="4568"/>
                  </a:lnTo>
                  <a:cubicBezTo>
                    <a:pt x="480" y="4557"/>
                    <a:pt x="491" y="4545"/>
                    <a:pt x="491" y="4534"/>
                  </a:cubicBezTo>
                  <a:cubicBezTo>
                    <a:pt x="263" y="3039"/>
                    <a:pt x="114" y="1532"/>
                    <a:pt x="57" y="26"/>
                  </a:cubicBezTo>
                  <a:cubicBezTo>
                    <a:pt x="57" y="17"/>
                    <a:pt x="50" y="0"/>
                    <a:pt x="41" y="0"/>
                  </a:cubicBezTo>
                  <a:cubicBezTo>
                    <a:pt x="39" y="0"/>
                    <a:pt x="37" y="1"/>
                    <a:pt x="35" y="3"/>
                  </a:cubicBezTo>
                  <a:cubicBezTo>
                    <a:pt x="30" y="1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7533653" y="3354103"/>
              <a:ext cx="59085" cy="169231"/>
            </a:xfrm>
            <a:custGeom>
              <a:avLst/>
              <a:gdLst/>
              <a:ahLst/>
              <a:cxnLst/>
              <a:rect l="l" t="t" r="r" b="b"/>
              <a:pathLst>
                <a:path w="1929" h="5525" extrusionOk="0">
                  <a:moveTo>
                    <a:pt x="1792" y="1"/>
                  </a:moveTo>
                  <a:cubicBezTo>
                    <a:pt x="1780" y="1"/>
                    <a:pt x="1758" y="12"/>
                    <a:pt x="1769" y="24"/>
                  </a:cubicBezTo>
                  <a:cubicBezTo>
                    <a:pt x="1769" y="58"/>
                    <a:pt x="1872" y="2762"/>
                    <a:pt x="1313" y="3653"/>
                  </a:cubicBezTo>
                  <a:cubicBezTo>
                    <a:pt x="753" y="4531"/>
                    <a:pt x="23" y="5479"/>
                    <a:pt x="12" y="5490"/>
                  </a:cubicBezTo>
                  <a:cubicBezTo>
                    <a:pt x="0" y="5490"/>
                    <a:pt x="0" y="5513"/>
                    <a:pt x="12" y="5524"/>
                  </a:cubicBezTo>
                  <a:lnTo>
                    <a:pt x="57" y="5524"/>
                  </a:lnTo>
                  <a:cubicBezTo>
                    <a:pt x="69" y="5513"/>
                    <a:pt x="799" y="4566"/>
                    <a:pt x="1358" y="3675"/>
                  </a:cubicBezTo>
                  <a:cubicBezTo>
                    <a:pt x="1929" y="2785"/>
                    <a:pt x="1826" y="138"/>
                    <a:pt x="1826" y="24"/>
                  </a:cubicBezTo>
                  <a:cubicBezTo>
                    <a:pt x="1826" y="12"/>
                    <a:pt x="1803" y="1"/>
                    <a:pt x="1792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7533653" y="3477595"/>
              <a:ext cx="52102" cy="45731"/>
            </a:xfrm>
            <a:custGeom>
              <a:avLst/>
              <a:gdLst/>
              <a:ahLst/>
              <a:cxnLst/>
              <a:rect l="l" t="t" r="r" b="b"/>
              <a:pathLst>
                <a:path w="1701" h="1493" extrusionOk="0">
                  <a:moveTo>
                    <a:pt x="1672" y="0"/>
                  </a:moveTo>
                  <a:cubicBezTo>
                    <a:pt x="1666" y="0"/>
                    <a:pt x="1661" y="3"/>
                    <a:pt x="1655" y="9"/>
                  </a:cubicBezTo>
                  <a:cubicBezTo>
                    <a:pt x="1324" y="328"/>
                    <a:pt x="23" y="1435"/>
                    <a:pt x="12" y="1447"/>
                  </a:cubicBezTo>
                  <a:cubicBezTo>
                    <a:pt x="0" y="1458"/>
                    <a:pt x="0" y="1469"/>
                    <a:pt x="12" y="1481"/>
                  </a:cubicBezTo>
                  <a:cubicBezTo>
                    <a:pt x="12" y="1492"/>
                    <a:pt x="23" y="1492"/>
                    <a:pt x="34" y="1492"/>
                  </a:cubicBezTo>
                  <a:lnTo>
                    <a:pt x="46" y="1492"/>
                  </a:lnTo>
                  <a:cubicBezTo>
                    <a:pt x="57" y="1469"/>
                    <a:pt x="1358" y="374"/>
                    <a:pt x="1689" y="43"/>
                  </a:cubicBezTo>
                  <a:cubicBezTo>
                    <a:pt x="1701" y="31"/>
                    <a:pt x="1701" y="20"/>
                    <a:pt x="1689" y="9"/>
                  </a:cubicBezTo>
                  <a:cubicBezTo>
                    <a:pt x="1683" y="3"/>
                    <a:pt x="1678" y="0"/>
                    <a:pt x="1672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7468630" y="3310765"/>
              <a:ext cx="54920" cy="137069"/>
            </a:xfrm>
            <a:custGeom>
              <a:avLst/>
              <a:gdLst/>
              <a:ahLst/>
              <a:cxnLst/>
              <a:rect l="l" t="t" r="r" b="b"/>
              <a:pathLst>
                <a:path w="1793" h="4475" extrusionOk="0">
                  <a:moveTo>
                    <a:pt x="1701" y="1"/>
                  </a:moveTo>
                  <a:cubicBezTo>
                    <a:pt x="1678" y="1"/>
                    <a:pt x="1667" y="12"/>
                    <a:pt x="1667" y="35"/>
                  </a:cubicBezTo>
                  <a:cubicBezTo>
                    <a:pt x="1735" y="1655"/>
                    <a:pt x="1142" y="3242"/>
                    <a:pt x="23" y="4429"/>
                  </a:cubicBezTo>
                  <a:cubicBezTo>
                    <a:pt x="0" y="4429"/>
                    <a:pt x="0" y="4451"/>
                    <a:pt x="23" y="4463"/>
                  </a:cubicBezTo>
                  <a:cubicBezTo>
                    <a:pt x="23" y="4463"/>
                    <a:pt x="35" y="4474"/>
                    <a:pt x="35" y="4474"/>
                  </a:cubicBezTo>
                  <a:cubicBezTo>
                    <a:pt x="46" y="4474"/>
                    <a:pt x="58" y="4463"/>
                    <a:pt x="58" y="4463"/>
                  </a:cubicBezTo>
                  <a:cubicBezTo>
                    <a:pt x="1199" y="3264"/>
                    <a:pt x="1792" y="1667"/>
                    <a:pt x="1724" y="23"/>
                  </a:cubicBezTo>
                  <a:cubicBezTo>
                    <a:pt x="1724" y="12"/>
                    <a:pt x="1712" y="1"/>
                    <a:pt x="1701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7533745" y="3729846"/>
              <a:ext cx="312089" cy="20675"/>
            </a:xfrm>
            <a:custGeom>
              <a:avLst/>
              <a:gdLst/>
              <a:ahLst/>
              <a:cxnLst/>
              <a:rect l="l" t="t" r="r" b="b"/>
              <a:pathLst>
                <a:path w="10189" h="675" extrusionOk="0">
                  <a:moveTo>
                    <a:pt x="7210" y="1"/>
                  </a:moveTo>
                  <a:cubicBezTo>
                    <a:pt x="6342" y="1"/>
                    <a:pt x="5041" y="149"/>
                    <a:pt x="3786" y="286"/>
                  </a:cubicBezTo>
                  <a:cubicBezTo>
                    <a:pt x="2608" y="420"/>
                    <a:pt x="1468" y="548"/>
                    <a:pt x="745" y="548"/>
                  </a:cubicBezTo>
                  <a:cubicBezTo>
                    <a:pt x="417" y="548"/>
                    <a:pt x="175" y="521"/>
                    <a:pt x="54" y="457"/>
                  </a:cubicBezTo>
                  <a:cubicBezTo>
                    <a:pt x="51" y="456"/>
                    <a:pt x="47" y="455"/>
                    <a:pt x="44" y="455"/>
                  </a:cubicBezTo>
                  <a:cubicBezTo>
                    <a:pt x="16" y="455"/>
                    <a:pt x="1" y="494"/>
                    <a:pt x="31" y="514"/>
                  </a:cubicBezTo>
                  <a:cubicBezTo>
                    <a:pt x="156" y="578"/>
                    <a:pt x="401" y="605"/>
                    <a:pt x="731" y="605"/>
                  </a:cubicBezTo>
                  <a:cubicBezTo>
                    <a:pt x="1459" y="605"/>
                    <a:pt x="2604" y="477"/>
                    <a:pt x="3797" y="343"/>
                  </a:cubicBezTo>
                  <a:cubicBezTo>
                    <a:pt x="5053" y="206"/>
                    <a:pt x="6342" y="58"/>
                    <a:pt x="7210" y="58"/>
                  </a:cubicBezTo>
                  <a:lnTo>
                    <a:pt x="7244" y="58"/>
                  </a:lnTo>
                  <a:cubicBezTo>
                    <a:pt x="9264" y="69"/>
                    <a:pt x="10143" y="674"/>
                    <a:pt x="10154" y="674"/>
                  </a:cubicBezTo>
                  <a:lnTo>
                    <a:pt x="10165" y="674"/>
                  </a:lnTo>
                  <a:cubicBezTo>
                    <a:pt x="10177" y="674"/>
                    <a:pt x="10177" y="674"/>
                    <a:pt x="10188" y="663"/>
                  </a:cubicBezTo>
                  <a:cubicBezTo>
                    <a:pt x="10188" y="663"/>
                    <a:pt x="10188" y="640"/>
                    <a:pt x="10188" y="628"/>
                  </a:cubicBezTo>
                  <a:cubicBezTo>
                    <a:pt x="10177" y="617"/>
                    <a:pt x="9287" y="12"/>
                    <a:pt x="7244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7545169" y="3611438"/>
              <a:ext cx="94065" cy="86285"/>
            </a:xfrm>
            <a:custGeom>
              <a:avLst/>
              <a:gdLst/>
              <a:ahLst/>
              <a:cxnLst/>
              <a:rect l="l" t="t" r="r" b="b"/>
              <a:pathLst>
                <a:path w="3071" h="2817" extrusionOk="0">
                  <a:moveTo>
                    <a:pt x="35" y="1"/>
                  </a:moveTo>
                  <a:cubicBezTo>
                    <a:pt x="26" y="1"/>
                    <a:pt x="18" y="4"/>
                    <a:pt x="12" y="9"/>
                  </a:cubicBezTo>
                  <a:cubicBezTo>
                    <a:pt x="1" y="21"/>
                    <a:pt x="1" y="44"/>
                    <a:pt x="12" y="55"/>
                  </a:cubicBezTo>
                  <a:cubicBezTo>
                    <a:pt x="845" y="1151"/>
                    <a:pt x="1861" y="2086"/>
                    <a:pt x="3036" y="2817"/>
                  </a:cubicBezTo>
                  <a:lnTo>
                    <a:pt x="3048" y="2817"/>
                  </a:lnTo>
                  <a:cubicBezTo>
                    <a:pt x="3059" y="2817"/>
                    <a:pt x="3059" y="2817"/>
                    <a:pt x="3071" y="2805"/>
                  </a:cubicBezTo>
                  <a:cubicBezTo>
                    <a:pt x="3071" y="2794"/>
                    <a:pt x="3071" y="2771"/>
                    <a:pt x="3059" y="2760"/>
                  </a:cubicBezTo>
                  <a:cubicBezTo>
                    <a:pt x="1895" y="2041"/>
                    <a:pt x="880" y="1105"/>
                    <a:pt x="58" y="9"/>
                  </a:cubicBezTo>
                  <a:cubicBezTo>
                    <a:pt x="52" y="4"/>
                    <a:pt x="44" y="1"/>
                    <a:pt x="35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7548661" y="3636032"/>
              <a:ext cx="44781" cy="85121"/>
            </a:xfrm>
            <a:custGeom>
              <a:avLst/>
              <a:gdLst/>
              <a:ahLst/>
              <a:cxnLst/>
              <a:rect l="l" t="t" r="r" b="b"/>
              <a:pathLst>
                <a:path w="1462" h="2779" extrusionOk="0">
                  <a:moveTo>
                    <a:pt x="33" y="1"/>
                  </a:moveTo>
                  <a:cubicBezTo>
                    <a:pt x="30" y="1"/>
                    <a:pt x="27" y="2"/>
                    <a:pt x="24" y="5"/>
                  </a:cubicBezTo>
                  <a:cubicBezTo>
                    <a:pt x="1" y="5"/>
                    <a:pt x="1" y="17"/>
                    <a:pt x="1" y="40"/>
                  </a:cubicBezTo>
                  <a:cubicBezTo>
                    <a:pt x="229" y="1055"/>
                    <a:pt x="720" y="1991"/>
                    <a:pt x="1405" y="2778"/>
                  </a:cubicBezTo>
                  <a:lnTo>
                    <a:pt x="1450" y="2778"/>
                  </a:lnTo>
                  <a:cubicBezTo>
                    <a:pt x="1462" y="2767"/>
                    <a:pt x="1462" y="2744"/>
                    <a:pt x="1450" y="2733"/>
                  </a:cubicBezTo>
                  <a:cubicBezTo>
                    <a:pt x="766" y="1957"/>
                    <a:pt x="286" y="1032"/>
                    <a:pt x="58" y="28"/>
                  </a:cubicBezTo>
                  <a:cubicBezTo>
                    <a:pt x="50" y="11"/>
                    <a:pt x="41" y="1"/>
                    <a:pt x="33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7500207" y="3432480"/>
              <a:ext cx="60035" cy="33509"/>
            </a:xfrm>
            <a:custGeom>
              <a:avLst/>
              <a:gdLst/>
              <a:ahLst/>
              <a:cxnLst/>
              <a:rect l="l" t="t" r="r" b="b"/>
              <a:pathLst>
                <a:path w="1960" h="1094" extrusionOk="0">
                  <a:moveTo>
                    <a:pt x="1925" y="1"/>
                  </a:moveTo>
                  <a:cubicBezTo>
                    <a:pt x="1917" y="1"/>
                    <a:pt x="1908" y="4"/>
                    <a:pt x="1902" y="9"/>
                  </a:cubicBezTo>
                  <a:cubicBezTo>
                    <a:pt x="1377" y="500"/>
                    <a:pt x="738" y="854"/>
                    <a:pt x="42" y="1025"/>
                  </a:cubicBezTo>
                  <a:cubicBezTo>
                    <a:pt x="1" y="1036"/>
                    <a:pt x="6" y="1084"/>
                    <a:pt x="34" y="1084"/>
                  </a:cubicBezTo>
                  <a:cubicBezTo>
                    <a:pt x="36" y="1084"/>
                    <a:pt x="39" y="1083"/>
                    <a:pt x="42" y="1082"/>
                  </a:cubicBezTo>
                  <a:lnTo>
                    <a:pt x="54" y="1094"/>
                  </a:lnTo>
                  <a:cubicBezTo>
                    <a:pt x="761" y="922"/>
                    <a:pt x="1423" y="557"/>
                    <a:pt x="1948" y="44"/>
                  </a:cubicBezTo>
                  <a:cubicBezTo>
                    <a:pt x="1959" y="32"/>
                    <a:pt x="1959" y="9"/>
                    <a:pt x="1948" y="9"/>
                  </a:cubicBezTo>
                  <a:cubicBezTo>
                    <a:pt x="1942" y="4"/>
                    <a:pt x="1934" y="1"/>
                    <a:pt x="1925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7358522" y="3014011"/>
              <a:ext cx="47936" cy="21012"/>
            </a:xfrm>
            <a:custGeom>
              <a:avLst/>
              <a:gdLst/>
              <a:ahLst/>
              <a:cxnLst/>
              <a:rect l="l" t="t" r="r" b="b"/>
              <a:pathLst>
                <a:path w="1565" h="686" fill="none" extrusionOk="0">
                  <a:moveTo>
                    <a:pt x="1" y="685"/>
                  </a:moveTo>
                  <a:cubicBezTo>
                    <a:pt x="1" y="685"/>
                    <a:pt x="891" y="1"/>
                    <a:pt x="1564" y="514"/>
                  </a:cubicBezTo>
                </a:path>
              </a:pathLst>
            </a:custGeom>
            <a:noFill/>
            <a:ln w="9525" cap="rnd" cmpd="sng">
              <a:solidFill>
                <a:srgbClr val="6C4820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7826213" y="3039524"/>
              <a:ext cx="56298" cy="135323"/>
            </a:xfrm>
            <a:custGeom>
              <a:avLst/>
              <a:gdLst/>
              <a:ahLst/>
              <a:cxnLst/>
              <a:rect l="l" t="t" r="r" b="b"/>
              <a:pathLst>
                <a:path w="1838" h="4418" fill="none" extrusionOk="0">
                  <a:moveTo>
                    <a:pt x="0" y="1"/>
                  </a:moveTo>
                  <a:cubicBezTo>
                    <a:pt x="1084" y="24"/>
                    <a:pt x="1769" y="1165"/>
                    <a:pt x="1278" y="2135"/>
                  </a:cubicBezTo>
                  <a:cubicBezTo>
                    <a:pt x="1244" y="2192"/>
                    <a:pt x="1221" y="2272"/>
                    <a:pt x="1210" y="2340"/>
                  </a:cubicBezTo>
                  <a:cubicBezTo>
                    <a:pt x="1210" y="2454"/>
                    <a:pt x="1256" y="2557"/>
                    <a:pt x="1335" y="2637"/>
                  </a:cubicBezTo>
                  <a:cubicBezTo>
                    <a:pt x="1552" y="2922"/>
                    <a:pt x="1769" y="3230"/>
                    <a:pt x="1803" y="3584"/>
                  </a:cubicBezTo>
                  <a:cubicBezTo>
                    <a:pt x="1838" y="3938"/>
                    <a:pt x="1644" y="4349"/>
                    <a:pt x="1301" y="4417"/>
                  </a:cubicBezTo>
                </a:path>
              </a:pathLst>
            </a:custGeom>
            <a:noFill/>
            <a:ln w="9525" cap="flat" cmpd="sng">
              <a:solidFill>
                <a:srgbClr val="6D4339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7541953" y="3111194"/>
              <a:ext cx="32253" cy="113821"/>
            </a:xfrm>
            <a:custGeom>
              <a:avLst/>
              <a:gdLst/>
              <a:ahLst/>
              <a:cxnLst/>
              <a:rect l="l" t="t" r="r" b="b"/>
              <a:pathLst>
                <a:path w="1053" h="3716" extrusionOk="0">
                  <a:moveTo>
                    <a:pt x="1053" y="0"/>
                  </a:moveTo>
                  <a:lnTo>
                    <a:pt x="836" y="331"/>
                  </a:lnTo>
                  <a:cubicBezTo>
                    <a:pt x="676" y="548"/>
                    <a:pt x="482" y="719"/>
                    <a:pt x="254" y="856"/>
                  </a:cubicBezTo>
                  <a:cubicBezTo>
                    <a:pt x="140" y="1153"/>
                    <a:pt x="72" y="1472"/>
                    <a:pt x="60" y="1803"/>
                  </a:cubicBezTo>
                  <a:cubicBezTo>
                    <a:pt x="1" y="2575"/>
                    <a:pt x="370" y="3715"/>
                    <a:pt x="581" y="3715"/>
                  </a:cubicBezTo>
                  <a:cubicBezTo>
                    <a:pt x="614" y="3715"/>
                    <a:pt x="642" y="3689"/>
                    <a:pt x="665" y="3629"/>
                  </a:cubicBezTo>
                  <a:cubicBezTo>
                    <a:pt x="825" y="3196"/>
                    <a:pt x="733" y="982"/>
                    <a:pt x="733" y="982"/>
                  </a:cubicBezTo>
                  <a:cubicBezTo>
                    <a:pt x="825" y="879"/>
                    <a:pt x="950" y="400"/>
                    <a:pt x="10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7554970" y="3026936"/>
              <a:ext cx="296100" cy="317602"/>
            </a:xfrm>
            <a:custGeom>
              <a:avLst/>
              <a:gdLst/>
              <a:ahLst/>
              <a:cxnLst/>
              <a:rect l="l" t="t" r="r" b="b"/>
              <a:pathLst>
                <a:path w="9667" h="10369" extrusionOk="0">
                  <a:moveTo>
                    <a:pt x="4374" y="0"/>
                  </a:moveTo>
                  <a:cubicBezTo>
                    <a:pt x="2168" y="0"/>
                    <a:pt x="760" y="948"/>
                    <a:pt x="457" y="2649"/>
                  </a:cubicBezTo>
                  <a:cubicBezTo>
                    <a:pt x="457" y="2649"/>
                    <a:pt x="0" y="4406"/>
                    <a:pt x="274" y="6860"/>
                  </a:cubicBezTo>
                  <a:cubicBezTo>
                    <a:pt x="484" y="8716"/>
                    <a:pt x="2127" y="10369"/>
                    <a:pt x="4365" y="10369"/>
                  </a:cubicBezTo>
                  <a:cubicBezTo>
                    <a:pt x="4439" y="10369"/>
                    <a:pt x="4513" y="10367"/>
                    <a:pt x="4588" y="10363"/>
                  </a:cubicBezTo>
                  <a:cubicBezTo>
                    <a:pt x="6802" y="10260"/>
                    <a:pt x="8993" y="9119"/>
                    <a:pt x="9335" y="5958"/>
                  </a:cubicBezTo>
                  <a:cubicBezTo>
                    <a:pt x="9666" y="2797"/>
                    <a:pt x="8423" y="446"/>
                    <a:pt x="5547" y="81"/>
                  </a:cubicBezTo>
                  <a:cubicBezTo>
                    <a:pt x="5134" y="27"/>
                    <a:pt x="4743" y="0"/>
                    <a:pt x="4374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7720301" y="3221668"/>
              <a:ext cx="71674" cy="40769"/>
            </a:xfrm>
            <a:custGeom>
              <a:avLst/>
              <a:gdLst/>
              <a:ahLst/>
              <a:cxnLst/>
              <a:rect l="l" t="t" r="r" b="b"/>
              <a:pathLst>
                <a:path w="2340" h="1331" extrusionOk="0">
                  <a:moveTo>
                    <a:pt x="1551" y="1"/>
                  </a:moveTo>
                  <a:cubicBezTo>
                    <a:pt x="1379" y="1"/>
                    <a:pt x="1187" y="30"/>
                    <a:pt x="993" y="91"/>
                  </a:cubicBezTo>
                  <a:cubicBezTo>
                    <a:pt x="400" y="285"/>
                    <a:pt x="0" y="684"/>
                    <a:pt x="103" y="1004"/>
                  </a:cubicBezTo>
                  <a:cubicBezTo>
                    <a:pt x="170" y="1214"/>
                    <a:pt x="435" y="1330"/>
                    <a:pt x="774" y="1330"/>
                  </a:cubicBezTo>
                  <a:cubicBezTo>
                    <a:pt x="951" y="1330"/>
                    <a:pt x="1147" y="1299"/>
                    <a:pt x="1347" y="1232"/>
                  </a:cubicBezTo>
                  <a:cubicBezTo>
                    <a:pt x="1940" y="1049"/>
                    <a:pt x="2340" y="639"/>
                    <a:pt x="2237" y="330"/>
                  </a:cubicBezTo>
                  <a:cubicBezTo>
                    <a:pt x="2169" y="117"/>
                    <a:pt x="1897" y="1"/>
                    <a:pt x="1551" y="1"/>
                  </a:cubicBez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7575246" y="3238728"/>
              <a:ext cx="70633" cy="37154"/>
            </a:xfrm>
            <a:custGeom>
              <a:avLst/>
              <a:gdLst/>
              <a:ahLst/>
              <a:cxnLst/>
              <a:rect l="l" t="t" r="r" b="b"/>
              <a:pathLst>
                <a:path w="2306" h="1213" extrusionOk="0">
                  <a:moveTo>
                    <a:pt x="984" y="0"/>
                  </a:moveTo>
                  <a:cubicBezTo>
                    <a:pt x="470" y="0"/>
                    <a:pt x="64" y="203"/>
                    <a:pt x="34" y="492"/>
                  </a:cubicBezTo>
                  <a:cubicBezTo>
                    <a:pt x="0" y="823"/>
                    <a:pt x="480" y="1143"/>
                    <a:pt x="1096" y="1200"/>
                  </a:cubicBezTo>
                  <a:cubicBezTo>
                    <a:pt x="1171" y="1209"/>
                    <a:pt x="1246" y="1213"/>
                    <a:pt x="1318" y="1213"/>
                  </a:cubicBezTo>
                  <a:cubicBezTo>
                    <a:pt x="1827" y="1213"/>
                    <a:pt x="2241" y="1010"/>
                    <a:pt x="2271" y="721"/>
                  </a:cubicBezTo>
                  <a:cubicBezTo>
                    <a:pt x="2305" y="390"/>
                    <a:pt x="1826" y="82"/>
                    <a:pt x="1210" y="13"/>
                  </a:cubicBezTo>
                  <a:cubicBezTo>
                    <a:pt x="1133" y="5"/>
                    <a:pt x="1058" y="0"/>
                    <a:pt x="984" y="0"/>
                  </a:cubicBez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7648631" y="3070979"/>
              <a:ext cx="398" cy="735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24"/>
                  </a:moveTo>
                  <a:lnTo>
                    <a:pt x="12" y="1"/>
                  </a:lnTo>
                  <a:close/>
                </a:path>
              </a:pathLst>
            </a:custGeom>
            <a:solidFill>
              <a:srgbClr val="855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7501034" y="2958085"/>
              <a:ext cx="389552" cy="344067"/>
            </a:xfrm>
            <a:custGeom>
              <a:avLst/>
              <a:gdLst/>
              <a:ahLst/>
              <a:cxnLst/>
              <a:rect l="l" t="t" r="r" b="b"/>
              <a:pathLst>
                <a:path w="12718" h="11233" extrusionOk="0">
                  <a:moveTo>
                    <a:pt x="9347" y="1"/>
                  </a:moveTo>
                  <a:cubicBezTo>
                    <a:pt x="9345" y="1"/>
                    <a:pt x="9342" y="1"/>
                    <a:pt x="9339" y="1"/>
                  </a:cubicBezTo>
                  <a:cubicBezTo>
                    <a:pt x="8905" y="35"/>
                    <a:pt x="9328" y="1416"/>
                    <a:pt x="9328" y="1416"/>
                  </a:cubicBezTo>
                  <a:cubicBezTo>
                    <a:pt x="8997" y="1028"/>
                    <a:pt x="8540" y="754"/>
                    <a:pt x="8027" y="674"/>
                  </a:cubicBezTo>
                  <a:cubicBezTo>
                    <a:pt x="7656" y="619"/>
                    <a:pt x="7355" y="597"/>
                    <a:pt x="7102" y="597"/>
                  </a:cubicBezTo>
                  <a:cubicBezTo>
                    <a:pt x="6224" y="597"/>
                    <a:pt x="5934" y="857"/>
                    <a:pt x="5327" y="857"/>
                  </a:cubicBezTo>
                  <a:cubicBezTo>
                    <a:pt x="5207" y="857"/>
                    <a:pt x="5074" y="847"/>
                    <a:pt x="4922" y="822"/>
                  </a:cubicBezTo>
                  <a:cubicBezTo>
                    <a:pt x="4523" y="771"/>
                    <a:pt x="3505" y="360"/>
                    <a:pt x="2826" y="360"/>
                  </a:cubicBezTo>
                  <a:cubicBezTo>
                    <a:pt x="2593" y="360"/>
                    <a:pt x="2400" y="409"/>
                    <a:pt x="2286" y="537"/>
                  </a:cubicBezTo>
                  <a:cubicBezTo>
                    <a:pt x="1841" y="1051"/>
                    <a:pt x="2572" y="1633"/>
                    <a:pt x="2572" y="1633"/>
                  </a:cubicBezTo>
                  <a:cubicBezTo>
                    <a:pt x="2537" y="1637"/>
                    <a:pt x="2496" y="1639"/>
                    <a:pt x="2452" y="1639"/>
                  </a:cubicBezTo>
                  <a:cubicBezTo>
                    <a:pt x="2235" y="1639"/>
                    <a:pt x="1914" y="1598"/>
                    <a:pt x="1599" y="1598"/>
                  </a:cubicBezTo>
                  <a:cubicBezTo>
                    <a:pt x="1260" y="1598"/>
                    <a:pt x="928" y="1645"/>
                    <a:pt x="734" y="1838"/>
                  </a:cubicBezTo>
                  <a:cubicBezTo>
                    <a:pt x="323" y="2260"/>
                    <a:pt x="609" y="2831"/>
                    <a:pt x="609" y="2831"/>
                  </a:cubicBezTo>
                  <a:cubicBezTo>
                    <a:pt x="609" y="2831"/>
                    <a:pt x="501" y="2798"/>
                    <a:pt x="385" y="2798"/>
                  </a:cubicBezTo>
                  <a:cubicBezTo>
                    <a:pt x="202" y="2798"/>
                    <a:pt x="0" y="2880"/>
                    <a:pt x="175" y="3299"/>
                  </a:cubicBezTo>
                  <a:cubicBezTo>
                    <a:pt x="335" y="3687"/>
                    <a:pt x="666" y="3984"/>
                    <a:pt x="1077" y="4086"/>
                  </a:cubicBezTo>
                  <a:cubicBezTo>
                    <a:pt x="1077" y="4086"/>
                    <a:pt x="609" y="4543"/>
                    <a:pt x="677" y="5148"/>
                  </a:cubicBezTo>
                  <a:cubicBezTo>
                    <a:pt x="725" y="5703"/>
                    <a:pt x="997" y="5834"/>
                    <a:pt x="1242" y="5834"/>
                  </a:cubicBezTo>
                  <a:cubicBezTo>
                    <a:pt x="1461" y="5834"/>
                    <a:pt x="1659" y="5730"/>
                    <a:pt x="1659" y="5730"/>
                  </a:cubicBezTo>
                  <a:lnTo>
                    <a:pt x="1659" y="5730"/>
                  </a:lnTo>
                  <a:cubicBezTo>
                    <a:pt x="1636" y="5764"/>
                    <a:pt x="1602" y="5810"/>
                    <a:pt x="1590" y="5855"/>
                  </a:cubicBezTo>
                  <a:cubicBezTo>
                    <a:pt x="1818" y="5718"/>
                    <a:pt x="2024" y="5547"/>
                    <a:pt x="2184" y="5330"/>
                  </a:cubicBezTo>
                  <a:lnTo>
                    <a:pt x="2389" y="4999"/>
                  </a:lnTo>
                  <a:cubicBezTo>
                    <a:pt x="2465" y="4695"/>
                    <a:pt x="2531" y="4422"/>
                    <a:pt x="2537" y="4396"/>
                  </a:cubicBezTo>
                  <a:lnTo>
                    <a:pt x="2537" y="4396"/>
                  </a:lnTo>
                  <a:cubicBezTo>
                    <a:pt x="2527" y="4438"/>
                    <a:pt x="2381" y="5103"/>
                    <a:pt x="3019" y="5103"/>
                  </a:cubicBezTo>
                  <a:cubicBezTo>
                    <a:pt x="3030" y="5103"/>
                    <a:pt x="3040" y="5102"/>
                    <a:pt x="3051" y="5102"/>
                  </a:cubicBezTo>
                  <a:cubicBezTo>
                    <a:pt x="3964" y="5056"/>
                    <a:pt x="4694" y="3904"/>
                    <a:pt x="4820" y="3710"/>
                  </a:cubicBezTo>
                  <a:lnTo>
                    <a:pt x="4820" y="3710"/>
                  </a:lnTo>
                  <a:cubicBezTo>
                    <a:pt x="4728" y="3858"/>
                    <a:pt x="4420" y="4543"/>
                    <a:pt x="5550" y="5034"/>
                  </a:cubicBezTo>
                  <a:cubicBezTo>
                    <a:pt x="5731" y="5112"/>
                    <a:pt x="5940" y="5145"/>
                    <a:pt x="6165" y="5145"/>
                  </a:cubicBezTo>
                  <a:cubicBezTo>
                    <a:pt x="7516" y="5145"/>
                    <a:pt x="9453" y="3938"/>
                    <a:pt x="9453" y="3938"/>
                  </a:cubicBezTo>
                  <a:cubicBezTo>
                    <a:pt x="9453" y="3938"/>
                    <a:pt x="10001" y="5513"/>
                    <a:pt x="10389" y="6757"/>
                  </a:cubicBezTo>
                  <a:cubicBezTo>
                    <a:pt x="10777" y="8001"/>
                    <a:pt x="11062" y="8560"/>
                    <a:pt x="10788" y="9096"/>
                  </a:cubicBezTo>
                  <a:cubicBezTo>
                    <a:pt x="10526" y="9633"/>
                    <a:pt x="9396" y="11162"/>
                    <a:pt x="10332" y="11230"/>
                  </a:cubicBezTo>
                  <a:cubicBezTo>
                    <a:pt x="10352" y="11232"/>
                    <a:pt x="10372" y="11232"/>
                    <a:pt x="10391" y="11232"/>
                  </a:cubicBezTo>
                  <a:cubicBezTo>
                    <a:pt x="11290" y="11232"/>
                    <a:pt x="11546" y="9712"/>
                    <a:pt x="12283" y="8651"/>
                  </a:cubicBezTo>
                  <a:cubicBezTo>
                    <a:pt x="12717" y="8069"/>
                    <a:pt x="12637" y="7247"/>
                    <a:pt x="12112" y="6757"/>
                  </a:cubicBezTo>
                  <a:cubicBezTo>
                    <a:pt x="12306" y="6677"/>
                    <a:pt x="12443" y="6506"/>
                    <a:pt x="12466" y="6300"/>
                  </a:cubicBezTo>
                  <a:cubicBezTo>
                    <a:pt x="12557" y="5376"/>
                    <a:pt x="11667" y="4737"/>
                    <a:pt x="11667" y="4737"/>
                  </a:cubicBezTo>
                  <a:cubicBezTo>
                    <a:pt x="12534" y="3424"/>
                    <a:pt x="10686" y="2660"/>
                    <a:pt x="10686" y="2660"/>
                  </a:cubicBezTo>
                  <a:cubicBezTo>
                    <a:pt x="10686" y="2660"/>
                    <a:pt x="11359" y="2101"/>
                    <a:pt x="11199" y="1633"/>
                  </a:cubicBezTo>
                  <a:cubicBezTo>
                    <a:pt x="11154" y="1500"/>
                    <a:pt x="11041" y="1453"/>
                    <a:pt x="10903" y="1453"/>
                  </a:cubicBezTo>
                  <a:cubicBezTo>
                    <a:pt x="10552" y="1453"/>
                    <a:pt x="10035" y="1758"/>
                    <a:pt x="10035" y="1758"/>
                  </a:cubicBezTo>
                  <a:cubicBezTo>
                    <a:pt x="10035" y="1758"/>
                    <a:pt x="9776" y="1"/>
                    <a:pt x="9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7814667" y="3189111"/>
              <a:ext cx="71245" cy="80312"/>
            </a:xfrm>
            <a:custGeom>
              <a:avLst/>
              <a:gdLst/>
              <a:ahLst/>
              <a:cxnLst/>
              <a:rect l="l" t="t" r="r" b="b"/>
              <a:pathLst>
                <a:path w="2326" h="2622" extrusionOk="0">
                  <a:moveTo>
                    <a:pt x="1086" y="0"/>
                  </a:moveTo>
                  <a:cubicBezTo>
                    <a:pt x="675" y="0"/>
                    <a:pt x="309" y="184"/>
                    <a:pt x="309" y="184"/>
                  </a:cubicBezTo>
                  <a:lnTo>
                    <a:pt x="1" y="2033"/>
                  </a:lnTo>
                  <a:cubicBezTo>
                    <a:pt x="260" y="2424"/>
                    <a:pt x="680" y="2622"/>
                    <a:pt x="1083" y="2622"/>
                  </a:cubicBezTo>
                  <a:cubicBezTo>
                    <a:pt x="1726" y="2622"/>
                    <a:pt x="2326" y="2117"/>
                    <a:pt x="2157" y="1085"/>
                  </a:cubicBezTo>
                  <a:cubicBezTo>
                    <a:pt x="2016" y="211"/>
                    <a:pt x="1526" y="0"/>
                    <a:pt x="1086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7731144" y="3120719"/>
              <a:ext cx="66436" cy="42024"/>
            </a:xfrm>
            <a:custGeom>
              <a:avLst/>
              <a:gdLst/>
              <a:ahLst/>
              <a:cxnLst/>
              <a:rect l="l" t="t" r="r" b="b"/>
              <a:pathLst>
                <a:path w="2169" h="1372" extrusionOk="0">
                  <a:moveTo>
                    <a:pt x="473" y="1"/>
                  </a:moveTo>
                  <a:cubicBezTo>
                    <a:pt x="251" y="1"/>
                    <a:pt x="147" y="116"/>
                    <a:pt x="91" y="271"/>
                  </a:cubicBezTo>
                  <a:cubicBezTo>
                    <a:pt x="0" y="534"/>
                    <a:pt x="228" y="876"/>
                    <a:pt x="708" y="1116"/>
                  </a:cubicBezTo>
                  <a:cubicBezTo>
                    <a:pt x="1047" y="1279"/>
                    <a:pt x="1312" y="1371"/>
                    <a:pt x="1508" y="1371"/>
                  </a:cubicBezTo>
                  <a:cubicBezTo>
                    <a:pt x="1655" y="1371"/>
                    <a:pt x="1764" y="1319"/>
                    <a:pt x="1837" y="1207"/>
                  </a:cubicBezTo>
                  <a:cubicBezTo>
                    <a:pt x="1837" y="1207"/>
                    <a:pt x="2168" y="728"/>
                    <a:pt x="1312" y="283"/>
                  </a:cubicBezTo>
                  <a:cubicBezTo>
                    <a:pt x="924" y="80"/>
                    <a:pt x="657" y="1"/>
                    <a:pt x="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7562658" y="3130826"/>
              <a:ext cx="66100" cy="42790"/>
            </a:xfrm>
            <a:custGeom>
              <a:avLst/>
              <a:gdLst/>
              <a:ahLst/>
              <a:cxnLst/>
              <a:rect l="l" t="t" r="r" b="b"/>
              <a:pathLst>
                <a:path w="2158" h="1397" extrusionOk="0">
                  <a:moveTo>
                    <a:pt x="1690" y="0"/>
                  </a:moveTo>
                  <a:cubicBezTo>
                    <a:pt x="1505" y="0"/>
                    <a:pt x="1237" y="86"/>
                    <a:pt x="845" y="306"/>
                  </a:cubicBezTo>
                  <a:cubicBezTo>
                    <a:pt x="0" y="774"/>
                    <a:pt x="343" y="1242"/>
                    <a:pt x="343" y="1242"/>
                  </a:cubicBezTo>
                  <a:cubicBezTo>
                    <a:pt x="417" y="1349"/>
                    <a:pt x="521" y="1397"/>
                    <a:pt x="656" y="1397"/>
                  </a:cubicBezTo>
                  <a:cubicBezTo>
                    <a:pt x="855" y="1397"/>
                    <a:pt x="1122" y="1293"/>
                    <a:pt x="1461" y="1117"/>
                  </a:cubicBezTo>
                  <a:cubicBezTo>
                    <a:pt x="1940" y="866"/>
                    <a:pt x="2157" y="512"/>
                    <a:pt x="2055" y="261"/>
                  </a:cubicBezTo>
                  <a:cubicBezTo>
                    <a:pt x="2000" y="110"/>
                    <a:pt x="1898" y="0"/>
                    <a:pt x="16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7725539" y="3189754"/>
              <a:ext cx="25300" cy="21778"/>
            </a:xfrm>
            <a:custGeom>
              <a:avLst/>
              <a:gdLst/>
              <a:ahLst/>
              <a:cxnLst/>
              <a:rect l="l" t="t" r="r" b="b"/>
              <a:pathLst>
                <a:path w="826" h="711" extrusionOk="0">
                  <a:moveTo>
                    <a:pt x="374" y="1"/>
                  </a:moveTo>
                  <a:cubicBezTo>
                    <a:pt x="360" y="1"/>
                    <a:pt x="346" y="1"/>
                    <a:pt x="331" y="3"/>
                  </a:cubicBezTo>
                  <a:cubicBezTo>
                    <a:pt x="126" y="49"/>
                    <a:pt x="0" y="254"/>
                    <a:pt x="35" y="459"/>
                  </a:cubicBezTo>
                  <a:cubicBezTo>
                    <a:pt x="87" y="622"/>
                    <a:pt x="234" y="710"/>
                    <a:pt x="382" y="710"/>
                  </a:cubicBezTo>
                  <a:cubicBezTo>
                    <a:pt x="493" y="710"/>
                    <a:pt x="605" y="659"/>
                    <a:pt x="674" y="551"/>
                  </a:cubicBezTo>
                  <a:cubicBezTo>
                    <a:pt x="826" y="312"/>
                    <a:pt x="647" y="1"/>
                    <a:pt x="3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7597268" y="3200933"/>
              <a:ext cx="25300" cy="21441"/>
            </a:xfrm>
            <a:custGeom>
              <a:avLst/>
              <a:gdLst/>
              <a:ahLst/>
              <a:cxnLst/>
              <a:rect l="l" t="t" r="r" b="b"/>
              <a:pathLst>
                <a:path w="826" h="700" extrusionOk="0">
                  <a:moveTo>
                    <a:pt x="386" y="1"/>
                  </a:moveTo>
                  <a:cubicBezTo>
                    <a:pt x="372" y="1"/>
                    <a:pt x="357" y="1"/>
                    <a:pt x="343" y="3"/>
                  </a:cubicBezTo>
                  <a:cubicBezTo>
                    <a:pt x="137" y="49"/>
                    <a:pt x="0" y="243"/>
                    <a:pt x="46" y="460"/>
                  </a:cubicBezTo>
                  <a:cubicBezTo>
                    <a:pt x="97" y="614"/>
                    <a:pt x="240" y="700"/>
                    <a:pt x="383" y="700"/>
                  </a:cubicBezTo>
                  <a:cubicBezTo>
                    <a:pt x="493" y="700"/>
                    <a:pt x="604" y="649"/>
                    <a:pt x="674" y="540"/>
                  </a:cubicBezTo>
                  <a:cubicBezTo>
                    <a:pt x="825" y="301"/>
                    <a:pt x="658" y="1"/>
                    <a:pt x="3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7816780" y="3205190"/>
              <a:ext cx="55777" cy="47231"/>
            </a:xfrm>
            <a:custGeom>
              <a:avLst/>
              <a:gdLst/>
              <a:ahLst/>
              <a:cxnLst/>
              <a:rect l="l" t="t" r="r" b="b"/>
              <a:pathLst>
                <a:path w="1821" h="1542" extrusionOk="0">
                  <a:moveTo>
                    <a:pt x="1144" y="0"/>
                  </a:moveTo>
                  <a:cubicBezTo>
                    <a:pt x="930" y="0"/>
                    <a:pt x="720" y="79"/>
                    <a:pt x="571" y="218"/>
                  </a:cubicBezTo>
                  <a:cubicBezTo>
                    <a:pt x="0" y="709"/>
                    <a:pt x="479" y="1519"/>
                    <a:pt x="491" y="1530"/>
                  </a:cubicBezTo>
                  <a:cubicBezTo>
                    <a:pt x="491" y="1542"/>
                    <a:pt x="502" y="1542"/>
                    <a:pt x="514" y="1542"/>
                  </a:cubicBezTo>
                  <a:lnTo>
                    <a:pt x="525" y="1542"/>
                  </a:lnTo>
                  <a:cubicBezTo>
                    <a:pt x="548" y="1530"/>
                    <a:pt x="548" y="1519"/>
                    <a:pt x="536" y="1496"/>
                  </a:cubicBezTo>
                  <a:cubicBezTo>
                    <a:pt x="536" y="1496"/>
                    <a:pt x="80" y="720"/>
                    <a:pt x="605" y="275"/>
                  </a:cubicBezTo>
                  <a:cubicBezTo>
                    <a:pt x="753" y="137"/>
                    <a:pt x="941" y="68"/>
                    <a:pt x="1131" y="68"/>
                  </a:cubicBezTo>
                  <a:cubicBezTo>
                    <a:pt x="1146" y="68"/>
                    <a:pt x="1161" y="69"/>
                    <a:pt x="1176" y="70"/>
                  </a:cubicBezTo>
                  <a:cubicBezTo>
                    <a:pt x="1404" y="104"/>
                    <a:pt x="1609" y="218"/>
                    <a:pt x="1746" y="401"/>
                  </a:cubicBezTo>
                  <a:cubicBezTo>
                    <a:pt x="1754" y="406"/>
                    <a:pt x="1762" y="408"/>
                    <a:pt x="1770" y="408"/>
                  </a:cubicBezTo>
                  <a:cubicBezTo>
                    <a:pt x="1797" y="408"/>
                    <a:pt x="1821" y="381"/>
                    <a:pt x="1803" y="355"/>
                  </a:cubicBezTo>
                  <a:cubicBezTo>
                    <a:pt x="1643" y="161"/>
                    <a:pt x="1427" y="47"/>
                    <a:pt x="1187" y="1"/>
                  </a:cubicBezTo>
                  <a:cubicBezTo>
                    <a:pt x="1173" y="0"/>
                    <a:pt x="1158" y="0"/>
                    <a:pt x="1144" y="0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7825019" y="3223383"/>
              <a:ext cx="31978" cy="9220"/>
            </a:xfrm>
            <a:custGeom>
              <a:avLst/>
              <a:gdLst/>
              <a:ahLst/>
              <a:cxnLst/>
              <a:rect l="l" t="t" r="r" b="b"/>
              <a:pathLst>
                <a:path w="1044" h="301" extrusionOk="0">
                  <a:moveTo>
                    <a:pt x="538" y="0"/>
                  </a:moveTo>
                  <a:cubicBezTo>
                    <a:pt x="361" y="0"/>
                    <a:pt x="168" y="58"/>
                    <a:pt x="16" y="252"/>
                  </a:cubicBezTo>
                  <a:cubicBezTo>
                    <a:pt x="0" y="276"/>
                    <a:pt x="24" y="300"/>
                    <a:pt x="47" y="300"/>
                  </a:cubicBezTo>
                  <a:cubicBezTo>
                    <a:pt x="57" y="300"/>
                    <a:pt x="67" y="296"/>
                    <a:pt x="73" y="286"/>
                  </a:cubicBezTo>
                  <a:cubicBezTo>
                    <a:pt x="209" y="119"/>
                    <a:pt x="378" y="68"/>
                    <a:pt x="534" y="68"/>
                  </a:cubicBezTo>
                  <a:cubicBezTo>
                    <a:pt x="772" y="68"/>
                    <a:pt x="979" y="188"/>
                    <a:pt x="986" y="195"/>
                  </a:cubicBezTo>
                  <a:lnTo>
                    <a:pt x="1009" y="195"/>
                  </a:lnTo>
                  <a:cubicBezTo>
                    <a:pt x="1021" y="195"/>
                    <a:pt x="1032" y="183"/>
                    <a:pt x="1032" y="183"/>
                  </a:cubicBezTo>
                  <a:cubicBezTo>
                    <a:pt x="1043" y="160"/>
                    <a:pt x="1032" y="138"/>
                    <a:pt x="1021" y="126"/>
                  </a:cubicBezTo>
                  <a:cubicBezTo>
                    <a:pt x="1021" y="126"/>
                    <a:pt x="798" y="0"/>
                    <a:pt x="538" y="0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7647253" y="3127610"/>
              <a:ext cx="40217" cy="109104"/>
            </a:xfrm>
            <a:custGeom>
              <a:avLst/>
              <a:gdLst/>
              <a:ahLst/>
              <a:cxnLst/>
              <a:rect l="l" t="t" r="r" b="b"/>
              <a:pathLst>
                <a:path w="1313" h="3562" extrusionOk="0">
                  <a:moveTo>
                    <a:pt x="879" y="1"/>
                  </a:moveTo>
                  <a:cubicBezTo>
                    <a:pt x="867" y="12"/>
                    <a:pt x="845" y="23"/>
                    <a:pt x="856" y="46"/>
                  </a:cubicBezTo>
                  <a:cubicBezTo>
                    <a:pt x="959" y="628"/>
                    <a:pt x="1221" y="2203"/>
                    <a:pt x="1130" y="2409"/>
                  </a:cubicBezTo>
                  <a:cubicBezTo>
                    <a:pt x="1080" y="2502"/>
                    <a:pt x="1000" y="2548"/>
                    <a:pt x="885" y="2548"/>
                  </a:cubicBezTo>
                  <a:cubicBezTo>
                    <a:pt x="789" y="2548"/>
                    <a:pt x="670" y="2516"/>
                    <a:pt x="525" y="2454"/>
                  </a:cubicBezTo>
                  <a:lnTo>
                    <a:pt x="502" y="2443"/>
                  </a:lnTo>
                  <a:cubicBezTo>
                    <a:pt x="459" y="2423"/>
                    <a:pt x="411" y="2413"/>
                    <a:pt x="363" y="2413"/>
                  </a:cubicBezTo>
                  <a:cubicBezTo>
                    <a:pt x="274" y="2413"/>
                    <a:pt x="185" y="2448"/>
                    <a:pt x="126" y="2523"/>
                  </a:cubicBezTo>
                  <a:cubicBezTo>
                    <a:pt x="0" y="2728"/>
                    <a:pt x="0" y="3002"/>
                    <a:pt x="126" y="3207"/>
                  </a:cubicBezTo>
                  <a:cubicBezTo>
                    <a:pt x="251" y="3367"/>
                    <a:pt x="411" y="3493"/>
                    <a:pt x="605" y="3561"/>
                  </a:cubicBezTo>
                  <a:lnTo>
                    <a:pt x="616" y="3561"/>
                  </a:lnTo>
                  <a:cubicBezTo>
                    <a:pt x="628" y="3561"/>
                    <a:pt x="639" y="3550"/>
                    <a:pt x="639" y="3538"/>
                  </a:cubicBezTo>
                  <a:cubicBezTo>
                    <a:pt x="639" y="3516"/>
                    <a:pt x="639" y="3504"/>
                    <a:pt x="616" y="3493"/>
                  </a:cubicBezTo>
                  <a:cubicBezTo>
                    <a:pt x="445" y="3436"/>
                    <a:pt x="285" y="3322"/>
                    <a:pt x="183" y="3173"/>
                  </a:cubicBezTo>
                  <a:cubicBezTo>
                    <a:pt x="69" y="2979"/>
                    <a:pt x="69" y="2751"/>
                    <a:pt x="183" y="2568"/>
                  </a:cubicBezTo>
                  <a:cubicBezTo>
                    <a:pt x="226" y="2511"/>
                    <a:pt x="292" y="2480"/>
                    <a:pt x="361" y="2480"/>
                  </a:cubicBezTo>
                  <a:cubicBezTo>
                    <a:pt x="401" y="2480"/>
                    <a:pt x="442" y="2490"/>
                    <a:pt x="479" y="2511"/>
                  </a:cubicBezTo>
                  <a:lnTo>
                    <a:pt x="502" y="2523"/>
                  </a:lnTo>
                  <a:cubicBezTo>
                    <a:pt x="661" y="2592"/>
                    <a:pt x="785" y="2619"/>
                    <a:pt x="882" y="2619"/>
                  </a:cubicBezTo>
                  <a:cubicBezTo>
                    <a:pt x="1056" y="2619"/>
                    <a:pt x="1143" y="2531"/>
                    <a:pt x="1187" y="2443"/>
                  </a:cubicBezTo>
                  <a:cubicBezTo>
                    <a:pt x="1313" y="2180"/>
                    <a:pt x="959" y="252"/>
                    <a:pt x="925" y="35"/>
                  </a:cubicBezTo>
                  <a:cubicBezTo>
                    <a:pt x="913" y="12"/>
                    <a:pt x="902" y="1"/>
                    <a:pt x="879" y="1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7654573" y="3251347"/>
              <a:ext cx="48640" cy="23800"/>
            </a:xfrm>
            <a:custGeom>
              <a:avLst/>
              <a:gdLst/>
              <a:ahLst/>
              <a:cxnLst/>
              <a:rect l="l" t="t" r="r" b="b"/>
              <a:pathLst>
                <a:path w="1588" h="777" extrusionOk="0">
                  <a:moveTo>
                    <a:pt x="1564" y="1"/>
                  </a:moveTo>
                  <a:cubicBezTo>
                    <a:pt x="1016" y="80"/>
                    <a:pt x="492" y="229"/>
                    <a:pt x="1" y="468"/>
                  </a:cubicBezTo>
                  <a:cubicBezTo>
                    <a:pt x="24" y="571"/>
                    <a:pt x="69" y="674"/>
                    <a:pt x="126" y="777"/>
                  </a:cubicBezTo>
                  <a:cubicBezTo>
                    <a:pt x="583" y="548"/>
                    <a:pt x="1074" y="411"/>
                    <a:pt x="1576" y="377"/>
                  </a:cubicBezTo>
                  <a:cubicBezTo>
                    <a:pt x="1587" y="252"/>
                    <a:pt x="1587" y="126"/>
                    <a:pt x="15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7658432" y="3262893"/>
              <a:ext cx="44413" cy="23279"/>
            </a:xfrm>
            <a:custGeom>
              <a:avLst/>
              <a:gdLst/>
              <a:ahLst/>
              <a:cxnLst/>
              <a:rect l="l" t="t" r="r" b="b"/>
              <a:pathLst>
                <a:path w="1450" h="760" extrusionOk="0">
                  <a:moveTo>
                    <a:pt x="1450" y="0"/>
                  </a:moveTo>
                  <a:cubicBezTo>
                    <a:pt x="948" y="34"/>
                    <a:pt x="457" y="171"/>
                    <a:pt x="0" y="388"/>
                  </a:cubicBezTo>
                  <a:cubicBezTo>
                    <a:pt x="100" y="570"/>
                    <a:pt x="287" y="759"/>
                    <a:pt x="619" y="759"/>
                  </a:cubicBezTo>
                  <a:cubicBezTo>
                    <a:pt x="704" y="759"/>
                    <a:pt x="798" y="747"/>
                    <a:pt x="902" y="719"/>
                  </a:cubicBezTo>
                  <a:cubicBezTo>
                    <a:pt x="1324" y="616"/>
                    <a:pt x="1438" y="274"/>
                    <a:pt x="1450" y="0"/>
                  </a:cubicBezTo>
                  <a:close/>
                </a:path>
              </a:pathLst>
            </a:custGeom>
            <a:solidFill>
              <a:srgbClr val="B34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6508100" y="3885619"/>
              <a:ext cx="139857" cy="148770"/>
            </a:xfrm>
            <a:custGeom>
              <a:avLst/>
              <a:gdLst/>
              <a:ahLst/>
              <a:cxnLst/>
              <a:rect l="l" t="t" r="r" b="b"/>
              <a:pathLst>
                <a:path w="4566" h="4857" extrusionOk="0">
                  <a:moveTo>
                    <a:pt x="2633" y="1"/>
                  </a:moveTo>
                  <a:cubicBezTo>
                    <a:pt x="1807" y="1"/>
                    <a:pt x="1656" y="1397"/>
                    <a:pt x="1656" y="1397"/>
                  </a:cubicBezTo>
                  <a:cubicBezTo>
                    <a:pt x="1656" y="1397"/>
                    <a:pt x="1" y="4627"/>
                    <a:pt x="571" y="4843"/>
                  </a:cubicBezTo>
                  <a:cubicBezTo>
                    <a:pt x="595" y="4852"/>
                    <a:pt x="621" y="4857"/>
                    <a:pt x="650" y="4857"/>
                  </a:cubicBezTo>
                  <a:cubicBezTo>
                    <a:pt x="1315" y="4857"/>
                    <a:pt x="3287" y="2538"/>
                    <a:pt x="3287" y="2538"/>
                  </a:cubicBezTo>
                  <a:cubicBezTo>
                    <a:pt x="3424" y="2618"/>
                    <a:pt x="3584" y="2709"/>
                    <a:pt x="3755" y="2789"/>
                  </a:cubicBezTo>
                  <a:cubicBezTo>
                    <a:pt x="3858" y="2059"/>
                    <a:pt x="4143" y="1363"/>
                    <a:pt x="4566" y="746"/>
                  </a:cubicBezTo>
                  <a:lnTo>
                    <a:pt x="3527" y="415"/>
                  </a:lnTo>
                  <a:cubicBezTo>
                    <a:pt x="3165" y="117"/>
                    <a:pt x="2871" y="1"/>
                    <a:pt x="2633" y="1"/>
                  </a:cubicBezTo>
                  <a:close/>
                </a:path>
              </a:pathLst>
            </a:custGeom>
            <a:solidFill>
              <a:srgbClr val="B0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6623109" y="3631622"/>
              <a:ext cx="467046" cy="653185"/>
            </a:xfrm>
            <a:custGeom>
              <a:avLst/>
              <a:gdLst/>
              <a:ahLst/>
              <a:cxnLst/>
              <a:rect l="l" t="t" r="r" b="b"/>
              <a:pathLst>
                <a:path w="15248" h="21325" extrusionOk="0">
                  <a:moveTo>
                    <a:pt x="8092" y="1"/>
                  </a:moveTo>
                  <a:cubicBezTo>
                    <a:pt x="7395" y="674"/>
                    <a:pt x="6106" y="2580"/>
                    <a:pt x="5866" y="4760"/>
                  </a:cubicBezTo>
                  <a:cubicBezTo>
                    <a:pt x="5718" y="6243"/>
                    <a:pt x="5581" y="7853"/>
                    <a:pt x="5490" y="9450"/>
                  </a:cubicBezTo>
                  <a:cubicBezTo>
                    <a:pt x="5467" y="9736"/>
                    <a:pt x="5444" y="10021"/>
                    <a:pt x="5433" y="10306"/>
                  </a:cubicBezTo>
                  <a:cubicBezTo>
                    <a:pt x="4166" y="9861"/>
                    <a:pt x="982" y="9096"/>
                    <a:pt x="982" y="9096"/>
                  </a:cubicBezTo>
                  <a:lnTo>
                    <a:pt x="811" y="9039"/>
                  </a:lnTo>
                  <a:cubicBezTo>
                    <a:pt x="388" y="9656"/>
                    <a:pt x="103" y="10352"/>
                    <a:pt x="0" y="11082"/>
                  </a:cubicBezTo>
                  <a:lnTo>
                    <a:pt x="57" y="11116"/>
                  </a:lnTo>
                  <a:cubicBezTo>
                    <a:pt x="57" y="11116"/>
                    <a:pt x="5875" y="14093"/>
                    <a:pt x="6757" y="14093"/>
                  </a:cubicBezTo>
                  <a:cubicBezTo>
                    <a:pt x="6799" y="14093"/>
                    <a:pt x="6829" y="14086"/>
                    <a:pt x="6848" y="14072"/>
                  </a:cubicBezTo>
                  <a:cubicBezTo>
                    <a:pt x="8502" y="14049"/>
                    <a:pt x="8970" y="12520"/>
                    <a:pt x="8970" y="12520"/>
                  </a:cubicBezTo>
                  <a:lnTo>
                    <a:pt x="9279" y="10957"/>
                  </a:lnTo>
                  <a:lnTo>
                    <a:pt x="9975" y="7533"/>
                  </a:lnTo>
                  <a:lnTo>
                    <a:pt x="10100" y="11367"/>
                  </a:lnTo>
                  <a:lnTo>
                    <a:pt x="10431" y="21113"/>
                  </a:lnTo>
                  <a:lnTo>
                    <a:pt x="10420" y="21262"/>
                  </a:lnTo>
                  <a:cubicBezTo>
                    <a:pt x="10719" y="21304"/>
                    <a:pt x="11019" y="21325"/>
                    <a:pt x="11319" y="21325"/>
                  </a:cubicBezTo>
                  <a:cubicBezTo>
                    <a:pt x="11753" y="21325"/>
                    <a:pt x="12186" y="21281"/>
                    <a:pt x="12611" y="21193"/>
                  </a:cubicBezTo>
                  <a:cubicBezTo>
                    <a:pt x="12805" y="20246"/>
                    <a:pt x="12999" y="18968"/>
                    <a:pt x="13181" y="17553"/>
                  </a:cubicBezTo>
                  <a:cubicBezTo>
                    <a:pt x="13387" y="16218"/>
                    <a:pt x="13638" y="14677"/>
                    <a:pt x="13878" y="13171"/>
                  </a:cubicBezTo>
                  <a:cubicBezTo>
                    <a:pt x="14368" y="10009"/>
                    <a:pt x="14848" y="7042"/>
                    <a:pt x="14905" y="6609"/>
                  </a:cubicBezTo>
                  <a:cubicBezTo>
                    <a:pt x="15247" y="4087"/>
                    <a:pt x="14323" y="480"/>
                    <a:pt x="14323" y="480"/>
                  </a:cubicBezTo>
                  <a:lnTo>
                    <a:pt x="8092" y="1"/>
                  </a:ln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6880355" y="3809907"/>
              <a:ext cx="139857" cy="14702"/>
            </a:xfrm>
            <a:custGeom>
              <a:avLst/>
              <a:gdLst/>
              <a:ahLst/>
              <a:cxnLst/>
              <a:rect l="l" t="t" r="r" b="b"/>
              <a:pathLst>
                <a:path w="4566" h="480" fill="none" extrusionOk="0">
                  <a:moveTo>
                    <a:pt x="1" y="0"/>
                  </a:moveTo>
                  <a:cubicBezTo>
                    <a:pt x="1507" y="320"/>
                    <a:pt x="3036" y="479"/>
                    <a:pt x="4566" y="468"/>
                  </a:cubicBez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6927553" y="3819340"/>
              <a:ext cx="10874" cy="46864"/>
            </a:xfrm>
            <a:custGeom>
              <a:avLst/>
              <a:gdLst/>
              <a:ahLst/>
              <a:cxnLst/>
              <a:rect l="l" t="t" r="r" b="b"/>
              <a:pathLst>
                <a:path w="355" h="1530" fill="none" extrusionOk="0">
                  <a:moveTo>
                    <a:pt x="0" y="1530"/>
                  </a:moveTo>
                  <a:lnTo>
                    <a:pt x="354" y="0"/>
                  </a:ln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6950279" y="3824241"/>
              <a:ext cx="15407" cy="456540"/>
            </a:xfrm>
            <a:custGeom>
              <a:avLst/>
              <a:gdLst/>
              <a:ahLst/>
              <a:cxnLst/>
              <a:rect l="l" t="t" r="r" b="b"/>
              <a:pathLst>
                <a:path w="503" h="14905" fill="none" extrusionOk="0">
                  <a:moveTo>
                    <a:pt x="0" y="0"/>
                  </a:moveTo>
                  <a:lnTo>
                    <a:pt x="502" y="14904"/>
                  </a:ln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6638821" y="3672173"/>
              <a:ext cx="231103" cy="307311"/>
            </a:xfrm>
            <a:custGeom>
              <a:avLst/>
              <a:gdLst/>
              <a:ahLst/>
              <a:cxnLst/>
              <a:rect l="l" t="t" r="r" b="b"/>
              <a:pathLst>
                <a:path w="7545" h="10033" fill="none" extrusionOk="0">
                  <a:moveTo>
                    <a:pt x="1" y="8206"/>
                  </a:moveTo>
                  <a:cubicBezTo>
                    <a:pt x="1" y="8206"/>
                    <a:pt x="4486" y="10032"/>
                    <a:pt x="5387" y="9747"/>
                  </a:cubicBezTo>
                  <a:cubicBezTo>
                    <a:pt x="6278" y="9461"/>
                    <a:pt x="5776" y="4497"/>
                    <a:pt x="6255" y="2945"/>
                  </a:cubicBezTo>
                  <a:cubicBezTo>
                    <a:pt x="6586" y="1918"/>
                    <a:pt x="7019" y="937"/>
                    <a:pt x="7544" y="1"/>
                  </a:cubicBez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6950279" y="3678483"/>
              <a:ext cx="16785" cy="113637"/>
            </a:xfrm>
            <a:custGeom>
              <a:avLst/>
              <a:gdLst/>
              <a:ahLst/>
              <a:cxnLst/>
              <a:rect l="l" t="t" r="r" b="b"/>
              <a:pathLst>
                <a:path w="548" h="3710" fill="none" extrusionOk="0">
                  <a:moveTo>
                    <a:pt x="0" y="3709"/>
                  </a:moveTo>
                  <a:lnTo>
                    <a:pt x="548" y="0"/>
                  </a:ln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6845745" y="3671836"/>
              <a:ext cx="66804" cy="49314"/>
            </a:xfrm>
            <a:custGeom>
              <a:avLst/>
              <a:gdLst/>
              <a:ahLst/>
              <a:cxnLst/>
              <a:rect l="l" t="t" r="r" b="b"/>
              <a:pathLst>
                <a:path w="2181" h="1610" fill="none" extrusionOk="0">
                  <a:moveTo>
                    <a:pt x="1" y="1609"/>
                  </a:moveTo>
                  <a:cubicBezTo>
                    <a:pt x="1" y="1609"/>
                    <a:pt x="1838" y="1290"/>
                    <a:pt x="2181" y="0"/>
                  </a:cubicBez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7029606" y="3684424"/>
              <a:ext cx="49682" cy="60831"/>
            </a:xfrm>
            <a:custGeom>
              <a:avLst/>
              <a:gdLst/>
              <a:ahLst/>
              <a:cxnLst/>
              <a:rect l="l" t="t" r="r" b="b"/>
              <a:pathLst>
                <a:path w="1622" h="1986" fill="none" extrusionOk="0">
                  <a:moveTo>
                    <a:pt x="1" y="0"/>
                  </a:moveTo>
                  <a:cubicBezTo>
                    <a:pt x="1" y="0"/>
                    <a:pt x="252" y="1621"/>
                    <a:pt x="1621" y="1986"/>
                  </a:cubicBez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6951657" y="3684424"/>
              <a:ext cx="30814" cy="111891"/>
            </a:xfrm>
            <a:custGeom>
              <a:avLst/>
              <a:gdLst/>
              <a:ahLst/>
              <a:cxnLst/>
              <a:rect l="l" t="t" r="r" b="b"/>
              <a:pathLst>
                <a:path w="1006" h="3653" fill="none" extrusionOk="0">
                  <a:moveTo>
                    <a:pt x="1" y="3241"/>
                  </a:moveTo>
                  <a:cubicBezTo>
                    <a:pt x="1" y="3241"/>
                    <a:pt x="423" y="3652"/>
                    <a:pt x="663" y="2214"/>
                  </a:cubicBezTo>
                  <a:cubicBezTo>
                    <a:pt x="891" y="765"/>
                    <a:pt x="1005" y="0"/>
                    <a:pt x="1005" y="0"/>
                  </a:cubicBez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6880355" y="3809907"/>
              <a:ext cx="139857" cy="14702"/>
            </a:xfrm>
            <a:custGeom>
              <a:avLst/>
              <a:gdLst/>
              <a:ahLst/>
              <a:cxnLst/>
              <a:rect l="l" t="t" r="r" b="b"/>
              <a:pathLst>
                <a:path w="4566" h="480" fill="none" extrusionOk="0">
                  <a:moveTo>
                    <a:pt x="1" y="0"/>
                  </a:moveTo>
                  <a:cubicBezTo>
                    <a:pt x="1507" y="320"/>
                    <a:pt x="3036" y="479"/>
                    <a:pt x="4566" y="468"/>
                  </a:cubicBez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6927553" y="3819340"/>
              <a:ext cx="10874" cy="46864"/>
            </a:xfrm>
            <a:custGeom>
              <a:avLst/>
              <a:gdLst/>
              <a:ahLst/>
              <a:cxnLst/>
              <a:rect l="l" t="t" r="r" b="b"/>
              <a:pathLst>
                <a:path w="355" h="1530" fill="none" extrusionOk="0">
                  <a:moveTo>
                    <a:pt x="0" y="1530"/>
                  </a:moveTo>
                  <a:lnTo>
                    <a:pt x="354" y="0"/>
                  </a:ln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6950279" y="3824241"/>
              <a:ext cx="15407" cy="456540"/>
            </a:xfrm>
            <a:custGeom>
              <a:avLst/>
              <a:gdLst/>
              <a:ahLst/>
              <a:cxnLst/>
              <a:rect l="l" t="t" r="r" b="b"/>
              <a:pathLst>
                <a:path w="503" h="14905" fill="none" extrusionOk="0">
                  <a:moveTo>
                    <a:pt x="0" y="0"/>
                  </a:moveTo>
                  <a:lnTo>
                    <a:pt x="502" y="14904"/>
                  </a:ln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6638821" y="3672173"/>
              <a:ext cx="231103" cy="307311"/>
            </a:xfrm>
            <a:custGeom>
              <a:avLst/>
              <a:gdLst/>
              <a:ahLst/>
              <a:cxnLst/>
              <a:rect l="l" t="t" r="r" b="b"/>
              <a:pathLst>
                <a:path w="7545" h="10033" fill="none" extrusionOk="0">
                  <a:moveTo>
                    <a:pt x="1" y="8206"/>
                  </a:moveTo>
                  <a:cubicBezTo>
                    <a:pt x="1" y="8206"/>
                    <a:pt x="4486" y="10032"/>
                    <a:pt x="5387" y="9747"/>
                  </a:cubicBezTo>
                  <a:cubicBezTo>
                    <a:pt x="6278" y="9461"/>
                    <a:pt x="5776" y="4497"/>
                    <a:pt x="6255" y="2945"/>
                  </a:cubicBezTo>
                  <a:cubicBezTo>
                    <a:pt x="6586" y="1918"/>
                    <a:pt x="7019" y="937"/>
                    <a:pt x="7544" y="1"/>
                  </a:cubicBez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6950279" y="3678483"/>
              <a:ext cx="16785" cy="113637"/>
            </a:xfrm>
            <a:custGeom>
              <a:avLst/>
              <a:gdLst/>
              <a:ahLst/>
              <a:cxnLst/>
              <a:rect l="l" t="t" r="r" b="b"/>
              <a:pathLst>
                <a:path w="548" h="3710" fill="none" extrusionOk="0">
                  <a:moveTo>
                    <a:pt x="0" y="3709"/>
                  </a:moveTo>
                  <a:lnTo>
                    <a:pt x="548" y="0"/>
                  </a:ln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6845745" y="3671836"/>
              <a:ext cx="66804" cy="49314"/>
            </a:xfrm>
            <a:custGeom>
              <a:avLst/>
              <a:gdLst/>
              <a:ahLst/>
              <a:cxnLst/>
              <a:rect l="l" t="t" r="r" b="b"/>
              <a:pathLst>
                <a:path w="2181" h="1610" fill="none" extrusionOk="0">
                  <a:moveTo>
                    <a:pt x="1" y="1609"/>
                  </a:moveTo>
                  <a:cubicBezTo>
                    <a:pt x="1" y="1609"/>
                    <a:pt x="1838" y="1290"/>
                    <a:pt x="2181" y="0"/>
                  </a:cubicBez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7029606" y="3684424"/>
              <a:ext cx="49682" cy="60831"/>
            </a:xfrm>
            <a:custGeom>
              <a:avLst/>
              <a:gdLst/>
              <a:ahLst/>
              <a:cxnLst/>
              <a:rect l="l" t="t" r="r" b="b"/>
              <a:pathLst>
                <a:path w="1622" h="1986" fill="none" extrusionOk="0">
                  <a:moveTo>
                    <a:pt x="1" y="0"/>
                  </a:moveTo>
                  <a:cubicBezTo>
                    <a:pt x="1" y="0"/>
                    <a:pt x="252" y="1621"/>
                    <a:pt x="1621" y="1986"/>
                  </a:cubicBez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6951657" y="3684424"/>
              <a:ext cx="30814" cy="111891"/>
            </a:xfrm>
            <a:custGeom>
              <a:avLst/>
              <a:gdLst/>
              <a:ahLst/>
              <a:cxnLst/>
              <a:rect l="l" t="t" r="r" b="b"/>
              <a:pathLst>
                <a:path w="1006" h="3653" fill="none" extrusionOk="0">
                  <a:moveTo>
                    <a:pt x="1" y="3241"/>
                  </a:moveTo>
                  <a:cubicBezTo>
                    <a:pt x="1" y="3241"/>
                    <a:pt x="423" y="3652"/>
                    <a:pt x="663" y="2214"/>
                  </a:cubicBezTo>
                  <a:cubicBezTo>
                    <a:pt x="891" y="765"/>
                    <a:pt x="1005" y="0"/>
                    <a:pt x="1005" y="0"/>
                  </a:cubicBez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6922346" y="4280718"/>
              <a:ext cx="178267" cy="85458"/>
            </a:xfrm>
            <a:custGeom>
              <a:avLst/>
              <a:gdLst/>
              <a:ahLst/>
              <a:cxnLst/>
              <a:rect l="l" t="t" r="r" b="b"/>
              <a:pathLst>
                <a:path w="5820" h="2790" extrusionOk="0">
                  <a:moveTo>
                    <a:pt x="2841" y="0"/>
                  </a:moveTo>
                  <a:lnTo>
                    <a:pt x="2841" y="0"/>
                  </a:lnTo>
                  <a:cubicBezTo>
                    <a:pt x="2414" y="87"/>
                    <a:pt x="1983" y="127"/>
                    <a:pt x="1556" y="127"/>
                  </a:cubicBezTo>
                  <a:cubicBezTo>
                    <a:pt x="1251" y="127"/>
                    <a:pt x="949" y="107"/>
                    <a:pt x="650" y="69"/>
                  </a:cubicBezTo>
                  <a:lnTo>
                    <a:pt x="615" y="856"/>
                  </a:lnTo>
                  <a:cubicBezTo>
                    <a:pt x="1" y="2233"/>
                    <a:pt x="1010" y="2427"/>
                    <a:pt x="1628" y="2427"/>
                  </a:cubicBezTo>
                  <a:cubicBezTo>
                    <a:pt x="1871" y="2427"/>
                    <a:pt x="2053" y="2397"/>
                    <a:pt x="2053" y="2397"/>
                  </a:cubicBezTo>
                  <a:cubicBezTo>
                    <a:pt x="2053" y="2397"/>
                    <a:pt x="3929" y="2790"/>
                    <a:pt x="5013" y="2790"/>
                  </a:cubicBezTo>
                  <a:cubicBezTo>
                    <a:pt x="5441" y="2790"/>
                    <a:pt x="5746" y="2728"/>
                    <a:pt x="5762" y="2557"/>
                  </a:cubicBezTo>
                  <a:cubicBezTo>
                    <a:pt x="5819" y="1952"/>
                    <a:pt x="2727" y="525"/>
                    <a:pt x="2727" y="525"/>
                  </a:cubicBezTo>
                  <a:cubicBezTo>
                    <a:pt x="2761" y="388"/>
                    <a:pt x="2795" y="240"/>
                    <a:pt x="2818" y="80"/>
                  </a:cubicBezTo>
                  <a:cubicBezTo>
                    <a:pt x="2818" y="57"/>
                    <a:pt x="2829" y="35"/>
                    <a:pt x="2841" y="0"/>
                  </a:cubicBezTo>
                  <a:close/>
                </a:path>
              </a:pathLst>
            </a:custGeom>
            <a:solidFill>
              <a:srgbClr val="B0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6533614" y="3882189"/>
              <a:ext cx="88827" cy="131862"/>
            </a:xfrm>
            <a:custGeom>
              <a:avLst/>
              <a:gdLst/>
              <a:ahLst/>
              <a:cxnLst/>
              <a:rect l="l" t="t" r="r" b="b"/>
              <a:pathLst>
                <a:path w="2900" h="4305" extrusionOk="0">
                  <a:moveTo>
                    <a:pt x="1871" y="1"/>
                  </a:moveTo>
                  <a:cubicBezTo>
                    <a:pt x="1742" y="1"/>
                    <a:pt x="1111" y="127"/>
                    <a:pt x="389" y="2445"/>
                  </a:cubicBezTo>
                  <a:cubicBezTo>
                    <a:pt x="218" y="2970"/>
                    <a:pt x="92" y="3403"/>
                    <a:pt x="1" y="3746"/>
                  </a:cubicBezTo>
                  <a:cubicBezTo>
                    <a:pt x="400" y="3803"/>
                    <a:pt x="765" y="4008"/>
                    <a:pt x="1051" y="4305"/>
                  </a:cubicBezTo>
                  <a:cubicBezTo>
                    <a:pt x="1382" y="3974"/>
                    <a:pt x="1690" y="3609"/>
                    <a:pt x="1975" y="3232"/>
                  </a:cubicBezTo>
                  <a:cubicBezTo>
                    <a:pt x="1975" y="3232"/>
                    <a:pt x="1781" y="1497"/>
                    <a:pt x="2900" y="550"/>
                  </a:cubicBezTo>
                  <a:cubicBezTo>
                    <a:pt x="2591" y="322"/>
                    <a:pt x="2260" y="128"/>
                    <a:pt x="1895" y="2"/>
                  </a:cubicBezTo>
                  <a:cubicBezTo>
                    <a:pt x="1895" y="2"/>
                    <a:pt x="1887" y="1"/>
                    <a:pt x="1871" y="1"/>
                  </a:cubicBezTo>
                  <a:close/>
                </a:path>
              </a:pathLst>
            </a:custGeom>
            <a:solidFill>
              <a:srgbClr val="EECF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6511960" y="3879095"/>
              <a:ext cx="79730" cy="161880"/>
            </a:xfrm>
            <a:custGeom>
              <a:avLst/>
              <a:gdLst/>
              <a:ahLst/>
              <a:cxnLst/>
              <a:rect l="l" t="t" r="r" b="b"/>
              <a:pathLst>
                <a:path w="2603" h="5285" extrusionOk="0">
                  <a:moveTo>
                    <a:pt x="2191" y="1"/>
                  </a:moveTo>
                  <a:cubicBezTo>
                    <a:pt x="2191" y="1"/>
                    <a:pt x="1655" y="628"/>
                    <a:pt x="879" y="2603"/>
                  </a:cubicBezTo>
                  <a:cubicBezTo>
                    <a:pt x="0" y="4817"/>
                    <a:pt x="171" y="5216"/>
                    <a:pt x="171" y="5216"/>
                  </a:cubicBezTo>
                  <a:cubicBezTo>
                    <a:pt x="263" y="5262"/>
                    <a:pt x="354" y="5285"/>
                    <a:pt x="445" y="5285"/>
                  </a:cubicBezTo>
                  <a:cubicBezTo>
                    <a:pt x="788" y="3424"/>
                    <a:pt x="1518" y="1656"/>
                    <a:pt x="2602" y="103"/>
                  </a:cubicBezTo>
                  <a:cubicBezTo>
                    <a:pt x="2465" y="58"/>
                    <a:pt x="2328" y="24"/>
                    <a:pt x="2191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6558086" y="3979432"/>
              <a:ext cx="21349" cy="21839"/>
            </a:xfrm>
            <a:custGeom>
              <a:avLst/>
              <a:gdLst/>
              <a:ahLst/>
              <a:cxnLst/>
              <a:rect l="l" t="t" r="r" b="b"/>
              <a:pathLst>
                <a:path w="697" h="713" extrusionOk="0">
                  <a:moveTo>
                    <a:pt x="46" y="0"/>
                  </a:moveTo>
                  <a:cubicBezTo>
                    <a:pt x="35" y="0"/>
                    <a:pt x="12" y="11"/>
                    <a:pt x="12" y="23"/>
                  </a:cubicBezTo>
                  <a:cubicBezTo>
                    <a:pt x="1" y="46"/>
                    <a:pt x="12" y="57"/>
                    <a:pt x="35" y="69"/>
                  </a:cubicBezTo>
                  <a:cubicBezTo>
                    <a:pt x="332" y="148"/>
                    <a:pt x="571" y="377"/>
                    <a:pt x="640" y="685"/>
                  </a:cubicBezTo>
                  <a:cubicBezTo>
                    <a:pt x="640" y="702"/>
                    <a:pt x="646" y="712"/>
                    <a:pt x="658" y="712"/>
                  </a:cubicBezTo>
                  <a:cubicBezTo>
                    <a:pt x="663" y="712"/>
                    <a:pt x="668" y="711"/>
                    <a:pt x="674" y="708"/>
                  </a:cubicBezTo>
                  <a:cubicBezTo>
                    <a:pt x="685" y="708"/>
                    <a:pt x="697" y="696"/>
                    <a:pt x="697" y="673"/>
                  </a:cubicBezTo>
                  <a:cubicBezTo>
                    <a:pt x="628" y="354"/>
                    <a:pt x="377" y="91"/>
                    <a:pt x="46" y="0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6567887" y="3968100"/>
              <a:ext cx="21533" cy="21318"/>
            </a:xfrm>
            <a:custGeom>
              <a:avLst/>
              <a:gdLst/>
              <a:ahLst/>
              <a:cxnLst/>
              <a:rect l="l" t="t" r="r" b="b"/>
              <a:pathLst>
                <a:path w="703" h="696" extrusionOk="0">
                  <a:moveTo>
                    <a:pt x="38" y="0"/>
                  </a:moveTo>
                  <a:cubicBezTo>
                    <a:pt x="23" y="0"/>
                    <a:pt x="12" y="8"/>
                    <a:pt x="12" y="16"/>
                  </a:cubicBezTo>
                  <a:cubicBezTo>
                    <a:pt x="0" y="39"/>
                    <a:pt x="12" y="51"/>
                    <a:pt x="34" y="62"/>
                  </a:cubicBezTo>
                  <a:cubicBezTo>
                    <a:pt x="559" y="267"/>
                    <a:pt x="639" y="667"/>
                    <a:pt x="639" y="667"/>
                  </a:cubicBezTo>
                  <a:cubicBezTo>
                    <a:pt x="644" y="687"/>
                    <a:pt x="658" y="696"/>
                    <a:pt x="671" y="696"/>
                  </a:cubicBezTo>
                  <a:cubicBezTo>
                    <a:pt x="688" y="696"/>
                    <a:pt x="703" y="681"/>
                    <a:pt x="696" y="655"/>
                  </a:cubicBezTo>
                  <a:cubicBezTo>
                    <a:pt x="696" y="644"/>
                    <a:pt x="628" y="222"/>
                    <a:pt x="57" y="5"/>
                  </a:cubicBezTo>
                  <a:cubicBezTo>
                    <a:pt x="51" y="2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6583966" y="3980106"/>
              <a:ext cx="22758" cy="12344"/>
            </a:xfrm>
            <a:custGeom>
              <a:avLst/>
              <a:gdLst/>
              <a:ahLst/>
              <a:cxnLst/>
              <a:rect l="l" t="t" r="r" b="b"/>
              <a:pathLst>
                <a:path w="743" h="403" extrusionOk="0">
                  <a:moveTo>
                    <a:pt x="126" y="69"/>
                  </a:moveTo>
                  <a:cubicBezTo>
                    <a:pt x="297" y="69"/>
                    <a:pt x="594" y="104"/>
                    <a:pt x="662" y="195"/>
                  </a:cubicBezTo>
                  <a:cubicBezTo>
                    <a:pt x="674" y="229"/>
                    <a:pt x="674" y="252"/>
                    <a:pt x="662" y="275"/>
                  </a:cubicBezTo>
                  <a:cubicBezTo>
                    <a:pt x="651" y="309"/>
                    <a:pt x="628" y="332"/>
                    <a:pt x="594" y="332"/>
                  </a:cubicBezTo>
                  <a:cubicBezTo>
                    <a:pt x="586" y="333"/>
                    <a:pt x="578" y="334"/>
                    <a:pt x="570" y="334"/>
                  </a:cubicBezTo>
                  <a:cubicBezTo>
                    <a:pt x="442" y="334"/>
                    <a:pt x="244" y="177"/>
                    <a:pt x="126" y="69"/>
                  </a:cubicBezTo>
                  <a:close/>
                  <a:moveTo>
                    <a:pt x="46" y="1"/>
                  </a:moveTo>
                  <a:cubicBezTo>
                    <a:pt x="23" y="1"/>
                    <a:pt x="12" y="12"/>
                    <a:pt x="12" y="24"/>
                  </a:cubicBezTo>
                  <a:lnTo>
                    <a:pt x="0" y="24"/>
                  </a:lnTo>
                  <a:cubicBezTo>
                    <a:pt x="0" y="35"/>
                    <a:pt x="0" y="47"/>
                    <a:pt x="12" y="58"/>
                  </a:cubicBezTo>
                  <a:cubicBezTo>
                    <a:pt x="44" y="101"/>
                    <a:pt x="366" y="403"/>
                    <a:pt x="564" y="403"/>
                  </a:cubicBezTo>
                  <a:cubicBezTo>
                    <a:pt x="574" y="403"/>
                    <a:pt x="584" y="402"/>
                    <a:pt x="594" y="400"/>
                  </a:cubicBezTo>
                  <a:cubicBezTo>
                    <a:pt x="651" y="389"/>
                    <a:pt x="696" y="355"/>
                    <a:pt x="708" y="309"/>
                  </a:cubicBezTo>
                  <a:cubicBezTo>
                    <a:pt x="742" y="263"/>
                    <a:pt x="742" y="206"/>
                    <a:pt x="708" y="161"/>
                  </a:cubicBezTo>
                  <a:cubicBezTo>
                    <a:pt x="605" y="1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6583660" y="3964394"/>
              <a:ext cx="19542" cy="17919"/>
            </a:xfrm>
            <a:custGeom>
              <a:avLst/>
              <a:gdLst/>
              <a:ahLst/>
              <a:cxnLst/>
              <a:rect l="l" t="t" r="r" b="b"/>
              <a:pathLst>
                <a:path w="638" h="585" extrusionOk="0">
                  <a:moveTo>
                    <a:pt x="467" y="69"/>
                  </a:moveTo>
                  <a:cubicBezTo>
                    <a:pt x="490" y="69"/>
                    <a:pt x="524" y="80"/>
                    <a:pt x="535" y="103"/>
                  </a:cubicBezTo>
                  <a:cubicBezTo>
                    <a:pt x="558" y="126"/>
                    <a:pt x="569" y="160"/>
                    <a:pt x="558" y="183"/>
                  </a:cubicBezTo>
                  <a:lnTo>
                    <a:pt x="558" y="206"/>
                  </a:lnTo>
                  <a:cubicBezTo>
                    <a:pt x="512" y="308"/>
                    <a:pt x="261" y="423"/>
                    <a:pt x="113" y="491"/>
                  </a:cubicBezTo>
                  <a:cubicBezTo>
                    <a:pt x="193" y="331"/>
                    <a:pt x="353" y="80"/>
                    <a:pt x="467" y="69"/>
                  </a:cubicBezTo>
                  <a:close/>
                  <a:moveTo>
                    <a:pt x="455" y="0"/>
                  </a:moveTo>
                  <a:cubicBezTo>
                    <a:pt x="261" y="35"/>
                    <a:pt x="44" y="480"/>
                    <a:pt x="10" y="537"/>
                  </a:cubicBezTo>
                  <a:cubicBezTo>
                    <a:pt x="0" y="556"/>
                    <a:pt x="16" y="585"/>
                    <a:pt x="43" y="585"/>
                  </a:cubicBezTo>
                  <a:cubicBezTo>
                    <a:pt x="47" y="585"/>
                    <a:pt x="51" y="584"/>
                    <a:pt x="56" y="582"/>
                  </a:cubicBezTo>
                  <a:cubicBezTo>
                    <a:pt x="113" y="560"/>
                    <a:pt x="569" y="400"/>
                    <a:pt x="626" y="206"/>
                  </a:cubicBezTo>
                  <a:cubicBezTo>
                    <a:pt x="638" y="149"/>
                    <a:pt x="626" y="103"/>
                    <a:pt x="592" y="57"/>
                  </a:cubicBezTo>
                  <a:cubicBezTo>
                    <a:pt x="558" y="23"/>
                    <a:pt x="512" y="0"/>
                    <a:pt x="455" y="0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7057937" y="4324761"/>
              <a:ext cx="46159" cy="35684"/>
            </a:xfrm>
            <a:custGeom>
              <a:avLst/>
              <a:gdLst/>
              <a:ahLst/>
              <a:cxnLst/>
              <a:rect l="l" t="t" r="r" b="b"/>
              <a:pathLst>
                <a:path w="1507" h="1165" extrusionOk="0">
                  <a:moveTo>
                    <a:pt x="308" y="0"/>
                  </a:moveTo>
                  <a:cubicBezTo>
                    <a:pt x="91" y="354"/>
                    <a:pt x="0" y="753"/>
                    <a:pt x="57" y="1164"/>
                  </a:cubicBezTo>
                  <a:cubicBezTo>
                    <a:pt x="1450" y="1153"/>
                    <a:pt x="1507" y="1016"/>
                    <a:pt x="1507" y="1016"/>
                  </a:cubicBezTo>
                  <a:cubicBezTo>
                    <a:pt x="1507" y="1016"/>
                    <a:pt x="1244" y="559"/>
                    <a:pt x="308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6933495" y="4300626"/>
              <a:ext cx="133914" cy="59820"/>
            </a:xfrm>
            <a:custGeom>
              <a:avLst/>
              <a:gdLst/>
              <a:ahLst/>
              <a:cxnLst/>
              <a:rect l="l" t="t" r="r" b="b"/>
              <a:pathLst>
                <a:path w="4372" h="1953" extrusionOk="0">
                  <a:moveTo>
                    <a:pt x="251" y="1"/>
                  </a:moveTo>
                  <a:cubicBezTo>
                    <a:pt x="115" y="366"/>
                    <a:pt x="23" y="743"/>
                    <a:pt x="0" y="1119"/>
                  </a:cubicBezTo>
                  <a:cubicBezTo>
                    <a:pt x="0" y="1119"/>
                    <a:pt x="35" y="1838"/>
                    <a:pt x="2751" y="1930"/>
                  </a:cubicBezTo>
                  <a:cubicBezTo>
                    <a:pt x="3310" y="1952"/>
                    <a:pt x="3755" y="1952"/>
                    <a:pt x="4120" y="1952"/>
                  </a:cubicBezTo>
                  <a:cubicBezTo>
                    <a:pt x="4063" y="1553"/>
                    <a:pt x="4154" y="1142"/>
                    <a:pt x="4371" y="800"/>
                  </a:cubicBezTo>
                  <a:cubicBezTo>
                    <a:pt x="3960" y="560"/>
                    <a:pt x="3527" y="355"/>
                    <a:pt x="3093" y="195"/>
                  </a:cubicBezTo>
                  <a:cubicBezTo>
                    <a:pt x="3093" y="195"/>
                    <a:pt x="2499" y="429"/>
                    <a:pt x="1759" y="429"/>
                  </a:cubicBezTo>
                  <a:cubicBezTo>
                    <a:pt x="1277" y="429"/>
                    <a:pt x="733" y="330"/>
                    <a:pt x="251" y="1"/>
                  </a:cubicBezTo>
                  <a:close/>
                </a:path>
              </a:pathLst>
            </a:custGeom>
            <a:solidFill>
              <a:srgbClr val="EECF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6933158" y="4334899"/>
              <a:ext cx="171651" cy="33754"/>
            </a:xfrm>
            <a:custGeom>
              <a:avLst/>
              <a:gdLst/>
              <a:ahLst/>
              <a:cxnLst/>
              <a:rect l="l" t="t" r="r" b="b"/>
              <a:pathLst>
                <a:path w="5604" h="1102" extrusionOk="0">
                  <a:moveTo>
                    <a:pt x="0" y="0"/>
                  </a:moveTo>
                  <a:cubicBezTo>
                    <a:pt x="0" y="137"/>
                    <a:pt x="0" y="286"/>
                    <a:pt x="11" y="422"/>
                  </a:cubicBezTo>
                  <a:cubicBezTo>
                    <a:pt x="11" y="422"/>
                    <a:pt x="765" y="776"/>
                    <a:pt x="2887" y="993"/>
                  </a:cubicBezTo>
                  <a:cubicBezTo>
                    <a:pt x="3652" y="1074"/>
                    <a:pt x="4203" y="1102"/>
                    <a:pt x="4600" y="1102"/>
                  </a:cubicBezTo>
                  <a:cubicBezTo>
                    <a:pt x="5429" y="1102"/>
                    <a:pt x="5581" y="982"/>
                    <a:pt x="5581" y="982"/>
                  </a:cubicBezTo>
                  <a:cubicBezTo>
                    <a:pt x="5603" y="879"/>
                    <a:pt x="5603" y="788"/>
                    <a:pt x="5581" y="696"/>
                  </a:cubicBezTo>
                  <a:cubicBezTo>
                    <a:pt x="5186" y="732"/>
                    <a:pt x="4790" y="750"/>
                    <a:pt x="4395" y="750"/>
                  </a:cubicBezTo>
                  <a:cubicBezTo>
                    <a:pt x="2904" y="750"/>
                    <a:pt x="1416" y="496"/>
                    <a:pt x="0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7035548" y="4314960"/>
              <a:ext cx="16111" cy="25913"/>
            </a:xfrm>
            <a:custGeom>
              <a:avLst/>
              <a:gdLst/>
              <a:ahLst/>
              <a:cxnLst/>
              <a:rect l="l" t="t" r="r" b="b"/>
              <a:pathLst>
                <a:path w="526" h="846" extrusionOk="0">
                  <a:moveTo>
                    <a:pt x="480" y="1"/>
                  </a:moveTo>
                  <a:cubicBezTo>
                    <a:pt x="183" y="161"/>
                    <a:pt x="1" y="469"/>
                    <a:pt x="1" y="811"/>
                  </a:cubicBezTo>
                  <a:cubicBezTo>
                    <a:pt x="1" y="834"/>
                    <a:pt x="24" y="845"/>
                    <a:pt x="46" y="845"/>
                  </a:cubicBezTo>
                  <a:cubicBezTo>
                    <a:pt x="58" y="845"/>
                    <a:pt x="69" y="822"/>
                    <a:pt x="81" y="811"/>
                  </a:cubicBezTo>
                  <a:cubicBezTo>
                    <a:pt x="69" y="503"/>
                    <a:pt x="229" y="218"/>
                    <a:pt x="503" y="69"/>
                  </a:cubicBezTo>
                  <a:cubicBezTo>
                    <a:pt x="514" y="58"/>
                    <a:pt x="526" y="35"/>
                    <a:pt x="514" y="24"/>
                  </a:cubicBezTo>
                  <a:cubicBezTo>
                    <a:pt x="514" y="1"/>
                    <a:pt x="492" y="1"/>
                    <a:pt x="480" y="1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7021918" y="4308528"/>
              <a:ext cx="15774" cy="26036"/>
            </a:xfrm>
            <a:custGeom>
              <a:avLst/>
              <a:gdLst/>
              <a:ahLst/>
              <a:cxnLst/>
              <a:rect l="l" t="t" r="r" b="b"/>
              <a:pathLst>
                <a:path w="515" h="850" extrusionOk="0">
                  <a:moveTo>
                    <a:pt x="480" y="1"/>
                  </a:moveTo>
                  <a:cubicBezTo>
                    <a:pt x="476" y="1"/>
                    <a:pt x="472" y="2"/>
                    <a:pt x="469" y="5"/>
                  </a:cubicBezTo>
                  <a:cubicBezTo>
                    <a:pt x="457" y="17"/>
                    <a:pt x="69" y="199"/>
                    <a:pt x="12" y="804"/>
                  </a:cubicBezTo>
                  <a:cubicBezTo>
                    <a:pt x="1" y="827"/>
                    <a:pt x="12" y="838"/>
                    <a:pt x="35" y="850"/>
                  </a:cubicBezTo>
                  <a:cubicBezTo>
                    <a:pt x="46" y="850"/>
                    <a:pt x="69" y="838"/>
                    <a:pt x="69" y="816"/>
                  </a:cubicBezTo>
                  <a:cubicBezTo>
                    <a:pt x="126" y="245"/>
                    <a:pt x="491" y="74"/>
                    <a:pt x="491" y="62"/>
                  </a:cubicBezTo>
                  <a:cubicBezTo>
                    <a:pt x="514" y="62"/>
                    <a:pt x="514" y="40"/>
                    <a:pt x="514" y="28"/>
                  </a:cubicBezTo>
                  <a:cubicBezTo>
                    <a:pt x="506" y="11"/>
                    <a:pt x="491" y="1"/>
                    <a:pt x="480" y="1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7024736" y="4292326"/>
              <a:ext cx="14702" cy="23371"/>
            </a:xfrm>
            <a:custGeom>
              <a:avLst/>
              <a:gdLst/>
              <a:ahLst/>
              <a:cxnLst/>
              <a:rect l="l" t="t" r="r" b="b"/>
              <a:pathLst>
                <a:path w="480" h="763" extrusionOk="0">
                  <a:moveTo>
                    <a:pt x="237" y="62"/>
                  </a:moveTo>
                  <a:cubicBezTo>
                    <a:pt x="245" y="62"/>
                    <a:pt x="253" y="63"/>
                    <a:pt x="262" y="66"/>
                  </a:cubicBezTo>
                  <a:cubicBezTo>
                    <a:pt x="297" y="66"/>
                    <a:pt x="320" y="89"/>
                    <a:pt x="331" y="112"/>
                  </a:cubicBezTo>
                  <a:cubicBezTo>
                    <a:pt x="388" y="226"/>
                    <a:pt x="274" y="489"/>
                    <a:pt x="205" y="637"/>
                  </a:cubicBezTo>
                  <a:cubicBezTo>
                    <a:pt x="160" y="466"/>
                    <a:pt x="103" y="181"/>
                    <a:pt x="183" y="89"/>
                  </a:cubicBezTo>
                  <a:cubicBezTo>
                    <a:pt x="199" y="73"/>
                    <a:pt x="216" y="62"/>
                    <a:pt x="237" y="62"/>
                  </a:cubicBezTo>
                  <a:close/>
                  <a:moveTo>
                    <a:pt x="224" y="0"/>
                  </a:moveTo>
                  <a:cubicBezTo>
                    <a:pt x="189" y="0"/>
                    <a:pt x="154" y="22"/>
                    <a:pt x="137" y="55"/>
                  </a:cubicBezTo>
                  <a:cubicBezTo>
                    <a:pt x="0" y="203"/>
                    <a:pt x="137" y="683"/>
                    <a:pt x="160" y="740"/>
                  </a:cubicBezTo>
                  <a:cubicBezTo>
                    <a:pt x="160" y="751"/>
                    <a:pt x="171" y="763"/>
                    <a:pt x="183" y="763"/>
                  </a:cubicBezTo>
                  <a:cubicBezTo>
                    <a:pt x="194" y="763"/>
                    <a:pt x="205" y="751"/>
                    <a:pt x="217" y="740"/>
                  </a:cubicBezTo>
                  <a:cubicBezTo>
                    <a:pt x="240" y="694"/>
                    <a:pt x="479" y="272"/>
                    <a:pt x="388" y="89"/>
                  </a:cubicBezTo>
                  <a:cubicBezTo>
                    <a:pt x="365" y="44"/>
                    <a:pt x="320" y="9"/>
                    <a:pt x="262" y="9"/>
                  </a:cubicBezTo>
                  <a:cubicBezTo>
                    <a:pt x="250" y="3"/>
                    <a:pt x="237" y="0"/>
                    <a:pt x="224" y="0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7010402" y="4300626"/>
              <a:ext cx="20982" cy="15407"/>
            </a:xfrm>
            <a:custGeom>
              <a:avLst/>
              <a:gdLst/>
              <a:ahLst/>
              <a:cxnLst/>
              <a:rect l="l" t="t" r="r" b="b"/>
              <a:pathLst>
                <a:path w="685" h="503" extrusionOk="0">
                  <a:moveTo>
                    <a:pt x="183" y="69"/>
                  </a:moveTo>
                  <a:cubicBezTo>
                    <a:pt x="308" y="81"/>
                    <a:pt x="479" y="286"/>
                    <a:pt x="582" y="423"/>
                  </a:cubicBezTo>
                  <a:cubicBezTo>
                    <a:pt x="411" y="389"/>
                    <a:pt x="126" y="298"/>
                    <a:pt x="80" y="195"/>
                  </a:cubicBezTo>
                  <a:cubicBezTo>
                    <a:pt x="69" y="161"/>
                    <a:pt x="80" y="138"/>
                    <a:pt x="91" y="115"/>
                  </a:cubicBezTo>
                  <a:cubicBezTo>
                    <a:pt x="114" y="81"/>
                    <a:pt x="137" y="69"/>
                    <a:pt x="171" y="69"/>
                  </a:cubicBezTo>
                  <a:close/>
                  <a:moveTo>
                    <a:pt x="171" y="1"/>
                  </a:moveTo>
                  <a:cubicBezTo>
                    <a:pt x="114" y="1"/>
                    <a:pt x="69" y="24"/>
                    <a:pt x="46" y="69"/>
                  </a:cubicBezTo>
                  <a:cubicBezTo>
                    <a:pt x="12" y="115"/>
                    <a:pt x="0" y="161"/>
                    <a:pt x="23" y="218"/>
                  </a:cubicBezTo>
                  <a:cubicBezTo>
                    <a:pt x="103" y="400"/>
                    <a:pt x="594" y="492"/>
                    <a:pt x="651" y="503"/>
                  </a:cubicBezTo>
                  <a:lnTo>
                    <a:pt x="651" y="492"/>
                  </a:lnTo>
                  <a:cubicBezTo>
                    <a:pt x="662" y="492"/>
                    <a:pt x="673" y="492"/>
                    <a:pt x="685" y="480"/>
                  </a:cubicBezTo>
                  <a:cubicBezTo>
                    <a:pt x="685" y="469"/>
                    <a:pt x="685" y="457"/>
                    <a:pt x="685" y="446"/>
                  </a:cubicBezTo>
                  <a:cubicBezTo>
                    <a:pt x="651" y="400"/>
                    <a:pt x="388" y="24"/>
                    <a:pt x="183" y="1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6669603" y="3017350"/>
              <a:ext cx="264980" cy="497401"/>
            </a:xfrm>
            <a:custGeom>
              <a:avLst/>
              <a:gdLst/>
              <a:ahLst/>
              <a:cxnLst/>
              <a:rect l="l" t="t" r="r" b="b"/>
              <a:pathLst>
                <a:path w="8651" h="16239" extrusionOk="0">
                  <a:moveTo>
                    <a:pt x="1240" y="13238"/>
                  </a:moveTo>
                  <a:lnTo>
                    <a:pt x="1240" y="13238"/>
                  </a:lnTo>
                  <a:cubicBezTo>
                    <a:pt x="1335" y="13298"/>
                    <a:pt x="1423" y="13407"/>
                    <a:pt x="1496" y="13426"/>
                  </a:cubicBezTo>
                  <a:lnTo>
                    <a:pt x="1496" y="13426"/>
                  </a:lnTo>
                  <a:cubicBezTo>
                    <a:pt x="1420" y="13374"/>
                    <a:pt x="1332" y="13271"/>
                    <a:pt x="1240" y="13238"/>
                  </a:cubicBezTo>
                  <a:close/>
                  <a:moveTo>
                    <a:pt x="7478" y="1"/>
                  </a:moveTo>
                  <a:cubicBezTo>
                    <a:pt x="6808" y="1"/>
                    <a:pt x="6107" y="263"/>
                    <a:pt x="5569" y="759"/>
                  </a:cubicBezTo>
                  <a:cubicBezTo>
                    <a:pt x="4839" y="1421"/>
                    <a:pt x="4371" y="2471"/>
                    <a:pt x="4257" y="3703"/>
                  </a:cubicBezTo>
                  <a:cubicBezTo>
                    <a:pt x="4246" y="3852"/>
                    <a:pt x="4234" y="3977"/>
                    <a:pt x="4223" y="4114"/>
                  </a:cubicBezTo>
                  <a:cubicBezTo>
                    <a:pt x="4177" y="4810"/>
                    <a:pt x="4131" y="5518"/>
                    <a:pt x="3686" y="6020"/>
                  </a:cubicBezTo>
                  <a:cubicBezTo>
                    <a:pt x="3481" y="6225"/>
                    <a:pt x="3253" y="6397"/>
                    <a:pt x="3002" y="6545"/>
                  </a:cubicBezTo>
                  <a:cubicBezTo>
                    <a:pt x="2876" y="6613"/>
                    <a:pt x="2751" y="6693"/>
                    <a:pt x="2636" y="6785"/>
                  </a:cubicBezTo>
                  <a:cubicBezTo>
                    <a:pt x="2020" y="7230"/>
                    <a:pt x="1587" y="7903"/>
                    <a:pt x="1438" y="8645"/>
                  </a:cubicBezTo>
                  <a:cubicBezTo>
                    <a:pt x="1278" y="9398"/>
                    <a:pt x="1415" y="10174"/>
                    <a:pt x="1541" y="10916"/>
                  </a:cubicBezTo>
                  <a:cubicBezTo>
                    <a:pt x="1678" y="11692"/>
                    <a:pt x="1815" y="12491"/>
                    <a:pt x="1632" y="13255"/>
                  </a:cubicBezTo>
                  <a:cubicBezTo>
                    <a:pt x="1602" y="13384"/>
                    <a:pt x="1563" y="13429"/>
                    <a:pt x="1517" y="13429"/>
                  </a:cubicBezTo>
                  <a:cubicBezTo>
                    <a:pt x="1510" y="13429"/>
                    <a:pt x="1503" y="13428"/>
                    <a:pt x="1496" y="13426"/>
                  </a:cubicBezTo>
                  <a:lnTo>
                    <a:pt x="1496" y="13426"/>
                  </a:lnTo>
                  <a:cubicBezTo>
                    <a:pt x="1523" y="13444"/>
                    <a:pt x="1549" y="13456"/>
                    <a:pt x="1573" y="13456"/>
                  </a:cubicBezTo>
                  <a:cubicBezTo>
                    <a:pt x="1619" y="13456"/>
                    <a:pt x="1659" y="13411"/>
                    <a:pt x="1689" y="13278"/>
                  </a:cubicBezTo>
                  <a:cubicBezTo>
                    <a:pt x="1872" y="12502"/>
                    <a:pt x="1735" y="11692"/>
                    <a:pt x="1609" y="10916"/>
                  </a:cubicBezTo>
                  <a:cubicBezTo>
                    <a:pt x="1472" y="10174"/>
                    <a:pt x="1347" y="9398"/>
                    <a:pt x="1495" y="8668"/>
                  </a:cubicBezTo>
                  <a:cubicBezTo>
                    <a:pt x="1644" y="7926"/>
                    <a:pt x="2066" y="7275"/>
                    <a:pt x="2671" y="6830"/>
                  </a:cubicBezTo>
                  <a:cubicBezTo>
                    <a:pt x="2785" y="6750"/>
                    <a:pt x="2910" y="6671"/>
                    <a:pt x="3036" y="6591"/>
                  </a:cubicBezTo>
                  <a:cubicBezTo>
                    <a:pt x="3287" y="6454"/>
                    <a:pt x="3515" y="6271"/>
                    <a:pt x="3721" y="6066"/>
                  </a:cubicBezTo>
                  <a:cubicBezTo>
                    <a:pt x="4177" y="5541"/>
                    <a:pt x="4234" y="4822"/>
                    <a:pt x="4280" y="4126"/>
                  </a:cubicBezTo>
                  <a:cubicBezTo>
                    <a:pt x="4291" y="3977"/>
                    <a:pt x="4303" y="3840"/>
                    <a:pt x="4314" y="3715"/>
                  </a:cubicBezTo>
                  <a:cubicBezTo>
                    <a:pt x="4428" y="2482"/>
                    <a:pt x="4885" y="1455"/>
                    <a:pt x="5604" y="793"/>
                  </a:cubicBezTo>
                  <a:cubicBezTo>
                    <a:pt x="6132" y="314"/>
                    <a:pt x="6812" y="61"/>
                    <a:pt x="7462" y="61"/>
                  </a:cubicBezTo>
                  <a:cubicBezTo>
                    <a:pt x="7866" y="61"/>
                    <a:pt x="8257" y="159"/>
                    <a:pt x="8594" y="360"/>
                  </a:cubicBezTo>
                  <a:cubicBezTo>
                    <a:pt x="8616" y="360"/>
                    <a:pt x="8628" y="360"/>
                    <a:pt x="8639" y="348"/>
                  </a:cubicBezTo>
                  <a:cubicBezTo>
                    <a:pt x="8651" y="337"/>
                    <a:pt x="8639" y="314"/>
                    <a:pt x="8628" y="303"/>
                  </a:cubicBezTo>
                  <a:cubicBezTo>
                    <a:pt x="8286" y="99"/>
                    <a:pt x="7888" y="1"/>
                    <a:pt x="7478" y="1"/>
                  </a:cubicBezTo>
                  <a:close/>
                  <a:moveTo>
                    <a:pt x="1125" y="13198"/>
                  </a:moveTo>
                  <a:cubicBezTo>
                    <a:pt x="1066" y="13198"/>
                    <a:pt x="1007" y="13234"/>
                    <a:pt x="947" y="13335"/>
                  </a:cubicBezTo>
                  <a:cubicBezTo>
                    <a:pt x="833" y="13541"/>
                    <a:pt x="719" y="13735"/>
                    <a:pt x="616" y="13940"/>
                  </a:cubicBezTo>
                  <a:cubicBezTo>
                    <a:pt x="297" y="14556"/>
                    <a:pt x="0" y="15458"/>
                    <a:pt x="331" y="16222"/>
                  </a:cubicBezTo>
                  <a:cubicBezTo>
                    <a:pt x="339" y="16231"/>
                    <a:pt x="347" y="16239"/>
                    <a:pt x="355" y="16239"/>
                  </a:cubicBezTo>
                  <a:cubicBezTo>
                    <a:pt x="359" y="16239"/>
                    <a:pt x="362" y="16237"/>
                    <a:pt x="365" y="16234"/>
                  </a:cubicBezTo>
                  <a:lnTo>
                    <a:pt x="377" y="16234"/>
                  </a:lnTo>
                  <a:cubicBezTo>
                    <a:pt x="400" y="16234"/>
                    <a:pt x="400" y="16211"/>
                    <a:pt x="400" y="16200"/>
                  </a:cubicBezTo>
                  <a:cubicBezTo>
                    <a:pt x="57" y="15458"/>
                    <a:pt x="365" y="14579"/>
                    <a:pt x="674" y="13963"/>
                  </a:cubicBezTo>
                  <a:cubicBezTo>
                    <a:pt x="776" y="13769"/>
                    <a:pt x="890" y="13563"/>
                    <a:pt x="1004" y="13369"/>
                  </a:cubicBezTo>
                  <a:cubicBezTo>
                    <a:pt x="1064" y="13265"/>
                    <a:pt x="1124" y="13228"/>
                    <a:pt x="1184" y="13228"/>
                  </a:cubicBezTo>
                  <a:cubicBezTo>
                    <a:pt x="1202" y="13228"/>
                    <a:pt x="1221" y="13232"/>
                    <a:pt x="1240" y="13238"/>
                  </a:cubicBezTo>
                  <a:lnTo>
                    <a:pt x="1240" y="13238"/>
                  </a:lnTo>
                  <a:cubicBezTo>
                    <a:pt x="1202" y="13214"/>
                    <a:pt x="1164" y="13198"/>
                    <a:pt x="1125" y="13198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6755943" y="3159157"/>
              <a:ext cx="471579" cy="418712"/>
            </a:xfrm>
            <a:custGeom>
              <a:avLst/>
              <a:gdLst/>
              <a:ahLst/>
              <a:cxnLst/>
              <a:rect l="l" t="t" r="r" b="b"/>
              <a:pathLst>
                <a:path w="15396" h="13670" extrusionOk="0">
                  <a:moveTo>
                    <a:pt x="5660" y="0"/>
                  </a:moveTo>
                  <a:cubicBezTo>
                    <a:pt x="5385" y="0"/>
                    <a:pt x="5104" y="21"/>
                    <a:pt x="4816" y="66"/>
                  </a:cubicBezTo>
                  <a:cubicBezTo>
                    <a:pt x="3001" y="374"/>
                    <a:pt x="1255" y="2018"/>
                    <a:pt x="1792" y="4209"/>
                  </a:cubicBezTo>
                  <a:cubicBezTo>
                    <a:pt x="2556" y="7130"/>
                    <a:pt x="1632" y="8329"/>
                    <a:pt x="342" y="10942"/>
                  </a:cubicBezTo>
                  <a:cubicBezTo>
                    <a:pt x="0" y="11581"/>
                    <a:pt x="34" y="12403"/>
                    <a:pt x="308" y="13202"/>
                  </a:cubicBezTo>
                  <a:cubicBezTo>
                    <a:pt x="708" y="13293"/>
                    <a:pt x="1118" y="13327"/>
                    <a:pt x="1529" y="13327"/>
                  </a:cubicBezTo>
                  <a:lnTo>
                    <a:pt x="1940" y="11170"/>
                  </a:lnTo>
                  <a:lnTo>
                    <a:pt x="2419" y="13350"/>
                  </a:lnTo>
                  <a:cubicBezTo>
                    <a:pt x="2419" y="13350"/>
                    <a:pt x="2946" y="13670"/>
                    <a:pt x="4577" y="13670"/>
                  </a:cubicBezTo>
                  <a:cubicBezTo>
                    <a:pt x="5430" y="13670"/>
                    <a:pt x="6585" y="13582"/>
                    <a:pt x="8126" y="13316"/>
                  </a:cubicBezTo>
                  <a:cubicBezTo>
                    <a:pt x="12622" y="12540"/>
                    <a:pt x="13364" y="13293"/>
                    <a:pt x="13740" y="12551"/>
                  </a:cubicBezTo>
                  <a:cubicBezTo>
                    <a:pt x="14117" y="11821"/>
                    <a:pt x="13409" y="9071"/>
                    <a:pt x="13409" y="9070"/>
                  </a:cubicBezTo>
                  <a:lnTo>
                    <a:pt x="13409" y="9070"/>
                  </a:lnTo>
                  <a:lnTo>
                    <a:pt x="15064" y="12699"/>
                  </a:lnTo>
                  <a:cubicBezTo>
                    <a:pt x="15395" y="11592"/>
                    <a:pt x="15372" y="10428"/>
                    <a:pt x="15007" y="9333"/>
                  </a:cubicBezTo>
                  <a:cubicBezTo>
                    <a:pt x="14676" y="8237"/>
                    <a:pt x="13740" y="8797"/>
                    <a:pt x="13409" y="7815"/>
                  </a:cubicBezTo>
                  <a:cubicBezTo>
                    <a:pt x="12850" y="6354"/>
                    <a:pt x="14220" y="4825"/>
                    <a:pt x="13535" y="3478"/>
                  </a:cubicBezTo>
                  <a:cubicBezTo>
                    <a:pt x="13193" y="2737"/>
                    <a:pt x="12234" y="2474"/>
                    <a:pt x="11526" y="2212"/>
                  </a:cubicBezTo>
                  <a:cubicBezTo>
                    <a:pt x="9623" y="1290"/>
                    <a:pt x="7827" y="0"/>
                    <a:pt x="5660" y="0"/>
                  </a:cubicBezTo>
                  <a:close/>
                </a:path>
              </a:pathLst>
            </a:custGeom>
            <a:solidFill>
              <a:srgbClr val="3D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6675177" y="3043720"/>
              <a:ext cx="613856" cy="519822"/>
            </a:xfrm>
            <a:custGeom>
              <a:avLst/>
              <a:gdLst/>
              <a:ahLst/>
              <a:cxnLst/>
              <a:rect l="l" t="t" r="r" b="b"/>
              <a:pathLst>
                <a:path w="20041" h="16971" extrusionOk="0">
                  <a:moveTo>
                    <a:pt x="15761" y="1"/>
                  </a:moveTo>
                  <a:lnTo>
                    <a:pt x="5536" y="355"/>
                  </a:lnTo>
                  <a:cubicBezTo>
                    <a:pt x="5536" y="355"/>
                    <a:pt x="4771" y="3105"/>
                    <a:pt x="3961" y="4063"/>
                  </a:cubicBezTo>
                  <a:cubicBezTo>
                    <a:pt x="3151" y="5033"/>
                    <a:pt x="1108" y="6951"/>
                    <a:pt x="1656" y="9142"/>
                  </a:cubicBezTo>
                  <a:cubicBezTo>
                    <a:pt x="2101" y="10934"/>
                    <a:pt x="1621" y="10352"/>
                    <a:pt x="1096" y="11379"/>
                  </a:cubicBezTo>
                  <a:cubicBezTo>
                    <a:pt x="583" y="12417"/>
                    <a:pt x="1" y="13478"/>
                    <a:pt x="674" y="15852"/>
                  </a:cubicBezTo>
                  <a:cubicBezTo>
                    <a:pt x="1325" y="16411"/>
                    <a:pt x="2112" y="16799"/>
                    <a:pt x="2957" y="16971"/>
                  </a:cubicBezTo>
                  <a:cubicBezTo>
                    <a:pt x="2683" y="16172"/>
                    <a:pt x="2648" y="15361"/>
                    <a:pt x="2991" y="14722"/>
                  </a:cubicBezTo>
                  <a:cubicBezTo>
                    <a:pt x="4280" y="12098"/>
                    <a:pt x="5205" y="10899"/>
                    <a:pt x="4452" y="7978"/>
                  </a:cubicBezTo>
                  <a:cubicBezTo>
                    <a:pt x="3915" y="5787"/>
                    <a:pt x="5650" y="4155"/>
                    <a:pt x="7476" y="3847"/>
                  </a:cubicBezTo>
                  <a:cubicBezTo>
                    <a:pt x="7770" y="3799"/>
                    <a:pt x="8056" y="3777"/>
                    <a:pt x="8337" y="3777"/>
                  </a:cubicBezTo>
                  <a:cubicBezTo>
                    <a:pt x="10486" y="3777"/>
                    <a:pt x="12277" y="5062"/>
                    <a:pt x="14175" y="5981"/>
                  </a:cubicBezTo>
                  <a:cubicBezTo>
                    <a:pt x="14894" y="6243"/>
                    <a:pt x="15852" y="6517"/>
                    <a:pt x="16195" y="7247"/>
                  </a:cubicBezTo>
                  <a:cubicBezTo>
                    <a:pt x="16868" y="8594"/>
                    <a:pt x="15499" y="10123"/>
                    <a:pt x="16058" y="11595"/>
                  </a:cubicBezTo>
                  <a:cubicBezTo>
                    <a:pt x="16389" y="12566"/>
                    <a:pt x="17336" y="12018"/>
                    <a:pt x="17655" y="13113"/>
                  </a:cubicBezTo>
                  <a:cubicBezTo>
                    <a:pt x="18021" y="14197"/>
                    <a:pt x="18043" y="15373"/>
                    <a:pt x="17724" y="16468"/>
                  </a:cubicBezTo>
                  <a:lnTo>
                    <a:pt x="17758" y="16548"/>
                  </a:lnTo>
                  <a:cubicBezTo>
                    <a:pt x="17923" y="16584"/>
                    <a:pt x="18089" y="16601"/>
                    <a:pt x="18254" y="16601"/>
                  </a:cubicBezTo>
                  <a:cubicBezTo>
                    <a:pt x="18833" y="16601"/>
                    <a:pt x="19398" y="16386"/>
                    <a:pt x="19824" y="15978"/>
                  </a:cubicBezTo>
                  <a:cubicBezTo>
                    <a:pt x="20041" y="15772"/>
                    <a:pt x="19961" y="13079"/>
                    <a:pt x="19025" y="11881"/>
                  </a:cubicBezTo>
                  <a:cubicBezTo>
                    <a:pt x="18169" y="10797"/>
                    <a:pt x="17907" y="11744"/>
                    <a:pt x="18329" y="9815"/>
                  </a:cubicBezTo>
                  <a:cubicBezTo>
                    <a:pt x="18603" y="8526"/>
                    <a:pt x="19116" y="6357"/>
                    <a:pt x="17473" y="3835"/>
                  </a:cubicBezTo>
                  <a:cubicBezTo>
                    <a:pt x="16720" y="2648"/>
                    <a:pt x="16138" y="1359"/>
                    <a:pt x="15761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7089392" y="3249601"/>
              <a:ext cx="70633" cy="69254"/>
            </a:xfrm>
            <a:custGeom>
              <a:avLst/>
              <a:gdLst/>
              <a:ahLst/>
              <a:cxnLst/>
              <a:rect l="l" t="t" r="r" b="b"/>
              <a:pathLst>
                <a:path w="2306" h="2261" fill="none" extrusionOk="0">
                  <a:moveTo>
                    <a:pt x="0" y="1130"/>
                  </a:moveTo>
                  <a:cubicBezTo>
                    <a:pt x="137" y="1895"/>
                    <a:pt x="1039" y="2260"/>
                    <a:pt x="1666" y="1792"/>
                  </a:cubicBezTo>
                  <a:cubicBezTo>
                    <a:pt x="2306" y="1336"/>
                    <a:pt x="2237" y="366"/>
                    <a:pt x="1541" y="0"/>
                  </a:cubicBezTo>
                </a:path>
              </a:pathLst>
            </a:custGeom>
            <a:noFill/>
            <a:ln w="9525" cap="rnd" cmpd="sng">
              <a:solidFill>
                <a:srgbClr val="F3BD53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6825867" y="3205864"/>
              <a:ext cx="70265" cy="79209"/>
            </a:xfrm>
            <a:custGeom>
              <a:avLst/>
              <a:gdLst/>
              <a:ahLst/>
              <a:cxnLst/>
              <a:rect l="l" t="t" r="r" b="b"/>
              <a:pathLst>
                <a:path w="2294" h="2586" extrusionOk="0">
                  <a:moveTo>
                    <a:pt x="1188" y="1"/>
                  </a:moveTo>
                  <a:cubicBezTo>
                    <a:pt x="732" y="1"/>
                    <a:pt x="203" y="208"/>
                    <a:pt x="102" y="1132"/>
                  </a:cubicBezTo>
                  <a:cubicBezTo>
                    <a:pt x="1" y="2119"/>
                    <a:pt x="577" y="2586"/>
                    <a:pt x="1189" y="2586"/>
                  </a:cubicBezTo>
                  <a:cubicBezTo>
                    <a:pt x="1609" y="2586"/>
                    <a:pt x="2047" y="2365"/>
                    <a:pt x="2293" y="1942"/>
                  </a:cubicBezTo>
                  <a:lnTo>
                    <a:pt x="1882" y="139"/>
                  </a:lnTo>
                  <a:cubicBezTo>
                    <a:pt x="1882" y="139"/>
                    <a:pt x="1560" y="1"/>
                    <a:pt x="1188" y="1"/>
                  </a:cubicBezTo>
                  <a:close/>
                </a:path>
              </a:pathLst>
            </a:custGeom>
            <a:solidFill>
              <a:srgbClr val="B0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6843999" y="3269876"/>
              <a:ext cx="75534" cy="61199"/>
            </a:xfrm>
            <a:custGeom>
              <a:avLst/>
              <a:gdLst/>
              <a:ahLst/>
              <a:cxnLst/>
              <a:rect l="l" t="t" r="r" b="b"/>
              <a:pathLst>
                <a:path w="2466" h="1998" fill="none" extrusionOk="0">
                  <a:moveTo>
                    <a:pt x="549" y="0"/>
                  </a:moveTo>
                  <a:cubicBezTo>
                    <a:pt x="1" y="560"/>
                    <a:pt x="229" y="1507"/>
                    <a:pt x="971" y="1758"/>
                  </a:cubicBezTo>
                  <a:cubicBezTo>
                    <a:pt x="1713" y="1998"/>
                    <a:pt x="2466" y="1381"/>
                    <a:pt x="2352" y="605"/>
                  </a:cubicBezTo>
                </a:path>
              </a:pathLst>
            </a:custGeom>
            <a:noFill/>
            <a:ln w="9525" cap="rnd" cmpd="sng">
              <a:solidFill>
                <a:srgbClr val="F3BD53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6954812" y="3298177"/>
              <a:ext cx="96515" cy="62669"/>
            </a:xfrm>
            <a:custGeom>
              <a:avLst/>
              <a:gdLst/>
              <a:ahLst/>
              <a:cxnLst/>
              <a:rect l="l" t="t" r="r" b="b"/>
              <a:pathLst>
                <a:path w="3151" h="2046" extrusionOk="0">
                  <a:moveTo>
                    <a:pt x="160" y="1"/>
                  </a:moveTo>
                  <a:lnTo>
                    <a:pt x="1" y="1838"/>
                  </a:lnTo>
                  <a:cubicBezTo>
                    <a:pt x="490" y="1977"/>
                    <a:pt x="998" y="2046"/>
                    <a:pt x="1508" y="2046"/>
                  </a:cubicBezTo>
                  <a:cubicBezTo>
                    <a:pt x="1963" y="2046"/>
                    <a:pt x="2419" y="1991"/>
                    <a:pt x="2865" y="1884"/>
                  </a:cubicBezTo>
                  <a:lnTo>
                    <a:pt x="3150" y="343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A06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6852055" y="3030428"/>
              <a:ext cx="294017" cy="318154"/>
            </a:xfrm>
            <a:custGeom>
              <a:avLst/>
              <a:gdLst/>
              <a:ahLst/>
              <a:cxnLst/>
              <a:rect l="l" t="t" r="r" b="b"/>
              <a:pathLst>
                <a:path w="9599" h="10387" extrusionOk="0">
                  <a:moveTo>
                    <a:pt x="5656" y="1"/>
                  </a:moveTo>
                  <a:cubicBezTo>
                    <a:pt x="4940" y="1"/>
                    <a:pt x="4178" y="86"/>
                    <a:pt x="3413" y="229"/>
                  </a:cubicBezTo>
                  <a:cubicBezTo>
                    <a:pt x="605" y="766"/>
                    <a:pt x="0" y="3242"/>
                    <a:pt x="514" y="6323"/>
                  </a:cubicBezTo>
                  <a:cubicBezTo>
                    <a:pt x="1033" y="9382"/>
                    <a:pt x="3204" y="10387"/>
                    <a:pt x="5360" y="10387"/>
                  </a:cubicBezTo>
                  <a:cubicBezTo>
                    <a:pt x="5384" y="10387"/>
                    <a:pt x="5408" y="10386"/>
                    <a:pt x="5433" y="10386"/>
                  </a:cubicBezTo>
                  <a:cubicBezTo>
                    <a:pt x="7749" y="10352"/>
                    <a:pt x="9370" y="8572"/>
                    <a:pt x="9461" y="6677"/>
                  </a:cubicBezTo>
                  <a:cubicBezTo>
                    <a:pt x="9587" y="4326"/>
                    <a:pt x="9598" y="2352"/>
                    <a:pt x="9598" y="2352"/>
                  </a:cubicBezTo>
                  <a:cubicBezTo>
                    <a:pt x="9150" y="609"/>
                    <a:pt x="7566" y="1"/>
                    <a:pt x="5656" y="1"/>
                  </a:cubicBezTo>
                  <a:close/>
                </a:path>
              </a:pathLst>
            </a:custGeom>
            <a:solidFill>
              <a:srgbClr val="B0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7048136" y="3076584"/>
              <a:ext cx="735" cy="735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23"/>
                  </a:moveTo>
                  <a:cubicBezTo>
                    <a:pt x="23" y="23"/>
                    <a:pt x="12" y="12"/>
                    <a:pt x="1" y="0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6921611" y="3139616"/>
              <a:ext cx="64691" cy="43127"/>
            </a:xfrm>
            <a:custGeom>
              <a:avLst/>
              <a:gdLst/>
              <a:ahLst/>
              <a:cxnLst/>
              <a:rect l="l" t="t" r="r" b="b"/>
              <a:pathLst>
                <a:path w="2112" h="1408" extrusionOk="0">
                  <a:moveTo>
                    <a:pt x="1650" y="1"/>
                  </a:moveTo>
                  <a:cubicBezTo>
                    <a:pt x="1467" y="1"/>
                    <a:pt x="1201" y="91"/>
                    <a:pt x="811" y="328"/>
                  </a:cubicBezTo>
                  <a:cubicBezTo>
                    <a:pt x="0" y="818"/>
                    <a:pt x="354" y="1263"/>
                    <a:pt x="354" y="1263"/>
                  </a:cubicBezTo>
                  <a:cubicBezTo>
                    <a:pt x="426" y="1362"/>
                    <a:pt x="527" y="1408"/>
                    <a:pt x="657" y="1408"/>
                  </a:cubicBezTo>
                  <a:cubicBezTo>
                    <a:pt x="857" y="1408"/>
                    <a:pt x="1124" y="1298"/>
                    <a:pt x="1450" y="1104"/>
                  </a:cubicBezTo>
                  <a:cubicBezTo>
                    <a:pt x="1918" y="853"/>
                    <a:pt x="2112" y="499"/>
                    <a:pt x="2009" y="248"/>
                  </a:cubicBezTo>
                  <a:cubicBezTo>
                    <a:pt x="1950" y="106"/>
                    <a:pt x="1848" y="1"/>
                    <a:pt x="1650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7074691" y="3138360"/>
              <a:ext cx="65426" cy="40248"/>
            </a:xfrm>
            <a:custGeom>
              <a:avLst/>
              <a:gdLst/>
              <a:ahLst/>
              <a:cxnLst/>
              <a:rect l="l" t="t" r="r" b="b"/>
              <a:pathLst>
                <a:path w="2136" h="1314" extrusionOk="0">
                  <a:moveTo>
                    <a:pt x="467" y="1"/>
                  </a:moveTo>
                  <a:cubicBezTo>
                    <a:pt x="237" y="1"/>
                    <a:pt x="132" y="118"/>
                    <a:pt x="81" y="277"/>
                  </a:cubicBezTo>
                  <a:cubicBezTo>
                    <a:pt x="1" y="528"/>
                    <a:pt x="229" y="859"/>
                    <a:pt x="720" y="1088"/>
                  </a:cubicBezTo>
                  <a:cubicBezTo>
                    <a:pt x="1032" y="1231"/>
                    <a:pt x="1286" y="1313"/>
                    <a:pt x="1479" y="1313"/>
                  </a:cubicBezTo>
                  <a:cubicBezTo>
                    <a:pt x="1638" y="1313"/>
                    <a:pt x="1755" y="1257"/>
                    <a:pt x="1827" y="1133"/>
                  </a:cubicBezTo>
                  <a:cubicBezTo>
                    <a:pt x="1827" y="1133"/>
                    <a:pt x="2135" y="665"/>
                    <a:pt x="1279" y="254"/>
                  </a:cubicBezTo>
                  <a:cubicBezTo>
                    <a:pt x="907" y="73"/>
                    <a:pt x="648" y="1"/>
                    <a:pt x="467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6952117" y="3198207"/>
              <a:ext cx="25086" cy="21349"/>
            </a:xfrm>
            <a:custGeom>
              <a:avLst/>
              <a:gdLst/>
              <a:ahLst/>
              <a:cxnLst/>
              <a:rect l="l" t="t" r="r" b="b"/>
              <a:pathLst>
                <a:path w="819" h="697" extrusionOk="0">
                  <a:moveTo>
                    <a:pt x="462" y="1"/>
                  </a:moveTo>
                  <a:cubicBezTo>
                    <a:pt x="174" y="1"/>
                    <a:pt x="0" y="324"/>
                    <a:pt x="168" y="560"/>
                  </a:cubicBezTo>
                  <a:cubicBezTo>
                    <a:pt x="243" y="653"/>
                    <a:pt x="347" y="697"/>
                    <a:pt x="450" y="697"/>
                  </a:cubicBezTo>
                  <a:cubicBezTo>
                    <a:pt x="599" y="697"/>
                    <a:pt x="744" y="604"/>
                    <a:pt x="785" y="435"/>
                  </a:cubicBezTo>
                  <a:cubicBezTo>
                    <a:pt x="819" y="229"/>
                    <a:pt x="682" y="35"/>
                    <a:pt x="477" y="1"/>
                  </a:cubicBezTo>
                  <a:cubicBezTo>
                    <a:pt x="472" y="1"/>
                    <a:pt x="467" y="1"/>
                    <a:pt x="4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7078733" y="3201668"/>
              <a:ext cx="25025" cy="21196"/>
            </a:xfrm>
            <a:custGeom>
              <a:avLst/>
              <a:gdLst/>
              <a:ahLst/>
              <a:cxnLst/>
              <a:rect l="l" t="t" r="r" b="b"/>
              <a:pathLst>
                <a:path w="817" h="692" extrusionOk="0">
                  <a:moveTo>
                    <a:pt x="445" y="1"/>
                  </a:moveTo>
                  <a:cubicBezTo>
                    <a:pt x="165" y="1"/>
                    <a:pt x="0" y="318"/>
                    <a:pt x="177" y="550"/>
                  </a:cubicBezTo>
                  <a:cubicBezTo>
                    <a:pt x="246" y="647"/>
                    <a:pt x="347" y="691"/>
                    <a:pt x="448" y="691"/>
                  </a:cubicBezTo>
                  <a:cubicBezTo>
                    <a:pt x="597" y="691"/>
                    <a:pt x="746" y="594"/>
                    <a:pt x="793" y="424"/>
                  </a:cubicBezTo>
                  <a:cubicBezTo>
                    <a:pt x="816" y="219"/>
                    <a:pt x="679" y="36"/>
                    <a:pt x="474" y="2"/>
                  </a:cubicBezTo>
                  <a:cubicBezTo>
                    <a:pt x="464" y="1"/>
                    <a:pt x="454" y="1"/>
                    <a:pt x="4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6837384" y="3220443"/>
              <a:ext cx="55257" cy="45608"/>
            </a:xfrm>
            <a:custGeom>
              <a:avLst/>
              <a:gdLst/>
              <a:ahLst/>
              <a:cxnLst/>
              <a:rect l="l" t="t" r="r" b="b"/>
              <a:pathLst>
                <a:path w="1804" h="1489" extrusionOk="0">
                  <a:moveTo>
                    <a:pt x="686" y="0"/>
                  </a:moveTo>
                  <a:cubicBezTo>
                    <a:pt x="655" y="0"/>
                    <a:pt x="624" y="2"/>
                    <a:pt x="594" y="5"/>
                  </a:cubicBezTo>
                  <a:cubicBezTo>
                    <a:pt x="354" y="62"/>
                    <a:pt x="148" y="199"/>
                    <a:pt x="11" y="393"/>
                  </a:cubicBezTo>
                  <a:cubicBezTo>
                    <a:pt x="0" y="405"/>
                    <a:pt x="0" y="428"/>
                    <a:pt x="23" y="439"/>
                  </a:cubicBezTo>
                  <a:cubicBezTo>
                    <a:pt x="26" y="442"/>
                    <a:pt x="31" y="444"/>
                    <a:pt x="35" y="444"/>
                  </a:cubicBezTo>
                  <a:cubicBezTo>
                    <a:pt x="47" y="444"/>
                    <a:pt x="60" y="436"/>
                    <a:pt x="69" y="428"/>
                  </a:cubicBezTo>
                  <a:cubicBezTo>
                    <a:pt x="194" y="245"/>
                    <a:pt x="388" y="119"/>
                    <a:pt x="605" y="74"/>
                  </a:cubicBezTo>
                  <a:cubicBezTo>
                    <a:pt x="634" y="70"/>
                    <a:pt x="664" y="69"/>
                    <a:pt x="693" y="69"/>
                  </a:cubicBezTo>
                  <a:cubicBezTo>
                    <a:pt x="868" y="69"/>
                    <a:pt x="1039" y="128"/>
                    <a:pt x="1176" y="245"/>
                  </a:cubicBezTo>
                  <a:cubicBezTo>
                    <a:pt x="1723" y="644"/>
                    <a:pt x="1312" y="1432"/>
                    <a:pt x="1312" y="1443"/>
                  </a:cubicBezTo>
                  <a:cubicBezTo>
                    <a:pt x="1312" y="1455"/>
                    <a:pt x="1312" y="1477"/>
                    <a:pt x="1335" y="1489"/>
                  </a:cubicBezTo>
                  <a:lnTo>
                    <a:pt x="1347" y="1489"/>
                  </a:lnTo>
                  <a:cubicBezTo>
                    <a:pt x="1358" y="1489"/>
                    <a:pt x="1370" y="1477"/>
                    <a:pt x="1370" y="1477"/>
                  </a:cubicBezTo>
                  <a:cubicBezTo>
                    <a:pt x="1381" y="1466"/>
                    <a:pt x="1803" y="622"/>
                    <a:pt x="1221" y="188"/>
                  </a:cubicBezTo>
                  <a:cubicBezTo>
                    <a:pt x="1064" y="60"/>
                    <a:pt x="874" y="0"/>
                    <a:pt x="686" y="0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6853096" y="3238054"/>
              <a:ext cx="31488" cy="8331"/>
            </a:xfrm>
            <a:custGeom>
              <a:avLst/>
              <a:gdLst/>
              <a:ahLst/>
              <a:cxnLst/>
              <a:rect l="l" t="t" r="r" b="b"/>
              <a:pathLst>
                <a:path w="1028" h="272" extrusionOk="0">
                  <a:moveTo>
                    <a:pt x="545" y="1"/>
                  </a:moveTo>
                  <a:cubicBezTo>
                    <a:pt x="268" y="1"/>
                    <a:pt x="23" y="161"/>
                    <a:pt x="23" y="161"/>
                  </a:cubicBezTo>
                  <a:cubicBezTo>
                    <a:pt x="12" y="161"/>
                    <a:pt x="1" y="183"/>
                    <a:pt x="12" y="206"/>
                  </a:cubicBezTo>
                  <a:cubicBezTo>
                    <a:pt x="23" y="206"/>
                    <a:pt x="23" y="218"/>
                    <a:pt x="35" y="218"/>
                  </a:cubicBezTo>
                  <a:lnTo>
                    <a:pt x="69" y="218"/>
                  </a:lnTo>
                  <a:cubicBezTo>
                    <a:pt x="69" y="210"/>
                    <a:pt x="285" y="70"/>
                    <a:pt x="532" y="70"/>
                  </a:cubicBezTo>
                  <a:cubicBezTo>
                    <a:pt x="676" y="70"/>
                    <a:pt x="830" y="117"/>
                    <a:pt x="959" y="263"/>
                  </a:cubicBezTo>
                  <a:cubicBezTo>
                    <a:pt x="965" y="269"/>
                    <a:pt x="974" y="272"/>
                    <a:pt x="982" y="272"/>
                  </a:cubicBezTo>
                  <a:cubicBezTo>
                    <a:pt x="991" y="272"/>
                    <a:pt x="999" y="269"/>
                    <a:pt x="1005" y="263"/>
                  </a:cubicBezTo>
                  <a:cubicBezTo>
                    <a:pt x="1028" y="241"/>
                    <a:pt x="1028" y="229"/>
                    <a:pt x="1005" y="206"/>
                  </a:cubicBezTo>
                  <a:cubicBezTo>
                    <a:pt x="866" y="51"/>
                    <a:pt x="700" y="1"/>
                    <a:pt x="545" y="1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7017722" y="3133552"/>
              <a:ext cx="41289" cy="106991"/>
            </a:xfrm>
            <a:custGeom>
              <a:avLst/>
              <a:gdLst/>
              <a:ahLst/>
              <a:cxnLst/>
              <a:rect l="l" t="t" r="r" b="b"/>
              <a:pathLst>
                <a:path w="1348" h="3493" extrusionOk="0">
                  <a:moveTo>
                    <a:pt x="309" y="1"/>
                  </a:moveTo>
                  <a:cubicBezTo>
                    <a:pt x="286" y="1"/>
                    <a:pt x="263" y="12"/>
                    <a:pt x="263" y="35"/>
                  </a:cubicBezTo>
                  <a:cubicBezTo>
                    <a:pt x="240" y="252"/>
                    <a:pt x="1" y="2169"/>
                    <a:pt x="149" y="2420"/>
                  </a:cubicBezTo>
                  <a:cubicBezTo>
                    <a:pt x="197" y="2502"/>
                    <a:pt x="277" y="2575"/>
                    <a:pt x="426" y="2575"/>
                  </a:cubicBezTo>
                  <a:cubicBezTo>
                    <a:pt x="527" y="2575"/>
                    <a:pt x="659" y="2542"/>
                    <a:pt x="834" y="2454"/>
                  </a:cubicBezTo>
                  <a:lnTo>
                    <a:pt x="845" y="2443"/>
                  </a:lnTo>
                  <a:cubicBezTo>
                    <a:pt x="883" y="2419"/>
                    <a:pt x="927" y="2407"/>
                    <a:pt x="971" y="2407"/>
                  </a:cubicBezTo>
                  <a:cubicBezTo>
                    <a:pt x="1033" y="2407"/>
                    <a:pt x="1095" y="2430"/>
                    <a:pt x="1142" y="2477"/>
                  </a:cubicBezTo>
                  <a:cubicBezTo>
                    <a:pt x="1268" y="2660"/>
                    <a:pt x="1279" y="2888"/>
                    <a:pt x="1176" y="3082"/>
                  </a:cubicBezTo>
                  <a:cubicBezTo>
                    <a:pt x="1074" y="3230"/>
                    <a:pt x="925" y="3356"/>
                    <a:pt x="765" y="3424"/>
                  </a:cubicBezTo>
                  <a:cubicBezTo>
                    <a:pt x="743" y="3424"/>
                    <a:pt x="731" y="3447"/>
                    <a:pt x="743" y="3470"/>
                  </a:cubicBezTo>
                  <a:cubicBezTo>
                    <a:pt x="743" y="3481"/>
                    <a:pt x="754" y="3481"/>
                    <a:pt x="777" y="3493"/>
                  </a:cubicBezTo>
                  <a:cubicBezTo>
                    <a:pt x="777" y="3493"/>
                    <a:pt x="777" y="3493"/>
                    <a:pt x="788" y="3481"/>
                  </a:cubicBezTo>
                  <a:cubicBezTo>
                    <a:pt x="971" y="3413"/>
                    <a:pt x="1119" y="3276"/>
                    <a:pt x="1233" y="3116"/>
                  </a:cubicBezTo>
                  <a:cubicBezTo>
                    <a:pt x="1347" y="2899"/>
                    <a:pt x="1336" y="2637"/>
                    <a:pt x="1188" y="2431"/>
                  </a:cubicBezTo>
                  <a:cubicBezTo>
                    <a:pt x="1134" y="2371"/>
                    <a:pt x="1058" y="2343"/>
                    <a:pt x="980" y="2343"/>
                  </a:cubicBezTo>
                  <a:cubicBezTo>
                    <a:pt x="925" y="2343"/>
                    <a:pt x="870" y="2357"/>
                    <a:pt x="822" y="2386"/>
                  </a:cubicBezTo>
                  <a:lnTo>
                    <a:pt x="800" y="2397"/>
                  </a:lnTo>
                  <a:cubicBezTo>
                    <a:pt x="651" y="2474"/>
                    <a:pt x="529" y="2511"/>
                    <a:pt x="432" y="2511"/>
                  </a:cubicBezTo>
                  <a:cubicBezTo>
                    <a:pt x="328" y="2511"/>
                    <a:pt x="253" y="2469"/>
                    <a:pt x="206" y="2386"/>
                  </a:cubicBezTo>
                  <a:cubicBezTo>
                    <a:pt x="92" y="2192"/>
                    <a:pt x="263" y="628"/>
                    <a:pt x="332" y="46"/>
                  </a:cubicBezTo>
                  <a:cubicBezTo>
                    <a:pt x="332" y="23"/>
                    <a:pt x="320" y="1"/>
                    <a:pt x="309" y="1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7005838" y="3256951"/>
              <a:ext cx="48273" cy="20308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24" y="0"/>
                  </a:moveTo>
                  <a:cubicBezTo>
                    <a:pt x="1" y="114"/>
                    <a:pt x="1" y="240"/>
                    <a:pt x="24" y="365"/>
                  </a:cubicBezTo>
                  <a:cubicBezTo>
                    <a:pt x="526" y="365"/>
                    <a:pt x="1016" y="468"/>
                    <a:pt x="1473" y="662"/>
                  </a:cubicBezTo>
                  <a:cubicBezTo>
                    <a:pt x="1530" y="571"/>
                    <a:pt x="1564" y="468"/>
                    <a:pt x="1576" y="354"/>
                  </a:cubicBezTo>
                  <a:cubicBezTo>
                    <a:pt x="1085" y="160"/>
                    <a:pt x="560" y="34"/>
                    <a:pt x="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7006543" y="3268131"/>
              <a:ext cx="44413" cy="21410"/>
            </a:xfrm>
            <a:custGeom>
              <a:avLst/>
              <a:gdLst/>
              <a:ahLst/>
              <a:cxnLst/>
              <a:rect l="l" t="t" r="r" b="b"/>
              <a:pathLst>
                <a:path w="1450" h="699" extrusionOk="0">
                  <a:moveTo>
                    <a:pt x="1" y="0"/>
                  </a:moveTo>
                  <a:cubicBezTo>
                    <a:pt x="35" y="263"/>
                    <a:pt x="160" y="594"/>
                    <a:pt x="583" y="674"/>
                  </a:cubicBezTo>
                  <a:cubicBezTo>
                    <a:pt x="666" y="690"/>
                    <a:pt x="743" y="698"/>
                    <a:pt x="813" y="698"/>
                  </a:cubicBezTo>
                  <a:cubicBezTo>
                    <a:pt x="1171" y="698"/>
                    <a:pt x="1354" y="498"/>
                    <a:pt x="1450" y="297"/>
                  </a:cubicBezTo>
                  <a:cubicBezTo>
                    <a:pt x="993" y="103"/>
                    <a:pt x="503" y="0"/>
                    <a:pt x="1" y="0"/>
                  </a:cubicBezTo>
                  <a:close/>
                </a:path>
              </a:pathLst>
            </a:custGeom>
            <a:solidFill>
              <a:srgbClr val="B34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6916374" y="3237778"/>
              <a:ext cx="70296" cy="38839"/>
            </a:xfrm>
            <a:custGeom>
              <a:avLst/>
              <a:gdLst/>
              <a:ahLst/>
              <a:cxnLst/>
              <a:rect l="l" t="t" r="r" b="b"/>
              <a:pathLst>
                <a:path w="2295" h="1268" extrusionOk="0">
                  <a:moveTo>
                    <a:pt x="815" y="0"/>
                  </a:moveTo>
                  <a:cubicBezTo>
                    <a:pt x="434" y="0"/>
                    <a:pt x="137" y="135"/>
                    <a:pt x="80" y="364"/>
                  </a:cubicBezTo>
                  <a:cubicBezTo>
                    <a:pt x="0" y="672"/>
                    <a:pt x="411" y="1060"/>
                    <a:pt x="1004" y="1208"/>
                  </a:cubicBezTo>
                  <a:cubicBezTo>
                    <a:pt x="1167" y="1249"/>
                    <a:pt x="1326" y="1268"/>
                    <a:pt x="1472" y="1268"/>
                  </a:cubicBezTo>
                  <a:cubicBezTo>
                    <a:pt x="1863" y="1268"/>
                    <a:pt x="2168" y="1132"/>
                    <a:pt x="2226" y="900"/>
                  </a:cubicBezTo>
                  <a:cubicBezTo>
                    <a:pt x="2294" y="592"/>
                    <a:pt x="1883" y="215"/>
                    <a:pt x="1301" y="67"/>
                  </a:cubicBezTo>
                  <a:cubicBezTo>
                    <a:pt x="1132" y="21"/>
                    <a:pt x="967" y="0"/>
                    <a:pt x="815" y="0"/>
                  </a:cubicBezTo>
                  <a:close/>
                </a:path>
              </a:pathLst>
            </a:custGeom>
            <a:solidFill>
              <a:srgbClr val="A06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7066329" y="3242893"/>
              <a:ext cx="70265" cy="37552"/>
            </a:xfrm>
            <a:custGeom>
              <a:avLst/>
              <a:gdLst/>
              <a:ahLst/>
              <a:cxnLst/>
              <a:rect l="l" t="t" r="r" b="b"/>
              <a:pathLst>
                <a:path w="2294" h="1226" extrusionOk="0">
                  <a:moveTo>
                    <a:pt x="1415" y="0"/>
                  </a:moveTo>
                  <a:cubicBezTo>
                    <a:pt x="1295" y="0"/>
                    <a:pt x="1168" y="12"/>
                    <a:pt x="1039" y="37"/>
                  </a:cubicBezTo>
                  <a:cubicBezTo>
                    <a:pt x="434" y="151"/>
                    <a:pt x="0" y="493"/>
                    <a:pt x="69" y="824"/>
                  </a:cubicBezTo>
                  <a:cubicBezTo>
                    <a:pt x="114" y="1067"/>
                    <a:pt x="456" y="1225"/>
                    <a:pt x="890" y="1225"/>
                  </a:cubicBezTo>
                  <a:cubicBezTo>
                    <a:pt x="1007" y="1225"/>
                    <a:pt x="1130" y="1214"/>
                    <a:pt x="1255" y="1190"/>
                  </a:cubicBezTo>
                  <a:cubicBezTo>
                    <a:pt x="1860" y="1075"/>
                    <a:pt x="2294" y="722"/>
                    <a:pt x="2237" y="402"/>
                  </a:cubicBezTo>
                  <a:cubicBezTo>
                    <a:pt x="2183" y="152"/>
                    <a:pt x="1844" y="0"/>
                    <a:pt x="1415" y="0"/>
                  </a:cubicBezTo>
                  <a:close/>
                </a:path>
              </a:pathLst>
            </a:custGeom>
            <a:solidFill>
              <a:srgbClr val="A06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6816403" y="2993338"/>
              <a:ext cx="370194" cy="207304"/>
            </a:xfrm>
            <a:custGeom>
              <a:avLst/>
              <a:gdLst/>
              <a:ahLst/>
              <a:cxnLst/>
              <a:rect l="l" t="t" r="r" b="b"/>
              <a:pathLst>
                <a:path w="12086" h="6768" extrusionOk="0">
                  <a:moveTo>
                    <a:pt x="6805" y="1"/>
                  </a:moveTo>
                  <a:cubicBezTo>
                    <a:pt x="5911" y="1"/>
                    <a:pt x="4973" y="138"/>
                    <a:pt x="4074" y="459"/>
                  </a:cubicBezTo>
                  <a:cubicBezTo>
                    <a:pt x="4074" y="459"/>
                    <a:pt x="936" y="744"/>
                    <a:pt x="468" y="2547"/>
                  </a:cubicBezTo>
                  <a:cubicBezTo>
                    <a:pt x="0" y="4350"/>
                    <a:pt x="1039" y="6644"/>
                    <a:pt x="1039" y="6644"/>
                  </a:cubicBezTo>
                  <a:cubicBezTo>
                    <a:pt x="1039" y="6644"/>
                    <a:pt x="2979" y="6028"/>
                    <a:pt x="4246" y="2616"/>
                  </a:cubicBezTo>
                  <a:cubicBezTo>
                    <a:pt x="4246" y="2616"/>
                    <a:pt x="10668" y="6768"/>
                    <a:pt x="11505" y="6768"/>
                  </a:cubicBezTo>
                  <a:cubicBezTo>
                    <a:pt x="11528" y="6768"/>
                    <a:pt x="11547" y="6765"/>
                    <a:pt x="11561" y="6758"/>
                  </a:cubicBezTo>
                  <a:cubicBezTo>
                    <a:pt x="12086" y="6507"/>
                    <a:pt x="12086" y="2707"/>
                    <a:pt x="11161" y="1497"/>
                  </a:cubicBezTo>
                  <a:cubicBezTo>
                    <a:pt x="10526" y="666"/>
                    <a:pt x="8773" y="1"/>
                    <a:pt x="6805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6908686" y="2969264"/>
              <a:ext cx="63282" cy="53878"/>
            </a:xfrm>
            <a:custGeom>
              <a:avLst/>
              <a:gdLst/>
              <a:ahLst/>
              <a:cxnLst/>
              <a:rect l="l" t="t" r="r" b="b"/>
              <a:pathLst>
                <a:path w="2066" h="1759" extrusionOk="0">
                  <a:moveTo>
                    <a:pt x="1439" y="1"/>
                  </a:moveTo>
                  <a:cubicBezTo>
                    <a:pt x="1040" y="1"/>
                    <a:pt x="1050" y="1450"/>
                    <a:pt x="1050" y="1450"/>
                  </a:cubicBezTo>
                  <a:cubicBezTo>
                    <a:pt x="1050" y="1450"/>
                    <a:pt x="860" y="544"/>
                    <a:pt x="471" y="544"/>
                  </a:cubicBezTo>
                  <a:cubicBezTo>
                    <a:pt x="455" y="544"/>
                    <a:pt x="439" y="546"/>
                    <a:pt x="422" y="549"/>
                  </a:cubicBezTo>
                  <a:cubicBezTo>
                    <a:pt x="0" y="640"/>
                    <a:pt x="810" y="1747"/>
                    <a:pt x="810" y="1747"/>
                  </a:cubicBezTo>
                  <a:lnTo>
                    <a:pt x="1301" y="1758"/>
                  </a:lnTo>
                  <a:cubicBezTo>
                    <a:pt x="1769" y="1576"/>
                    <a:pt x="2066" y="343"/>
                    <a:pt x="1552" y="35"/>
                  </a:cubicBezTo>
                  <a:cubicBezTo>
                    <a:pt x="1511" y="12"/>
                    <a:pt x="1474" y="1"/>
                    <a:pt x="1439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7036252" y="2998636"/>
              <a:ext cx="273740" cy="544632"/>
            </a:xfrm>
            <a:custGeom>
              <a:avLst/>
              <a:gdLst/>
              <a:ahLst/>
              <a:cxnLst/>
              <a:rect l="l" t="t" r="r" b="b"/>
              <a:pathLst>
                <a:path w="8937" h="17781" extrusionOk="0">
                  <a:moveTo>
                    <a:pt x="35" y="1"/>
                  </a:moveTo>
                  <a:cubicBezTo>
                    <a:pt x="12" y="1"/>
                    <a:pt x="1" y="12"/>
                    <a:pt x="1" y="35"/>
                  </a:cubicBezTo>
                  <a:cubicBezTo>
                    <a:pt x="1" y="46"/>
                    <a:pt x="12" y="58"/>
                    <a:pt x="23" y="69"/>
                  </a:cubicBezTo>
                  <a:cubicBezTo>
                    <a:pt x="1119" y="149"/>
                    <a:pt x="2340" y="252"/>
                    <a:pt x="3390" y="777"/>
                  </a:cubicBezTo>
                  <a:cubicBezTo>
                    <a:pt x="4337" y="1244"/>
                    <a:pt x="5273" y="2260"/>
                    <a:pt x="5250" y="3458"/>
                  </a:cubicBezTo>
                  <a:cubicBezTo>
                    <a:pt x="5239" y="3652"/>
                    <a:pt x="5216" y="3846"/>
                    <a:pt x="5182" y="4040"/>
                  </a:cubicBezTo>
                  <a:cubicBezTo>
                    <a:pt x="5102" y="4383"/>
                    <a:pt x="5090" y="4725"/>
                    <a:pt x="5148" y="5068"/>
                  </a:cubicBezTo>
                  <a:cubicBezTo>
                    <a:pt x="5250" y="5535"/>
                    <a:pt x="5593" y="5889"/>
                    <a:pt x="5912" y="6232"/>
                  </a:cubicBezTo>
                  <a:cubicBezTo>
                    <a:pt x="6026" y="6357"/>
                    <a:pt x="6152" y="6483"/>
                    <a:pt x="6254" y="6608"/>
                  </a:cubicBezTo>
                  <a:cubicBezTo>
                    <a:pt x="6837" y="7316"/>
                    <a:pt x="7133" y="8217"/>
                    <a:pt x="7076" y="9130"/>
                  </a:cubicBezTo>
                  <a:cubicBezTo>
                    <a:pt x="7042" y="9769"/>
                    <a:pt x="6837" y="10386"/>
                    <a:pt x="6643" y="10979"/>
                  </a:cubicBezTo>
                  <a:cubicBezTo>
                    <a:pt x="6551" y="11242"/>
                    <a:pt x="6460" y="11515"/>
                    <a:pt x="6391" y="11778"/>
                  </a:cubicBezTo>
                  <a:cubicBezTo>
                    <a:pt x="6072" y="12908"/>
                    <a:pt x="6140" y="12383"/>
                    <a:pt x="6585" y="13033"/>
                  </a:cubicBezTo>
                  <a:cubicBezTo>
                    <a:pt x="6837" y="13353"/>
                    <a:pt x="7122" y="13638"/>
                    <a:pt x="7464" y="13878"/>
                  </a:cubicBezTo>
                  <a:cubicBezTo>
                    <a:pt x="7749" y="14083"/>
                    <a:pt x="8023" y="14334"/>
                    <a:pt x="8252" y="14608"/>
                  </a:cubicBezTo>
                  <a:cubicBezTo>
                    <a:pt x="8902" y="15441"/>
                    <a:pt x="8856" y="16605"/>
                    <a:pt x="8754" y="17746"/>
                  </a:cubicBezTo>
                  <a:cubicBezTo>
                    <a:pt x="8754" y="17758"/>
                    <a:pt x="8765" y="17781"/>
                    <a:pt x="8777" y="17781"/>
                  </a:cubicBezTo>
                  <a:lnTo>
                    <a:pt x="8765" y="17769"/>
                  </a:lnTo>
                  <a:cubicBezTo>
                    <a:pt x="8788" y="17769"/>
                    <a:pt x="8799" y="17758"/>
                    <a:pt x="8799" y="17746"/>
                  </a:cubicBezTo>
                  <a:cubicBezTo>
                    <a:pt x="8902" y="16605"/>
                    <a:pt x="8936" y="15418"/>
                    <a:pt x="8286" y="14574"/>
                  </a:cubicBezTo>
                  <a:cubicBezTo>
                    <a:pt x="8046" y="14289"/>
                    <a:pt x="7784" y="14038"/>
                    <a:pt x="7487" y="13832"/>
                  </a:cubicBezTo>
                  <a:cubicBezTo>
                    <a:pt x="7156" y="13592"/>
                    <a:pt x="6871" y="13319"/>
                    <a:pt x="6631" y="12999"/>
                  </a:cubicBezTo>
                  <a:cubicBezTo>
                    <a:pt x="6197" y="12360"/>
                    <a:pt x="6129" y="12908"/>
                    <a:pt x="6437" y="11789"/>
                  </a:cubicBezTo>
                  <a:cubicBezTo>
                    <a:pt x="6517" y="11527"/>
                    <a:pt x="6608" y="11253"/>
                    <a:pt x="6688" y="11002"/>
                  </a:cubicBezTo>
                  <a:cubicBezTo>
                    <a:pt x="6894" y="10397"/>
                    <a:pt x="7099" y="9781"/>
                    <a:pt x="7133" y="9130"/>
                  </a:cubicBezTo>
                  <a:cubicBezTo>
                    <a:pt x="7190" y="8206"/>
                    <a:pt x="6894" y="7282"/>
                    <a:pt x="6300" y="6563"/>
                  </a:cubicBezTo>
                  <a:cubicBezTo>
                    <a:pt x="6186" y="6437"/>
                    <a:pt x="6072" y="6311"/>
                    <a:pt x="5958" y="6186"/>
                  </a:cubicBezTo>
                  <a:cubicBezTo>
                    <a:pt x="5638" y="5844"/>
                    <a:pt x="5307" y="5490"/>
                    <a:pt x="5205" y="5045"/>
                  </a:cubicBezTo>
                  <a:cubicBezTo>
                    <a:pt x="5148" y="4714"/>
                    <a:pt x="5159" y="4371"/>
                    <a:pt x="5227" y="4040"/>
                  </a:cubicBezTo>
                  <a:cubicBezTo>
                    <a:pt x="5262" y="3846"/>
                    <a:pt x="5284" y="3641"/>
                    <a:pt x="5296" y="3447"/>
                  </a:cubicBezTo>
                  <a:cubicBezTo>
                    <a:pt x="5307" y="2865"/>
                    <a:pt x="5113" y="2294"/>
                    <a:pt x="4759" y="1838"/>
                  </a:cubicBezTo>
                  <a:cubicBezTo>
                    <a:pt x="4406" y="1359"/>
                    <a:pt x="3949" y="982"/>
                    <a:pt x="3413" y="720"/>
                  </a:cubicBezTo>
                  <a:cubicBezTo>
                    <a:pt x="2363" y="195"/>
                    <a:pt x="1130" y="92"/>
                    <a:pt x="35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6862897" y="2986844"/>
              <a:ext cx="553362" cy="659188"/>
            </a:xfrm>
            <a:custGeom>
              <a:avLst/>
              <a:gdLst/>
              <a:ahLst/>
              <a:cxnLst/>
              <a:rect l="l" t="t" r="r" b="b"/>
              <a:pathLst>
                <a:path w="18066" h="21521" extrusionOk="0">
                  <a:moveTo>
                    <a:pt x="17459" y="1"/>
                  </a:moveTo>
                  <a:cubicBezTo>
                    <a:pt x="17437" y="1"/>
                    <a:pt x="17412" y="14"/>
                    <a:pt x="17381" y="43"/>
                  </a:cubicBezTo>
                  <a:cubicBezTo>
                    <a:pt x="17073" y="340"/>
                    <a:pt x="16502" y="2097"/>
                    <a:pt x="16194" y="3147"/>
                  </a:cubicBezTo>
                  <a:cubicBezTo>
                    <a:pt x="14562" y="6046"/>
                    <a:pt x="12588" y="8739"/>
                    <a:pt x="10328" y="11181"/>
                  </a:cubicBezTo>
                  <a:cubicBezTo>
                    <a:pt x="10237" y="11227"/>
                    <a:pt x="10146" y="11296"/>
                    <a:pt x="10066" y="11364"/>
                  </a:cubicBezTo>
                  <a:cubicBezTo>
                    <a:pt x="9278" y="12129"/>
                    <a:pt x="5740" y="12699"/>
                    <a:pt x="5740" y="12699"/>
                  </a:cubicBezTo>
                  <a:lnTo>
                    <a:pt x="5866" y="12049"/>
                  </a:lnTo>
                  <a:lnTo>
                    <a:pt x="5866" y="12049"/>
                  </a:lnTo>
                  <a:cubicBezTo>
                    <a:pt x="5425" y="12160"/>
                    <a:pt x="4976" y="12215"/>
                    <a:pt x="4528" y="12215"/>
                  </a:cubicBezTo>
                  <a:cubicBezTo>
                    <a:pt x="4014" y="12215"/>
                    <a:pt x="3501" y="12143"/>
                    <a:pt x="3002" y="12003"/>
                  </a:cubicBezTo>
                  <a:lnTo>
                    <a:pt x="2956" y="12505"/>
                  </a:lnTo>
                  <a:cubicBezTo>
                    <a:pt x="2066" y="12597"/>
                    <a:pt x="1187" y="12768"/>
                    <a:pt x="331" y="13007"/>
                  </a:cubicBezTo>
                  <a:cubicBezTo>
                    <a:pt x="251" y="14445"/>
                    <a:pt x="354" y="15404"/>
                    <a:pt x="0" y="16785"/>
                  </a:cubicBezTo>
                  <a:lnTo>
                    <a:pt x="445" y="21064"/>
                  </a:lnTo>
                  <a:cubicBezTo>
                    <a:pt x="445" y="21064"/>
                    <a:pt x="4291" y="21258"/>
                    <a:pt x="6494" y="21521"/>
                  </a:cubicBezTo>
                  <a:lnTo>
                    <a:pt x="7589" y="16557"/>
                  </a:lnTo>
                  <a:cubicBezTo>
                    <a:pt x="7589" y="16557"/>
                    <a:pt x="10591" y="15666"/>
                    <a:pt x="11629" y="14194"/>
                  </a:cubicBezTo>
                  <a:cubicBezTo>
                    <a:pt x="15464" y="9162"/>
                    <a:pt x="16913" y="5213"/>
                    <a:pt x="17301" y="4049"/>
                  </a:cubicBezTo>
                  <a:lnTo>
                    <a:pt x="17324" y="4049"/>
                  </a:lnTo>
                  <a:cubicBezTo>
                    <a:pt x="17392" y="3832"/>
                    <a:pt x="17427" y="3718"/>
                    <a:pt x="17427" y="3718"/>
                  </a:cubicBezTo>
                  <a:cubicBezTo>
                    <a:pt x="17495" y="3467"/>
                    <a:pt x="18066" y="2406"/>
                    <a:pt x="17906" y="2257"/>
                  </a:cubicBezTo>
                  <a:cubicBezTo>
                    <a:pt x="17880" y="2235"/>
                    <a:pt x="17845" y="2226"/>
                    <a:pt x="17805" y="2226"/>
                  </a:cubicBezTo>
                  <a:cubicBezTo>
                    <a:pt x="17596" y="2226"/>
                    <a:pt x="17244" y="2474"/>
                    <a:pt x="17244" y="2474"/>
                  </a:cubicBezTo>
                  <a:cubicBezTo>
                    <a:pt x="17244" y="2474"/>
                    <a:pt x="17749" y="1"/>
                    <a:pt x="17459" y="1"/>
                  </a:cubicBezTo>
                  <a:close/>
                </a:path>
              </a:pathLst>
            </a:custGeom>
            <a:solidFill>
              <a:srgbClr val="B0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6830370" y="3587610"/>
              <a:ext cx="283174" cy="47078"/>
            </a:xfrm>
            <a:custGeom>
              <a:avLst/>
              <a:gdLst/>
              <a:ahLst/>
              <a:cxnLst/>
              <a:rect l="l" t="t" r="r" b="b"/>
              <a:pathLst>
                <a:path w="9245" h="1537" extrusionOk="0">
                  <a:moveTo>
                    <a:pt x="298" y="0"/>
                  </a:moveTo>
                  <a:cubicBezTo>
                    <a:pt x="195" y="205"/>
                    <a:pt x="92" y="422"/>
                    <a:pt x="1" y="628"/>
                  </a:cubicBezTo>
                  <a:cubicBezTo>
                    <a:pt x="1878" y="1232"/>
                    <a:pt x="3838" y="1537"/>
                    <a:pt x="5801" y="1537"/>
                  </a:cubicBezTo>
                  <a:cubicBezTo>
                    <a:pt x="6953" y="1537"/>
                    <a:pt x="8106" y="1432"/>
                    <a:pt x="9245" y="1221"/>
                  </a:cubicBezTo>
                  <a:cubicBezTo>
                    <a:pt x="9222" y="890"/>
                    <a:pt x="9176" y="525"/>
                    <a:pt x="9142" y="160"/>
                  </a:cubicBezTo>
                  <a:cubicBezTo>
                    <a:pt x="7887" y="520"/>
                    <a:pt x="6567" y="682"/>
                    <a:pt x="5235" y="682"/>
                  </a:cubicBezTo>
                  <a:cubicBezTo>
                    <a:pt x="3574" y="682"/>
                    <a:pt x="1894" y="431"/>
                    <a:pt x="298" y="0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6839466" y="3547059"/>
              <a:ext cx="270922" cy="61474"/>
            </a:xfrm>
            <a:custGeom>
              <a:avLst/>
              <a:gdLst/>
              <a:ahLst/>
              <a:cxnLst/>
              <a:rect l="l" t="t" r="r" b="b"/>
              <a:pathLst>
                <a:path w="8845" h="2007" extrusionOk="0">
                  <a:moveTo>
                    <a:pt x="8640" y="0"/>
                  </a:moveTo>
                  <a:cubicBezTo>
                    <a:pt x="7368" y="321"/>
                    <a:pt x="6061" y="467"/>
                    <a:pt x="4745" y="467"/>
                  </a:cubicBezTo>
                  <a:cubicBezTo>
                    <a:pt x="3391" y="467"/>
                    <a:pt x="2028" y="312"/>
                    <a:pt x="685" y="34"/>
                  </a:cubicBezTo>
                  <a:cubicBezTo>
                    <a:pt x="514" y="343"/>
                    <a:pt x="252" y="822"/>
                    <a:pt x="1" y="1324"/>
                  </a:cubicBezTo>
                  <a:cubicBezTo>
                    <a:pt x="1597" y="1755"/>
                    <a:pt x="3277" y="2006"/>
                    <a:pt x="4938" y="2006"/>
                  </a:cubicBezTo>
                  <a:cubicBezTo>
                    <a:pt x="6270" y="2006"/>
                    <a:pt x="7590" y="1844"/>
                    <a:pt x="8845" y="1484"/>
                  </a:cubicBezTo>
                  <a:cubicBezTo>
                    <a:pt x="8777" y="982"/>
                    <a:pt x="8708" y="468"/>
                    <a:pt x="8640" y="0"/>
                  </a:cubicBezTo>
                  <a:close/>
                </a:path>
              </a:pathLst>
            </a:custGeom>
            <a:solidFill>
              <a:srgbClr val="F7E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6877905" y="3482372"/>
              <a:ext cx="222711" cy="50019"/>
            </a:xfrm>
            <a:custGeom>
              <a:avLst/>
              <a:gdLst/>
              <a:ahLst/>
              <a:cxnLst/>
              <a:rect l="l" t="t" r="r" b="b"/>
              <a:pathLst>
                <a:path w="7271" h="1633" extrusionOk="0">
                  <a:moveTo>
                    <a:pt x="549" y="1"/>
                  </a:moveTo>
                  <a:cubicBezTo>
                    <a:pt x="400" y="412"/>
                    <a:pt x="206" y="811"/>
                    <a:pt x="1" y="1199"/>
                  </a:cubicBezTo>
                  <a:cubicBezTo>
                    <a:pt x="1315" y="1504"/>
                    <a:pt x="2638" y="1633"/>
                    <a:pt x="3963" y="1633"/>
                  </a:cubicBezTo>
                  <a:cubicBezTo>
                    <a:pt x="5067" y="1633"/>
                    <a:pt x="6171" y="1544"/>
                    <a:pt x="7270" y="1393"/>
                  </a:cubicBezTo>
                  <a:cubicBezTo>
                    <a:pt x="7179" y="788"/>
                    <a:pt x="7099" y="378"/>
                    <a:pt x="7099" y="378"/>
                  </a:cubicBezTo>
                  <a:cubicBezTo>
                    <a:pt x="7099" y="378"/>
                    <a:pt x="7088" y="343"/>
                    <a:pt x="7065" y="286"/>
                  </a:cubicBezTo>
                  <a:cubicBezTo>
                    <a:pt x="6307" y="362"/>
                    <a:pt x="5545" y="400"/>
                    <a:pt x="4782" y="400"/>
                  </a:cubicBezTo>
                  <a:cubicBezTo>
                    <a:pt x="3364" y="400"/>
                    <a:pt x="1944" y="268"/>
                    <a:pt x="549" y="1"/>
                  </a:cubicBezTo>
                  <a:close/>
                </a:path>
              </a:pathLst>
            </a:custGeom>
            <a:solidFill>
              <a:srgbClr val="F7E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7011443" y="3370183"/>
              <a:ext cx="56665" cy="27996"/>
            </a:xfrm>
            <a:custGeom>
              <a:avLst/>
              <a:gdLst/>
              <a:ahLst/>
              <a:cxnLst/>
              <a:rect l="l" t="t" r="r" b="b"/>
              <a:pathLst>
                <a:path w="1850" h="914" extrusionOk="0">
                  <a:moveTo>
                    <a:pt x="1849" y="1"/>
                  </a:moveTo>
                  <a:lnTo>
                    <a:pt x="890" y="183"/>
                  </a:lnTo>
                  <a:cubicBezTo>
                    <a:pt x="890" y="183"/>
                    <a:pt x="696" y="583"/>
                    <a:pt x="0" y="617"/>
                  </a:cubicBezTo>
                  <a:lnTo>
                    <a:pt x="12" y="914"/>
                  </a:lnTo>
                  <a:cubicBezTo>
                    <a:pt x="617" y="891"/>
                    <a:pt x="1233" y="834"/>
                    <a:pt x="1838" y="754"/>
                  </a:cubicBezTo>
                  <a:cubicBezTo>
                    <a:pt x="1792" y="412"/>
                    <a:pt x="1781" y="149"/>
                    <a:pt x="1849" y="1"/>
                  </a:cubicBezTo>
                  <a:close/>
                </a:path>
              </a:pathLst>
            </a:custGeom>
            <a:solidFill>
              <a:srgbClr val="F7E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6894689" y="3457564"/>
              <a:ext cx="199646" cy="37093"/>
            </a:xfrm>
            <a:custGeom>
              <a:avLst/>
              <a:gdLst/>
              <a:ahLst/>
              <a:cxnLst/>
              <a:rect l="l" t="t" r="r" b="b"/>
              <a:pathLst>
                <a:path w="6518" h="1211" extrusionOk="0">
                  <a:moveTo>
                    <a:pt x="263" y="1"/>
                  </a:moveTo>
                  <a:cubicBezTo>
                    <a:pt x="195" y="263"/>
                    <a:pt x="103" y="526"/>
                    <a:pt x="1" y="811"/>
                  </a:cubicBezTo>
                  <a:cubicBezTo>
                    <a:pt x="1396" y="1078"/>
                    <a:pt x="2811" y="1210"/>
                    <a:pt x="4229" y="1210"/>
                  </a:cubicBezTo>
                  <a:cubicBezTo>
                    <a:pt x="4992" y="1210"/>
                    <a:pt x="5755" y="1172"/>
                    <a:pt x="6517" y="1096"/>
                  </a:cubicBezTo>
                  <a:cubicBezTo>
                    <a:pt x="6471" y="937"/>
                    <a:pt x="6357" y="606"/>
                    <a:pt x="6232" y="206"/>
                  </a:cubicBezTo>
                  <a:cubicBezTo>
                    <a:pt x="5451" y="333"/>
                    <a:pt x="4660" y="393"/>
                    <a:pt x="3866" y="393"/>
                  </a:cubicBezTo>
                  <a:cubicBezTo>
                    <a:pt x="2662" y="393"/>
                    <a:pt x="1452" y="255"/>
                    <a:pt x="263" y="1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6819895" y="3606813"/>
              <a:ext cx="294691" cy="60892"/>
            </a:xfrm>
            <a:custGeom>
              <a:avLst/>
              <a:gdLst/>
              <a:ahLst/>
              <a:cxnLst/>
              <a:rect l="l" t="t" r="r" b="b"/>
              <a:pathLst>
                <a:path w="9621" h="1988" extrusionOk="0">
                  <a:moveTo>
                    <a:pt x="343" y="1"/>
                  </a:moveTo>
                  <a:cubicBezTo>
                    <a:pt x="206" y="286"/>
                    <a:pt x="92" y="583"/>
                    <a:pt x="0" y="879"/>
                  </a:cubicBezTo>
                  <a:cubicBezTo>
                    <a:pt x="1758" y="1654"/>
                    <a:pt x="3663" y="1987"/>
                    <a:pt x="5596" y="1987"/>
                  </a:cubicBezTo>
                  <a:cubicBezTo>
                    <a:pt x="6938" y="1987"/>
                    <a:pt x="8293" y="1827"/>
                    <a:pt x="9621" y="1541"/>
                  </a:cubicBezTo>
                  <a:cubicBezTo>
                    <a:pt x="9621" y="1222"/>
                    <a:pt x="9610" y="902"/>
                    <a:pt x="9587" y="594"/>
                  </a:cubicBezTo>
                  <a:cubicBezTo>
                    <a:pt x="8448" y="805"/>
                    <a:pt x="7295" y="910"/>
                    <a:pt x="6143" y="910"/>
                  </a:cubicBezTo>
                  <a:cubicBezTo>
                    <a:pt x="4180" y="910"/>
                    <a:pt x="2220" y="605"/>
                    <a:pt x="343" y="1"/>
                  </a:cubicBezTo>
                  <a:close/>
                </a:path>
              </a:pathLst>
            </a:custGeom>
            <a:solidFill>
              <a:srgbClr val="F7E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6911473" y="3370183"/>
              <a:ext cx="100344" cy="28517"/>
            </a:xfrm>
            <a:custGeom>
              <a:avLst/>
              <a:gdLst/>
              <a:ahLst/>
              <a:cxnLst/>
              <a:rect l="l" t="t" r="r" b="b"/>
              <a:pathLst>
                <a:path w="3276" h="931" extrusionOk="0">
                  <a:moveTo>
                    <a:pt x="1233" y="1"/>
                  </a:moveTo>
                  <a:lnTo>
                    <a:pt x="0" y="195"/>
                  </a:lnTo>
                  <a:cubicBezTo>
                    <a:pt x="23" y="389"/>
                    <a:pt x="23" y="571"/>
                    <a:pt x="23" y="765"/>
                  </a:cubicBezTo>
                  <a:cubicBezTo>
                    <a:pt x="792" y="872"/>
                    <a:pt x="1572" y="931"/>
                    <a:pt x="2351" y="931"/>
                  </a:cubicBezTo>
                  <a:cubicBezTo>
                    <a:pt x="2660" y="931"/>
                    <a:pt x="2968" y="922"/>
                    <a:pt x="3276" y="902"/>
                  </a:cubicBezTo>
                  <a:lnTo>
                    <a:pt x="3264" y="606"/>
                  </a:lnTo>
                  <a:cubicBezTo>
                    <a:pt x="3234" y="607"/>
                    <a:pt x="3202" y="608"/>
                    <a:pt x="3170" y="608"/>
                  </a:cubicBezTo>
                  <a:cubicBezTo>
                    <a:pt x="2729" y="608"/>
                    <a:pt x="2105" y="458"/>
                    <a:pt x="1233" y="1"/>
                  </a:cubicBezTo>
                  <a:close/>
                </a:path>
              </a:pathLst>
            </a:custGeom>
            <a:solidFill>
              <a:srgbClr val="F7E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6902744" y="3412143"/>
              <a:ext cx="182830" cy="57431"/>
            </a:xfrm>
            <a:custGeom>
              <a:avLst/>
              <a:gdLst/>
              <a:ahLst/>
              <a:cxnLst/>
              <a:rect l="l" t="t" r="r" b="b"/>
              <a:pathLst>
                <a:path w="5969" h="1875" extrusionOk="0">
                  <a:moveTo>
                    <a:pt x="263" y="0"/>
                  </a:moveTo>
                  <a:cubicBezTo>
                    <a:pt x="217" y="502"/>
                    <a:pt x="126" y="1004"/>
                    <a:pt x="0" y="1484"/>
                  </a:cubicBezTo>
                  <a:cubicBezTo>
                    <a:pt x="1179" y="1736"/>
                    <a:pt x="2378" y="1874"/>
                    <a:pt x="3571" y="1874"/>
                  </a:cubicBezTo>
                  <a:cubicBezTo>
                    <a:pt x="4376" y="1874"/>
                    <a:pt x="5178" y="1811"/>
                    <a:pt x="5969" y="1678"/>
                  </a:cubicBezTo>
                  <a:cubicBezTo>
                    <a:pt x="5820" y="1210"/>
                    <a:pt x="5649" y="639"/>
                    <a:pt x="5535" y="103"/>
                  </a:cubicBezTo>
                  <a:cubicBezTo>
                    <a:pt x="4758" y="219"/>
                    <a:pt x="3978" y="277"/>
                    <a:pt x="3199" y="277"/>
                  </a:cubicBezTo>
                  <a:cubicBezTo>
                    <a:pt x="2217" y="277"/>
                    <a:pt x="1236" y="185"/>
                    <a:pt x="263" y="0"/>
                  </a:cubicBezTo>
                  <a:close/>
                </a:path>
              </a:pathLst>
            </a:custGeom>
            <a:solidFill>
              <a:srgbClr val="F7E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6860447" y="3519095"/>
              <a:ext cx="243662" cy="42269"/>
            </a:xfrm>
            <a:custGeom>
              <a:avLst/>
              <a:gdLst/>
              <a:ahLst/>
              <a:cxnLst/>
              <a:rect l="l" t="t" r="r" b="b"/>
              <a:pathLst>
                <a:path w="7955" h="1380" extrusionOk="0">
                  <a:moveTo>
                    <a:pt x="571" y="0"/>
                  </a:moveTo>
                  <a:cubicBezTo>
                    <a:pt x="457" y="206"/>
                    <a:pt x="343" y="400"/>
                    <a:pt x="206" y="594"/>
                  </a:cubicBezTo>
                  <a:cubicBezTo>
                    <a:pt x="206" y="594"/>
                    <a:pt x="126" y="731"/>
                    <a:pt x="0" y="947"/>
                  </a:cubicBezTo>
                  <a:cubicBezTo>
                    <a:pt x="1343" y="1225"/>
                    <a:pt x="2706" y="1380"/>
                    <a:pt x="4060" y="1380"/>
                  </a:cubicBezTo>
                  <a:cubicBezTo>
                    <a:pt x="5376" y="1380"/>
                    <a:pt x="6683" y="1234"/>
                    <a:pt x="7955" y="913"/>
                  </a:cubicBezTo>
                  <a:cubicBezTo>
                    <a:pt x="7909" y="662"/>
                    <a:pt x="7875" y="411"/>
                    <a:pt x="7840" y="194"/>
                  </a:cubicBezTo>
                  <a:cubicBezTo>
                    <a:pt x="6741" y="345"/>
                    <a:pt x="5637" y="434"/>
                    <a:pt x="4533" y="434"/>
                  </a:cubicBezTo>
                  <a:cubicBezTo>
                    <a:pt x="3208" y="434"/>
                    <a:pt x="1885" y="305"/>
                    <a:pt x="571" y="0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6815699" y="3633735"/>
              <a:ext cx="298888" cy="63251"/>
            </a:xfrm>
            <a:custGeom>
              <a:avLst/>
              <a:gdLst/>
              <a:ahLst/>
              <a:cxnLst/>
              <a:rect l="l" t="t" r="r" b="b"/>
              <a:pathLst>
                <a:path w="9758" h="2065" extrusionOk="0">
                  <a:moveTo>
                    <a:pt x="137" y="0"/>
                  </a:moveTo>
                  <a:lnTo>
                    <a:pt x="137" y="0"/>
                  </a:lnTo>
                  <a:cubicBezTo>
                    <a:pt x="23" y="343"/>
                    <a:pt x="1" y="594"/>
                    <a:pt x="149" y="640"/>
                  </a:cubicBezTo>
                  <a:cubicBezTo>
                    <a:pt x="719" y="856"/>
                    <a:pt x="2637" y="1712"/>
                    <a:pt x="4748" y="1986"/>
                  </a:cubicBezTo>
                  <a:cubicBezTo>
                    <a:pt x="5174" y="2039"/>
                    <a:pt x="5617" y="2065"/>
                    <a:pt x="6056" y="2065"/>
                  </a:cubicBezTo>
                  <a:cubicBezTo>
                    <a:pt x="7777" y="2065"/>
                    <a:pt x="9423" y="1678"/>
                    <a:pt x="9678" y="1096"/>
                  </a:cubicBezTo>
                  <a:cubicBezTo>
                    <a:pt x="9735" y="959"/>
                    <a:pt x="9758" y="811"/>
                    <a:pt x="9758" y="662"/>
                  </a:cubicBezTo>
                  <a:lnTo>
                    <a:pt x="9758" y="662"/>
                  </a:lnTo>
                  <a:cubicBezTo>
                    <a:pt x="8424" y="949"/>
                    <a:pt x="7062" y="1112"/>
                    <a:pt x="5714" y="1112"/>
                  </a:cubicBezTo>
                  <a:cubicBezTo>
                    <a:pt x="3788" y="1112"/>
                    <a:pt x="1890" y="779"/>
                    <a:pt x="137" y="0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6910769" y="3393245"/>
              <a:ext cx="161543" cy="27383"/>
            </a:xfrm>
            <a:custGeom>
              <a:avLst/>
              <a:gdLst/>
              <a:ahLst/>
              <a:cxnLst/>
              <a:rect l="l" t="t" r="r" b="b"/>
              <a:pathLst>
                <a:path w="5274" h="894" extrusionOk="0">
                  <a:moveTo>
                    <a:pt x="5125" y="1"/>
                  </a:moveTo>
                  <a:cubicBezTo>
                    <a:pt x="4520" y="69"/>
                    <a:pt x="3904" y="126"/>
                    <a:pt x="3299" y="161"/>
                  </a:cubicBezTo>
                  <a:cubicBezTo>
                    <a:pt x="3002" y="176"/>
                    <a:pt x="2705" y="184"/>
                    <a:pt x="2407" y="184"/>
                  </a:cubicBezTo>
                  <a:cubicBezTo>
                    <a:pt x="1617" y="184"/>
                    <a:pt x="825" y="128"/>
                    <a:pt x="46" y="12"/>
                  </a:cubicBezTo>
                  <a:cubicBezTo>
                    <a:pt x="35" y="195"/>
                    <a:pt x="23" y="389"/>
                    <a:pt x="1" y="617"/>
                  </a:cubicBezTo>
                  <a:cubicBezTo>
                    <a:pt x="974" y="802"/>
                    <a:pt x="1955" y="894"/>
                    <a:pt x="2937" y="894"/>
                  </a:cubicBezTo>
                  <a:cubicBezTo>
                    <a:pt x="3716" y="894"/>
                    <a:pt x="4496" y="836"/>
                    <a:pt x="5273" y="720"/>
                  </a:cubicBezTo>
                  <a:cubicBezTo>
                    <a:pt x="5205" y="469"/>
                    <a:pt x="5159" y="218"/>
                    <a:pt x="5125" y="1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6835423" y="3375879"/>
              <a:ext cx="405051" cy="277477"/>
            </a:xfrm>
            <a:custGeom>
              <a:avLst/>
              <a:gdLst/>
              <a:ahLst/>
              <a:cxnLst/>
              <a:rect l="l" t="t" r="r" b="b"/>
              <a:pathLst>
                <a:path w="13224" h="9059" extrusionOk="0">
                  <a:moveTo>
                    <a:pt x="1899" y="1"/>
                  </a:moveTo>
                  <a:cubicBezTo>
                    <a:pt x="852" y="1"/>
                    <a:pt x="1" y="995"/>
                    <a:pt x="167" y="2291"/>
                  </a:cubicBezTo>
                  <a:cubicBezTo>
                    <a:pt x="452" y="4539"/>
                    <a:pt x="1810" y="6993"/>
                    <a:pt x="2050" y="7324"/>
                  </a:cubicBezTo>
                  <a:cubicBezTo>
                    <a:pt x="2301" y="7700"/>
                    <a:pt x="2575" y="8054"/>
                    <a:pt x="2860" y="8385"/>
                  </a:cubicBezTo>
                  <a:cubicBezTo>
                    <a:pt x="3111" y="8796"/>
                    <a:pt x="3511" y="9059"/>
                    <a:pt x="3899" y="9059"/>
                  </a:cubicBezTo>
                  <a:cubicBezTo>
                    <a:pt x="7026" y="9059"/>
                    <a:pt x="9182" y="8203"/>
                    <a:pt x="9182" y="8203"/>
                  </a:cubicBezTo>
                  <a:cubicBezTo>
                    <a:pt x="9972" y="8334"/>
                    <a:pt x="11715" y="8853"/>
                    <a:pt x="12349" y="8853"/>
                  </a:cubicBezTo>
                  <a:cubicBezTo>
                    <a:pt x="12484" y="8853"/>
                    <a:pt x="12569" y="8830"/>
                    <a:pt x="12583" y="8773"/>
                  </a:cubicBezTo>
                  <a:cubicBezTo>
                    <a:pt x="12663" y="8465"/>
                    <a:pt x="11442" y="8214"/>
                    <a:pt x="11282" y="8180"/>
                  </a:cubicBezTo>
                  <a:lnTo>
                    <a:pt x="11282" y="8180"/>
                  </a:lnTo>
                  <a:cubicBezTo>
                    <a:pt x="11375" y="8192"/>
                    <a:pt x="11863" y="8248"/>
                    <a:pt x="12302" y="8248"/>
                  </a:cubicBezTo>
                  <a:cubicBezTo>
                    <a:pt x="12676" y="8248"/>
                    <a:pt x="13013" y="8207"/>
                    <a:pt x="13040" y="8066"/>
                  </a:cubicBezTo>
                  <a:cubicBezTo>
                    <a:pt x="13097" y="7758"/>
                    <a:pt x="11408" y="7621"/>
                    <a:pt x="11305" y="7609"/>
                  </a:cubicBezTo>
                  <a:cubicBezTo>
                    <a:pt x="11408" y="7609"/>
                    <a:pt x="13097" y="7609"/>
                    <a:pt x="13165" y="7324"/>
                  </a:cubicBezTo>
                  <a:cubicBezTo>
                    <a:pt x="13223" y="7047"/>
                    <a:pt x="12614" y="6985"/>
                    <a:pt x="12053" y="6985"/>
                  </a:cubicBezTo>
                  <a:cubicBezTo>
                    <a:pt x="11619" y="6985"/>
                    <a:pt x="11213" y="7022"/>
                    <a:pt x="11168" y="7027"/>
                  </a:cubicBezTo>
                  <a:cubicBezTo>
                    <a:pt x="11259" y="7004"/>
                    <a:pt x="12834" y="6673"/>
                    <a:pt x="12800" y="6297"/>
                  </a:cubicBezTo>
                  <a:cubicBezTo>
                    <a:pt x="12791" y="6192"/>
                    <a:pt x="12628" y="6154"/>
                    <a:pt x="12395" y="6154"/>
                  </a:cubicBezTo>
                  <a:cubicBezTo>
                    <a:pt x="11764" y="6154"/>
                    <a:pt x="10620" y="6434"/>
                    <a:pt x="10620" y="6434"/>
                  </a:cubicBezTo>
                  <a:cubicBezTo>
                    <a:pt x="10620" y="6434"/>
                    <a:pt x="11465" y="5920"/>
                    <a:pt x="11065" y="5703"/>
                  </a:cubicBezTo>
                  <a:cubicBezTo>
                    <a:pt x="11024" y="5681"/>
                    <a:pt x="10973" y="5671"/>
                    <a:pt x="10913" y="5671"/>
                  </a:cubicBezTo>
                  <a:cubicBezTo>
                    <a:pt x="10388" y="5671"/>
                    <a:pt x="9239" y="6434"/>
                    <a:pt x="9239" y="6434"/>
                  </a:cubicBezTo>
                  <a:cubicBezTo>
                    <a:pt x="7903" y="6576"/>
                    <a:pt x="6557" y="6654"/>
                    <a:pt x="5210" y="6654"/>
                  </a:cubicBezTo>
                  <a:cubicBezTo>
                    <a:pt x="5039" y="6654"/>
                    <a:pt x="4868" y="6653"/>
                    <a:pt x="4697" y="6651"/>
                  </a:cubicBezTo>
                  <a:cubicBezTo>
                    <a:pt x="4150" y="4870"/>
                    <a:pt x="3465" y="3147"/>
                    <a:pt x="2643" y="1492"/>
                  </a:cubicBezTo>
                  <a:cubicBezTo>
                    <a:pt x="2529" y="1333"/>
                    <a:pt x="2369" y="203"/>
                    <a:pt x="2221" y="32"/>
                  </a:cubicBezTo>
                  <a:cubicBezTo>
                    <a:pt x="2112" y="11"/>
                    <a:pt x="2005" y="1"/>
                    <a:pt x="1899" y="1"/>
                  </a:cubicBezTo>
                  <a:close/>
                </a:path>
              </a:pathLst>
            </a:custGeom>
            <a:solidFill>
              <a:srgbClr val="B0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7269394" y="2955298"/>
              <a:ext cx="52806" cy="50723"/>
            </a:xfrm>
            <a:custGeom>
              <a:avLst/>
              <a:gdLst/>
              <a:ahLst/>
              <a:cxnLst/>
              <a:rect l="l" t="t" r="r" b="b"/>
              <a:pathLst>
                <a:path w="1724" h="1656" fill="none" extrusionOk="0">
                  <a:moveTo>
                    <a:pt x="1724" y="1655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E561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7297357" y="2885742"/>
              <a:ext cx="45486" cy="80067"/>
            </a:xfrm>
            <a:custGeom>
              <a:avLst/>
              <a:gdLst/>
              <a:ahLst/>
              <a:cxnLst/>
              <a:rect l="l" t="t" r="r" b="b"/>
              <a:pathLst>
                <a:path w="1485" h="2614" fill="none" extrusionOk="0">
                  <a:moveTo>
                    <a:pt x="1" y="0"/>
                  </a:moveTo>
                  <a:cubicBezTo>
                    <a:pt x="491" y="868"/>
                    <a:pt x="982" y="1746"/>
                    <a:pt x="1484" y="2614"/>
                  </a:cubicBezTo>
                </a:path>
              </a:pathLst>
            </a:custGeom>
            <a:noFill/>
            <a:ln w="9525" cap="rnd" cmpd="sng">
              <a:solidFill>
                <a:srgbClr val="E561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7407465" y="2861975"/>
              <a:ext cx="12252" cy="77279"/>
            </a:xfrm>
            <a:custGeom>
              <a:avLst/>
              <a:gdLst/>
              <a:ahLst/>
              <a:cxnLst/>
              <a:rect l="l" t="t" r="r" b="b"/>
              <a:pathLst>
                <a:path w="400" h="2523" fill="none" extrusionOk="0">
                  <a:moveTo>
                    <a:pt x="0" y="2522"/>
                  </a:moveTo>
                  <a:cubicBezTo>
                    <a:pt x="137" y="1689"/>
                    <a:pt x="274" y="845"/>
                    <a:pt x="400" y="0"/>
                  </a:cubicBezTo>
                </a:path>
              </a:pathLst>
            </a:custGeom>
            <a:noFill/>
            <a:ln w="9525" cap="rnd" cmpd="sng">
              <a:solidFill>
                <a:srgbClr val="E561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7452213" y="2911959"/>
              <a:ext cx="36021" cy="38471"/>
            </a:xfrm>
            <a:custGeom>
              <a:avLst/>
              <a:gdLst/>
              <a:ahLst/>
              <a:cxnLst/>
              <a:rect l="l" t="t" r="r" b="b"/>
              <a:pathLst>
                <a:path w="1176" h="1256" fill="none" extrusionOk="0">
                  <a:moveTo>
                    <a:pt x="0" y="1256"/>
                  </a:moveTo>
                  <a:cubicBezTo>
                    <a:pt x="388" y="833"/>
                    <a:pt x="776" y="411"/>
                    <a:pt x="1176" y="0"/>
                  </a:cubicBezTo>
                </a:path>
              </a:pathLst>
            </a:custGeom>
            <a:noFill/>
            <a:ln w="9525" cap="rnd" cmpd="sng">
              <a:solidFill>
                <a:srgbClr val="E561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7467221" y="2965436"/>
              <a:ext cx="43035" cy="31825"/>
            </a:xfrm>
            <a:custGeom>
              <a:avLst/>
              <a:gdLst/>
              <a:ahLst/>
              <a:cxnLst/>
              <a:rect l="l" t="t" r="r" b="b"/>
              <a:pathLst>
                <a:path w="1405" h="1039" fill="none" extrusionOk="0">
                  <a:moveTo>
                    <a:pt x="1" y="1039"/>
                  </a:moveTo>
                  <a:lnTo>
                    <a:pt x="1405" y="0"/>
                  </a:lnTo>
                </a:path>
              </a:pathLst>
            </a:custGeom>
            <a:noFill/>
            <a:ln w="9525" cap="rnd" cmpd="sng">
              <a:solidFill>
                <a:srgbClr val="E561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6569775" y="2098838"/>
              <a:ext cx="1625425" cy="616650"/>
            </a:xfrm>
            <a:custGeom>
              <a:avLst/>
              <a:gdLst/>
              <a:ahLst/>
              <a:cxnLst/>
              <a:rect l="l" t="t" r="r" b="b"/>
              <a:pathLst>
                <a:path w="65017" h="24666" extrusionOk="0">
                  <a:moveTo>
                    <a:pt x="43564" y="1"/>
                  </a:moveTo>
                  <a:cubicBezTo>
                    <a:pt x="32570" y="1"/>
                    <a:pt x="21576" y="398"/>
                    <a:pt x="10603" y="1172"/>
                  </a:cubicBezTo>
                  <a:cubicBezTo>
                    <a:pt x="8688" y="1312"/>
                    <a:pt x="6727" y="1476"/>
                    <a:pt x="4928" y="2176"/>
                  </a:cubicBezTo>
                  <a:cubicBezTo>
                    <a:pt x="3130" y="2877"/>
                    <a:pt x="1496" y="4208"/>
                    <a:pt x="888" y="6053"/>
                  </a:cubicBezTo>
                  <a:cubicBezTo>
                    <a:pt x="1" y="8762"/>
                    <a:pt x="1542" y="11587"/>
                    <a:pt x="3060" y="14016"/>
                  </a:cubicBezTo>
                  <a:cubicBezTo>
                    <a:pt x="4181" y="15791"/>
                    <a:pt x="5396" y="17613"/>
                    <a:pt x="7194" y="18687"/>
                  </a:cubicBezTo>
                  <a:cubicBezTo>
                    <a:pt x="9114" y="19814"/>
                    <a:pt x="11407" y="19952"/>
                    <a:pt x="13641" y="19952"/>
                  </a:cubicBezTo>
                  <a:cubicBezTo>
                    <a:pt x="13906" y="19952"/>
                    <a:pt x="14170" y="19950"/>
                    <a:pt x="14433" y="19948"/>
                  </a:cubicBezTo>
                  <a:lnTo>
                    <a:pt x="26250" y="19878"/>
                  </a:lnTo>
                  <a:cubicBezTo>
                    <a:pt x="27768" y="19878"/>
                    <a:pt x="29403" y="19901"/>
                    <a:pt x="30617" y="20812"/>
                  </a:cubicBezTo>
                  <a:cubicBezTo>
                    <a:pt x="31855" y="21723"/>
                    <a:pt x="32205" y="23871"/>
                    <a:pt x="30921" y="24665"/>
                  </a:cubicBezTo>
                  <a:cubicBezTo>
                    <a:pt x="33326" y="24338"/>
                    <a:pt x="35708" y="23287"/>
                    <a:pt x="36595" y="21022"/>
                  </a:cubicBezTo>
                  <a:cubicBezTo>
                    <a:pt x="43741" y="20181"/>
                    <a:pt x="51144" y="18874"/>
                    <a:pt x="58197" y="17472"/>
                  </a:cubicBezTo>
                  <a:cubicBezTo>
                    <a:pt x="58898" y="17379"/>
                    <a:pt x="59575" y="17146"/>
                    <a:pt x="60182" y="16795"/>
                  </a:cubicBezTo>
                  <a:cubicBezTo>
                    <a:pt x="60673" y="16422"/>
                    <a:pt x="61093" y="15978"/>
                    <a:pt x="61420" y="15441"/>
                  </a:cubicBezTo>
                  <a:cubicBezTo>
                    <a:pt x="63055" y="13059"/>
                    <a:pt x="64176" y="10350"/>
                    <a:pt x="64689" y="7501"/>
                  </a:cubicBezTo>
                  <a:cubicBezTo>
                    <a:pt x="64993" y="5773"/>
                    <a:pt x="65016" y="3811"/>
                    <a:pt x="63895" y="2456"/>
                  </a:cubicBezTo>
                  <a:cubicBezTo>
                    <a:pt x="62611" y="892"/>
                    <a:pt x="60299" y="682"/>
                    <a:pt x="58267" y="611"/>
                  </a:cubicBezTo>
                  <a:cubicBezTo>
                    <a:pt x="53340" y="425"/>
                    <a:pt x="50304" y="51"/>
                    <a:pt x="45400" y="4"/>
                  </a:cubicBezTo>
                  <a:cubicBezTo>
                    <a:pt x="44788" y="2"/>
                    <a:pt x="44176" y="1"/>
                    <a:pt x="43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Cloud 5">
            <a:extLst>
              <a:ext uri="{FF2B5EF4-FFF2-40B4-BE49-F238E27FC236}">
                <a16:creationId xmlns:a16="http://schemas.microsoft.com/office/drawing/2014/main" id="{926EF19E-2D90-B430-3F09-0F16B8040534}"/>
              </a:ext>
            </a:extLst>
          </p:cNvPr>
          <p:cNvSpPr/>
          <p:nvPr/>
        </p:nvSpPr>
        <p:spPr>
          <a:xfrm>
            <a:off x="1253473" y="379600"/>
            <a:ext cx="6288227" cy="321784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927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9"/>
          <p:cNvSpPr txBox="1">
            <a:spLocks noGrp="1"/>
          </p:cNvSpPr>
          <p:nvPr>
            <p:ph type="title"/>
          </p:nvPr>
        </p:nvSpPr>
        <p:spPr>
          <a:xfrm>
            <a:off x="2110891" y="2503200"/>
            <a:ext cx="4635897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Trình bày bài nói</a:t>
            </a:r>
            <a:endParaRPr/>
          </a:p>
        </p:txBody>
      </p:sp>
      <p:sp>
        <p:nvSpPr>
          <p:cNvPr id="612" name="Google Shape;612;p9"/>
          <p:cNvSpPr txBox="1">
            <a:spLocks noGrp="1"/>
          </p:cNvSpPr>
          <p:nvPr>
            <p:ph type="title" idx="2"/>
          </p:nvPr>
        </p:nvSpPr>
        <p:spPr>
          <a:xfrm>
            <a:off x="2772092" y="767353"/>
            <a:ext cx="3362100" cy="1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GB"/>
              <a:t>02</a:t>
            </a:r>
            <a:endParaRPr/>
          </a:p>
        </p:txBody>
      </p:sp>
      <p:grpSp>
        <p:nvGrpSpPr>
          <p:cNvPr id="613" name="Google Shape;613;p9"/>
          <p:cNvGrpSpPr/>
          <p:nvPr/>
        </p:nvGrpSpPr>
        <p:grpSpPr>
          <a:xfrm>
            <a:off x="1674563" y="2091268"/>
            <a:ext cx="1095839" cy="2340480"/>
            <a:chOff x="1674563" y="2091268"/>
            <a:chExt cx="1095839" cy="2340480"/>
          </a:xfrm>
        </p:grpSpPr>
        <p:grpSp>
          <p:nvGrpSpPr>
            <p:cNvPr id="614" name="Google Shape;614;p9"/>
            <p:cNvGrpSpPr/>
            <p:nvPr/>
          </p:nvGrpSpPr>
          <p:grpSpPr>
            <a:xfrm>
              <a:off x="2025300" y="2998550"/>
              <a:ext cx="662845" cy="1433198"/>
              <a:chOff x="2025300" y="2998550"/>
              <a:chExt cx="662845" cy="1433198"/>
            </a:xfrm>
          </p:grpSpPr>
          <p:sp>
            <p:nvSpPr>
              <p:cNvPr id="615" name="Google Shape;615;p9"/>
              <p:cNvSpPr/>
              <p:nvPr/>
            </p:nvSpPr>
            <p:spPr>
              <a:xfrm>
                <a:off x="2025300" y="4293631"/>
                <a:ext cx="606036" cy="138117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4440" extrusionOk="0">
                    <a:moveTo>
                      <a:pt x="9735" y="0"/>
                    </a:moveTo>
                    <a:cubicBezTo>
                      <a:pt x="4360" y="0"/>
                      <a:pt x="0" y="993"/>
                      <a:pt x="0" y="2226"/>
                    </a:cubicBezTo>
                    <a:cubicBezTo>
                      <a:pt x="0" y="3447"/>
                      <a:pt x="4360" y="4440"/>
                      <a:pt x="9735" y="4440"/>
                    </a:cubicBezTo>
                    <a:cubicBezTo>
                      <a:pt x="15110" y="4440"/>
                      <a:pt x="19481" y="3447"/>
                      <a:pt x="19481" y="2226"/>
                    </a:cubicBezTo>
                    <a:cubicBezTo>
                      <a:pt x="19481" y="993"/>
                      <a:pt x="15110" y="0"/>
                      <a:pt x="9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rgbClr val="C9C9C9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9"/>
              <p:cNvSpPr/>
              <p:nvPr/>
            </p:nvSpPr>
            <p:spPr>
              <a:xfrm>
                <a:off x="2318182" y="3818988"/>
                <a:ext cx="189600" cy="56217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8072" extrusionOk="0">
                    <a:moveTo>
                      <a:pt x="4508" y="0"/>
                    </a:moveTo>
                    <a:lnTo>
                      <a:pt x="1" y="696"/>
                    </a:lnTo>
                    <a:lnTo>
                      <a:pt x="1347" y="16639"/>
                    </a:lnTo>
                    <a:cubicBezTo>
                      <a:pt x="979" y="17822"/>
                      <a:pt x="1618" y="18047"/>
                      <a:pt x="2155" y="18047"/>
                    </a:cubicBezTo>
                    <a:cubicBezTo>
                      <a:pt x="2483" y="18047"/>
                      <a:pt x="2774" y="17963"/>
                      <a:pt x="2774" y="17963"/>
                    </a:cubicBezTo>
                    <a:cubicBezTo>
                      <a:pt x="2774" y="17963"/>
                      <a:pt x="3791" y="18071"/>
                      <a:pt x="4700" y="18071"/>
                    </a:cubicBezTo>
                    <a:cubicBezTo>
                      <a:pt x="5433" y="18071"/>
                      <a:pt x="6095" y="18001"/>
                      <a:pt x="6095" y="17746"/>
                    </a:cubicBezTo>
                    <a:cubicBezTo>
                      <a:pt x="6095" y="17164"/>
                      <a:pt x="3196" y="16114"/>
                      <a:pt x="3196" y="16114"/>
                    </a:cubicBezTo>
                    <a:cubicBezTo>
                      <a:pt x="3664" y="12154"/>
                      <a:pt x="4508" y="0"/>
                      <a:pt x="4508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9"/>
              <p:cNvSpPr/>
              <p:nvPr/>
            </p:nvSpPr>
            <p:spPr>
              <a:xfrm>
                <a:off x="2131814" y="3754781"/>
                <a:ext cx="171371" cy="630020"/>
              </a:xfrm>
              <a:custGeom>
                <a:avLst/>
                <a:gdLst/>
                <a:ahLst/>
                <a:cxnLst/>
                <a:rect l="l" t="t" r="r" b="b"/>
                <a:pathLst>
                  <a:path w="5509" h="20253" extrusionOk="0">
                    <a:moveTo>
                      <a:pt x="5227" y="1"/>
                    </a:moveTo>
                    <a:cubicBezTo>
                      <a:pt x="4323" y="1"/>
                      <a:pt x="1495" y="2064"/>
                      <a:pt x="1495" y="2064"/>
                    </a:cubicBezTo>
                    <a:cubicBezTo>
                      <a:pt x="1495" y="2064"/>
                      <a:pt x="2340" y="14355"/>
                      <a:pt x="2819" y="18315"/>
                    </a:cubicBezTo>
                    <a:cubicBezTo>
                      <a:pt x="2819" y="18315"/>
                      <a:pt x="0" y="19331"/>
                      <a:pt x="0" y="19913"/>
                    </a:cubicBezTo>
                    <a:cubicBezTo>
                      <a:pt x="0" y="20180"/>
                      <a:pt x="682" y="20252"/>
                      <a:pt x="1419" y="20252"/>
                    </a:cubicBezTo>
                    <a:cubicBezTo>
                      <a:pt x="2286" y="20252"/>
                      <a:pt x="3230" y="20152"/>
                      <a:pt x="3230" y="20152"/>
                    </a:cubicBezTo>
                    <a:cubicBezTo>
                      <a:pt x="3230" y="20152"/>
                      <a:pt x="3532" y="20243"/>
                      <a:pt x="3869" y="20243"/>
                    </a:cubicBezTo>
                    <a:cubicBezTo>
                      <a:pt x="4403" y="20243"/>
                      <a:pt x="5025" y="20016"/>
                      <a:pt x="4668" y="18840"/>
                    </a:cubicBezTo>
                    <a:cubicBezTo>
                      <a:pt x="4668" y="18840"/>
                      <a:pt x="5204" y="8090"/>
                      <a:pt x="5501" y="272"/>
                    </a:cubicBezTo>
                    <a:cubicBezTo>
                      <a:pt x="5508" y="81"/>
                      <a:pt x="5405" y="1"/>
                      <a:pt x="5227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9"/>
              <p:cNvSpPr/>
              <p:nvPr/>
            </p:nvSpPr>
            <p:spPr>
              <a:xfrm>
                <a:off x="2126121" y="4345084"/>
                <a:ext cx="42275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143" extrusionOk="0">
                    <a:moveTo>
                      <a:pt x="1165" y="1"/>
                    </a:moveTo>
                    <a:cubicBezTo>
                      <a:pt x="274" y="435"/>
                      <a:pt x="1" y="857"/>
                      <a:pt x="1" y="857"/>
                    </a:cubicBezTo>
                    <a:cubicBezTo>
                      <a:pt x="1" y="857"/>
                      <a:pt x="35" y="994"/>
                      <a:pt x="1279" y="1142"/>
                    </a:cubicBezTo>
                    <a:cubicBezTo>
                      <a:pt x="1359" y="754"/>
                      <a:pt x="1324" y="355"/>
                      <a:pt x="11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9"/>
              <p:cNvSpPr/>
              <p:nvPr/>
            </p:nvSpPr>
            <p:spPr>
              <a:xfrm>
                <a:off x="2162331" y="4331241"/>
                <a:ext cx="120386" cy="53567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1722" extrusionOk="0">
                    <a:moveTo>
                      <a:pt x="1187" y="1"/>
                    </a:moveTo>
                    <a:cubicBezTo>
                      <a:pt x="777" y="115"/>
                      <a:pt x="377" y="263"/>
                      <a:pt x="1" y="446"/>
                    </a:cubicBezTo>
                    <a:cubicBezTo>
                      <a:pt x="149" y="800"/>
                      <a:pt x="195" y="1199"/>
                      <a:pt x="115" y="1576"/>
                    </a:cubicBezTo>
                    <a:cubicBezTo>
                      <a:pt x="434" y="1610"/>
                      <a:pt x="834" y="1656"/>
                      <a:pt x="1336" y="1690"/>
                    </a:cubicBezTo>
                    <a:cubicBezTo>
                      <a:pt x="1626" y="1712"/>
                      <a:pt x="1883" y="1721"/>
                      <a:pt x="2111" y="1721"/>
                    </a:cubicBezTo>
                    <a:cubicBezTo>
                      <a:pt x="3790" y="1721"/>
                      <a:pt x="3869" y="1199"/>
                      <a:pt x="3869" y="1199"/>
                    </a:cubicBezTo>
                    <a:cubicBezTo>
                      <a:pt x="3869" y="834"/>
                      <a:pt x="3824" y="469"/>
                      <a:pt x="3732" y="115"/>
                    </a:cubicBezTo>
                    <a:cubicBezTo>
                      <a:pt x="3388" y="313"/>
                      <a:pt x="3022" y="382"/>
                      <a:pt x="2678" y="382"/>
                    </a:cubicBezTo>
                    <a:cubicBezTo>
                      <a:pt x="1872" y="382"/>
                      <a:pt x="1187" y="1"/>
                      <a:pt x="1187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9"/>
              <p:cNvSpPr/>
              <p:nvPr/>
            </p:nvSpPr>
            <p:spPr>
              <a:xfrm>
                <a:off x="2124690" y="4368539"/>
                <a:ext cx="158026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663" extrusionOk="0">
                    <a:moveTo>
                      <a:pt x="5079" y="0"/>
                    </a:moveTo>
                    <a:cubicBezTo>
                      <a:pt x="4179" y="230"/>
                      <a:pt x="3258" y="345"/>
                      <a:pt x="2339" y="345"/>
                    </a:cubicBezTo>
                    <a:cubicBezTo>
                      <a:pt x="1570" y="345"/>
                      <a:pt x="801" y="264"/>
                      <a:pt x="47" y="103"/>
                    </a:cubicBezTo>
                    <a:cubicBezTo>
                      <a:pt x="12" y="194"/>
                      <a:pt x="1" y="285"/>
                      <a:pt x="12" y="377"/>
                    </a:cubicBezTo>
                    <a:cubicBezTo>
                      <a:pt x="12" y="377"/>
                      <a:pt x="286" y="662"/>
                      <a:pt x="2420" y="662"/>
                    </a:cubicBezTo>
                    <a:cubicBezTo>
                      <a:pt x="4326" y="662"/>
                      <a:pt x="5022" y="400"/>
                      <a:pt x="5022" y="400"/>
                    </a:cubicBezTo>
                    <a:cubicBezTo>
                      <a:pt x="5045" y="263"/>
                      <a:pt x="5068" y="137"/>
                      <a:pt x="50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9"/>
              <p:cNvSpPr/>
              <p:nvPr/>
            </p:nvSpPr>
            <p:spPr>
              <a:xfrm>
                <a:off x="2176889" y="4337369"/>
                <a:ext cx="13874" cy="2622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43" extrusionOk="0">
                    <a:moveTo>
                      <a:pt x="35" y="1"/>
                    </a:moveTo>
                    <a:cubicBezTo>
                      <a:pt x="26" y="1"/>
                      <a:pt x="18" y="4"/>
                      <a:pt x="12" y="9"/>
                    </a:cubicBezTo>
                    <a:cubicBezTo>
                      <a:pt x="0" y="32"/>
                      <a:pt x="12" y="44"/>
                      <a:pt x="23" y="55"/>
                    </a:cubicBezTo>
                    <a:cubicBezTo>
                      <a:pt x="263" y="226"/>
                      <a:pt x="377" y="523"/>
                      <a:pt x="343" y="808"/>
                    </a:cubicBezTo>
                    <a:cubicBezTo>
                      <a:pt x="343" y="831"/>
                      <a:pt x="354" y="842"/>
                      <a:pt x="366" y="842"/>
                    </a:cubicBezTo>
                    <a:cubicBezTo>
                      <a:pt x="389" y="842"/>
                      <a:pt x="400" y="831"/>
                      <a:pt x="400" y="820"/>
                    </a:cubicBezTo>
                    <a:cubicBezTo>
                      <a:pt x="446" y="500"/>
                      <a:pt x="309" y="192"/>
                      <a:pt x="58" y="9"/>
                    </a:cubicBezTo>
                    <a:cubicBezTo>
                      <a:pt x="52" y="4"/>
                      <a:pt x="43" y="1"/>
                      <a:pt x="35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9"/>
              <p:cNvSpPr/>
              <p:nvPr/>
            </p:nvSpPr>
            <p:spPr>
              <a:xfrm>
                <a:off x="2190390" y="4332516"/>
                <a:ext cx="12101" cy="26472"/>
              </a:xfrm>
              <a:custGeom>
                <a:avLst/>
                <a:gdLst/>
                <a:ahLst/>
                <a:cxnLst/>
                <a:rect l="l" t="t" r="r" b="b"/>
                <a:pathLst>
                  <a:path w="389" h="851" extrusionOk="0">
                    <a:moveTo>
                      <a:pt x="34" y="1"/>
                    </a:moveTo>
                    <a:cubicBezTo>
                      <a:pt x="23" y="1"/>
                      <a:pt x="12" y="9"/>
                      <a:pt x="12" y="17"/>
                    </a:cubicBezTo>
                    <a:cubicBezTo>
                      <a:pt x="0" y="28"/>
                      <a:pt x="0" y="51"/>
                      <a:pt x="12" y="63"/>
                    </a:cubicBezTo>
                    <a:cubicBezTo>
                      <a:pt x="23" y="63"/>
                      <a:pt x="331" y="268"/>
                      <a:pt x="331" y="816"/>
                    </a:cubicBezTo>
                    <a:cubicBezTo>
                      <a:pt x="331" y="839"/>
                      <a:pt x="343" y="850"/>
                      <a:pt x="354" y="850"/>
                    </a:cubicBezTo>
                    <a:cubicBezTo>
                      <a:pt x="377" y="850"/>
                      <a:pt x="388" y="839"/>
                      <a:pt x="388" y="816"/>
                    </a:cubicBezTo>
                    <a:cubicBezTo>
                      <a:pt x="388" y="234"/>
                      <a:pt x="69" y="17"/>
                      <a:pt x="46" y="6"/>
                    </a:cubicBezTo>
                    <a:cubicBezTo>
                      <a:pt x="42" y="2"/>
                      <a:pt x="38" y="1"/>
                      <a:pt x="34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9"/>
              <p:cNvSpPr/>
              <p:nvPr/>
            </p:nvSpPr>
            <p:spPr>
              <a:xfrm>
                <a:off x="2189675" y="4317304"/>
                <a:ext cx="13501" cy="22864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35" extrusionOk="0">
                    <a:moveTo>
                      <a:pt x="229" y="61"/>
                    </a:moveTo>
                    <a:cubicBezTo>
                      <a:pt x="240" y="61"/>
                      <a:pt x="263" y="72"/>
                      <a:pt x="274" y="84"/>
                    </a:cubicBezTo>
                    <a:cubicBezTo>
                      <a:pt x="343" y="186"/>
                      <a:pt x="274" y="449"/>
                      <a:pt x="217" y="609"/>
                    </a:cubicBezTo>
                    <a:cubicBezTo>
                      <a:pt x="160" y="460"/>
                      <a:pt x="92" y="186"/>
                      <a:pt x="149" y="95"/>
                    </a:cubicBezTo>
                    <a:cubicBezTo>
                      <a:pt x="160" y="72"/>
                      <a:pt x="194" y="61"/>
                      <a:pt x="217" y="61"/>
                    </a:cubicBezTo>
                    <a:close/>
                    <a:moveTo>
                      <a:pt x="241" y="1"/>
                    </a:moveTo>
                    <a:cubicBezTo>
                      <a:pt x="233" y="1"/>
                      <a:pt x="225" y="2"/>
                      <a:pt x="217" y="4"/>
                    </a:cubicBezTo>
                    <a:cubicBezTo>
                      <a:pt x="172" y="4"/>
                      <a:pt x="126" y="27"/>
                      <a:pt x="103" y="61"/>
                    </a:cubicBezTo>
                    <a:cubicBezTo>
                      <a:pt x="0" y="221"/>
                      <a:pt x="172" y="666"/>
                      <a:pt x="194" y="711"/>
                    </a:cubicBezTo>
                    <a:cubicBezTo>
                      <a:pt x="194" y="723"/>
                      <a:pt x="206" y="734"/>
                      <a:pt x="217" y="734"/>
                    </a:cubicBezTo>
                    <a:cubicBezTo>
                      <a:pt x="229" y="723"/>
                      <a:pt x="240" y="723"/>
                      <a:pt x="251" y="711"/>
                    </a:cubicBezTo>
                    <a:cubicBezTo>
                      <a:pt x="263" y="654"/>
                      <a:pt x="434" y="209"/>
                      <a:pt x="331" y="49"/>
                    </a:cubicBezTo>
                    <a:cubicBezTo>
                      <a:pt x="313" y="21"/>
                      <a:pt x="278" y="1"/>
                      <a:pt x="241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9"/>
              <p:cNvSpPr/>
              <p:nvPr/>
            </p:nvSpPr>
            <p:spPr>
              <a:xfrm>
                <a:off x="2195337" y="4326948"/>
                <a:ext cx="19940" cy="13563"/>
              </a:xfrm>
              <a:custGeom>
                <a:avLst/>
                <a:gdLst/>
                <a:ahLst/>
                <a:cxnLst/>
                <a:rect l="l" t="t" r="r" b="b"/>
                <a:pathLst>
                  <a:path w="641" h="436" extrusionOk="0">
                    <a:moveTo>
                      <a:pt x="503" y="59"/>
                    </a:moveTo>
                    <a:cubicBezTo>
                      <a:pt x="560" y="70"/>
                      <a:pt x="594" y="139"/>
                      <a:pt x="572" y="196"/>
                    </a:cubicBezTo>
                    <a:cubicBezTo>
                      <a:pt x="514" y="287"/>
                      <a:pt x="263" y="344"/>
                      <a:pt x="104" y="356"/>
                    </a:cubicBezTo>
                    <a:cubicBezTo>
                      <a:pt x="206" y="242"/>
                      <a:pt x="389" y="59"/>
                      <a:pt x="492" y="59"/>
                    </a:cubicBezTo>
                    <a:close/>
                    <a:moveTo>
                      <a:pt x="486" y="1"/>
                    </a:moveTo>
                    <a:cubicBezTo>
                      <a:pt x="303" y="1"/>
                      <a:pt x="34" y="334"/>
                      <a:pt x="12" y="379"/>
                    </a:cubicBezTo>
                    <a:cubicBezTo>
                      <a:pt x="1" y="390"/>
                      <a:pt x="1" y="401"/>
                      <a:pt x="12" y="413"/>
                    </a:cubicBezTo>
                    <a:cubicBezTo>
                      <a:pt x="12" y="424"/>
                      <a:pt x="24" y="424"/>
                      <a:pt x="35" y="424"/>
                    </a:cubicBezTo>
                    <a:lnTo>
                      <a:pt x="35" y="436"/>
                    </a:lnTo>
                    <a:cubicBezTo>
                      <a:pt x="81" y="424"/>
                      <a:pt x="526" y="390"/>
                      <a:pt x="617" y="230"/>
                    </a:cubicBezTo>
                    <a:cubicBezTo>
                      <a:pt x="640" y="185"/>
                      <a:pt x="640" y="127"/>
                      <a:pt x="617" y="82"/>
                    </a:cubicBezTo>
                    <a:cubicBezTo>
                      <a:pt x="594" y="36"/>
                      <a:pt x="560" y="13"/>
                      <a:pt x="503" y="2"/>
                    </a:cubicBezTo>
                    <a:cubicBezTo>
                      <a:pt x="497" y="1"/>
                      <a:pt x="492" y="1"/>
                      <a:pt x="486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9"/>
              <p:cNvSpPr/>
              <p:nvPr/>
            </p:nvSpPr>
            <p:spPr>
              <a:xfrm>
                <a:off x="2172970" y="3753661"/>
                <a:ext cx="292566" cy="553247"/>
              </a:xfrm>
              <a:custGeom>
                <a:avLst/>
                <a:gdLst/>
                <a:ahLst/>
                <a:cxnLst/>
                <a:rect l="l" t="t" r="r" b="b"/>
                <a:pathLst>
                  <a:path w="9405" h="17785" extrusionOk="0">
                    <a:moveTo>
                      <a:pt x="161" y="0"/>
                    </a:moveTo>
                    <a:lnTo>
                      <a:pt x="161" y="0"/>
                    </a:lnTo>
                    <a:cubicBezTo>
                      <a:pt x="1" y="6551"/>
                      <a:pt x="777" y="17529"/>
                      <a:pt x="777" y="17529"/>
                    </a:cubicBezTo>
                    <a:cubicBezTo>
                      <a:pt x="1066" y="17727"/>
                      <a:pt x="1623" y="17784"/>
                      <a:pt x="2169" y="17784"/>
                    </a:cubicBezTo>
                    <a:cubicBezTo>
                      <a:pt x="2915" y="17784"/>
                      <a:pt x="3641" y="17678"/>
                      <a:pt x="3641" y="17678"/>
                    </a:cubicBezTo>
                    <a:lnTo>
                      <a:pt x="4760" y="3858"/>
                    </a:lnTo>
                    <a:lnTo>
                      <a:pt x="5467" y="17655"/>
                    </a:lnTo>
                    <a:cubicBezTo>
                      <a:pt x="5952" y="17735"/>
                      <a:pt x="6446" y="17775"/>
                      <a:pt x="6940" y="17775"/>
                    </a:cubicBezTo>
                    <a:cubicBezTo>
                      <a:pt x="7433" y="17775"/>
                      <a:pt x="7927" y="17735"/>
                      <a:pt x="8412" y="17655"/>
                    </a:cubicBezTo>
                    <a:lnTo>
                      <a:pt x="9405" y="10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9"/>
              <p:cNvSpPr/>
              <p:nvPr/>
            </p:nvSpPr>
            <p:spPr>
              <a:xfrm>
                <a:off x="2267787" y="3865121"/>
                <a:ext cx="104739" cy="19193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617" extrusionOk="0">
                    <a:moveTo>
                      <a:pt x="3332" y="1"/>
                    </a:moveTo>
                    <a:cubicBezTo>
                      <a:pt x="3310" y="12"/>
                      <a:pt x="1381" y="480"/>
                      <a:pt x="23" y="549"/>
                    </a:cubicBezTo>
                    <a:cubicBezTo>
                      <a:pt x="11" y="560"/>
                      <a:pt x="0" y="571"/>
                      <a:pt x="0" y="583"/>
                    </a:cubicBezTo>
                    <a:cubicBezTo>
                      <a:pt x="0" y="606"/>
                      <a:pt x="11" y="617"/>
                      <a:pt x="34" y="617"/>
                    </a:cubicBezTo>
                    <a:cubicBezTo>
                      <a:pt x="1392" y="537"/>
                      <a:pt x="3321" y="58"/>
                      <a:pt x="3344" y="58"/>
                    </a:cubicBezTo>
                    <a:cubicBezTo>
                      <a:pt x="3355" y="58"/>
                      <a:pt x="3367" y="35"/>
                      <a:pt x="3367" y="24"/>
                    </a:cubicBezTo>
                    <a:cubicBezTo>
                      <a:pt x="3367" y="12"/>
                      <a:pt x="3344" y="1"/>
                      <a:pt x="3332" y="1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9"/>
              <p:cNvSpPr/>
              <p:nvPr/>
            </p:nvSpPr>
            <p:spPr>
              <a:xfrm>
                <a:off x="2191448" y="3792266"/>
                <a:ext cx="19193" cy="50456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6220" extrusionOk="0">
                    <a:moveTo>
                      <a:pt x="29" y="0"/>
                    </a:moveTo>
                    <a:cubicBezTo>
                      <a:pt x="15" y="0"/>
                      <a:pt x="0" y="9"/>
                      <a:pt x="0" y="26"/>
                    </a:cubicBezTo>
                    <a:cubicBezTo>
                      <a:pt x="480" y="15558"/>
                      <a:pt x="560" y="16174"/>
                      <a:pt x="560" y="16197"/>
                    </a:cubicBezTo>
                    <a:cubicBezTo>
                      <a:pt x="560" y="16208"/>
                      <a:pt x="571" y="16220"/>
                      <a:pt x="594" y="16220"/>
                    </a:cubicBezTo>
                    <a:cubicBezTo>
                      <a:pt x="605" y="16220"/>
                      <a:pt x="617" y="16208"/>
                      <a:pt x="617" y="16186"/>
                    </a:cubicBezTo>
                    <a:cubicBezTo>
                      <a:pt x="617" y="16163"/>
                      <a:pt x="537" y="15455"/>
                      <a:pt x="57" y="26"/>
                    </a:cubicBezTo>
                    <a:cubicBezTo>
                      <a:pt x="57" y="9"/>
                      <a:pt x="43" y="0"/>
                      <a:pt x="29" y="0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9"/>
              <p:cNvSpPr/>
              <p:nvPr/>
            </p:nvSpPr>
            <p:spPr>
              <a:xfrm>
                <a:off x="2339833" y="3873644"/>
                <a:ext cx="16736" cy="425333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3673" extrusionOk="0">
                    <a:moveTo>
                      <a:pt x="35" y="1"/>
                    </a:moveTo>
                    <a:cubicBezTo>
                      <a:pt x="12" y="1"/>
                      <a:pt x="1" y="12"/>
                      <a:pt x="1" y="35"/>
                    </a:cubicBezTo>
                    <a:lnTo>
                      <a:pt x="469" y="13638"/>
                    </a:lnTo>
                    <a:cubicBezTo>
                      <a:pt x="469" y="13661"/>
                      <a:pt x="480" y="13672"/>
                      <a:pt x="503" y="13672"/>
                    </a:cubicBezTo>
                    <a:cubicBezTo>
                      <a:pt x="514" y="13672"/>
                      <a:pt x="537" y="13650"/>
                      <a:pt x="526" y="13638"/>
                    </a:cubicBezTo>
                    <a:lnTo>
                      <a:pt x="58" y="35"/>
                    </a:lnTo>
                    <a:cubicBezTo>
                      <a:pt x="58" y="12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9"/>
              <p:cNvSpPr/>
              <p:nvPr/>
            </p:nvSpPr>
            <p:spPr>
              <a:xfrm>
                <a:off x="2328479" y="3782063"/>
                <a:ext cx="1804" cy="73849"/>
              </a:xfrm>
              <a:custGeom>
                <a:avLst/>
                <a:gdLst/>
                <a:ahLst/>
                <a:cxnLst/>
                <a:rect l="l" t="t" r="r" b="b"/>
                <a:pathLst>
                  <a:path w="58" h="2374" extrusionOk="0">
                    <a:moveTo>
                      <a:pt x="23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1" y="2351"/>
                    </a:lnTo>
                    <a:cubicBezTo>
                      <a:pt x="1" y="2363"/>
                      <a:pt x="12" y="2374"/>
                      <a:pt x="23" y="2374"/>
                    </a:cubicBezTo>
                    <a:cubicBezTo>
                      <a:pt x="46" y="2374"/>
                      <a:pt x="58" y="2363"/>
                      <a:pt x="58" y="2351"/>
                    </a:cubicBezTo>
                    <a:lnTo>
                      <a:pt x="58" y="35"/>
                    </a:lnTo>
                    <a:cubicBezTo>
                      <a:pt x="58" y="12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9"/>
              <p:cNvSpPr/>
              <p:nvPr/>
            </p:nvSpPr>
            <p:spPr>
              <a:xfrm>
                <a:off x="2195337" y="3751515"/>
                <a:ext cx="39818" cy="10654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3425" extrusionOk="0">
                    <a:moveTo>
                      <a:pt x="1154" y="1"/>
                    </a:moveTo>
                    <a:cubicBezTo>
                      <a:pt x="1142" y="1"/>
                      <a:pt x="1131" y="12"/>
                      <a:pt x="1131" y="35"/>
                    </a:cubicBezTo>
                    <a:cubicBezTo>
                      <a:pt x="1222" y="1256"/>
                      <a:pt x="823" y="2466"/>
                      <a:pt x="12" y="3379"/>
                    </a:cubicBezTo>
                    <a:cubicBezTo>
                      <a:pt x="1" y="3390"/>
                      <a:pt x="1" y="3413"/>
                      <a:pt x="12" y="3424"/>
                    </a:cubicBezTo>
                    <a:lnTo>
                      <a:pt x="24" y="3424"/>
                    </a:lnTo>
                    <a:cubicBezTo>
                      <a:pt x="35" y="3424"/>
                      <a:pt x="47" y="3413"/>
                      <a:pt x="47" y="3413"/>
                    </a:cubicBezTo>
                    <a:cubicBezTo>
                      <a:pt x="868" y="2477"/>
                      <a:pt x="1279" y="1256"/>
                      <a:pt x="1188" y="24"/>
                    </a:cubicBezTo>
                    <a:cubicBezTo>
                      <a:pt x="1188" y="12"/>
                      <a:pt x="1176" y="1"/>
                      <a:pt x="1154" y="1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9"/>
              <p:cNvSpPr/>
              <p:nvPr/>
            </p:nvSpPr>
            <p:spPr>
              <a:xfrm>
                <a:off x="2419003" y="3759541"/>
                <a:ext cx="39071" cy="88936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859" extrusionOk="0">
                    <a:moveTo>
                      <a:pt x="122" y="1"/>
                    </a:moveTo>
                    <a:cubicBezTo>
                      <a:pt x="109" y="1"/>
                      <a:pt x="103" y="11"/>
                      <a:pt x="103" y="28"/>
                    </a:cubicBezTo>
                    <a:cubicBezTo>
                      <a:pt x="46" y="450"/>
                      <a:pt x="1" y="1101"/>
                      <a:pt x="172" y="1671"/>
                    </a:cubicBezTo>
                    <a:cubicBezTo>
                      <a:pt x="354" y="2254"/>
                      <a:pt x="742" y="2699"/>
                      <a:pt x="1210" y="2858"/>
                    </a:cubicBezTo>
                    <a:cubicBezTo>
                      <a:pt x="1245" y="2858"/>
                      <a:pt x="1256" y="2813"/>
                      <a:pt x="1222" y="2801"/>
                    </a:cubicBezTo>
                    <a:cubicBezTo>
                      <a:pt x="777" y="2653"/>
                      <a:pt x="411" y="2231"/>
                      <a:pt x="229" y="1660"/>
                    </a:cubicBezTo>
                    <a:cubicBezTo>
                      <a:pt x="58" y="1078"/>
                      <a:pt x="103" y="450"/>
                      <a:pt x="160" y="40"/>
                    </a:cubicBezTo>
                    <a:cubicBezTo>
                      <a:pt x="160" y="17"/>
                      <a:pt x="149" y="5"/>
                      <a:pt x="138" y="5"/>
                    </a:cubicBezTo>
                    <a:cubicBezTo>
                      <a:pt x="131" y="2"/>
                      <a:pt x="126" y="1"/>
                      <a:pt x="122" y="1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9"/>
              <p:cNvSpPr/>
              <p:nvPr/>
            </p:nvSpPr>
            <p:spPr>
              <a:xfrm>
                <a:off x="2310374" y="3766447"/>
                <a:ext cx="20251" cy="8591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762" extrusionOk="0">
                    <a:moveTo>
                      <a:pt x="35" y="0"/>
                    </a:moveTo>
                    <a:cubicBezTo>
                      <a:pt x="12" y="0"/>
                      <a:pt x="0" y="12"/>
                      <a:pt x="0" y="23"/>
                    </a:cubicBezTo>
                    <a:cubicBezTo>
                      <a:pt x="0" y="34"/>
                      <a:pt x="23" y="1119"/>
                      <a:pt x="115" y="1929"/>
                    </a:cubicBezTo>
                    <a:cubicBezTo>
                      <a:pt x="206" y="2750"/>
                      <a:pt x="594" y="2762"/>
                      <a:pt x="605" y="2762"/>
                    </a:cubicBezTo>
                    <a:cubicBezTo>
                      <a:pt x="651" y="2762"/>
                      <a:pt x="651" y="2705"/>
                      <a:pt x="605" y="2705"/>
                    </a:cubicBezTo>
                    <a:cubicBezTo>
                      <a:pt x="605" y="2705"/>
                      <a:pt x="263" y="2682"/>
                      <a:pt x="172" y="1917"/>
                    </a:cubicBezTo>
                    <a:cubicBezTo>
                      <a:pt x="80" y="1119"/>
                      <a:pt x="58" y="34"/>
                      <a:pt x="58" y="23"/>
                    </a:cubicBezTo>
                    <a:cubicBezTo>
                      <a:pt x="58" y="12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9"/>
              <p:cNvSpPr/>
              <p:nvPr/>
            </p:nvSpPr>
            <p:spPr>
              <a:xfrm>
                <a:off x="2469429" y="4341195"/>
                <a:ext cx="42617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42" extrusionOk="0">
                    <a:moveTo>
                      <a:pt x="206" y="0"/>
                    </a:moveTo>
                    <a:cubicBezTo>
                      <a:pt x="46" y="354"/>
                      <a:pt x="0" y="754"/>
                      <a:pt x="91" y="1142"/>
                    </a:cubicBezTo>
                    <a:cubicBezTo>
                      <a:pt x="1324" y="982"/>
                      <a:pt x="1370" y="856"/>
                      <a:pt x="1370" y="856"/>
                    </a:cubicBezTo>
                    <a:cubicBezTo>
                      <a:pt x="1370" y="856"/>
                      <a:pt x="1096" y="423"/>
                      <a:pt x="2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9"/>
              <p:cNvSpPr/>
              <p:nvPr/>
            </p:nvSpPr>
            <p:spPr>
              <a:xfrm>
                <a:off x="2355107" y="4326979"/>
                <a:ext cx="120728" cy="53660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725" extrusionOk="0">
                    <a:moveTo>
                      <a:pt x="2682" y="1"/>
                    </a:moveTo>
                    <a:cubicBezTo>
                      <a:pt x="2682" y="1"/>
                      <a:pt x="2005" y="387"/>
                      <a:pt x="1199" y="387"/>
                    </a:cubicBezTo>
                    <a:cubicBezTo>
                      <a:pt x="854" y="387"/>
                      <a:pt x="486" y="317"/>
                      <a:pt x="137" y="115"/>
                    </a:cubicBezTo>
                    <a:cubicBezTo>
                      <a:pt x="46" y="469"/>
                      <a:pt x="0" y="834"/>
                      <a:pt x="12" y="1199"/>
                    </a:cubicBezTo>
                    <a:cubicBezTo>
                      <a:pt x="12" y="1199"/>
                      <a:pt x="91" y="1725"/>
                      <a:pt x="1744" y="1725"/>
                    </a:cubicBezTo>
                    <a:cubicBezTo>
                      <a:pt x="1978" y="1725"/>
                      <a:pt x="2244" y="1714"/>
                      <a:pt x="2545" y="1690"/>
                    </a:cubicBezTo>
                    <a:cubicBezTo>
                      <a:pt x="3047" y="1656"/>
                      <a:pt x="3435" y="1621"/>
                      <a:pt x="3766" y="1587"/>
                    </a:cubicBezTo>
                    <a:cubicBezTo>
                      <a:pt x="3687" y="1199"/>
                      <a:pt x="3721" y="811"/>
                      <a:pt x="3881" y="457"/>
                    </a:cubicBezTo>
                    <a:cubicBezTo>
                      <a:pt x="3493" y="275"/>
                      <a:pt x="3093" y="115"/>
                      <a:pt x="2682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9"/>
              <p:cNvSpPr/>
              <p:nvPr/>
            </p:nvSpPr>
            <p:spPr>
              <a:xfrm>
                <a:off x="2355450" y="4364277"/>
                <a:ext cx="157653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6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" y="137"/>
                      <a:pt x="24" y="274"/>
                      <a:pt x="46" y="411"/>
                    </a:cubicBezTo>
                    <a:cubicBezTo>
                      <a:pt x="46" y="411"/>
                      <a:pt x="754" y="662"/>
                      <a:pt x="2660" y="662"/>
                    </a:cubicBezTo>
                    <a:cubicBezTo>
                      <a:pt x="4794" y="662"/>
                      <a:pt x="5068" y="377"/>
                      <a:pt x="5068" y="377"/>
                    </a:cubicBezTo>
                    <a:cubicBezTo>
                      <a:pt x="5068" y="286"/>
                      <a:pt x="5056" y="194"/>
                      <a:pt x="5034" y="114"/>
                    </a:cubicBezTo>
                    <a:cubicBezTo>
                      <a:pt x="4281" y="269"/>
                      <a:pt x="3518" y="347"/>
                      <a:pt x="2755" y="347"/>
                    </a:cubicBezTo>
                    <a:cubicBezTo>
                      <a:pt x="1828" y="347"/>
                      <a:pt x="902" y="232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9"/>
              <p:cNvSpPr/>
              <p:nvPr/>
            </p:nvSpPr>
            <p:spPr>
              <a:xfrm>
                <a:off x="2447405" y="4333231"/>
                <a:ext cx="13532" cy="2644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850" extrusionOk="0">
                    <a:moveTo>
                      <a:pt x="401" y="1"/>
                    </a:moveTo>
                    <a:cubicBezTo>
                      <a:pt x="396" y="1"/>
                      <a:pt x="392" y="2"/>
                      <a:pt x="389" y="5"/>
                    </a:cubicBezTo>
                    <a:cubicBezTo>
                      <a:pt x="138" y="199"/>
                      <a:pt x="1" y="507"/>
                      <a:pt x="46" y="816"/>
                    </a:cubicBezTo>
                    <a:cubicBezTo>
                      <a:pt x="46" y="838"/>
                      <a:pt x="58" y="850"/>
                      <a:pt x="69" y="850"/>
                    </a:cubicBezTo>
                    <a:lnTo>
                      <a:pt x="80" y="850"/>
                    </a:lnTo>
                    <a:cubicBezTo>
                      <a:pt x="92" y="850"/>
                      <a:pt x="103" y="827"/>
                      <a:pt x="103" y="816"/>
                    </a:cubicBezTo>
                    <a:cubicBezTo>
                      <a:pt x="58" y="519"/>
                      <a:pt x="183" y="234"/>
                      <a:pt x="423" y="62"/>
                    </a:cubicBezTo>
                    <a:cubicBezTo>
                      <a:pt x="434" y="51"/>
                      <a:pt x="434" y="28"/>
                      <a:pt x="434" y="17"/>
                    </a:cubicBezTo>
                    <a:cubicBezTo>
                      <a:pt x="426" y="9"/>
                      <a:pt x="412" y="1"/>
                      <a:pt x="401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9"/>
              <p:cNvSpPr/>
              <p:nvPr/>
            </p:nvSpPr>
            <p:spPr>
              <a:xfrm>
                <a:off x="2435677" y="4328534"/>
                <a:ext cx="12101" cy="2653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853" extrusionOk="0">
                    <a:moveTo>
                      <a:pt x="350" y="0"/>
                    </a:moveTo>
                    <a:cubicBezTo>
                      <a:pt x="343" y="0"/>
                      <a:pt x="337" y="3"/>
                      <a:pt x="332" y="8"/>
                    </a:cubicBezTo>
                    <a:cubicBezTo>
                      <a:pt x="321" y="19"/>
                      <a:pt x="1" y="225"/>
                      <a:pt x="1" y="818"/>
                    </a:cubicBezTo>
                    <a:cubicBezTo>
                      <a:pt x="1" y="830"/>
                      <a:pt x="12" y="852"/>
                      <a:pt x="35" y="852"/>
                    </a:cubicBezTo>
                    <a:cubicBezTo>
                      <a:pt x="47" y="841"/>
                      <a:pt x="58" y="830"/>
                      <a:pt x="58" y="818"/>
                    </a:cubicBezTo>
                    <a:cubicBezTo>
                      <a:pt x="58" y="270"/>
                      <a:pt x="366" y="54"/>
                      <a:pt x="366" y="54"/>
                    </a:cubicBezTo>
                    <a:cubicBezTo>
                      <a:pt x="378" y="54"/>
                      <a:pt x="389" y="31"/>
                      <a:pt x="378" y="19"/>
                    </a:cubicBezTo>
                    <a:cubicBezTo>
                      <a:pt x="371" y="6"/>
                      <a:pt x="360" y="0"/>
                      <a:pt x="350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9"/>
              <p:cNvSpPr/>
              <p:nvPr/>
            </p:nvSpPr>
            <p:spPr>
              <a:xfrm>
                <a:off x="2434620" y="4313136"/>
                <a:ext cx="13874" cy="22771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2" extrusionOk="0">
                    <a:moveTo>
                      <a:pt x="211" y="65"/>
                    </a:moveTo>
                    <a:cubicBezTo>
                      <a:pt x="217" y="65"/>
                      <a:pt x="223" y="66"/>
                      <a:pt x="229" y="69"/>
                    </a:cubicBezTo>
                    <a:cubicBezTo>
                      <a:pt x="233" y="67"/>
                      <a:pt x="237" y="66"/>
                      <a:pt x="242" y="66"/>
                    </a:cubicBezTo>
                    <a:cubicBezTo>
                      <a:pt x="260" y="66"/>
                      <a:pt x="279" y="85"/>
                      <a:pt x="297" y="104"/>
                    </a:cubicBezTo>
                    <a:cubicBezTo>
                      <a:pt x="355" y="195"/>
                      <a:pt x="286" y="457"/>
                      <a:pt x="229" y="617"/>
                    </a:cubicBezTo>
                    <a:cubicBezTo>
                      <a:pt x="172" y="457"/>
                      <a:pt x="103" y="183"/>
                      <a:pt x="172" y="92"/>
                    </a:cubicBezTo>
                    <a:cubicBezTo>
                      <a:pt x="180" y="75"/>
                      <a:pt x="195" y="65"/>
                      <a:pt x="211" y="65"/>
                    </a:cubicBezTo>
                    <a:close/>
                    <a:moveTo>
                      <a:pt x="229" y="1"/>
                    </a:moveTo>
                    <a:cubicBezTo>
                      <a:pt x="183" y="1"/>
                      <a:pt x="138" y="24"/>
                      <a:pt x="115" y="58"/>
                    </a:cubicBezTo>
                    <a:cubicBezTo>
                      <a:pt x="1" y="206"/>
                      <a:pt x="172" y="663"/>
                      <a:pt x="195" y="708"/>
                    </a:cubicBezTo>
                    <a:cubicBezTo>
                      <a:pt x="195" y="720"/>
                      <a:pt x="206" y="731"/>
                      <a:pt x="229" y="731"/>
                    </a:cubicBezTo>
                    <a:cubicBezTo>
                      <a:pt x="240" y="731"/>
                      <a:pt x="252" y="720"/>
                      <a:pt x="252" y="708"/>
                    </a:cubicBezTo>
                    <a:cubicBezTo>
                      <a:pt x="275" y="663"/>
                      <a:pt x="446" y="229"/>
                      <a:pt x="343" y="69"/>
                    </a:cubicBezTo>
                    <a:cubicBezTo>
                      <a:pt x="309" y="24"/>
                      <a:pt x="275" y="1"/>
                      <a:pt x="229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9"/>
              <p:cNvSpPr/>
              <p:nvPr/>
            </p:nvSpPr>
            <p:spPr>
              <a:xfrm>
                <a:off x="2422550" y="4322717"/>
                <a:ext cx="19909" cy="1353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35" extrusionOk="0">
                    <a:moveTo>
                      <a:pt x="149" y="69"/>
                    </a:moveTo>
                    <a:cubicBezTo>
                      <a:pt x="263" y="69"/>
                      <a:pt x="446" y="252"/>
                      <a:pt x="549" y="366"/>
                    </a:cubicBezTo>
                    <a:cubicBezTo>
                      <a:pt x="389" y="343"/>
                      <a:pt x="138" y="298"/>
                      <a:pt x="81" y="195"/>
                    </a:cubicBezTo>
                    <a:cubicBezTo>
                      <a:pt x="69" y="172"/>
                      <a:pt x="69" y="138"/>
                      <a:pt x="81" y="115"/>
                    </a:cubicBezTo>
                    <a:cubicBezTo>
                      <a:pt x="92" y="92"/>
                      <a:pt x="115" y="69"/>
                      <a:pt x="138" y="69"/>
                    </a:cubicBezTo>
                    <a:close/>
                    <a:moveTo>
                      <a:pt x="138" y="1"/>
                    </a:moveTo>
                    <a:cubicBezTo>
                      <a:pt x="92" y="12"/>
                      <a:pt x="46" y="35"/>
                      <a:pt x="24" y="81"/>
                    </a:cubicBezTo>
                    <a:cubicBezTo>
                      <a:pt x="1" y="127"/>
                      <a:pt x="1" y="184"/>
                      <a:pt x="24" y="229"/>
                    </a:cubicBezTo>
                    <a:cubicBezTo>
                      <a:pt x="115" y="389"/>
                      <a:pt x="560" y="435"/>
                      <a:pt x="617" y="435"/>
                    </a:cubicBezTo>
                    <a:cubicBezTo>
                      <a:pt x="617" y="435"/>
                      <a:pt x="628" y="423"/>
                      <a:pt x="640" y="412"/>
                    </a:cubicBezTo>
                    <a:cubicBezTo>
                      <a:pt x="640" y="400"/>
                      <a:pt x="640" y="389"/>
                      <a:pt x="640" y="378"/>
                    </a:cubicBezTo>
                    <a:cubicBezTo>
                      <a:pt x="606" y="343"/>
                      <a:pt x="332" y="1"/>
                      <a:pt x="149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9"/>
              <p:cNvSpPr/>
              <p:nvPr/>
            </p:nvSpPr>
            <p:spPr>
              <a:xfrm>
                <a:off x="2475713" y="3368111"/>
                <a:ext cx="101659" cy="142068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4567" extrusionOk="0">
                    <a:moveTo>
                      <a:pt x="985" y="1"/>
                    </a:moveTo>
                    <a:lnTo>
                      <a:pt x="780" y="195"/>
                    </a:lnTo>
                    <a:cubicBezTo>
                      <a:pt x="1" y="973"/>
                      <a:pt x="1053" y="4566"/>
                      <a:pt x="1986" y="4566"/>
                    </a:cubicBezTo>
                    <a:cubicBezTo>
                      <a:pt x="2092" y="4566"/>
                      <a:pt x="2197" y="4520"/>
                      <a:pt x="2297" y="4417"/>
                    </a:cubicBezTo>
                    <a:cubicBezTo>
                      <a:pt x="3267" y="3424"/>
                      <a:pt x="985" y="1"/>
                      <a:pt x="985" y="1"/>
                    </a:cubicBezTo>
                    <a:close/>
                  </a:path>
                </a:pathLst>
              </a:custGeom>
              <a:solidFill>
                <a:srgbClr val="2C6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9"/>
              <p:cNvSpPr/>
              <p:nvPr/>
            </p:nvSpPr>
            <p:spPr>
              <a:xfrm>
                <a:off x="2082819" y="3067609"/>
                <a:ext cx="594309" cy="874027"/>
              </a:xfrm>
              <a:custGeom>
                <a:avLst/>
                <a:gdLst/>
                <a:ahLst/>
                <a:cxnLst/>
                <a:rect l="l" t="t" r="r" b="b"/>
                <a:pathLst>
                  <a:path w="19105" h="28097" extrusionOk="0">
                    <a:moveTo>
                      <a:pt x="17721" y="0"/>
                    </a:moveTo>
                    <a:cubicBezTo>
                      <a:pt x="17382" y="0"/>
                      <a:pt x="17392" y="1535"/>
                      <a:pt x="17392" y="1535"/>
                    </a:cubicBezTo>
                    <a:cubicBezTo>
                      <a:pt x="17392" y="1535"/>
                      <a:pt x="17221" y="211"/>
                      <a:pt x="16925" y="211"/>
                    </a:cubicBezTo>
                    <a:cubicBezTo>
                      <a:pt x="16628" y="211"/>
                      <a:pt x="16890" y="1923"/>
                      <a:pt x="16890" y="1923"/>
                    </a:cubicBezTo>
                    <a:cubicBezTo>
                      <a:pt x="16890" y="1923"/>
                      <a:pt x="16658" y="1450"/>
                      <a:pt x="16467" y="1450"/>
                    </a:cubicBezTo>
                    <a:cubicBezTo>
                      <a:pt x="16427" y="1450"/>
                      <a:pt x="16388" y="1472"/>
                      <a:pt x="16354" y="1524"/>
                    </a:cubicBezTo>
                    <a:cubicBezTo>
                      <a:pt x="16160" y="1821"/>
                      <a:pt x="16788" y="2996"/>
                      <a:pt x="16788" y="2996"/>
                    </a:cubicBezTo>
                    <a:cubicBezTo>
                      <a:pt x="16788" y="2996"/>
                      <a:pt x="16251" y="5507"/>
                      <a:pt x="15475" y="7139"/>
                    </a:cubicBezTo>
                    <a:cubicBezTo>
                      <a:pt x="13432" y="11418"/>
                      <a:pt x="9507" y="11509"/>
                      <a:pt x="9507" y="11509"/>
                    </a:cubicBezTo>
                    <a:lnTo>
                      <a:pt x="9404" y="10060"/>
                    </a:lnTo>
                    <a:lnTo>
                      <a:pt x="6631" y="9980"/>
                    </a:lnTo>
                    <a:lnTo>
                      <a:pt x="6688" y="11567"/>
                    </a:lnTo>
                    <a:lnTo>
                      <a:pt x="5490" y="11703"/>
                    </a:lnTo>
                    <a:cubicBezTo>
                      <a:pt x="5490" y="11703"/>
                      <a:pt x="3949" y="12057"/>
                      <a:pt x="3230" y="12810"/>
                    </a:cubicBezTo>
                    <a:cubicBezTo>
                      <a:pt x="2716" y="13347"/>
                      <a:pt x="1724" y="14568"/>
                      <a:pt x="856" y="18551"/>
                    </a:cubicBezTo>
                    <a:cubicBezTo>
                      <a:pt x="251" y="21278"/>
                      <a:pt x="457" y="25158"/>
                      <a:pt x="457" y="25158"/>
                    </a:cubicBezTo>
                    <a:cubicBezTo>
                      <a:pt x="286" y="25889"/>
                      <a:pt x="0" y="27475"/>
                      <a:pt x="240" y="27555"/>
                    </a:cubicBezTo>
                    <a:cubicBezTo>
                      <a:pt x="250" y="27559"/>
                      <a:pt x="260" y="27560"/>
                      <a:pt x="271" y="27560"/>
                    </a:cubicBezTo>
                    <a:cubicBezTo>
                      <a:pt x="514" y="27560"/>
                      <a:pt x="788" y="26562"/>
                      <a:pt x="788" y="26562"/>
                    </a:cubicBezTo>
                    <a:lnTo>
                      <a:pt x="788" y="26562"/>
                    </a:lnTo>
                    <a:cubicBezTo>
                      <a:pt x="788" y="26562"/>
                      <a:pt x="525" y="27886"/>
                      <a:pt x="765" y="27954"/>
                    </a:cubicBezTo>
                    <a:cubicBezTo>
                      <a:pt x="770" y="27956"/>
                      <a:pt x="775" y="27956"/>
                      <a:pt x="780" y="27956"/>
                    </a:cubicBezTo>
                    <a:cubicBezTo>
                      <a:pt x="1024" y="27956"/>
                      <a:pt x="1221" y="26619"/>
                      <a:pt x="1221" y="26619"/>
                    </a:cubicBezTo>
                    <a:lnTo>
                      <a:pt x="1221" y="26619"/>
                    </a:lnTo>
                    <a:cubicBezTo>
                      <a:pt x="1221" y="26619"/>
                      <a:pt x="1107" y="28023"/>
                      <a:pt x="1335" y="28091"/>
                    </a:cubicBezTo>
                    <a:cubicBezTo>
                      <a:pt x="1348" y="28095"/>
                      <a:pt x="1361" y="28097"/>
                      <a:pt x="1373" y="28097"/>
                    </a:cubicBezTo>
                    <a:cubicBezTo>
                      <a:pt x="1720" y="28097"/>
                      <a:pt x="1678" y="26551"/>
                      <a:pt x="1678" y="26551"/>
                    </a:cubicBezTo>
                    <a:lnTo>
                      <a:pt x="1678" y="26551"/>
                    </a:lnTo>
                    <a:cubicBezTo>
                      <a:pt x="1678" y="26551"/>
                      <a:pt x="1870" y="27863"/>
                      <a:pt x="2165" y="27863"/>
                    </a:cubicBezTo>
                    <a:cubicBezTo>
                      <a:pt x="2166" y="27863"/>
                      <a:pt x="2167" y="27863"/>
                      <a:pt x="2169" y="27863"/>
                    </a:cubicBezTo>
                    <a:cubicBezTo>
                      <a:pt x="2454" y="27863"/>
                      <a:pt x="2180" y="26163"/>
                      <a:pt x="2180" y="26163"/>
                    </a:cubicBezTo>
                    <a:lnTo>
                      <a:pt x="2180" y="26163"/>
                    </a:lnTo>
                    <a:cubicBezTo>
                      <a:pt x="2180" y="26163"/>
                      <a:pt x="2417" y="26629"/>
                      <a:pt x="2603" y="26629"/>
                    </a:cubicBezTo>
                    <a:cubicBezTo>
                      <a:pt x="2645" y="26629"/>
                      <a:pt x="2683" y="26607"/>
                      <a:pt x="2716" y="26551"/>
                    </a:cubicBezTo>
                    <a:cubicBezTo>
                      <a:pt x="2910" y="26254"/>
                      <a:pt x="2248" y="25090"/>
                      <a:pt x="2248" y="25090"/>
                    </a:cubicBezTo>
                    <a:cubicBezTo>
                      <a:pt x="2248" y="25090"/>
                      <a:pt x="2579" y="21769"/>
                      <a:pt x="2796" y="20833"/>
                    </a:cubicBezTo>
                    <a:cubicBezTo>
                      <a:pt x="3002" y="19897"/>
                      <a:pt x="4006" y="17033"/>
                      <a:pt x="4006" y="17033"/>
                    </a:cubicBezTo>
                    <a:lnTo>
                      <a:pt x="4006" y="17033"/>
                    </a:lnTo>
                    <a:lnTo>
                      <a:pt x="3812" y="23287"/>
                    </a:lnTo>
                    <a:cubicBezTo>
                      <a:pt x="5715" y="24056"/>
                      <a:pt x="7323" y="24300"/>
                      <a:pt x="8595" y="24300"/>
                    </a:cubicBezTo>
                    <a:cubicBezTo>
                      <a:pt x="10795" y="24300"/>
                      <a:pt x="11994" y="23572"/>
                      <a:pt x="11994" y="23572"/>
                    </a:cubicBezTo>
                    <a:lnTo>
                      <a:pt x="12017" y="15184"/>
                    </a:lnTo>
                    <a:cubicBezTo>
                      <a:pt x="19104" y="12468"/>
                      <a:pt x="18591" y="3007"/>
                      <a:pt x="18591" y="3007"/>
                    </a:cubicBezTo>
                    <a:cubicBezTo>
                      <a:pt x="18796" y="2460"/>
                      <a:pt x="19093" y="645"/>
                      <a:pt x="18842" y="554"/>
                    </a:cubicBezTo>
                    <a:cubicBezTo>
                      <a:pt x="18832" y="550"/>
                      <a:pt x="18822" y="548"/>
                      <a:pt x="18812" y="548"/>
                    </a:cubicBezTo>
                    <a:cubicBezTo>
                      <a:pt x="18578" y="548"/>
                      <a:pt x="18294" y="1547"/>
                      <a:pt x="18294" y="1547"/>
                    </a:cubicBezTo>
                    <a:cubicBezTo>
                      <a:pt x="18294" y="1547"/>
                      <a:pt x="18579" y="223"/>
                      <a:pt x="18328" y="154"/>
                    </a:cubicBezTo>
                    <a:cubicBezTo>
                      <a:pt x="18322" y="153"/>
                      <a:pt x="18316" y="152"/>
                      <a:pt x="18310" y="152"/>
                    </a:cubicBezTo>
                    <a:cubicBezTo>
                      <a:pt x="18066" y="152"/>
                      <a:pt x="17849" y="1478"/>
                      <a:pt x="17849" y="1478"/>
                    </a:cubicBezTo>
                    <a:cubicBezTo>
                      <a:pt x="17849" y="1478"/>
                      <a:pt x="17986" y="74"/>
                      <a:pt x="17758" y="6"/>
                    </a:cubicBezTo>
                    <a:cubicBezTo>
                      <a:pt x="17745" y="2"/>
                      <a:pt x="17733" y="0"/>
                      <a:pt x="17721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9"/>
              <p:cNvSpPr/>
              <p:nvPr/>
            </p:nvSpPr>
            <p:spPr>
              <a:xfrm>
                <a:off x="2226258" y="3344656"/>
                <a:ext cx="208980" cy="58762"/>
              </a:xfrm>
              <a:custGeom>
                <a:avLst/>
                <a:gdLst/>
                <a:ahLst/>
                <a:cxnLst/>
                <a:rect l="l" t="t" r="r" b="b"/>
                <a:pathLst>
                  <a:path w="6718" h="1889" extrusionOk="0">
                    <a:moveTo>
                      <a:pt x="3629" y="0"/>
                    </a:moveTo>
                    <a:cubicBezTo>
                      <a:pt x="3573" y="0"/>
                      <a:pt x="3516" y="1"/>
                      <a:pt x="3458" y="1"/>
                    </a:cubicBezTo>
                    <a:cubicBezTo>
                      <a:pt x="354" y="59"/>
                      <a:pt x="354" y="926"/>
                      <a:pt x="125" y="1337"/>
                    </a:cubicBezTo>
                    <a:cubicBezTo>
                      <a:pt x="1" y="1573"/>
                      <a:pt x="1498" y="1888"/>
                      <a:pt x="3172" y="1888"/>
                    </a:cubicBezTo>
                    <a:cubicBezTo>
                      <a:pt x="4411" y="1888"/>
                      <a:pt x="5747" y="1716"/>
                      <a:pt x="6596" y="1211"/>
                    </a:cubicBezTo>
                    <a:cubicBezTo>
                      <a:pt x="6596" y="1211"/>
                      <a:pt x="6717" y="0"/>
                      <a:pt x="3629" y="0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9"/>
              <p:cNvSpPr/>
              <p:nvPr/>
            </p:nvSpPr>
            <p:spPr>
              <a:xfrm>
                <a:off x="2288723" y="3374146"/>
                <a:ext cx="90212" cy="42804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376" extrusionOk="0">
                    <a:moveTo>
                      <a:pt x="2899" y="1"/>
                    </a:moveTo>
                    <a:lnTo>
                      <a:pt x="2899" y="1"/>
                    </a:lnTo>
                    <a:cubicBezTo>
                      <a:pt x="2297" y="160"/>
                      <a:pt x="1682" y="241"/>
                      <a:pt x="1064" y="241"/>
                    </a:cubicBezTo>
                    <a:cubicBezTo>
                      <a:pt x="710" y="241"/>
                      <a:pt x="354" y="215"/>
                      <a:pt x="0" y="160"/>
                    </a:cubicBezTo>
                    <a:lnTo>
                      <a:pt x="0" y="160"/>
                    </a:lnTo>
                    <a:lnTo>
                      <a:pt x="46" y="1085"/>
                    </a:lnTo>
                    <a:cubicBezTo>
                      <a:pt x="793" y="1278"/>
                      <a:pt x="1554" y="1375"/>
                      <a:pt x="2318" y="1375"/>
                    </a:cubicBezTo>
                    <a:cubicBezTo>
                      <a:pt x="2500" y="1375"/>
                      <a:pt x="2683" y="1370"/>
                      <a:pt x="2865" y="1359"/>
                    </a:cubicBez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9"/>
              <p:cNvSpPr/>
              <p:nvPr/>
            </p:nvSpPr>
            <p:spPr>
              <a:xfrm>
                <a:off x="2286576" y="3346802"/>
                <a:ext cx="93043" cy="34872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1121" extrusionOk="0">
                    <a:moveTo>
                      <a:pt x="1" y="1"/>
                    </a:moveTo>
                    <a:lnTo>
                      <a:pt x="69" y="1039"/>
                    </a:lnTo>
                    <a:cubicBezTo>
                      <a:pt x="423" y="1094"/>
                      <a:pt x="779" y="1120"/>
                      <a:pt x="1133" y="1120"/>
                    </a:cubicBezTo>
                    <a:cubicBezTo>
                      <a:pt x="1751" y="1120"/>
                      <a:pt x="2366" y="1039"/>
                      <a:pt x="2968" y="880"/>
                    </a:cubicBezTo>
                    <a:lnTo>
                      <a:pt x="2991" y="1"/>
                    </a:ln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9"/>
              <p:cNvSpPr/>
              <p:nvPr/>
            </p:nvSpPr>
            <p:spPr>
              <a:xfrm>
                <a:off x="2176298" y="3743054"/>
                <a:ext cx="304760" cy="84923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2730" extrusionOk="0">
                    <a:moveTo>
                      <a:pt x="7104" y="1"/>
                    </a:moveTo>
                    <a:cubicBezTo>
                      <a:pt x="4277" y="1"/>
                      <a:pt x="0" y="88"/>
                      <a:pt x="31" y="615"/>
                    </a:cubicBezTo>
                    <a:cubicBezTo>
                      <a:pt x="77" y="1403"/>
                      <a:pt x="65" y="1631"/>
                      <a:pt x="65" y="1631"/>
                    </a:cubicBezTo>
                    <a:cubicBezTo>
                      <a:pt x="1773" y="2455"/>
                      <a:pt x="3477" y="2730"/>
                      <a:pt x="4967" y="2730"/>
                    </a:cubicBezTo>
                    <a:cubicBezTo>
                      <a:pt x="7690" y="2730"/>
                      <a:pt x="9702" y="1812"/>
                      <a:pt x="9731" y="1642"/>
                    </a:cubicBezTo>
                    <a:cubicBezTo>
                      <a:pt x="9797" y="1184"/>
                      <a:pt x="9632" y="14"/>
                      <a:pt x="9548" y="14"/>
                    </a:cubicBezTo>
                    <a:cubicBezTo>
                      <a:pt x="9544" y="14"/>
                      <a:pt x="9541" y="17"/>
                      <a:pt x="9537" y="22"/>
                    </a:cubicBezTo>
                    <a:cubicBezTo>
                      <a:pt x="9537" y="22"/>
                      <a:pt x="8496" y="1"/>
                      <a:pt x="7104" y="1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9"/>
              <p:cNvSpPr/>
              <p:nvPr/>
            </p:nvSpPr>
            <p:spPr>
              <a:xfrm>
                <a:off x="2156296" y="3379776"/>
                <a:ext cx="335868" cy="429937"/>
              </a:xfrm>
              <a:custGeom>
                <a:avLst/>
                <a:gdLst/>
                <a:ahLst/>
                <a:cxnLst/>
                <a:rect l="l" t="t" r="r" b="b"/>
                <a:pathLst>
                  <a:path w="10797" h="13821" extrusionOk="0">
                    <a:moveTo>
                      <a:pt x="7499" y="1"/>
                    </a:moveTo>
                    <a:cubicBezTo>
                      <a:pt x="7420" y="1"/>
                      <a:pt x="7373" y="2"/>
                      <a:pt x="7373" y="2"/>
                    </a:cubicBezTo>
                    <a:cubicBezTo>
                      <a:pt x="7373" y="2"/>
                      <a:pt x="6175" y="1178"/>
                      <a:pt x="5615" y="1269"/>
                    </a:cubicBezTo>
                    <a:cubicBezTo>
                      <a:pt x="5604" y="1271"/>
                      <a:pt x="5592" y="1272"/>
                      <a:pt x="5580" y="1272"/>
                    </a:cubicBezTo>
                    <a:cubicBezTo>
                      <a:pt x="5120" y="1272"/>
                      <a:pt x="3789" y="71"/>
                      <a:pt x="3789" y="71"/>
                    </a:cubicBezTo>
                    <a:lnTo>
                      <a:pt x="2397" y="231"/>
                    </a:lnTo>
                    <a:cubicBezTo>
                      <a:pt x="1975" y="1018"/>
                      <a:pt x="1039" y="4704"/>
                      <a:pt x="1039" y="4704"/>
                    </a:cubicBezTo>
                    <a:cubicBezTo>
                      <a:pt x="1039" y="4704"/>
                      <a:pt x="423" y="7375"/>
                      <a:pt x="206" y="9075"/>
                    </a:cubicBezTo>
                    <a:cubicBezTo>
                      <a:pt x="1" y="10775"/>
                      <a:pt x="195" y="12453"/>
                      <a:pt x="583" y="12647"/>
                    </a:cubicBezTo>
                    <a:cubicBezTo>
                      <a:pt x="2391" y="13525"/>
                      <a:pt x="4029" y="13821"/>
                      <a:pt x="5416" y="13821"/>
                    </a:cubicBezTo>
                    <a:cubicBezTo>
                      <a:pt x="8284" y="13821"/>
                      <a:pt x="10078" y="12556"/>
                      <a:pt x="10078" y="12556"/>
                    </a:cubicBezTo>
                    <a:cubicBezTo>
                      <a:pt x="10078" y="12556"/>
                      <a:pt x="10797" y="12396"/>
                      <a:pt x="10785" y="10376"/>
                    </a:cubicBezTo>
                    <a:cubicBezTo>
                      <a:pt x="10762" y="9132"/>
                      <a:pt x="10545" y="6245"/>
                      <a:pt x="10545" y="6245"/>
                    </a:cubicBezTo>
                    <a:cubicBezTo>
                      <a:pt x="10545" y="6245"/>
                      <a:pt x="9279" y="504"/>
                      <a:pt x="9176" y="379"/>
                    </a:cubicBezTo>
                    <a:cubicBezTo>
                      <a:pt x="8913" y="32"/>
                      <a:pt x="7864" y="1"/>
                      <a:pt x="7499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9"/>
              <p:cNvSpPr/>
              <p:nvPr/>
            </p:nvSpPr>
            <p:spPr>
              <a:xfrm>
                <a:off x="2588698" y="3164293"/>
                <a:ext cx="85235" cy="43862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410" extrusionOk="0">
                    <a:moveTo>
                      <a:pt x="371" y="1"/>
                    </a:moveTo>
                    <a:cubicBezTo>
                      <a:pt x="270" y="1"/>
                      <a:pt x="199" y="8"/>
                      <a:pt x="172" y="25"/>
                    </a:cubicBezTo>
                    <a:cubicBezTo>
                      <a:pt x="1" y="139"/>
                      <a:pt x="1" y="881"/>
                      <a:pt x="1" y="881"/>
                    </a:cubicBezTo>
                    <a:cubicBezTo>
                      <a:pt x="1" y="881"/>
                      <a:pt x="1790" y="1409"/>
                      <a:pt x="2341" y="1409"/>
                    </a:cubicBezTo>
                    <a:cubicBezTo>
                      <a:pt x="2442" y="1409"/>
                      <a:pt x="2502" y="1391"/>
                      <a:pt x="2500" y="1349"/>
                    </a:cubicBezTo>
                    <a:cubicBezTo>
                      <a:pt x="2489" y="1063"/>
                      <a:pt x="2740" y="687"/>
                      <a:pt x="2660" y="481"/>
                    </a:cubicBezTo>
                    <a:cubicBezTo>
                      <a:pt x="2582" y="258"/>
                      <a:pt x="960" y="1"/>
                      <a:pt x="371" y="1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9"/>
              <p:cNvSpPr/>
              <p:nvPr/>
            </p:nvSpPr>
            <p:spPr>
              <a:xfrm>
                <a:off x="2427185" y="3191978"/>
                <a:ext cx="260245" cy="382062"/>
              </a:xfrm>
              <a:custGeom>
                <a:avLst/>
                <a:gdLst/>
                <a:ahLst/>
                <a:cxnLst/>
                <a:rect l="l" t="t" r="r" b="b"/>
                <a:pathLst>
                  <a:path w="8366" h="12282" extrusionOk="0">
                    <a:moveTo>
                      <a:pt x="5354" y="0"/>
                    </a:moveTo>
                    <a:cubicBezTo>
                      <a:pt x="5252" y="0"/>
                      <a:pt x="5193" y="2"/>
                      <a:pt x="5193" y="2"/>
                    </a:cubicBezTo>
                    <a:cubicBezTo>
                      <a:pt x="3401" y="5755"/>
                      <a:pt x="911" y="6190"/>
                      <a:pt x="198" y="6190"/>
                    </a:cubicBezTo>
                    <a:cubicBezTo>
                      <a:pt x="71" y="6190"/>
                      <a:pt x="0" y="6176"/>
                      <a:pt x="0" y="6176"/>
                    </a:cubicBezTo>
                    <a:lnTo>
                      <a:pt x="0" y="6176"/>
                    </a:lnTo>
                    <a:lnTo>
                      <a:pt x="1837" y="12282"/>
                    </a:lnTo>
                    <a:cubicBezTo>
                      <a:pt x="1837" y="12282"/>
                      <a:pt x="3492" y="11517"/>
                      <a:pt x="5775" y="8413"/>
                    </a:cubicBezTo>
                    <a:cubicBezTo>
                      <a:pt x="6984" y="6770"/>
                      <a:pt x="8365" y="949"/>
                      <a:pt x="7692" y="459"/>
                    </a:cubicBezTo>
                    <a:cubicBezTo>
                      <a:pt x="7122" y="39"/>
                      <a:pt x="5812" y="0"/>
                      <a:pt x="5354" y="0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9"/>
              <p:cNvSpPr/>
              <p:nvPr/>
            </p:nvSpPr>
            <p:spPr>
              <a:xfrm>
                <a:off x="2079957" y="3796248"/>
                <a:ext cx="84177" cy="48870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1571" extrusionOk="0">
                    <a:moveTo>
                      <a:pt x="2626" y="1"/>
                    </a:moveTo>
                    <a:lnTo>
                      <a:pt x="2626" y="1"/>
                    </a:lnTo>
                    <a:cubicBezTo>
                      <a:pt x="2626" y="1"/>
                      <a:pt x="24" y="332"/>
                      <a:pt x="104" y="606"/>
                    </a:cubicBezTo>
                    <a:cubicBezTo>
                      <a:pt x="172" y="868"/>
                      <a:pt x="1" y="1302"/>
                      <a:pt x="126" y="1484"/>
                    </a:cubicBezTo>
                    <a:cubicBezTo>
                      <a:pt x="162" y="1546"/>
                      <a:pt x="329" y="1571"/>
                      <a:pt x="561" y="1571"/>
                    </a:cubicBezTo>
                    <a:cubicBezTo>
                      <a:pt x="1233" y="1571"/>
                      <a:pt x="2447" y="1363"/>
                      <a:pt x="2557" y="1245"/>
                    </a:cubicBezTo>
                    <a:cubicBezTo>
                      <a:pt x="2706" y="1096"/>
                      <a:pt x="2626" y="1"/>
                      <a:pt x="2626" y="1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9"/>
              <p:cNvSpPr/>
              <p:nvPr/>
            </p:nvSpPr>
            <p:spPr>
              <a:xfrm>
                <a:off x="2068976" y="3387273"/>
                <a:ext cx="161915" cy="435287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13993" extrusionOk="0">
                    <a:moveTo>
                      <a:pt x="5204" y="1"/>
                    </a:moveTo>
                    <a:lnTo>
                      <a:pt x="5204" y="1"/>
                    </a:lnTo>
                    <a:cubicBezTo>
                      <a:pt x="4109" y="583"/>
                      <a:pt x="3184" y="1462"/>
                      <a:pt x="2557" y="2534"/>
                    </a:cubicBezTo>
                    <a:cubicBezTo>
                      <a:pt x="1404" y="4486"/>
                      <a:pt x="799" y="6928"/>
                      <a:pt x="422" y="9815"/>
                    </a:cubicBezTo>
                    <a:cubicBezTo>
                      <a:pt x="0" y="13068"/>
                      <a:pt x="365" y="13912"/>
                      <a:pt x="1004" y="13992"/>
                    </a:cubicBezTo>
                    <a:cubicBezTo>
                      <a:pt x="1004" y="13992"/>
                      <a:pt x="1020" y="13992"/>
                      <a:pt x="1049" y="13992"/>
                    </a:cubicBezTo>
                    <a:cubicBezTo>
                      <a:pt x="1310" y="13992"/>
                      <a:pt x="2630" y="13974"/>
                      <a:pt x="2979" y="13604"/>
                    </a:cubicBezTo>
                    <a:cubicBezTo>
                      <a:pt x="3367" y="13193"/>
                      <a:pt x="3116" y="12372"/>
                      <a:pt x="3218" y="11037"/>
                    </a:cubicBezTo>
                    <a:cubicBezTo>
                      <a:pt x="3333" y="9701"/>
                      <a:pt x="3047" y="8902"/>
                      <a:pt x="3047" y="8902"/>
                    </a:cubicBezTo>
                    <a:lnTo>
                      <a:pt x="4348" y="3139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9"/>
              <p:cNvSpPr/>
              <p:nvPr/>
            </p:nvSpPr>
            <p:spPr>
              <a:xfrm>
                <a:off x="2203518" y="3631905"/>
                <a:ext cx="213024" cy="121786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3915" extrusionOk="0">
                    <a:moveTo>
                      <a:pt x="2333" y="0"/>
                    </a:moveTo>
                    <a:cubicBezTo>
                      <a:pt x="1547" y="0"/>
                      <a:pt x="948" y="11"/>
                      <a:pt x="948" y="11"/>
                    </a:cubicBezTo>
                    <a:cubicBezTo>
                      <a:pt x="902" y="1392"/>
                      <a:pt x="46" y="1826"/>
                      <a:pt x="46" y="1826"/>
                    </a:cubicBezTo>
                    <a:lnTo>
                      <a:pt x="0" y="3230"/>
                    </a:lnTo>
                    <a:cubicBezTo>
                      <a:pt x="1344" y="3749"/>
                      <a:pt x="2616" y="3915"/>
                      <a:pt x="3690" y="3915"/>
                    </a:cubicBezTo>
                    <a:cubicBezTo>
                      <a:pt x="5564" y="3915"/>
                      <a:pt x="6836" y="3412"/>
                      <a:pt x="6836" y="3412"/>
                    </a:cubicBezTo>
                    <a:cubicBezTo>
                      <a:pt x="6825" y="3207"/>
                      <a:pt x="6848" y="2054"/>
                      <a:pt x="6848" y="2054"/>
                    </a:cubicBezTo>
                    <a:cubicBezTo>
                      <a:pt x="5878" y="1472"/>
                      <a:pt x="5752" y="148"/>
                      <a:pt x="5752" y="148"/>
                    </a:cubicBezTo>
                    <a:cubicBezTo>
                      <a:pt x="5115" y="25"/>
                      <a:pt x="3513" y="0"/>
                      <a:pt x="2333" y="0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9"/>
              <p:cNvSpPr/>
              <p:nvPr/>
            </p:nvSpPr>
            <p:spPr>
              <a:xfrm>
                <a:off x="2069691" y="3386216"/>
                <a:ext cx="226152" cy="469817"/>
              </a:xfrm>
              <a:custGeom>
                <a:avLst/>
                <a:gdLst/>
                <a:ahLst/>
                <a:cxnLst/>
                <a:rect l="l" t="t" r="r" b="b"/>
                <a:pathLst>
                  <a:path w="7270" h="15103" extrusionOk="0">
                    <a:moveTo>
                      <a:pt x="5158" y="1"/>
                    </a:moveTo>
                    <a:cubicBezTo>
                      <a:pt x="5158" y="1"/>
                      <a:pt x="0" y="959"/>
                      <a:pt x="11" y="14152"/>
                    </a:cubicBezTo>
                    <a:cubicBezTo>
                      <a:pt x="11" y="14557"/>
                      <a:pt x="760" y="14730"/>
                      <a:pt x="1502" y="14730"/>
                    </a:cubicBezTo>
                    <a:cubicBezTo>
                      <a:pt x="2097" y="14730"/>
                      <a:pt x="2689" y="14619"/>
                      <a:pt x="2887" y="14426"/>
                    </a:cubicBezTo>
                    <a:cubicBezTo>
                      <a:pt x="2887" y="14426"/>
                      <a:pt x="4013" y="15103"/>
                      <a:pt x="5402" y="15103"/>
                    </a:cubicBezTo>
                    <a:cubicBezTo>
                      <a:pt x="5714" y="15103"/>
                      <a:pt x="6039" y="15069"/>
                      <a:pt x="6368" y="14985"/>
                    </a:cubicBezTo>
                    <a:cubicBezTo>
                      <a:pt x="7270" y="14745"/>
                      <a:pt x="6882" y="937"/>
                      <a:pt x="6882" y="937"/>
                    </a:cubicBezTo>
                    <a:lnTo>
                      <a:pt x="51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9"/>
              <p:cNvSpPr/>
              <p:nvPr/>
            </p:nvSpPr>
            <p:spPr>
              <a:xfrm>
                <a:off x="2159500" y="3552021"/>
                <a:ext cx="26659" cy="282954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096" fill="none" extrusionOk="0">
                    <a:moveTo>
                      <a:pt x="0" y="9096"/>
                    </a:moveTo>
                    <a:cubicBezTo>
                      <a:pt x="0" y="9096"/>
                      <a:pt x="423" y="7897"/>
                      <a:pt x="571" y="5809"/>
                    </a:cubicBezTo>
                    <a:cubicBezTo>
                      <a:pt x="708" y="3709"/>
                      <a:pt x="856" y="0"/>
                      <a:pt x="856" y="0"/>
                    </a:cubicBezTo>
                  </a:path>
                </a:pathLst>
              </a:custGeom>
              <a:noFill/>
              <a:ln w="9525" cap="rnd" cmpd="sng">
                <a:solidFill>
                  <a:srgbClr val="1510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9"/>
              <p:cNvSpPr/>
              <p:nvPr/>
            </p:nvSpPr>
            <p:spPr>
              <a:xfrm>
                <a:off x="2385624" y="3382327"/>
                <a:ext cx="142877" cy="45846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4738" extrusionOk="0">
                    <a:moveTo>
                      <a:pt x="1473" y="0"/>
                    </a:moveTo>
                    <a:lnTo>
                      <a:pt x="1" y="708"/>
                    </a:lnTo>
                    <a:cubicBezTo>
                      <a:pt x="1" y="708"/>
                      <a:pt x="263" y="14151"/>
                      <a:pt x="1348" y="14574"/>
                    </a:cubicBezTo>
                    <a:cubicBezTo>
                      <a:pt x="1650" y="14690"/>
                      <a:pt x="1934" y="14738"/>
                      <a:pt x="2194" y="14738"/>
                    </a:cubicBezTo>
                    <a:cubicBezTo>
                      <a:pt x="3418" y="14738"/>
                      <a:pt x="4155" y="13683"/>
                      <a:pt x="4155" y="13683"/>
                    </a:cubicBezTo>
                    <a:cubicBezTo>
                      <a:pt x="4163" y="13691"/>
                      <a:pt x="4172" y="13695"/>
                      <a:pt x="4180" y="13695"/>
                    </a:cubicBezTo>
                    <a:cubicBezTo>
                      <a:pt x="4593" y="13695"/>
                      <a:pt x="4396" y="3302"/>
                      <a:pt x="2728" y="559"/>
                    </a:cubicBezTo>
                    <a:lnTo>
                      <a:pt x="14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2231204" y="3376603"/>
                <a:ext cx="201328" cy="49399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1588" extrusionOk="0">
                    <a:moveTo>
                      <a:pt x="5480" y="0"/>
                    </a:moveTo>
                    <a:cubicBezTo>
                      <a:pt x="5160" y="0"/>
                      <a:pt x="4919" y="36"/>
                      <a:pt x="4919" y="36"/>
                    </a:cubicBezTo>
                    <a:cubicBezTo>
                      <a:pt x="4440" y="675"/>
                      <a:pt x="3196" y="1257"/>
                      <a:pt x="3196" y="1257"/>
                    </a:cubicBezTo>
                    <a:cubicBezTo>
                      <a:pt x="2340" y="1029"/>
                      <a:pt x="1473" y="116"/>
                      <a:pt x="1473" y="116"/>
                    </a:cubicBezTo>
                    <a:cubicBezTo>
                      <a:pt x="1300" y="73"/>
                      <a:pt x="1125" y="51"/>
                      <a:pt x="951" y="51"/>
                    </a:cubicBezTo>
                    <a:cubicBezTo>
                      <a:pt x="619" y="51"/>
                      <a:pt x="293" y="130"/>
                      <a:pt x="1" y="287"/>
                    </a:cubicBezTo>
                    <a:cubicBezTo>
                      <a:pt x="457" y="1223"/>
                      <a:pt x="3264" y="1588"/>
                      <a:pt x="3264" y="1588"/>
                    </a:cubicBezTo>
                    <a:cubicBezTo>
                      <a:pt x="6197" y="1040"/>
                      <a:pt x="6471" y="161"/>
                      <a:pt x="6471" y="161"/>
                    </a:cubicBezTo>
                    <a:cubicBezTo>
                      <a:pt x="6164" y="33"/>
                      <a:pt x="5786" y="0"/>
                      <a:pt x="5480" y="0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9"/>
              <p:cNvSpPr/>
              <p:nvPr/>
            </p:nvSpPr>
            <p:spPr>
              <a:xfrm>
                <a:off x="2268845" y="3361641"/>
                <a:ext cx="129749" cy="55154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1773" extrusionOk="0">
                    <a:moveTo>
                      <a:pt x="4123" y="1"/>
                    </a:moveTo>
                    <a:cubicBezTo>
                      <a:pt x="4114" y="1"/>
                      <a:pt x="4104" y="5"/>
                      <a:pt x="4097" y="15"/>
                    </a:cubicBezTo>
                    <a:cubicBezTo>
                      <a:pt x="4097" y="26"/>
                      <a:pt x="3492" y="1008"/>
                      <a:pt x="1986" y="1704"/>
                    </a:cubicBezTo>
                    <a:cubicBezTo>
                      <a:pt x="1199" y="1453"/>
                      <a:pt x="525" y="928"/>
                      <a:pt x="69" y="243"/>
                    </a:cubicBezTo>
                    <a:cubicBezTo>
                      <a:pt x="62" y="230"/>
                      <a:pt x="51" y="224"/>
                      <a:pt x="39" y="224"/>
                    </a:cubicBezTo>
                    <a:cubicBezTo>
                      <a:pt x="31" y="224"/>
                      <a:pt x="21" y="227"/>
                      <a:pt x="12" y="232"/>
                    </a:cubicBezTo>
                    <a:cubicBezTo>
                      <a:pt x="0" y="243"/>
                      <a:pt x="0" y="254"/>
                      <a:pt x="12" y="277"/>
                    </a:cubicBezTo>
                    <a:cubicBezTo>
                      <a:pt x="845" y="1498"/>
                      <a:pt x="1975" y="1772"/>
                      <a:pt x="1986" y="1772"/>
                    </a:cubicBezTo>
                    <a:lnTo>
                      <a:pt x="2009" y="1772"/>
                    </a:lnTo>
                    <a:cubicBezTo>
                      <a:pt x="3538" y="1065"/>
                      <a:pt x="4154" y="60"/>
                      <a:pt x="4154" y="49"/>
                    </a:cubicBezTo>
                    <a:cubicBezTo>
                      <a:pt x="4170" y="25"/>
                      <a:pt x="4147" y="1"/>
                      <a:pt x="4123" y="1"/>
                    </a:cubicBezTo>
                    <a:close/>
                  </a:path>
                </a:pathLst>
              </a:custGeom>
              <a:solidFill>
                <a:srgbClr val="D1B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9"/>
              <p:cNvSpPr/>
              <p:nvPr/>
            </p:nvSpPr>
            <p:spPr>
              <a:xfrm>
                <a:off x="2345153" y="3416142"/>
                <a:ext cx="2703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2406" extrusionOk="0">
                    <a:moveTo>
                      <a:pt x="47" y="0"/>
                    </a:moveTo>
                    <a:cubicBezTo>
                      <a:pt x="38" y="0"/>
                      <a:pt x="29" y="3"/>
                      <a:pt x="24" y="9"/>
                    </a:cubicBezTo>
                    <a:cubicBezTo>
                      <a:pt x="1" y="20"/>
                      <a:pt x="1" y="43"/>
                      <a:pt x="24" y="54"/>
                    </a:cubicBezTo>
                    <a:cubicBezTo>
                      <a:pt x="24" y="54"/>
                      <a:pt x="446" y="431"/>
                      <a:pt x="332" y="945"/>
                    </a:cubicBezTo>
                    <a:cubicBezTo>
                      <a:pt x="206" y="1481"/>
                      <a:pt x="389" y="2040"/>
                      <a:pt x="811" y="2394"/>
                    </a:cubicBezTo>
                    <a:cubicBezTo>
                      <a:pt x="811" y="2405"/>
                      <a:pt x="823" y="2405"/>
                      <a:pt x="823" y="2405"/>
                    </a:cubicBezTo>
                    <a:cubicBezTo>
                      <a:pt x="834" y="2405"/>
                      <a:pt x="845" y="2405"/>
                      <a:pt x="857" y="2394"/>
                    </a:cubicBezTo>
                    <a:cubicBezTo>
                      <a:pt x="868" y="2382"/>
                      <a:pt x="868" y="2360"/>
                      <a:pt x="857" y="2348"/>
                    </a:cubicBezTo>
                    <a:cubicBezTo>
                      <a:pt x="446" y="2017"/>
                      <a:pt x="275" y="1481"/>
                      <a:pt x="400" y="967"/>
                    </a:cubicBezTo>
                    <a:cubicBezTo>
                      <a:pt x="526" y="408"/>
                      <a:pt x="69" y="9"/>
                      <a:pt x="69" y="9"/>
                    </a:cubicBezTo>
                    <a:cubicBezTo>
                      <a:pt x="64" y="3"/>
                      <a:pt x="55" y="0"/>
                      <a:pt x="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9"/>
              <p:cNvSpPr/>
              <p:nvPr/>
            </p:nvSpPr>
            <p:spPr>
              <a:xfrm>
                <a:off x="2295815" y="3417013"/>
                <a:ext cx="24171" cy="8638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777" extrusionOk="0">
                    <a:moveTo>
                      <a:pt x="677" y="1"/>
                    </a:moveTo>
                    <a:cubicBezTo>
                      <a:pt x="667" y="1"/>
                      <a:pt x="658" y="5"/>
                      <a:pt x="651" y="15"/>
                    </a:cubicBezTo>
                    <a:cubicBezTo>
                      <a:pt x="468" y="346"/>
                      <a:pt x="423" y="734"/>
                      <a:pt x="537" y="1088"/>
                    </a:cubicBezTo>
                    <a:cubicBezTo>
                      <a:pt x="708" y="1727"/>
                      <a:pt x="491" y="2400"/>
                      <a:pt x="23" y="2720"/>
                    </a:cubicBezTo>
                    <a:cubicBezTo>
                      <a:pt x="1" y="2731"/>
                      <a:pt x="1" y="2754"/>
                      <a:pt x="12" y="2765"/>
                    </a:cubicBezTo>
                    <a:cubicBezTo>
                      <a:pt x="12" y="2777"/>
                      <a:pt x="23" y="2777"/>
                      <a:pt x="35" y="2777"/>
                    </a:cubicBezTo>
                    <a:lnTo>
                      <a:pt x="58" y="2777"/>
                    </a:lnTo>
                    <a:cubicBezTo>
                      <a:pt x="548" y="2446"/>
                      <a:pt x="777" y="1738"/>
                      <a:pt x="605" y="1076"/>
                    </a:cubicBezTo>
                    <a:cubicBezTo>
                      <a:pt x="503" y="734"/>
                      <a:pt x="537" y="369"/>
                      <a:pt x="708" y="49"/>
                    </a:cubicBezTo>
                    <a:cubicBezTo>
                      <a:pt x="724" y="25"/>
                      <a:pt x="700" y="1"/>
                      <a:pt x="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2130383" y="3095575"/>
                <a:ext cx="370646" cy="238812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7677" extrusionOk="0">
                    <a:moveTo>
                      <a:pt x="7901" y="1"/>
                    </a:moveTo>
                    <a:cubicBezTo>
                      <a:pt x="4679" y="1"/>
                      <a:pt x="423" y="648"/>
                      <a:pt x="423" y="648"/>
                    </a:cubicBezTo>
                    <a:cubicBezTo>
                      <a:pt x="423" y="648"/>
                      <a:pt x="0" y="4026"/>
                      <a:pt x="1119" y="5464"/>
                    </a:cubicBezTo>
                    <a:cubicBezTo>
                      <a:pt x="2237" y="6902"/>
                      <a:pt x="3059" y="7358"/>
                      <a:pt x="4531" y="7620"/>
                    </a:cubicBezTo>
                    <a:cubicBezTo>
                      <a:pt x="4744" y="7659"/>
                      <a:pt x="5013" y="7677"/>
                      <a:pt x="5319" y="7677"/>
                    </a:cubicBezTo>
                    <a:cubicBezTo>
                      <a:pt x="7117" y="7677"/>
                      <a:pt x="10195" y="7059"/>
                      <a:pt x="10614" y="6308"/>
                    </a:cubicBezTo>
                    <a:cubicBezTo>
                      <a:pt x="11105" y="5418"/>
                      <a:pt x="11915" y="2690"/>
                      <a:pt x="11424" y="876"/>
                    </a:cubicBezTo>
                    <a:cubicBezTo>
                      <a:pt x="11246" y="212"/>
                      <a:pt x="9742" y="1"/>
                      <a:pt x="7901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9"/>
              <p:cNvSpPr/>
              <p:nvPr/>
            </p:nvSpPr>
            <p:spPr>
              <a:xfrm>
                <a:off x="2169081" y="3039706"/>
                <a:ext cx="292193" cy="315866"/>
              </a:xfrm>
              <a:custGeom>
                <a:avLst/>
                <a:gdLst/>
                <a:ahLst/>
                <a:cxnLst/>
                <a:rect l="l" t="t" r="r" b="b"/>
                <a:pathLst>
                  <a:path w="9393" h="10154" extrusionOk="0">
                    <a:moveTo>
                      <a:pt x="5687" y="0"/>
                    </a:moveTo>
                    <a:cubicBezTo>
                      <a:pt x="4912" y="0"/>
                      <a:pt x="4078" y="113"/>
                      <a:pt x="3241" y="298"/>
                    </a:cubicBezTo>
                    <a:cubicBezTo>
                      <a:pt x="525" y="892"/>
                      <a:pt x="0" y="3334"/>
                      <a:pt x="594" y="6335"/>
                    </a:cubicBezTo>
                    <a:cubicBezTo>
                      <a:pt x="1161" y="9202"/>
                      <a:pt x="3185" y="10153"/>
                      <a:pt x="5225" y="10153"/>
                    </a:cubicBezTo>
                    <a:cubicBezTo>
                      <a:pt x="5321" y="10153"/>
                      <a:pt x="5417" y="10151"/>
                      <a:pt x="5513" y="10147"/>
                    </a:cubicBezTo>
                    <a:cubicBezTo>
                      <a:pt x="7784" y="10056"/>
                      <a:pt x="9313" y="8264"/>
                      <a:pt x="9347" y="6415"/>
                    </a:cubicBezTo>
                    <a:cubicBezTo>
                      <a:pt x="9393" y="4121"/>
                      <a:pt x="9347" y="2181"/>
                      <a:pt x="9347" y="2181"/>
                    </a:cubicBezTo>
                    <a:cubicBezTo>
                      <a:pt x="8880" y="575"/>
                      <a:pt x="7437" y="0"/>
                      <a:pt x="5687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>
                <a:off x="2362200" y="3085185"/>
                <a:ext cx="404" cy="74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4" extrusionOk="0">
                    <a:moveTo>
                      <a:pt x="12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2147492" y="3217269"/>
                <a:ext cx="69556" cy="78702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530" extrusionOk="0">
                    <a:moveTo>
                      <a:pt x="1137" y="0"/>
                    </a:moveTo>
                    <a:cubicBezTo>
                      <a:pt x="683" y="0"/>
                      <a:pt x="138" y="202"/>
                      <a:pt x="67" y="1141"/>
                    </a:cubicBezTo>
                    <a:cubicBezTo>
                      <a:pt x="0" y="2089"/>
                      <a:pt x="551" y="2529"/>
                      <a:pt x="1136" y="2529"/>
                    </a:cubicBezTo>
                    <a:cubicBezTo>
                      <a:pt x="1557" y="2529"/>
                      <a:pt x="1996" y="2301"/>
                      <a:pt x="2235" y="1871"/>
                    </a:cubicBezTo>
                    <a:lnTo>
                      <a:pt x="1767" y="114"/>
                    </a:lnTo>
                    <a:cubicBezTo>
                      <a:pt x="1767" y="114"/>
                      <a:pt x="1478" y="0"/>
                      <a:pt x="1137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9"/>
              <p:cNvSpPr/>
              <p:nvPr/>
            </p:nvSpPr>
            <p:spPr>
              <a:xfrm>
                <a:off x="2223396" y="3142113"/>
                <a:ext cx="64299" cy="4373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1406" extrusionOk="0">
                    <a:moveTo>
                      <a:pt x="1615" y="0"/>
                    </a:moveTo>
                    <a:cubicBezTo>
                      <a:pt x="1437" y="0"/>
                      <a:pt x="1173" y="97"/>
                      <a:pt x="777" y="350"/>
                    </a:cubicBezTo>
                    <a:cubicBezTo>
                      <a:pt x="0" y="841"/>
                      <a:pt x="354" y="1274"/>
                      <a:pt x="354" y="1274"/>
                    </a:cubicBezTo>
                    <a:cubicBezTo>
                      <a:pt x="427" y="1364"/>
                      <a:pt x="520" y="1406"/>
                      <a:pt x="636" y="1406"/>
                    </a:cubicBezTo>
                    <a:cubicBezTo>
                      <a:pt x="831" y="1406"/>
                      <a:pt x="1091" y="1288"/>
                      <a:pt x="1427" y="1080"/>
                    </a:cubicBezTo>
                    <a:cubicBezTo>
                      <a:pt x="1872" y="818"/>
                      <a:pt x="2066" y="487"/>
                      <a:pt x="1941" y="224"/>
                    </a:cubicBezTo>
                    <a:cubicBezTo>
                      <a:pt x="1884" y="94"/>
                      <a:pt x="1791" y="0"/>
                      <a:pt x="1615" y="0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9"/>
              <p:cNvSpPr/>
              <p:nvPr/>
            </p:nvSpPr>
            <p:spPr>
              <a:xfrm>
                <a:off x="2375328" y="3140028"/>
                <a:ext cx="65015" cy="39258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1262" extrusionOk="0">
                    <a:moveTo>
                      <a:pt x="463" y="1"/>
                    </a:moveTo>
                    <a:cubicBezTo>
                      <a:pt x="219" y="1"/>
                      <a:pt x="116" y="121"/>
                      <a:pt x="69" y="280"/>
                    </a:cubicBezTo>
                    <a:cubicBezTo>
                      <a:pt x="1" y="531"/>
                      <a:pt x="241" y="851"/>
                      <a:pt x="720" y="1056"/>
                    </a:cubicBezTo>
                    <a:cubicBezTo>
                      <a:pt x="1027" y="1185"/>
                      <a:pt x="1272" y="1261"/>
                      <a:pt x="1457" y="1261"/>
                    </a:cubicBezTo>
                    <a:cubicBezTo>
                      <a:pt x="1615" y="1261"/>
                      <a:pt x="1730" y="1205"/>
                      <a:pt x="1804" y="1079"/>
                    </a:cubicBezTo>
                    <a:cubicBezTo>
                      <a:pt x="1804" y="1079"/>
                      <a:pt x="2089" y="611"/>
                      <a:pt x="1245" y="223"/>
                    </a:cubicBezTo>
                    <a:cubicBezTo>
                      <a:pt x="890" y="64"/>
                      <a:pt x="639" y="1"/>
                      <a:pt x="463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2257584" y="3208715"/>
                <a:ext cx="24762" cy="20873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1" extrusionOk="0">
                    <a:moveTo>
                      <a:pt x="439" y="0"/>
                    </a:moveTo>
                    <a:cubicBezTo>
                      <a:pt x="163" y="0"/>
                      <a:pt x="0" y="324"/>
                      <a:pt x="180" y="537"/>
                    </a:cubicBezTo>
                    <a:cubicBezTo>
                      <a:pt x="248" y="628"/>
                      <a:pt x="346" y="670"/>
                      <a:pt x="443" y="670"/>
                    </a:cubicBezTo>
                    <a:cubicBezTo>
                      <a:pt x="588" y="670"/>
                      <a:pt x="732" y="576"/>
                      <a:pt x="773" y="411"/>
                    </a:cubicBezTo>
                    <a:cubicBezTo>
                      <a:pt x="796" y="206"/>
                      <a:pt x="648" y="23"/>
                      <a:pt x="454" y="1"/>
                    </a:cubicBezTo>
                    <a:cubicBezTo>
                      <a:pt x="449" y="0"/>
                      <a:pt x="444" y="0"/>
                      <a:pt x="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9"/>
              <p:cNvSpPr/>
              <p:nvPr/>
            </p:nvSpPr>
            <p:spPr>
              <a:xfrm>
                <a:off x="2385251" y="3211421"/>
                <a:ext cx="23331" cy="18291"/>
              </a:xfrm>
              <a:custGeom>
                <a:avLst/>
                <a:gdLst/>
                <a:ahLst/>
                <a:cxnLst/>
                <a:rect l="l" t="t" r="r" b="b"/>
                <a:pathLst>
                  <a:path w="750" h="588" extrusionOk="0">
                    <a:moveTo>
                      <a:pt x="370" y="1"/>
                    </a:moveTo>
                    <a:cubicBezTo>
                      <a:pt x="190" y="1"/>
                      <a:pt x="14" y="95"/>
                      <a:pt x="47" y="290"/>
                    </a:cubicBezTo>
                    <a:cubicBezTo>
                      <a:pt x="1" y="487"/>
                      <a:pt x="189" y="587"/>
                      <a:pt x="378" y="587"/>
                    </a:cubicBezTo>
                    <a:cubicBezTo>
                      <a:pt x="560" y="587"/>
                      <a:pt x="743" y="493"/>
                      <a:pt x="709" y="302"/>
                    </a:cubicBezTo>
                    <a:cubicBezTo>
                      <a:pt x="750" y="103"/>
                      <a:pt x="558" y="1"/>
                      <a:pt x="3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9"/>
              <p:cNvSpPr/>
              <p:nvPr/>
            </p:nvSpPr>
            <p:spPr>
              <a:xfrm>
                <a:off x="2157011" y="3233632"/>
                <a:ext cx="55060" cy="44328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1425" extrusionOk="0">
                    <a:moveTo>
                      <a:pt x="695" y="0"/>
                    </a:moveTo>
                    <a:cubicBezTo>
                      <a:pt x="654" y="0"/>
                      <a:pt x="612" y="3"/>
                      <a:pt x="571" y="10"/>
                    </a:cubicBezTo>
                    <a:cubicBezTo>
                      <a:pt x="343" y="67"/>
                      <a:pt x="149" y="204"/>
                      <a:pt x="12" y="398"/>
                    </a:cubicBezTo>
                    <a:cubicBezTo>
                      <a:pt x="0" y="409"/>
                      <a:pt x="12" y="432"/>
                      <a:pt x="23" y="444"/>
                    </a:cubicBezTo>
                    <a:cubicBezTo>
                      <a:pt x="27" y="447"/>
                      <a:pt x="31" y="448"/>
                      <a:pt x="36" y="448"/>
                    </a:cubicBezTo>
                    <a:cubicBezTo>
                      <a:pt x="47" y="448"/>
                      <a:pt x="61" y="440"/>
                      <a:pt x="69" y="432"/>
                    </a:cubicBezTo>
                    <a:cubicBezTo>
                      <a:pt x="194" y="261"/>
                      <a:pt x="377" y="124"/>
                      <a:pt x="582" y="67"/>
                    </a:cubicBezTo>
                    <a:cubicBezTo>
                      <a:pt x="622" y="60"/>
                      <a:pt x="661" y="57"/>
                      <a:pt x="701" y="57"/>
                    </a:cubicBezTo>
                    <a:cubicBezTo>
                      <a:pt x="865" y="57"/>
                      <a:pt x="1024" y="114"/>
                      <a:pt x="1153" y="215"/>
                    </a:cubicBezTo>
                    <a:cubicBezTo>
                      <a:pt x="1701" y="592"/>
                      <a:pt x="1324" y="1368"/>
                      <a:pt x="1324" y="1379"/>
                    </a:cubicBezTo>
                    <a:cubicBezTo>
                      <a:pt x="1313" y="1402"/>
                      <a:pt x="1324" y="1414"/>
                      <a:pt x="1336" y="1425"/>
                    </a:cubicBezTo>
                    <a:lnTo>
                      <a:pt x="1358" y="1425"/>
                    </a:lnTo>
                    <a:cubicBezTo>
                      <a:pt x="1358" y="1425"/>
                      <a:pt x="1370" y="1425"/>
                      <a:pt x="1381" y="1414"/>
                    </a:cubicBezTo>
                    <a:cubicBezTo>
                      <a:pt x="1381" y="1402"/>
                      <a:pt x="1769" y="581"/>
                      <a:pt x="1187" y="170"/>
                    </a:cubicBezTo>
                    <a:cubicBezTo>
                      <a:pt x="1049" y="59"/>
                      <a:pt x="872" y="0"/>
                      <a:pt x="695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2173343" y="3250275"/>
                <a:ext cx="30921" cy="774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249" extrusionOk="0">
                    <a:moveTo>
                      <a:pt x="545" y="0"/>
                    </a:moveTo>
                    <a:cubicBezTo>
                      <a:pt x="267" y="0"/>
                      <a:pt x="23" y="171"/>
                      <a:pt x="23" y="171"/>
                    </a:cubicBezTo>
                    <a:cubicBezTo>
                      <a:pt x="0" y="182"/>
                      <a:pt x="0" y="205"/>
                      <a:pt x="12" y="217"/>
                    </a:cubicBezTo>
                    <a:cubicBezTo>
                      <a:pt x="23" y="228"/>
                      <a:pt x="23" y="228"/>
                      <a:pt x="35" y="228"/>
                    </a:cubicBezTo>
                    <a:lnTo>
                      <a:pt x="57" y="228"/>
                    </a:lnTo>
                    <a:cubicBezTo>
                      <a:pt x="65" y="221"/>
                      <a:pt x="288" y="66"/>
                      <a:pt x="540" y="66"/>
                    </a:cubicBezTo>
                    <a:cubicBezTo>
                      <a:pt x="673" y="66"/>
                      <a:pt x="814" y="109"/>
                      <a:pt x="936" y="240"/>
                    </a:cubicBezTo>
                    <a:cubicBezTo>
                      <a:pt x="942" y="245"/>
                      <a:pt x="950" y="248"/>
                      <a:pt x="959" y="248"/>
                    </a:cubicBezTo>
                    <a:cubicBezTo>
                      <a:pt x="968" y="248"/>
                      <a:pt x="976" y="245"/>
                      <a:pt x="982" y="240"/>
                    </a:cubicBezTo>
                    <a:cubicBezTo>
                      <a:pt x="993" y="228"/>
                      <a:pt x="993" y="205"/>
                      <a:pt x="982" y="194"/>
                    </a:cubicBezTo>
                    <a:cubicBezTo>
                      <a:pt x="848" y="48"/>
                      <a:pt x="692" y="0"/>
                      <a:pt x="545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9"/>
              <p:cNvSpPr/>
              <p:nvPr/>
            </p:nvSpPr>
            <p:spPr>
              <a:xfrm>
                <a:off x="2322786" y="3142579"/>
                <a:ext cx="41217" cy="10557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94" extrusionOk="0">
                    <a:moveTo>
                      <a:pt x="217" y="1"/>
                    </a:moveTo>
                    <a:cubicBezTo>
                      <a:pt x="202" y="1"/>
                      <a:pt x="193" y="18"/>
                      <a:pt x="184" y="27"/>
                    </a:cubicBezTo>
                    <a:cubicBezTo>
                      <a:pt x="172" y="244"/>
                      <a:pt x="1" y="2115"/>
                      <a:pt x="138" y="2366"/>
                    </a:cubicBezTo>
                    <a:cubicBezTo>
                      <a:pt x="184" y="2439"/>
                      <a:pt x="266" y="2509"/>
                      <a:pt x="407" y="2509"/>
                    </a:cubicBezTo>
                    <a:cubicBezTo>
                      <a:pt x="508" y="2509"/>
                      <a:pt x="640" y="2473"/>
                      <a:pt x="811" y="2378"/>
                    </a:cubicBezTo>
                    <a:lnTo>
                      <a:pt x="823" y="2366"/>
                    </a:lnTo>
                    <a:cubicBezTo>
                      <a:pt x="862" y="2342"/>
                      <a:pt x="906" y="2330"/>
                      <a:pt x="949" y="2330"/>
                    </a:cubicBezTo>
                    <a:cubicBezTo>
                      <a:pt x="1006" y="2330"/>
                      <a:pt x="1063" y="2350"/>
                      <a:pt x="1108" y="2389"/>
                    </a:cubicBezTo>
                    <a:cubicBezTo>
                      <a:pt x="1233" y="2560"/>
                      <a:pt x="1256" y="2789"/>
                      <a:pt x="1154" y="2971"/>
                    </a:cubicBezTo>
                    <a:cubicBezTo>
                      <a:pt x="1062" y="3131"/>
                      <a:pt x="925" y="3245"/>
                      <a:pt x="766" y="3325"/>
                    </a:cubicBezTo>
                    <a:cubicBezTo>
                      <a:pt x="731" y="3336"/>
                      <a:pt x="743" y="3382"/>
                      <a:pt x="777" y="3393"/>
                    </a:cubicBezTo>
                    <a:cubicBezTo>
                      <a:pt x="788" y="3382"/>
                      <a:pt x="788" y="3382"/>
                      <a:pt x="788" y="3382"/>
                    </a:cubicBezTo>
                    <a:cubicBezTo>
                      <a:pt x="971" y="3302"/>
                      <a:pt x="1119" y="3177"/>
                      <a:pt x="1222" y="3005"/>
                    </a:cubicBezTo>
                    <a:cubicBezTo>
                      <a:pt x="1325" y="2789"/>
                      <a:pt x="1302" y="2537"/>
                      <a:pt x="1165" y="2343"/>
                    </a:cubicBezTo>
                    <a:cubicBezTo>
                      <a:pt x="1106" y="2291"/>
                      <a:pt x="1033" y="2265"/>
                      <a:pt x="959" y="2265"/>
                    </a:cubicBezTo>
                    <a:cubicBezTo>
                      <a:pt x="904" y="2265"/>
                      <a:pt x="849" y="2280"/>
                      <a:pt x="800" y="2309"/>
                    </a:cubicBezTo>
                    <a:lnTo>
                      <a:pt x="777" y="2321"/>
                    </a:lnTo>
                    <a:cubicBezTo>
                      <a:pt x="626" y="2402"/>
                      <a:pt x="501" y="2442"/>
                      <a:pt x="404" y="2442"/>
                    </a:cubicBezTo>
                    <a:cubicBezTo>
                      <a:pt x="309" y="2442"/>
                      <a:pt x="240" y="2405"/>
                      <a:pt x="195" y="2332"/>
                    </a:cubicBezTo>
                    <a:cubicBezTo>
                      <a:pt x="81" y="2138"/>
                      <a:pt x="195" y="609"/>
                      <a:pt x="252" y="38"/>
                    </a:cubicBezTo>
                    <a:cubicBezTo>
                      <a:pt x="252" y="15"/>
                      <a:pt x="241" y="4"/>
                      <a:pt x="229" y="4"/>
                    </a:cubicBezTo>
                    <a:cubicBezTo>
                      <a:pt x="225" y="2"/>
                      <a:pt x="221" y="1"/>
                      <a:pt x="217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9"/>
              <p:cNvSpPr/>
              <p:nvPr/>
            </p:nvSpPr>
            <p:spPr>
              <a:xfrm>
                <a:off x="2312489" y="3265517"/>
                <a:ext cx="47968" cy="19193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17" extrusionOk="0">
                    <a:moveTo>
                      <a:pt x="12" y="1"/>
                    </a:moveTo>
                    <a:lnTo>
                      <a:pt x="12" y="1"/>
                    </a:lnTo>
                    <a:cubicBezTo>
                      <a:pt x="1" y="115"/>
                      <a:pt x="1" y="240"/>
                      <a:pt x="24" y="354"/>
                    </a:cubicBezTo>
                    <a:cubicBezTo>
                      <a:pt x="51" y="354"/>
                      <a:pt x="78" y="353"/>
                      <a:pt x="106" y="353"/>
                    </a:cubicBezTo>
                    <a:cubicBezTo>
                      <a:pt x="569" y="353"/>
                      <a:pt x="1031" y="444"/>
                      <a:pt x="1462" y="617"/>
                    </a:cubicBezTo>
                    <a:cubicBezTo>
                      <a:pt x="1507" y="514"/>
                      <a:pt x="1530" y="411"/>
                      <a:pt x="1542" y="309"/>
                    </a:cubicBezTo>
                    <a:cubicBezTo>
                      <a:pt x="1051" y="126"/>
                      <a:pt x="537" y="23"/>
                      <a:pt x="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2313205" y="3276498"/>
                <a:ext cx="44764" cy="2078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668" extrusionOk="0">
                    <a:moveTo>
                      <a:pt x="83" y="0"/>
                    </a:moveTo>
                    <a:cubicBezTo>
                      <a:pt x="55" y="0"/>
                      <a:pt x="28" y="1"/>
                      <a:pt x="1" y="1"/>
                    </a:cubicBezTo>
                    <a:cubicBezTo>
                      <a:pt x="46" y="264"/>
                      <a:pt x="183" y="583"/>
                      <a:pt x="594" y="652"/>
                    </a:cubicBezTo>
                    <a:cubicBezTo>
                      <a:pt x="659" y="662"/>
                      <a:pt x="720" y="667"/>
                      <a:pt x="777" y="667"/>
                    </a:cubicBezTo>
                    <a:cubicBezTo>
                      <a:pt x="1154" y="667"/>
                      <a:pt x="1339" y="452"/>
                      <a:pt x="1439" y="264"/>
                    </a:cubicBezTo>
                    <a:cubicBezTo>
                      <a:pt x="1008" y="91"/>
                      <a:pt x="546" y="0"/>
                      <a:pt x="83" y="0"/>
                    </a:cubicBezTo>
                    <a:close/>
                  </a:path>
                </a:pathLst>
              </a:custGeom>
              <a:solidFill>
                <a:srgbClr val="B34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9"/>
              <p:cNvSpPr/>
              <p:nvPr/>
            </p:nvSpPr>
            <p:spPr>
              <a:xfrm>
                <a:off x="2438881" y="3203364"/>
                <a:ext cx="70458" cy="78702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530" extrusionOk="0">
                    <a:moveTo>
                      <a:pt x="917" y="1"/>
                    </a:moveTo>
                    <a:cubicBezTo>
                      <a:pt x="450" y="1"/>
                      <a:pt x="24" y="298"/>
                      <a:pt x="24" y="298"/>
                    </a:cubicBezTo>
                    <a:lnTo>
                      <a:pt x="1" y="2113"/>
                    </a:lnTo>
                    <a:cubicBezTo>
                      <a:pt x="257" y="2394"/>
                      <a:pt x="603" y="2529"/>
                      <a:pt x="936" y="2529"/>
                    </a:cubicBezTo>
                    <a:cubicBezTo>
                      <a:pt x="1628" y="2529"/>
                      <a:pt x="2265" y="1947"/>
                      <a:pt x="1918" y="892"/>
                    </a:cubicBezTo>
                    <a:cubicBezTo>
                      <a:pt x="1694" y="194"/>
                      <a:pt x="1293" y="1"/>
                      <a:pt x="917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9"/>
              <p:cNvSpPr/>
              <p:nvPr/>
            </p:nvSpPr>
            <p:spPr>
              <a:xfrm>
                <a:off x="2437108" y="3218669"/>
                <a:ext cx="52727" cy="48808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569" extrusionOk="0">
                    <a:moveTo>
                      <a:pt x="1028" y="0"/>
                    </a:moveTo>
                    <a:cubicBezTo>
                      <a:pt x="811" y="12"/>
                      <a:pt x="605" y="126"/>
                      <a:pt x="469" y="297"/>
                    </a:cubicBezTo>
                    <a:cubicBezTo>
                      <a:pt x="1" y="833"/>
                      <a:pt x="571" y="1552"/>
                      <a:pt x="583" y="1552"/>
                    </a:cubicBezTo>
                    <a:cubicBezTo>
                      <a:pt x="591" y="1560"/>
                      <a:pt x="599" y="1568"/>
                      <a:pt x="611" y="1568"/>
                    </a:cubicBezTo>
                    <a:cubicBezTo>
                      <a:pt x="616" y="1568"/>
                      <a:pt x="622" y="1567"/>
                      <a:pt x="628" y="1564"/>
                    </a:cubicBezTo>
                    <a:lnTo>
                      <a:pt x="640" y="1564"/>
                    </a:lnTo>
                    <a:cubicBezTo>
                      <a:pt x="651" y="1552"/>
                      <a:pt x="651" y="1529"/>
                      <a:pt x="640" y="1518"/>
                    </a:cubicBezTo>
                    <a:cubicBezTo>
                      <a:pt x="640" y="1507"/>
                      <a:pt x="81" y="833"/>
                      <a:pt x="526" y="343"/>
                    </a:cubicBezTo>
                    <a:cubicBezTo>
                      <a:pt x="651" y="183"/>
                      <a:pt x="834" y="80"/>
                      <a:pt x="1028" y="69"/>
                    </a:cubicBezTo>
                    <a:cubicBezTo>
                      <a:pt x="1245" y="69"/>
                      <a:pt x="1461" y="149"/>
                      <a:pt x="1621" y="297"/>
                    </a:cubicBezTo>
                    <a:cubicBezTo>
                      <a:pt x="1628" y="301"/>
                      <a:pt x="1635" y="303"/>
                      <a:pt x="1641" y="303"/>
                    </a:cubicBezTo>
                    <a:cubicBezTo>
                      <a:pt x="1670" y="303"/>
                      <a:pt x="1695" y="270"/>
                      <a:pt x="1667" y="251"/>
                    </a:cubicBezTo>
                    <a:cubicBezTo>
                      <a:pt x="1496" y="91"/>
                      <a:pt x="1267" y="0"/>
                      <a:pt x="1028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9"/>
              <p:cNvSpPr/>
              <p:nvPr/>
            </p:nvSpPr>
            <p:spPr>
              <a:xfrm>
                <a:off x="2446347" y="3237645"/>
                <a:ext cx="29832" cy="11448"/>
              </a:xfrm>
              <a:custGeom>
                <a:avLst/>
                <a:gdLst/>
                <a:ahLst/>
                <a:cxnLst/>
                <a:rect l="l" t="t" r="r" b="b"/>
                <a:pathLst>
                  <a:path w="959" h="368" extrusionOk="0">
                    <a:moveTo>
                      <a:pt x="581" y="1"/>
                    </a:moveTo>
                    <a:cubicBezTo>
                      <a:pt x="386" y="1"/>
                      <a:pt x="154" y="63"/>
                      <a:pt x="12" y="315"/>
                    </a:cubicBezTo>
                    <a:cubicBezTo>
                      <a:pt x="0" y="337"/>
                      <a:pt x="0" y="349"/>
                      <a:pt x="23" y="360"/>
                    </a:cubicBezTo>
                    <a:cubicBezTo>
                      <a:pt x="28" y="365"/>
                      <a:pt x="35" y="368"/>
                      <a:pt x="42" y="368"/>
                    </a:cubicBezTo>
                    <a:cubicBezTo>
                      <a:pt x="52" y="368"/>
                      <a:pt x="62" y="362"/>
                      <a:pt x="69" y="349"/>
                    </a:cubicBezTo>
                    <a:cubicBezTo>
                      <a:pt x="196" y="123"/>
                      <a:pt x="411" y="68"/>
                      <a:pt x="594" y="68"/>
                    </a:cubicBezTo>
                    <a:cubicBezTo>
                      <a:pt x="772" y="68"/>
                      <a:pt x="919" y="121"/>
                      <a:pt x="925" y="121"/>
                    </a:cubicBezTo>
                    <a:cubicBezTo>
                      <a:pt x="925" y="132"/>
                      <a:pt x="936" y="132"/>
                      <a:pt x="936" y="132"/>
                    </a:cubicBezTo>
                    <a:cubicBezTo>
                      <a:pt x="948" y="121"/>
                      <a:pt x="959" y="121"/>
                      <a:pt x="959" y="109"/>
                    </a:cubicBezTo>
                    <a:cubicBezTo>
                      <a:pt x="959" y="86"/>
                      <a:pt x="959" y="75"/>
                      <a:pt x="936" y="63"/>
                    </a:cubicBezTo>
                    <a:cubicBezTo>
                      <a:pt x="936" y="63"/>
                      <a:pt x="776" y="1"/>
                      <a:pt x="581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9"/>
              <p:cNvSpPr/>
              <p:nvPr/>
            </p:nvSpPr>
            <p:spPr>
              <a:xfrm>
                <a:off x="2223396" y="3248501"/>
                <a:ext cx="69961" cy="37951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1220" extrusionOk="0">
                    <a:moveTo>
                      <a:pt x="839" y="1"/>
                    </a:moveTo>
                    <a:cubicBezTo>
                      <a:pt x="436" y="1"/>
                      <a:pt x="121" y="143"/>
                      <a:pt x="69" y="376"/>
                    </a:cubicBezTo>
                    <a:cubicBezTo>
                      <a:pt x="0" y="696"/>
                      <a:pt x="411" y="1050"/>
                      <a:pt x="993" y="1175"/>
                    </a:cubicBezTo>
                    <a:cubicBezTo>
                      <a:pt x="1134" y="1206"/>
                      <a:pt x="1271" y="1220"/>
                      <a:pt x="1399" y="1220"/>
                    </a:cubicBezTo>
                    <a:cubicBezTo>
                      <a:pt x="1803" y="1220"/>
                      <a:pt x="2120" y="1078"/>
                      <a:pt x="2180" y="844"/>
                    </a:cubicBezTo>
                    <a:cubicBezTo>
                      <a:pt x="2249" y="536"/>
                      <a:pt x="1826" y="182"/>
                      <a:pt x="1244" y="45"/>
                    </a:cubicBezTo>
                    <a:cubicBezTo>
                      <a:pt x="1104" y="15"/>
                      <a:pt x="967" y="1"/>
                      <a:pt x="839" y="1"/>
                    </a:cubicBez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9"/>
              <p:cNvSpPr/>
              <p:nvPr/>
            </p:nvSpPr>
            <p:spPr>
              <a:xfrm>
                <a:off x="2372497" y="3248501"/>
                <a:ext cx="69619" cy="37951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220" extrusionOk="0">
                    <a:moveTo>
                      <a:pt x="1399" y="1"/>
                    </a:moveTo>
                    <a:cubicBezTo>
                      <a:pt x="1271" y="1"/>
                      <a:pt x="1134" y="15"/>
                      <a:pt x="993" y="45"/>
                    </a:cubicBezTo>
                    <a:cubicBezTo>
                      <a:pt x="411" y="171"/>
                      <a:pt x="1" y="536"/>
                      <a:pt x="69" y="844"/>
                    </a:cubicBezTo>
                    <a:cubicBezTo>
                      <a:pt x="121" y="1078"/>
                      <a:pt x="436" y="1220"/>
                      <a:pt x="839" y="1220"/>
                    </a:cubicBezTo>
                    <a:cubicBezTo>
                      <a:pt x="967" y="1220"/>
                      <a:pt x="1104" y="1206"/>
                      <a:pt x="1245" y="1175"/>
                    </a:cubicBezTo>
                    <a:cubicBezTo>
                      <a:pt x="1827" y="1038"/>
                      <a:pt x="2237" y="685"/>
                      <a:pt x="2169" y="376"/>
                    </a:cubicBezTo>
                    <a:cubicBezTo>
                      <a:pt x="2117" y="143"/>
                      <a:pt x="1802" y="1"/>
                      <a:pt x="1399" y="1"/>
                    </a:cubicBez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9"/>
              <p:cNvSpPr/>
              <p:nvPr/>
            </p:nvSpPr>
            <p:spPr>
              <a:xfrm>
                <a:off x="2136418" y="2998550"/>
                <a:ext cx="364611" cy="220272"/>
              </a:xfrm>
              <a:custGeom>
                <a:avLst/>
                <a:gdLst/>
                <a:ahLst/>
                <a:cxnLst/>
                <a:rect l="l" t="t" r="r" b="b"/>
                <a:pathLst>
                  <a:path w="11721" h="7081" extrusionOk="0">
                    <a:moveTo>
                      <a:pt x="3196" y="1"/>
                    </a:moveTo>
                    <a:cubicBezTo>
                      <a:pt x="3002" y="1"/>
                      <a:pt x="3048" y="857"/>
                      <a:pt x="3059" y="1130"/>
                    </a:cubicBezTo>
                    <a:lnTo>
                      <a:pt x="3036" y="1130"/>
                    </a:lnTo>
                    <a:cubicBezTo>
                      <a:pt x="2968" y="956"/>
                      <a:pt x="2769" y="552"/>
                      <a:pt x="2550" y="552"/>
                    </a:cubicBezTo>
                    <a:cubicBezTo>
                      <a:pt x="2511" y="552"/>
                      <a:pt x="2471" y="565"/>
                      <a:pt x="2431" y="594"/>
                    </a:cubicBezTo>
                    <a:cubicBezTo>
                      <a:pt x="2249" y="720"/>
                      <a:pt x="2466" y="994"/>
                      <a:pt x="2694" y="1210"/>
                    </a:cubicBezTo>
                    <a:cubicBezTo>
                      <a:pt x="2009" y="1439"/>
                      <a:pt x="411" y="1872"/>
                      <a:pt x="217" y="3767"/>
                    </a:cubicBezTo>
                    <a:cubicBezTo>
                      <a:pt x="1" y="6015"/>
                      <a:pt x="982" y="7076"/>
                      <a:pt x="982" y="7076"/>
                    </a:cubicBezTo>
                    <a:cubicBezTo>
                      <a:pt x="982" y="7076"/>
                      <a:pt x="1001" y="7081"/>
                      <a:pt x="1046" y="7081"/>
                    </a:cubicBezTo>
                    <a:cubicBezTo>
                      <a:pt x="1179" y="7081"/>
                      <a:pt x="1541" y="7043"/>
                      <a:pt x="2340" y="6745"/>
                    </a:cubicBezTo>
                    <a:cubicBezTo>
                      <a:pt x="2633" y="6644"/>
                      <a:pt x="3391" y="3165"/>
                      <a:pt x="4376" y="3165"/>
                    </a:cubicBezTo>
                    <a:cubicBezTo>
                      <a:pt x="4504" y="3165"/>
                      <a:pt x="4636" y="3223"/>
                      <a:pt x="4771" y="3356"/>
                    </a:cubicBezTo>
                    <a:cubicBezTo>
                      <a:pt x="7247" y="5809"/>
                      <a:pt x="8491" y="5558"/>
                      <a:pt x="10648" y="5981"/>
                    </a:cubicBezTo>
                    <a:cubicBezTo>
                      <a:pt x="10986" y="6042"/>
                      <a:pt x="11115" y="6177"/>
                      <a:pt x="11182" y="6177"/>
                    </a:cubicBezTo>
                    <a:cubicBezTo>
                      <a:pt x="11265" y="6177"/>
                      <a:pt x="11254" y="5974"/>
                      <a:pt x="11424" y="5182"/>
                    </a:cubicBezTo>
                    <a:cubicBezTo>
                      <a:pt x="11721" y="3732"/>
                      <a:pt x="11059" y="777"/>
                      <a:pt x="8377" y="229"/>
                    </a:cubicBezTo>
                    <a:cubicBezTo>
                      <a:pt x="7943" y="140"/>
                      <a:pt x="7514" y="103"/>
                      <a:pt x="7099" y="103"/>
                    </a:cubicBezTo>
                    <a:cubicBezTo>
                      <a:pt x="5482" y="103"/>
                      <a:pt x="4081" y="666"/>
                      <a:pt x="3481" y="948"/>
                    </a:cubicBezTo>
                    <a:cubicBezTo>
                      <a:pt x="3550" y="514"/>
                      <a:pt x="3344" y="1"/>
                      <a:pt x="3196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9"/>
              <p:cNvSpPr/>
              <p:nvPr/>
            </p:nvSpPr>
            <p:spPr>
              <a:xfrm>
                <a:off x="2431446" y="3189179"/>
                <a:ext cx="256699" cy="394443"/>
              </a:xfrm>
              <a:custGeom>
                <a:avLst/>
                <a:gdLst/>
                <a:ahLst/>
                <a:cxnLst/>
                <a:rect l="l" t="t" r="r" b="b"/>
                <a:pathLst>
                  <a:path w="8252" h="12680" extrusionOk="0">
                    <a:moveTo>
                      <a:pt x="5614" y="1"/>
                    </a:moveTo>
                    <a:cubicBezTo>
                      <a:pt x="5361" y="1"/>
                      <a:pt x="5157" y="27"/>
                      <a:pt x="5056" y="81"/>
                    </a:cubicBezTo>
                    <a:cubicBezTo>
                      <a:pt x="4679" y="275"/>
                      <a:pt x="4291" y="731"/>
                      <a:pt x="3800" y="3071"/>
                    </a:cubicBezTo>
                    <a:cubicBezTo>
                      <a:pt x="3298" y="5399"/>
                      <a:pt x="0" y="6209"/>
                      <a:pt x="0" y="6209"/>
                    </a:cubicBezTo>
                    <a:lnTo>
                      <a:pt x="2009" y="12680"/>
                    </a:lnTo>
                    <a:cubicBezTo>
                      <a:pt x="2009" y="12680"/>
                      <a:pt x="4862" y="9964"/>
                      <a:pt x="6071" y="8503"/>
                    </a:cubicBezTo>
                    <a:cubicBezTo>
                      <a:pt x="8251" y="5878"/>
                      <a:pt x="8148" y="1142"/>
                      <a:pt x="7738" y="606"/>
                    </a:cubicBezTo>
                    <a:cubicBezTo>
                      <a:pt x="7426" y="210"/>
                      <a:pt x="6325" y="1"/>
                      <a:pt x="56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9" name="Google Shape;679;p9"/>
            <p:cNvSpPr/>
            <p:nvPr/>
          </p:nvSpPr>
          <p:spPr>
            <a:xfrm rot="-9900159">
              <a:off x="1742515" y="2204375"/>
              <a:ext cx="959935" cy="651540"/>
            </a:xfrm>
            <a:custGeom>
              <a:avLst/>
              <a:gdLst/>
              <a:ahLst/>
              <a:cxnLst/>
              <a:rect l="l" t="t" r="r" b="b"/>
              <a:pathLst>
                <a:path w="58621" h="39788" extrusionOk="0">
                  <a:moveTo>
                    <a:pt x="12335" y="0"/>
                  </a:moveTo>
                  <a:lnTo>
                    <a:pt x="12335" y="0"/>
                  </a:lnTo>
                  <a:cubicBezTo>
                    <a:pt x="4371" y="7683"/>
                    <a:pt x="3227" y="17048"/>
                    <a:pt x="3227" y="17048"/>
                  </a:cubicBezTo>
                  <a:cubicBezTo>
                    <a:pt x="0" y="33032"/>
                    <a:pt x="8572" y="39788"/>
                    <a:pt x="20860" y="39788"/>
                  </a:cubicBezTo>
                  <a:cubicBezTo>
                    <a:pt x="25825" y="39788"/>
                    <a:pt x="31397" y="38684"/>
                    <a:pt x="37043" y="36641"/>
                  </a:cubicBezTo>
                  <a:cubicBezTo>
                    <a:pt x="56659" y="29542"/>
                    <a:pt x="58621" y="3410"/>
                    <a:pt x="37696" y="2849"/>
                  </a:cubicBezTo>
                  <a:cubicBezTo>
                    <a:pt x="37247" y="2837"/>
                    <a:pt x="36805" y="2831"/>
                    <a:pt x="36368" y="2831"/>
                  </a:cubicBezTo>
                  <a:cubicBezTo>
                    <a:pt x="16486" y="2831"/>
                    <a:pt x="10046" y="15063"/>
                    <a:pt x="10046" y="15063"/>
                  </a:cubicBezTo>
                  <a:cubicBezTo>
                    <a:pt x="7781" y="9388"/>
                    <a:pt x="12335" y="1"/>
                    <a:pt x="12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0"/>
          <p:cNvSpPr txBox="1">
            <a:spLocks noGrp="1"/>
          </p:cNvSpPr>
          <p:nvPr>
            <p:ph type="ctrTitle" idx="9"/>
          </p:nvPr>
        </p:nvSpPr>
        <p:spPr>
          <a:xfrm>
            <a:off x="723600" y="290933"/>
            <a:ext cx="7696800" cy="9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chemeClr val="dk1"/>
                </a:solidFill>
              </a:rPr>
              <a:t>Cách thức tiến hành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686" name="Google Shape;686;p10"/>
          <p:cNvSpPr txBox="1">
            <a:spLocks noGrp="1"/>
          </p:cNvSpPr>
          <p:nvPr>
            <p:ph type="title" idx="2"/>
          </p:nvPr>
        </p:nvSpPr>
        <p:spPr>
          <a:xfrm>
            <a:off x="-212292" y="1203233"/>
            <a:ext cx="3783394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3200"/>
              <a:t>Giai đoạn 1</a:t>
            </a:r>
            <a:endParaRPr sz="3200"/>
          </a:p>
        </p:txBody>
      </p:sp>
      <p:sp>
        <p:nvSpPr>
          <p:cNvPr id="687" name="Google Shape;687;p10"/>
          <p:cNvSpPr txBox="1">
            <a:spLocks noGrp="1"/>
          </p:cNvSpPr>
          <p:nvPr>
            <p:ph type="title" idx="5"/>
          </p:nvPr>
        </p:nvSpPr>
        <p:spPr>
          <a:xfrm>
            <a:off x="4074651" y="1165852"/>
            <a:ext cx="3842199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3200"/>
              <a:t>Giai đoạn 2</a:t>
            </a:r>
            <a:endParaRPr sz="3200"/>
          </a:p>
        </p:txBody>
      </p:sp>
      <p:sp>
        <p:nvSpPr>
          <p:cNvPr id="688" name="Google Shape;688;p10"/>
          <p:cNvSpPr/>
          <p:nvPr/>
        </p:nvSpPr>
        <p:spPr>
          <a:xfrm>
            <a:off x="902044" y="1816133"/>
            <a:ext cx="2842054" cy="3203799"/>
          </a:xfrm>
          <a:prstGeom prst="flowChartPreparation">
            <a:avLst/>
          </a:prstGeom>
          <a:solidFill>
            <a:schemeClr val="accent2"/>
          </a:solidFill>
          <a:ln w="25400" cap="flat" cmpd="sng">
            <a:solidFill>
              <a:srgbClr val="ADAA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HS/ nhóm, các bạn lần lượt trình bày bài nói đánh giá và nhận xét vào phiếu.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Phiếu đánh giá và nhận xét nộp lại cho GV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9" name="Google Shape;689;p10"/>
          <p:cNvSpPr/>
          <p:nvPr/>
        </p:nvSpPr>
        <p:spPr>
          <a:xfrm>
            <a:off x="4858434" y="1778752"/>
            <a:ext cx="3556991" cy="3203799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rgbClr val="FFC33B"/>
              </a:gs>
              <a:gs pos="100000">
                <a:srgbClr val="FFE97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GV gọi một số</a:t>
            </a: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 lên bảng trình bày bài nói của mình (Có thể sử dụng phương tiện hỗ trợ PP, Video...). Các HS khác đánh giá và nhận xét vào phiếu.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Nộp lại phiếu đánh giá cho GV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1"/>
          <p:cNvSpPr txBox="1">
            <a:spLocks noGrp="1"/>
          </p:cNvSpPr>
          <p:nvPr>
            <p:ph type="title"/>
          </p:nvPr>
        </p:nvSpPr>
        <p:spPr>
          <a:xfrm>
            <a:off x="2110891" y="2503200"/>
            <a:ext cx="4635897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Sau khi nói</a:t>
            </a:r>
            <a:endParaRPr/>
          </a:p>
        </p:txBody>
      </p:sp>
      <p:sp>
        <p:nvSpPr>
          <p:cNvPr id="696" name="Google Shape;696;p11"/>
          <p:cNvSpPr txBox="1">
            <a:spLocks noGrp="1"/>
          </p:cNvSpPr>
          <p:nvPr>
            <p:ph type="title" idx="2"/>
          </p:nvPr>
        </p:nvSpPr>
        <p:spPr>
          <a:xfrm>
            <a:off x="2772092" y="767353"/>
            <a:ext cx="3362100" cy="1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GB"/>
              <a:t>03</a:t>
            </a:r>
            <a:endParaRPr/>
          </a:p>
        </p:txBody>
      </p:sp>
      <p:grpSp>
        <p:nvGrpSpPr>
          <p:cNvPr id="697" name="Google Shape;697;p11"/>
          <p:cNvGrpSpPr/>
          <p:nvPr/>
        </p:nvGrpSpPr>
        <p:grpSpPr>
          <a:xfrm>
            <a:off x="1674563" y="2091268"/>
            <a:ext cx="1095839" cy="2340480"/>
            <a:chOff x="1674563" y="2091268"/>
            <a:chExt cx="1095839" cy="2340480"/>
          </a:xfrm>
        </p:grpSpPr>
        <p:grpSp>
          <p:nvGrpSpPr>
            <p:cNvPr id="698" name="Google Shape;698;p11"/>
            <p:cNvGrpSpPr/>
            <p:nvPr/>
          </p:nvGrpSpPr>
          <p:grpSpPr>
            <a:xfrm>
              <a:off x="2025300" y="2998550"/>
              <a:ext cx="662845" cy="1433198"/>
              <a:chOff x="2025300" y="2998550"/>
              <a:chExt cx="662845" cy="1433198"/>
            </a:xfrm>
          </p:grpSpPr>
          <p:sp>
            <p:nvSpPr>
              <p:cNvPr id="699" name="Google Shape;699;p11"/>
              <p:cNvSpPr/>
              <p:nvPr/>
            </p:nvSpPr>
            <p:spPr>
              <a:xfrm>
                <a:off x="2025300" y="4293631"/>
                <a:ext cx="606036" cy="138117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4440" extrusionOk="0">
                    <a:moveTo>
                      <a:pt x="9735" y="0"/>
                    </a:moveTo>
                    <a:cubicBezTo>
                      <a:pt x="4360" y="0"/>
                      <a:pt x="0" y="993"/>
                      <a:pt x="0" y="2226"/>
                    </a:cubicBezTo>
                    <a:cubicBezTo>
                      <a:pt x="0" y="3447"/>
                      <a:pt x="4360" y="4440"/>
                      <a:pt x="9735" y="4440"/>
                    </a:cubicBezTo>
                    <a:cubicBezTo>
                      <a:pt x="15110" y="4440"/>
                      <a:pt x="19481" y="3447"/>
                      <a:pt x="19481" y="2226"/>
                    </a:cubicBezTo>
                    <a:cubicBezTo>
                      <a:pt x="19481" y="993"/>
                      <a:pt x="15110" y="0"/>
                      <a:pt x="9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rgbClr val="C9C9C9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11"/>
              <p:cNvSpPr/>
              <p:nvPr/>
            </p:nvSpPr>
            <p:spPr>
              <a:xfrm>
                <a:off x="2318182" y="3818988"/>
                <a:ext cx="189600" cy="56217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8072" extrusionOk="0">
                    <a:moveTo>
                      <a:pt x="4508" y="0"/>
                    </a:moveTo>
                    <a:lnTo>
                      <a:pt x="1" y="696"/>
                    </a:lnTo>
                    <a:lnTo>
                      <a:pt x="1347" y="16639"/>
                    </a:lnTo>
                    <a:cubicBezTo>
                      <a:pt x="979" y="17822"/>
                      <a:pt x="1618" y="18047"/>
                      <a:pt x="2155" y="18047"/>
                    </a:cubicBezTo>
                    <a:cubicBezTo>
                      <a:pt x="2483" y="18047"/>
                      <a:pt x="2774" y="17963"/>
                      <a:pt x="2774" y="17963"/>
                    </a:cubicBezTo>
                    <a:cubicBezTo>
                      <a:pt x="2774" y="17963"/>
                      <a:pt x="3791" y="18071"/>
                      <a:pt x="4700" y="18071"/>
                    </a:cubicBezTo>
                    <a:cubicBezTo>
                      <a:pt x="5433" y="18071"/>
                      <a:pt x="6095" y="18001"/>
                      <a:pt x="6095" y="17746"/>
                    </a:cubicBezTo>
                    <a:cubicBezTo>
                      <a:pt x="6095" y="17164"/>
                      <a:pt x="3196" y="16114"/>
                      <a:pt x="3196" y="16114"/>
                    </a:cubicBezTo>
                    <a:cubicBezTo>
                      <a:pt x="3664" y="12154"/>
                      <a:pt x="4508" y="0"/>
                      <a:pt x="4508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1"/>
              <p:cNvSpPr/>
              <p:nvPr/>
            </p:nvSpPr>
            <p:spPr>
              <a:xfrm>
                <a:off x="2131814" y="3754781"/>
                <a:ext cx="171371" cy="630020"/>
              </a:xfrm>
              <a:custGeom>
                <a:avLst/>
                <a:gdLst/>
                <a:ahLst/>
                <a:cxnLst/>
                <a:rect l="l" t="t" r="r" b="b"/>
                <a:pathLst>
                  <a:path w="5509" h="20253" extrusionOk="0">
                    <a:moveTo>
                      <a:pt x="5227" y="1"/>
                    </a:moveTo>
                    <a:cubicBezTo>
                      <a:pt x="4323" y="1"/>
                      <a:pt x="1495" y="2064"/>
                      <a:pt x="1495" y="2064"/>
                    </a:cubicBezTo>
                    <a:cubicBezTo>
                      <a:pt x="1495" y="2064"/>
                      <a:pt x="2340" y="14355"/>
                      <a:pt x="2819" y="18315"/>
                    </a:cubicBezTo>
                    <a:cubicBezTo>
                      <a:pt x="2819" y="18315"/>
                      <a:pt x="0" y="19331"/>
                      <a:pt x="0" y="19913"/>
                    </a:cubicBezTo>
                    <a:cubicBezTo>
                      <a:pt x="0" y="20180"/>
                      <a:pt x="682" y="20252"/>
                      <a:pt x="1419" y="20252"/>
                    </a:cubicBezTo>
                    <a:cubicBezTo>
                      <a:pt x="2286" y="20252"/>
                      <a:pt x="3230" y="20152"/>
                      <a:pt x="3230" y="20152"/>
                    </a:cubicBezTo>
                    <a:cubicBezTo>
                      <a:pt x="3230" y="20152"/>
                      <a:pt x="3532" y="20243"/>
                      <a:pt x="3869" y="20243"/>
                    </a:cubicBezTo>
                    <a:cubicBezTo>
                      <a:pt x="4403" y="20243"/>
                      <a:pt x="5025" y="20016"/>
                      <a:pt x="4668" y="18840"/>
                    </a:cubicBezTo>
                    <a:cubicBezTo>
                      <a:pt x="4668" y="18840"/>
                      <a:pt x="5204" y="8090"/>
                      <a:pt x="5501" y="272"/>
                    </a:cubicBezTo>
                    <a:cubicBezTo>
                      <a:pt x="5508" y="81"/>
                      <a:pt x="5405" y="1"/>
                      <a:pt x="5227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11"/>
              <p:cNvSpPr/>
              <p:nvPr/>
            </p:nvSpPr>
            <p:spPr>
              <a:xfrm>
                <a:off x="2126121" y="4345084"/>
                <a:ext cx="42275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143" extrusionOk="0">
                    <a:moveTo>
                      <a:pt x="1165" y="1"/>
                    </a:moveTo>
                    <a:cubicBezTo>
                      <a:pt x="274" y="435"/>
                      <a:pt x="1" y="857"/>
                      <a:pt x="1" y="857"/>
                    </a:cubicBezTo>
                    <a:cubicBezTo>
                      <a:pt x="1" y="857"/>
                      <a:pt x="35" y="994"/>
                      <a:pt x="1279" y="1142"/>
                    </a:cubicBezTo>
                    <a:cubicBezTo>
                      <a:pt x="1359" y="754"/>
                      <a:pt x="1324" y="355"/>
                      <a:pt x="11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11"/>
              <p:cNvSpPr/>
              <p:nvPr/>
            </p:nvSpPr>
            <p:spPr>
              <a:xfrm>
                <a:off x="2162331" y="4331241"/>
                <a:ext cx="120386" cy="53567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1722" extrusionOk="0">
                    <a:moveTo>
                      <a:pt x="1187" y="1"/>
                    </a:moveTo>
                    <a:cubicBezTo>
                      <a:pt x="777" y="115"/>
                      <a:pt x="377" y="263"/>
                      <a:pt x="1" y="446"/>
                    </a:cubicBezTo>
                    <a:cubicBezTo>
                      <a:pt x="149" y="800"/>
                      <a:pt x="195" y="1199"/>
                      <a:pt x="115" y="1576"/>
                    </a:cubicBezTo>
                    <a:cubicBezTo>
                      <a:pt x="434" y="1610"/>
                      <a:pt x="834" y="1656"/>
                      <a:pt x="1336" y="1690"/>
                    </a:cubicBezTo>
                    <a:cubicBezTo>
                      <a:pt x="1626" y="1712"/>
                      <a:pt x="1883" y="1721"/>
                      <a:pt x="2111" y="1721"/>
                    </a:cubicBezTo>
                    <a:cubicBezTo>
                      <a:pt x="3790" y="1721"/>
                      <a:pt x="3869" y="1199"/>
                      <a:pt x="3869" y="1199"/>
                    </a:cubicBezTo>
                    <a:cubicBezTo>
                      <a:pt x="3869" y="834"/>
                      <a:pt x="3824" y="469"/>
                      <a:pt x="3732" y="115"/>
                    </a:cubicBezTo>
                    <a:cubicBezTo>
                      <a:pt x="3388" y="313"/>
                      <a:pt x="3022" y="382"/>
                      <a:pt x="2678" y="382"/>
                    </a:cubicBezTo>
                    <a:cubicBezTo>
                      <a:pt x="1872" y="382"/>
                      <a:pt x="1187" y="1"/>
                      <a:pt x="1187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1"/>
              <p:cNvSpPr/>
              <p:nvPr/>
            </p:nvSpPr>
            <p:spPr>
              <a:xfrm>
                <a:off x="2124690" y="4368539"/>
                <a:ext cx="158026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663" extrusionOk="0">
                    <a:moveTo>
                      <a:pt x="5079" y="0"/>
                    </a:moveTo>
                    <a:cubicBezTo>
                      <a:pt x="4179" y="230"/>
                      <a:pt x="3258" y="345"/>
                      <a:pt x="2339" y="345"/>
                    </a:cubicBezTo>
                    <a:cubicBezTo>
                      <a:pt x="1570" y="345"/>
                      <a:pt x="801" y="264"/>
                      <a:pt x="47" y="103"/>
                    </a:cubicBezTo>
                    <a:cubicBezTo>
                      <a:pt x="12" y="194"/>
                      <a:pt x="1" y="285"/>
                      <a:pt x="12" y="377"/>
                    </a:cubicBezTo>
                    <a:cubicBezTo>
                      <a:pt x="12" y="377"/>
                      <a:pt x="286" y="662"/>
                      <a:pt x="2420" y="662"/>
                    </a:cubicBezTo>
                    <a:cubicBezTo>
                      <a:pt x="4326" y="662"/>
                      <a:pt x="5022" y="400"/>
                      <a:pt x="5022" y="400"/>
                    </a:cubicBezTo>
                    <a:cubicBezTo>
                      <a:pt x="5045" y="263"/>
                      <a:pt x="5068" y="137"/>
                      <a:pt x="50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1"/>
              <p:cNvSpPr/>
              <p:nvPr/>
            </p:nvSpPr>
            <p:spPr>
              <a:xfrm>
                <a:off x="2176889" y="4337369"/>
                <a:ext cx="13874" cy="2622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43" extrusionOk="0">
                    <a:moveTo>
                      <a:pt x="35" y="1"/>
                    </a:moveTo>
                    <a:cubicBezTo>
                      <a:pt x="26" y="1"/>
                      <a:pt x="18" y="4"/>
                      <a:pt x="12" y="9"/>
                    </a:cubicBezTo>
                    <a:cubicBezTo>
                      <a:pt x="0" y="32"/>
                      <a:pt x="12" y="44"/>
                      <a:pt x="23" y="55"/>
                    </a:cubicBezTo>
                    <a:cubicBezTo>
                      <a:pt x="263" y="226"/>
                      <a:pt x="377" y="523"/>
                      <a:pt x="343" y="808"/>
                    </a:cubicBezTo>
                    <a:cubicBezTo>
                      <a:pt x="343" y="831"/>
                      <a:pt x="354" y="842"/>
                      <a:pt x="366" y="842"/>
                    </a:cubicBezTo>
                    <a:cubicBezTo>
                      <a:pt x="389" y="842"/>
                      <a:pt x="400" y="831"/>
                      <a:pt x="400" y="820"/>
                    </a:cubicBezTo>
                    <a:cubicBezTo>
                      <a:pt x="446" y="500"/>
                      <a:pt x="309" y="192"/>
                      <a:pt x="58" y="9"/>
                    </a:cubicBezTo>
                    <a:cubicBezTo>
                      <a:pt x="52" y="4"/>
                      <a:pt x="43" y="1"/>
                      <a:pt x="35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11"/>
              <p:cNvSpPr/>
              <p:nvPr/>
            </p:nvSpPr>
            <p:spPr>
              <a:xfrm>
                <a:off x="2190390" y="4332516"/>
                <a:ext cx="12101" cy="26472"/>
              </a:xfrm>
              <a:custGeom>
                <a:avLst/>
                <a:gdLst/>
                <a:ahLst/>
                <a:cxnLst/>
                <a:rect l="l" t="t" r="r" b="b"/>
                <a:pathLst>
                  <a:path w="389" h="851" extrusionOk="0">
                    <a:moveTo>
                      <a:pt x="34" y="1"/>
                    </a:moveTo>
                    <a:cubicBezTo>
                      <a:pt x="23" y="1"/>
                      <a:pt x="12" y="9"/>
                      <a:pt x="12" y="17"/>
                    </a:cubicBezTo>
                    <a:cubicBezTo>
                      <a:pt x="0" y="28"/>
                      <a:pt x="0" y="51"/>
                      <a:pt x="12" y="63"/>
                    </a:cubicBezTo>
                    <a:cubicBezTo>
                      <a:pt x="23" y="63"/>
                      <a:pt x="331" y="268"/>
                      <a:pt x="331" y="816"/>
                    </a:cubicBezTo>
                    <a:cubicBezTo>
                      <a:pt x="331" y="839"/>
                      <a:pt x="343" y="850"/>
                      <a:pt x="354" y="850"/>
                    </a:cubicBezTo>
                    <a:cubicBezTo>
                      <a:pt x="377" y="850"/>
                      <a:pt x="388" y="839"/>
                      <a:pt x="388" y="816"/>
                    </a:cubicBezTo>
                    <a:cubicBezTo>
                      <a:pt x="388" y="234"/>
                      <a:pt x="69" y="17"/>
                      <a:pt x="46" y="6"/>
                    </a:cubicBezTo>
                    <a:cubicBezTo>
                      <a:pt x="42" y="2"/>
                      <a:pt x="38" y="1"/>
                      <a:pt x="34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1"/>
              <p:cNvSpPr/>
              <p:nvPr/>
            </p:nvSpPr>
            <p:spPr>
              <a:xfrm>
                <a:off x="2189675" y="4317304"/>
                <a:ext cx="13501" cy="22864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35" extrusionOk="0">
                    <a:moveTo>
                      <a:pt x="229" y="61"/>
                    </a:moveTo>
                    <a:cubicBezTo>
                      <a:pt x="240" y="61"/>
                      <a:pt x="263" y="72"/>
                      <a:pt x="274" y="84"/>
                    </a:cubicBezTo>
                    <a:cubicBezTo>
                      <a:pt x="343" y="186"/>
                      <a:pt x="274" y="449"/>
                      <a:pt x="217" y="609"/>
                    </a:cubicBezTo>
                    <a:cubicBezTo>
                      <a:pt x="160" y="460"/>
                      <a:pt x="92" y="186"/>
                      <a:pt x="149" y="95"/>
                    </a:cubicBezTo>
                    <a:cubicBezTo>
                      <a:pt x="160" y="72"/>
                      <a:pt x="194" y="61"/>
                      <a:pt x="217" y="61"/>
                    </a:cubicBezTo>
                    <a:close/>
                    <a:moveTo>
                      <a:pt x="241" y="1"/>
                    </a:moveTo>
                    <a:cubicBezTo>
                      <a:pt x="233" y="1"/>
                      <a:pt x="225" y="2"/>
                      <a:pt x="217" y="4"/>
                    </a:cubicBezTo>
                    <a:cubicBezTo>
                      <a:pt x="172" y="4"/>
                      <a:pt x="126" y="27"/>
                      <a:pt x="103" y="61"/>
                    </a:cubicBezTo>
                    <a:cubicBezTo>
                      <a:pt x="0" y="221"/>
                      <a:pt x="172" y="666"/>
                      <a:pt x="194" y="711"/>
                    </a:cubicBezTo>
                    <a:cubicBezTo>
                      <a:pt x="194" y="723"/>
                      <a:pt x="206" y="734"/>
                      <a:pt x="217" y="734"/>
                    </a:cubicBezTo>
                    <a:cubicBezTo>
                      <a:pt x="229" y="723"/>
                      <a:pt x="240" y="723"/>
                      <a:pt x="251" y="711"/>
                    </a:cubicBezTo>
                    <a:cubicBezTo>
                      <a:pt x="263" y="654"/>
                      <a:pt x="434" y="209"/>
                      <a:pt x="331" y="49"/>
                    </a:cubicBezTo>
                    <a:cubicBezTo>
                      <a:pt x="313" y="21"/>
                      <a:pt x="278" y="1"/>
                      <a:pt x="241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1"/>
              <p:cNvSpPr/>
              <p:nvPr/>
            </p:nvSpPr>
            <p:spPr>
              <a:xfrm>
                <a:off x="2195337" y="4326948"/>
                <a:ext cx="19940" cy="13563"/>
              </a:xfrm>
              <a:custGeom>
                <a:avLst/>
                <a:gdLst/>
                <a:ahLst/>
                <a:cxnLst/>
                <a:rect l="l" t="t" r="r" b="b"/>
                <a:pathLst>
                  <a:path w="641" h="436" extrusionOk="0">
                    <a:moveTo>
                      <a:pt x="503" y="59"/>
                    </a:moveTo>
                    <a:cubicBezTo>
                      <a:pt x="560" y="70"/>
                      <a:pt x="594" y="139"/>
                      <a:pt x="572" y="196"/>
                    </a:cubicBezTo>
                    <a:cubicBezTo>
                      <a:pt x="514" y="287"/>
                      <a:pt x="263" y="344"/>
                      <a:pt x="104" y="356"/>
                    </a:cubicBezTo>
                    <a:cubicBezTo>
                      <a:pt x="206" y="242"/>
                      <a:pt x="389" y="59"/>
                      <a:pt x="492" y="59"/>
                    </a:cubicBezTo>
                    <a:close/>
                    <a:moveTo>
                      <a:pt x="486" y="1"/>
                    </a:moveTo>
                    <a:cubicBezTo>
                      <a:pt x="303" y="1"/>
                      <a:pt x="34" y="334"/>
                      <a:pt x="12" y="379"/>
                    </a:cubicBezTo>
                    <a:cubicBezTo>
                      <a:pt x="1" y="390"/>
                      <a:pt x="1" y="401"/>
                      <a:pt x="12" y="413"/>
                    </a:cubicBezTo>
                    <a:cubicBezTo>
                      <a:pt x="12" y="424"/>
                      <a:pt x="24" y="424"/>
                      <a:pt x="35" y="424"/>
                    </a:cubicBezTo>
                    <a:lnTo>
                      <a:pt x="35" y="436"/>
                    </a:lnTo>
                    <a:cubicBezTo>
                      <a:pt x="81" y="424"/>
                      <a:pt x="526" y="390"/>
                      <a:pt x="617" y="230"/>
                    </a:cubicBezTo>
                    <a:cubicBezTo>
                      <a:pt x="640" y="185"/>
                      <a:pt x="640" y="127"/>
                      <a:pt x="617" y="82"/>
                    </a:cubicBezTo>
                    <a:cubicBezTo>
                      <a:pt x="594" y="36"/>
                      <a:pt x="560" y="13"/>
                      <a:pt x="503" y="2"/>
                    </a:cubicBezTo>
                    <a:cubicBezTo>
                      <a:pt x="497" y="1"/>
                      <a:pt x="492" y="1"/>
                      <a:pt x="486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1"/>
              <p:cNvSpPr/>
              <p:nvPr/>
            </p:nvSpPr>
            <p:spPr>
              <a:xfrm>
                <a:off x="2172970" y="3753661"/>
                <a:ext cx="292566" cy="553247"/>
              </a:xfrm>
              <a:custGeom>
                <a:avLst/>
                <a:gdLst/>
                <a:ahLst/>
                <a:cxnLst/>
                <a:rect l="l" t="t" r="r" b="b"/>
                <a:pathLst>
                  <a:path w="9405" h="17785" extrusionOk="0">
                    <a:moveTo>
                      <a:pt x="161" y="0"/>
                    </a:moveTo>
                    <a:lnTo>
                      <a:pt x="161" y="0"/>
                    </a:lnTo>
                    <a:cubicBezTo>
                      <a:pt x="1" y="6551"/>
                      <a:pt x="777" y="17529"/>
                      <a:pt x="777" y="17529"/>
                    </a:cubicBezTo>
                    <a:cubicBezTo>
                      <a:pt x="1066" y="17727"/>
                      <a:pt x="1623" y="17784"/>
                      <a:pt x="2169" y="17784"/>
                    </a:cubicBezTo>
                    <a:cubicBezTo>
                      <a:pt x="2915" y="17784"/>
                      <a:pt x="3641" y="17678"/>
                      <a:pt x="3641" y="17678"/>
                    </a:cubicBezTo>
                    <a:lnTo>
                      <a:pt x="4760" y="3858"/>
                    </a:lnTo>
                    <a:lnTo>
                      <a:pt x="5467" y="17655"/>
                    </a:lnTo>
                    <a:cubicBezTo>
                      <a:pt x="5952" y="17735"/>
                      <a:pt x="6446" y="17775"/>
                      <a:pt x="6940" y="17775"/>
                    </a:cubicBezTo>
                    <a:cubicBezTo>
                      <a:pt x="7433" y="17775"/>
                      <a:pt x="7927" y="17735"/>
                      <a:pt x="8412" y="17655"/>
                    </a:cubicBezTo>
                    <a:lnTo>
                      <a:pt x="9405" y="10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1"/>
              <p:cNvSpPr/>
              <p:nvPr/>
            </p:nvSpPr>
            <p:spPr>
              <a:xfrm>
                <a:off x="2267787" y="3865121"/>
                <a:ext cx="104739" cy="19193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617" extrusionOk="0">
                    <a:moveTo>
                      <a:pt x="3332" y="1"/>
                    </a:moveTo>
                    <a:cubicBezTo>
                      <a:pt x="3310" y="12"/>
                      <a:pt x="1381" y="480"/>
                      <a:pt x="23" y="549"/>
                    </a:cubicBezTo>
                    <a:cubicBezTo>
                      <a:pt x="11" y="560"/>
                      <a:pt x="0" y="571"/>
                      <a:pt x="0" y="583"/>
                    </a:cubicBezTo>
                    <a:cubicBezTo>
                      <a:pt x="0" y="606"/>
                      <a:pt x="11" y="617"/>
                      <a:pt x="34" y="617"/>
                    </a:cubicBezTo>
                    <a:cubicBezTo>
                      <a:pt x="1392" y="537"/>
                      <a:pt x="3321" y="58"/>
                      <a:pt x="3344" y="58"/>
                    </a:cubicBezTo>
                    <a:cubicBezTo>
                      <a:pt x="3355" y="58"/>
                      <a:pt x="3367" y="35"/>
                      <a:pt x="3367" y="24"/>
                    </a:cubicBezTo>
                    <a:cubicBezTo>
                      <a:pt x="3367" y="12"/>
                      <a:pt x="3344" y="1"/>
                      <a:pt x="3332" y="1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1"/>
              <p:cNvSpPr/>
              <p:nvPr/>
            </p:nvSpPr>
            <p:spPr>
              <a:xfrm>
                <a:off x="2191448" y="3792266"/>
                <a:ext cx="19193" cy="50456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6220" extrusionOk="0">
                    <a:moveTo>
                      <a:pt x="29" y="0"/>
                    </a:moveTo>
                    <a:cubicBezTo>
                      <a:pt x="15" y="0"/>
                      <a:pt x="0" y="9"/>
                      <a:pt x="0" y="26"/>
                    </a:cubicBezTo>
                    <a:cubicBezTo>
                      <a:pt x="480" y="15558"/>
                      <a:pt x="560" y="16174"/>
                      <a:pt x="560" y="16197"/>
                    </a:cubicBezTo>
                    <a:cubicBezTo>
                      <a:pt x="560" y="16208"/>
                      <a:pt x="571" y="16220"/>
                      <a:pt x="594" y="16220"/>
                    </a:cubicBezTo>
                    <a:cubicBezTo>
                      <a:pt x="605" y="16220"/>
                      <a:pt x="617" y="16208"/>
                      <a:pt x="617" y="16186"/>
                    </a:cubicBezTo>
                    <a:cubicBezTo>
                      <a:pt x="617" y="16163"/>
                      <a:pt x="537" y="15455"/>
                      <a:pt x="57" y="26"/>
                    </a:cubicBezTo>
                    <a:cubicBezTo>
                      <a:pt x="57" y="9"/>
                      <a:pt x="43" y="0"/>
                      <a:pt x="29" y="0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11"/>
              <p:cNvSpPr/>
              <p:nvPr/>
            </p:nvSpPr>
            <p:spPr>
              <a:xfrm>
                <a:off x="2339833" y="3873644"/>
                <a:ext cx="16736" cy="425333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3673" extrusionOk="0">
                    <a:moveTo>
                      <a:pt x="35" y="1"/>
                    </a:moveTo>
                    <a:cubicBezTo>
                      <a:pt x="12" y="1"/>
                      <a:pt x="1" y="12"/>
                      <a:pt x="1" y="35"/>
                    </a:cubicBezTo>
                    <a:lnTo>
                      <a:pt x="469" y="13638"/>
                    </a:lnTo>
                    <a:cubicBezTo>
                      <a:pt x="469" y="13661"/>
                      <a:pt x="480" y="13672"/>
                      <a:pt x="503" y="13672"/>
                    </a:cubicBezTo>
                    <a:cubicBezTo>
                      <a:pt x="514" y="13672"/>
                      <a:pt x="537" y="13650"/>
                      <a:pt x="526" y="13638"/>
                    </a:cubicBezTo>
                    <a:lnTo>
                      <a:pt x="58" y="35"/>
                    </a:lnTo>
                    <a:cubicBezTo>
                      <a:pt x="58" y="12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11"/>
              <p:cNvSpPr/>
              <p:nvPr/>
            </p:nvSpPr>
            <p:spPr>
              <a:xfrm>
                <a:off x="2328479" y="3782063"/>
                <a:ext cx="1804" cy="73849"/>
              </a:xfrm>
              <a:custGeom>
                <a:avLst/>
                <a:gdLst/>
                <a:ahLst/>
                <a:cxnLst/>
                <a:rect l="l" t="t" r="r" b="b"/>
                <a:pathLst>
                  <a:path w="58" h="2374" extrusionOk="0">
                    <a:moveTo>
                      <a:pt x="23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1" y="2351"/>
                    </a:lnTo>
                    <a:cubicBezTo>
                      <a:pt x="1" y="2363"/>
                      <a:pt x="12" y="2374"/>
                      <a:pt x="23" y="2374"/>
                    </a:cubicBezTo>
                    <a:cubicBezTo>
                      <a:pt x="46" y="2374"/>
                      <a:pt x="58" y="2363"/>
                      <a:pt x="58" y="2351"/>
                    </a:cubicBezTo>
                    <a:lnTo>
                      <a:pt x="58" y="35"/>
                    </a:lnTo>
                    <a:cubicBezTo>
                      <a:pt x="58" y="12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1"/>
              <p:cNvSpPr/>
              <p:nvPr/>
            </p:nvSpPr>
            <p:spPr>
              <a:xfrm>
                <a:off x="2195337" y="3751515"/>
                <a:ext cx="39818" cy="10654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3425" extrusionOk="0">
                    <a:moveTo>
                      <a:pt x="1154" y="1"/>
                    </a:moveTo>
                    <a:cubicBezTo>
                      <a:pt x="1142" y="1"/>
                      <a:pt x="1131" y="12"/>
                      <a:pt x="1131" y="35"/>
                    </a:cubicBezTo>
                    <a:cubicBezTo>
                      <a:pt x="1222" y="1256"/>
                      <a:pt x="823" y="2466"/>
                      <a:pt x="12" y="3379"/>
                    </a:cubicBezTo>
                    <a:cubicBezTo>
                      <a:pt x="1" y="3390"/>
                      <a:pt x="1" y="3413"/>
                      <a:pt x="12" y="3424"/>
                    </a:cubicBezTo>
                    <a:lnTo>
                      <a:pt x="24" y="3424"/>
                    </a:lnTo>
                    <a:cubicBezTo>
                      <a:pt x="35" y="3424"/>
                      <a:pt x="47" y="3413"/>
                      <a:pt x="47" y="3413"/>
                    </a:cubicBezTo>
                    <a:cubicBezTo>
                      <a:pt x="868" y="2477"/>
                      <a:pt x="1279" y="1256"/>
                      <a:pt x="1188" y="24"/>
                    </a:cubicBezTo>
                    <a:cubicBezTo>
                      <a:pt x="1188" y="12"/>
                      <a:pt x="1176" y="1"/>
                      <a:pt x="1154" y="1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1"/>
              <p:cNvSpPr/>
              <p:nvPr/>
            </p:nvSpPr>
            <p:spPr>
              <a:xfrm>
                <a:off x="2419003" y="3759541"/>
                <a:ext cx="39071" cy="88936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859" extrusionOk="0">
                    <a:moveTo>
                      <a:pt x="122" y="1"/>
                    </a:moveTo>
                    <a:cubicBezTo>
                      <a:pt x="109" y="1"/>
                      <a:pt x="103" y="11"/>
                      <a:pt x="103" y="28"/>
                    </a:cubicBezTo>
                    <a:cubicBezTo>
                      <a:pt x="46" y="450"/>
                      <a:pt x="1" y="1101"/>
                      <a:pt x="172" y="1671"/>
                    </a:cubicBezTo>
                    <a:cubicBezTo>
                      <a:pt x="354" y="2254"/>
                      <a:pt x="742" y="2699"/>
                      <a:pt x="1210" y="2858"/>
                    </a:cubicBezTo>
                    <a:cubicBezTo>
                      <a:pt x="1245" y="2858"/>
                      <a:pt x="1256" y="2813"/>
                      <a:pt x="1222" y="2801"/>
                    </a:cubicBezTo>
                    <a:cubicBezTo>
                      <a:pt x="777" y="2653"/>
                      <a:pt x="411" y="2231"/>
                      <a:pt x="229" y="1660"/>
                    </a:cubicBezTo>
                    <a:cubicBezTo>
                      <a:pt x="58" y="1078"/>
                      <a:pt x="103" y="450"/>
                      <a:pt x="160" y="40"/>
                    </a:cubicBezTo>
                    <a:cubicBezTo>
                      <a:pt x="160" y="17"/>
                      <a:pt x="149" y="5"/>
                      <a:pt x="138" y="5"/>
                    </a:cubicBezTo>
                    <a:cubicBezTo>
                      <a:pt x="131" y="2"/>
                      <a:pt x="126" y="1"/>
                      <a:pt x="122" y="1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1"/>
              <p:cNvSpPr/>
              <p:nvPr/>
            </p:nvSpPr>
            <p:spPr>
              <a:xfrm>
                <a:off x="2310374" y="3766447"/>
                <a:ext cx="20251" cy="8591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762" extrusionOk="0">
                    <a:moveTo>
                      <a:pt x="35" y="0"/>
                    </a:moveTo>
                    <a:cubicBezTo>
                      <a:pt x="12" y="0"/>
                      <a:pt x="0" y="12"/>
                      <a:pt x="0" y="23"/>
                    </a:cubicBezTo>
                    <a:cubicBezTo>
                      <a:pt x="0" y="34"/>
                      <a:pt x="23" y="1119"/>
                      <a:pt x="115" y="1929"/>
                    </a:cubicBezTo>
                    <a:cubicBezTo>
                      <a:pt x="206" y="2750"/>
                      <a:pt x="594" y="2762"/>
                      <a:pt x="605" y="2762"/>
                    </a:cubicBezTo>
                    <a:cubicBezTo>
                      <a:pt x="651" y="2762"/>
                      <a:pt x="651" y="2705"/>
                      <a:pt x="605" y="2705"/>
                    </a:cubicBezTo>
                    <a:cubicBezTo>
                      <a:pt x="605" y="2705"/>
                      <a:pt x="263" y="2682"/>
                      <a:pt x="172" y="1917"/>
                    </a:cubicBezTo>
                    <a:cubicBezTo>
                      <a:pt x="80" y="1119"/>
                      <a:pt x="58" y="34"/>
                      <a:pt x="58" y="23"/>
                    </a:cubicBezTo>
                    <a:cubicBezTo>
                      <a:pt x="58" y="12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1"/>
              <p:cNvSpPr/>
              <p:nvPr/>
            </p:nvSpPr>
            <p:spPr>
              <a:xfrm>
                <a:off x="2469429" y="4341195"/>
                <a:ext cx="42617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42" extrusionOk="0">
                    <a:moveTo>
                      <a:pt x="206" y="0"/>
                    </a:moveTo>
                    <a:cubicBezTo>
                      <a:pt x="46" y="354"/>
                      <a:pt x="0" y="754"/>
                      <a:pt x="91" y="1142"/>
                    </a:cubicBezTo>
                    <a:cubicBezTo>
                      <a:pt x="1324" y="982"/>
                      <a:pt x="1370" y="856"/>
                      <a:pt x="1370" y="856"/>
                    </a:cubicBezTo>
                    <a:cubicBezTo>
                      <a:pt x="1370" y="856"/>
                      <a:pt x="1096" y="423"/>
                      <a:pt x="2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11"/>
              <p:cNvSpPr/>
              <p:nvPr/>
            </p:nvSpPr>
            <p:spPr>
              <a:xfrm>
                <a:off x="2355107" y="4326979"/>
                <a:ext cx="120728" cy="53660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725" extrusionOk="0">
                    <a:moveTo>
                      <a:pt x="2682" y="1"/>
                    </a:moveTo>
                    <a:cubicBezTo>
                      <a:pt x="2682" y="1"/>
                      <a:pt x="2005" y="387"/>
                      <a:pt x="1199" y="387"/>
                    </a:cubicBezTo>
                    <a:cubicBezTo>
                      <a:pt x="854" y="387"/>
                      <a:pt x="486" y="317"/>
                      <a:pt x="137" y="115"/>
                    </a:cubicBezTo>
                    <a:cubicBezTo>
                      <a:pt x="46" y="469"/>
                      <a:pt x="0" y="834"/>
                      <a:pt x="12" y="1199"/>
                    </a:cubicBezTo>
                    <a:cubicBezTo>
                      <a:pt x="12" y="1199"/>
                      <a:pt x="91" y="1725"/>
                      <a:pt x="1744" y="1725"/>
                    </a:cubicBezTo>
                    <a:cubicBezTo>
                      <a:pt x="1978" y="1725"/>
                      <a:pt x="2244" y="1714"/>
                      <a:pt x="2545" y="1690"/>
                    </a:cubicBezTo>
                    <a:cubicBezTo>
                      <a:pt x="3047" y="1656"/>
                      <a:pt x="3435" y="1621"/>
                      <a:pt x="3766" y="1587"/>
                    </a:cubicBezTo>
                    <a:cubicBezTo>
                      <a:pt x="3687" y="1199"/>
                      <a:pt x="3721" y="811"/>
                      <a:pt x="3881" y="457"/>
                    </a:cubicBezTo>
                    <a:cubicBezTo>
                      <a:pt x="3493" y="275"/>
                      <a:pt x="3093" y="115"/>
                      <a:pt x="2682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11"/>
              <p:cNvSpPr/>
              <p:nvPr/>
            </p:nvSpPr>
            <p:spPr>
              <a:xfrm>
                <a:off x="2355450" y="4364277"/>
                <a:ext cx="157653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6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" y="137"/>
                      <a:pt x="24" y="274"/>
                      <a:pt x="46" y="411"/>
                    </a:cubicBezTo>
                    <a:cubicBezTo>
                      <a:pt x="46" y="411"/>
                      <a:pt x="754" y="662"/>
                      <a:pt x="2660" y="662"/>
                    </a:cubicBezTo>
                    <a:cubicBezTo>
                      <a:pt x="4794" y="662"/>
                      <a:pt x="5068" y="377"/>
                      <a:pt x="5068" y="377"/>
                    </a:cubicBezTo>
                    <a:cubicBezTo>
                      <a:pt x="5068" y="286"/>
                      <a:pt x="5056" y="194"/>
                      <a:pt x="5034" y="114"/>
                    </a:cubicBezTo>
                    <a:cubicBezTo>
                      <a:pt x="4281" y="269"/>
                      <a:pt x="3518" y="347"/>
                      <a:pt x="2755" y="347"/>
                    </a:cubicBezTo>
                    <a:cubicBezTo>
                      <a:pt x="1828" y="347"/>
                      <a:pt x="902" y="232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11"/>
              <p:cNvSpPr/>
              <p:nvPr/>
            </p:nvSpPr>
            <p:spPr>
              <a:xfrm>
                <a:off x="2447405" y="4333231"/>
                <a:ext cx="13532" cy="2644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850" extrusionOk="0">
                    <a:moveTo>
                      <a:pt x="401" y="1"/>
                    </a:moveTo>
                    <a:cubicBezTo>
                      <a:pt x="396" y="1"/>
                      <a:pt x="392" y="2"/>
                      <a:pt x="389" y="5"/>
                    </a:cubicBezTo>
                    <a:cubicBezTo>
                      <a:pt x="138" y="199"/>
                      <a:pt x="1" y="507"/>
                      <a:pt x="46" y="816"/>
                    </a:cubicBezTo>
                    <a:cubicBezTo>
                      <a:pt x="46" y="838"/>
                      <a:pt x="58" y="850"/>
                      <a:pt x="69" y="850"/>
                    </a:cubicBezTo>
                    <a:lnTo>
                      <a:pt x="80" y="850"/>
                    </a:lnTo>
                    <a:cubicBezTo>
                      <a:pt x="92" y="850"/>
                      <a:pt x="103" y="827"/>
                      <a:pt x="103" y="816"/>
                    </a:cubicBezTo>
                    <a:cubicBezTo>
                      <a:pt x="58" y="519"/>
                      <a:pt x="183" y="234"/>
                      <a:pt x="423" y="62"/>
                    </a:cubicBezTo>
                    <a:cubicBezTo>
                      <a:pt x="434" y="51"/>
                      <a:pt x="434" y="28"/>
                      <a:pt x="434" y="17"/>
                    </a:cubicBezTo>
                    <a:cubicBezTo>
                      <a:pt x="426" y="9"/>
                      <a:pt x="412" y="1"/>
                      <a:pt x="401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1"/>
              <p:cNvSpPr/>
              <p:nvPr/>
            </p:nvSpPr>
            <p:spPr>
              <a:xfrm>
                <a:off x="2435677" y="4328534"/>
                <a:ext cx="12101" cy="2653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853" extrusionOk="0">
                    <a:moveTo>
                      <a:pt x="350" y="0"/>
                    </a:moveTo>
                    <a:cubicBezTo>
                      <a:pt x="343" y="0"/>
                      <a:pt x="337" y="3"/>
                      <a:pt x="332" y="8"/>
                    </a:cubicBezTo>
                    <a:cubicBezTo>
                      <a:pt x="321" y="19"/>
                      <a:pt x="1" y="225"/>
                      <a:pt x="1" y="818"/>
                    </a:cubicBezTo>
                    <a:cubicBezTo>
                      <a:pt x="1" y="830"/>
                      <a:pt x="12" y="852"/>
                      <a:pt x="35" y="852"/>
                    </a:cubicBezTo>
                    <a:cubicBezTo>
                      <a:pt x="47" y="841"/>
                      <a:pt x="58" y="830"/>
                      <a:pt x="58" y="818"/>
                    </a:cubicBezTo>
                    <a:cubicBezTo>
                      <a:pt x="58" y="270"/>
                      <a:pt x="366" y="54"/>
                      <a:pt x="366" y="54"/>
                    </a:cubicBezTo>
                    <a:cubicBezTo>
                      <a:pt x="378" y="54"/>
                      <a:pt x="389" y="31"/>
                      <a:pt x="378" y="19"/>
                    </a:cubicBezTo>
                    <a:cubicBezTo>
                      <a:pt x="371" y="6"/>
                      <a:pt x="360" y="0"/>
                      <a:pt x="350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1"/>
              <p:cNvSpPr/>
              <p:nvPr/>
            </p:nvSpPr>
            <p:spPr>
              <a:xfrm>
                <a:off x="2434620" y="4313136"/>
                <a:ext cx="13874" cy="22771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2" extrusionOk="0">
                    <a:moveTo>
                      <a:pt x="211" y="65"/>
                    </a:moveTo>
                    <a:cubicBezTo>
                      <a:pt x="217" y="65"/>
                      <a:pt x="223" y="66"/>
                      <a:pt x="229" y="69"/>
                    </a:cubicBezTo>
                    <a:cubicBezTo>
                      <a:pt x="233" y="67"/>
                      <a:pt x="237" y="66"/>
                      <a:pt x="242" y="66"/>
                    </a:cubicBezTo>
                    <a:cubicBezTo>
                      <a:pt x="260" y="66"/>
                      <a:pt x="279" y="85"/>
                      <a:pt x="297" y="104"/>
                    </a:cubicBezTo>
                    <a:cubicBezTo>
                      <a:pt x="355" y="195"/>
                      <a:pt x="286" y="457"/>
                      <a:pt x="229" y="617"/>
                    </a:cubicBezTo>
                    <a:cubicBezTo>
                      <a:pt x="172" y="457"/>
                      <a:pt x="103" y="183"/>
                      <a:pt x="172" y="92"/>
                    </a:cubicBezTo>
                    <a:cubicBezTo>
                      <a:pt x="180" y="75"/>
                      <a:pt x="195" y="65"/>
                      <a:pt x="211" y="65"/>
                    </a:cubicBezTo>
                    <a:close/>
                    <a:moveTo>
                      <a:pt x="229" y="1"/>
                    </a:moveTo>
                    <a:cubicBezTo>
                      <a:pt x="183" y="1"/>
                      <a:pt x="138" y="24"/>
                      <a:pt x="115" y="58"/>
                    </a:cubicBezTo>
                    <a:cubicBezTo>
                      <a:pt x="1" y="206"/>
                      <a:pt x="172" y="663"/>
                      <a:pt x="195" y="708"/>
                    </a:cubicBezTo>
                    <a:cubicBezTo>
                      <a:pt x="195" y="720"/>
                      <a:pt x="206" y="731"/>
                      <a:pt x="229" y="731"/>
                    </a:cubicBezTo>
                    <a:cubicBezTo>
                      <a:pt x="240" y="731"/>
                      <a:pt x="252" y="720"/>
                      <a:pt x="252" y="708"/>
                    </a:cubicBezTo>
                    <a:cubicBezTo>
                      <a:pt x="275" y="663"/>
                      <a:pt x="446" y="229"/>
                      <a:pt x="343" y="69"/>
                    </a:cubicBezTo>
                    <a:cubicBezTo>
                      <a:pt x="309" y="24"/>
                      <a:pt x="275" y="1"/>
                      <a:pt x="229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11"/>
              <p:cNvSpPr/>
              <p:nvPr/>
            </p:nvSpPr>
            <p:spPr>
              <a:xfrm>
                <a:off x="2422550" y="4322717"/>
                <a:ext cx="19909" cy="1353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35" extrusionOk="0">
                    <a:moveTo>
                      <a:pt x="149" y="69"/>
                    </a:moveTo>
                    <a:cubicBezTo>
                      <a:pt x="263" y="69"/>
                      <a:pt x="446" y="252"/>
                      <a:pt x="549" y="366"/>
                    </a:cubicBezTo>
                    <a:cubicBezTo>
                      <a:pt x="389" y="343"/>
                      <a:pt x="138" y="298"/>
                      <a:pt x="81" y="195"/>
                    </a:cubicBezTo>
                    <a:cubicBezTo>
                      <a:pt x="69" y="172"/>
                      <a:pt x="69" y="138"/>
                      <a:pt x="81" y="115"/>
                    </a:cubicBezTo>
                    <a:cubicBezTo>
                      <a:pt x="92" y="92"/>
                      <a:pt x="115" y="69"/>
                      <a:pt x="138" y="69"/>
                    </a:cubicBezTo>
                    <a:close/>
                    <a:moveTo>
                      <a:pt x="138" y="1"/>
                    </a:moveTo>
                    <a:cubicBezTo>
                      <a:pt x="92" y="12"/>
                      <a:pt x="46" y="35"/>
                      <a:pt x="24" y="81"/>
                    </a:cubicBezTo>
                    <a:cubicBezTo>
                      <a:pt x="1" y="127"/>
                      <a:pt x="1" y="184"/>
                      <a:pt x="24" y="229"/>
                    </a:cubicBezTo>
                    <a:cubicBezTo>
                      <a:pt x="115" y="389"/>
                      <a:pt x="560" y="435"/>
                      <a:pt x="617" y="435"/>
                    </a:cubicBezTo>
                    <a:cubicBezTo>
                      <a:pt x="617" y="435"/>
                      <a:pt x="628" y="423"/>
                      <a:pt x="640" y="412"/>
                    </a:cubicBezTo>
                    <a:cubicBezTo>
                      <a:pt x="640" y="400"/>
                      <a:pt x="640" y="389"/>
                      <a:pt x="640" y="378"/>
                    </a:cubicBezTo>
                    <a:cubicBezTo>
                      <a:pt x="606" y="343"/>
                      <a:pt x="332" y="1"/>
                      <a:pt x="149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1"/>
              <p:cNvSpPr/>
              <p:nvPr/>
            </p:nvSpPr>
            <p:spPr>
              <a:xfrm>
                <a:off x="2475713" y="3368111"/>
                <a:ext cx="101659" cy="142068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4567" extrusionOk="0">
                    <a:moveTo>
                      <a:pt x="985" y="1"/>
                    </a:moveTo>
                    <a:lnTo>
                      <a:pt x="780" y="195"/>
                    </a:lnTo>
                    <a:cubicBezTo>
                      <a:pt x="1" y="973"/>
                      <a:pt x="1053" y="4566"/>
                      <a:pt x="1986" y="4566"/>
                    </a:cubicBezTo>
                    <a:cubicBezTo>
                      <a:pt x="2092" y="4566"/>
                      <a:pt x="2197" y="4520"/>
                      <a:pt x="2297" y="4417"/>
                    </a:cubicBezTo>
                    <a:cubicBezTo>
                      <a:pt x="3267" y="3424"/>
                      <a:pt x="985" y="1"/>
                      <a:pt x="985" y="1"/>
                    </a:cubicBezTo>
                    <a:close/>
                  </a:path>
                </a:pathLst>
              </a:custGeom>
              <a:solidFill>
                <a:srgbClr val="2C6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11"/>
              <p:cNvSpPr/>
              <p:nvPr/>
            </p:nvSpPr>
            <p:spPr>
              <a:xfrm>
                <a:off x="2082819" y="3067609"/>
                <a:ext cx="594309" cy="874027"/>
              </a:xfrm>
              <a:custGeom>
                <a:avLst/>
                <a:gdLst/>
                <a:ahLst/>
                <a:cxnLst/>
                <a:rect l="l" t="t" r="r" b="b"/>
                <a:pathLst>
                  <a:path w="19105" h="28097" extrusionOk="0">
                    <a:moveTo>
                      <a:pt x="17721" y="0"/>
                    </a:moveTo>
                    <a:cubicBezTo>
                      <a:pt x="17382" y="0"/>
                      <a:pt x="17392" y="1535"/>
                      <a:pt x="17392" y="1535"/>
                    </a:cubicBezTo>
                    <a:cubicBezTo>
                      <a:pt x="17392" y="1535"/>
                      <a:pt x="17221" y="211"/>
                      <a:pt x="16925" y="211"/>
                    </a:cubicBezTo>
                    <a:cubicBezTo>
                      <a:pt x="16628" y="211"/>
                      <a:pt x="16890" y="1923"/>
                      <a:pt x="16890" y="1923"/>
                    </a:cubicBezTo>
                    <a:cubicBezTo>
                      <a:pt x="16890" y="1923"/>
                      <a:pt x="16658" y="1450"/>
                      <a:pt x="16467" y="1450"/>
                    </a:cubicBezTo>
                    <a:cubicBezTo>
                      <a:pt x="16427" y="1450"/>
                      <a:pt x="16388" y="1472"/>
                      <a:pt x="16354" y="1524"/>
                    </a:cubicBezTo>
                    <a:cubicBezTo>
                      <a:pt x="16160" y="1821"/>
                      <a:pt x="16788" y="2996"/>
                      <a:pt x="16788" y="2996"/>
                    </a:cubicBezTo>
                    <a:cubicBezTo>
                      <a:pt x="16788" y="2996"/>
                      <a:pt x="16251" y="5507"/>
                      <a:pt x="15475" y="7139"/>
                    </a:cubicBezTo>
                    <a:cubicBezTo>
                      <a:pt x="13432" y="11418"/>
                      <a:pt x="9507" y="11509"/>
                      <a:pt x="9507" y="11509"/>
                    </a:cubicBezTo>
                    <a:lnTo>
                      <a:pt x="9404" y="10060"/>
                    </a:lnTo>
                    <a:lnTo>
                      <a:pt x="6631" y="9980"/>
                    </a:lnTo>
                    <a:lnTo>
                      <a:pt x="6688" y="11567"/>
                    </a:lnTo>
                    <a:lnTo>
                      <a:pt x="5490" y="11703"/>
                    </a:lnTo>
                    <a:cubicBezTo>
                      <a:pt x="5490" y="11703"/>
                      <a:pt x="3949" y="12057"/>
                      <a:pt x="3230" y="12810"/>
                    </a:cubicBezTo>
                    <a:cubicBezTo>
                      <a:pt x="2716" y="13347"/>
                      <a:pt x="1724" y="14568"/>
                      <a:pt x="856" y="18551"/>
                    </a:cubicBezTo>
                    <a:cubicBezTo>
                      <a:pt x="251" y="21278"/>
                      <a:pt x="457" y="25158"/>
                      <a:pt x="457" y="25158"/>
                    </a:cubicBezTo>
                    <a:cubicBezTo>
                      <a:pt x="286" y="25889"/>
                      <a:pt x="0" y="27475"/>
                      <a:pt x="240" y="27555"/>
                    </a:cubicBezTo>
                    <a:cubicBezTo>
                      <a:pt x="250" y="27559"/>
                      <a:pt x="260" y="27560"/>
                      <a:pt x="271" y="27560"/>
                    </a:cubicBezTo>
                    <a:cubicBezTo>
                      <a:pt x="514" y="27560"/>
                      <a:pt x="788" y="26562"/>
                      <a:pt x="788" y="26562"/>
                    </a:cubicBezTo>
                    <a:lnTo>
                      <a:pt x="788" y="26562"/>
                    </a:lnTo>
                    <a:cubicBezTo>
                      <a:pt x="788" y="26562"/>
                      <a:pt x="525" y="27886"/>
                      <a:pt x="765" y="27954"/>
                    </a:cubicBezTo>
                    <a:cubicBezTo>
                      <a:pt x="770" y="27956"/>
                      <a:pt x="775" y="27956"/>
                      <a:pt x="780" y="27956"/>
                    </a:cubicBezTo>
                    <a:cubicBezTo>
                      <a:pt x="1024" y="27956"/>
                      <a:pt x="1221" y="26619"/>
                      <a:pt x="1221" y="26619"/>
                    </a:cubicBezTo>
                    <a:lnTo>
                      <a:pt x="1221" y="26619"/>
                    </a:lnTo>
                    <a:cubicBezTo>
                      <a:pt x="1221" y="26619"/>
                      <a:pt x="1107" y="28023"/>
                      <a:pt x="1335" y="28091"/>
                    </a:cubicBezTo>
                    <a:cubicBezTo>
                      <a:pt x="1348" y="28095"/>
                      <a:pt x="1361" y="28097"/>
                      <a:pt x="1373" y="28097"/>
                    </a:cubicBezTo>
                    <a:cubicBezTo>
                      <a:pt x="1720" y="28097"/>
                      <a:pt x="1678" y="26551"/>
                      <a:pt x="1678" y="26551"/>
                    </a:cubicBezTo>
                    <a:lnTo>
                      <a:pt x="1678" y="26551"/>
                    </a:lnTo>
                    <a:cubicBezTo>
                      <a:pt x="1678" y="26551"/>
                      <a:pt x="1870" y="27863"/>
                      <a:pt x="2165" y="27863"/>
                    </a:cubicBezTo>
                    <a:cubicBezTo>
                      <a:pt x="2166" y="27863"/>
                      <a:pt x="2167" y="27863"/>
                      <a:pt x="2169" y="27863"/>
                    </a:cubicBezTo>
                    <a:cubicBezTo>
                      <a:pt x="2454" y="27863"/>
                      <a:pt x="2180" y="26163"/>
                      <a:pt x="2180" y="26163"/>
                    </a:cubicBezTo>
                    <a:lnTo>
                      <a:pt x="2180" y="26163"/>
                    </a:lnTo>
                    <a:cubicBezTo>
                      <a:pt x="2180" y="26163"/>
                      <a:pt x="2417" y="26629"/>
                      <a:pt x="2603" y="26629"/>
                    </a:cubicBezTo>
                    <a:cubicBezTo>
                      <a:pt x="2645" y="26629"/>
                      <a:pt x="2683" y="26607"/>
                      <a:pt x="2716" y="26551"/>
                    </a:cubicBezTo>
                    <a:cubicBezTo>
                      <a:pt x="2910" y="26254"/>
                      <a:pt x="2248" y="25090"/>
                      <a:pt x="2248" y="25090"/>
                    </a:cubicBezTo>
                    <a:cubicBezTo>
                      <a:pt x="2248" y="25090"/>
                      <a:pt x="2579" y="21769"/>
                      <a:pt x="2796" y="20833"/>
                    </a:cubicBezTo>
                    <a:cubicBezTo>
                      <a:pt x="3002" y="19897"/>
                      <a:pt x="4006" y="17033"/>
                      <a:pt x="4006" y="17033"/>
                    </a:cubicBezTo>
                    <a:lnTo>
                      <a:pt x="4006" y="17033"/>
                    </a:lnTo>
                    <a:lnTo>
                      <a:pt x="3812" y="23287"/>
                    </a:lnTo>
                    <a:cubicBezTo>
                      <a:pt x="5715" y="24056"/>
                      <a:pt x="7323" y="24300"/>
                      <a:pt x="8595" y="24300"/>
                    </a:cubicBezTo>
                    <a:cubicBezTo>
                      <a:pt x="10795" y="24300"/>
                      <a:pt x="11994" y="23572"/>
                      <a:pt x="11994" y="23572"/>
                    </a:cubicBezTo>
                    <a:lnTo>
                      <a:pt x="12017" y="15184"/>
                    </a:lnTo>
                    <a:cubicBezTo>
                      <a:pt x="19104" y="12468"/>
                      <a:pt x="18591" y="3007"/>
                      <a:pt x="18591" y="3007"/>
                    </a:cubicBezTo>
                    <a:cubicBezTo>
                      <a:pt x="18796" y="2460"/>
                      <a:pt x="19093" y="645"/>
                      <a:pt x="18842" y="554"/>
                    </a:cubicBezTo>
                    <a:cubicBezTo>
                      <a:pt x="18832" y="550"/>
                      <a:pt x="18822" y="548"/>
                      <a:pt x="18812" y="548"/>
                    </a:cubicBezTo>
                    <a:cubicBezTo>
                      <a:pt x="18578" y="548"/>
                      <a:pt x="18294" y="1547"/>
                      <a:pt x="18294" y="1547"/>
                    </a:cubicBezTo>
                    <a:cubicBezTo>
                      <a:pt x="18294" y="1547"/>
                      <a:pt x="18579" y="223"/>
                      <a:pt x="18328" y="154"/>
                    </a:cubicBezTo>
                    <a:cubicBezTo>
                      <a:pt x="18322" y="153"/>
                      <a:pt x="18316" y="152"/>
                      <a:pt x="18310" y="152"/>
                    </a:cubicBezTo>
                    <a:cubicBezTo>
                      <a:pt x="18066" y="152"/>
                      <a:pt x="17849" y="1478"/>
                      <a:pt x="17849" y="1478"/>
                    </a:cubicBezTo>
                    <a:cubicBezTo>
                      <a:pt x="17849" y="1478"/>
                      <a:pt x="17986" y="74"/>
                      <a:pt x="17758" y="6"/>
                    </a:cubicBezTo>
                    <a:cubicBezTo>
                      <a:pt x="17745" y="2"/>
                      <a:pt x="17733" y="0"/>
                      <a:pt x="17721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11"/>
              <p:cNvSpPr/>
              <p:nvPr/>
            </p:nvSpPr>
            <p:spPr>
              <a:xfrm>
                <a:off x="2226258" y="3344656"/>
                <a:ext cx="208980" cy="58762"/>
              </a:xfrm>
              <a:custGeom>
                <a:avLst/>
                <a:gdLst/>
                <a:ahLst/>
                <a:cxnLst/>
                <a:rect l="l" t="t" r="r" b="b"/>
                <a:pathLst>
                  <a:path w="6718" h="1889" extrusionOk="0">
                    <a:moveTo>
                      <a:pt x="3629" y="0"/>
                    </a:moveTo>
                    <a:cubicBezTo>
                      <a:pt x="3573" y="0"/>
                      <a:pt x="3516" y="1"/>
                      <a:pt x="3458" y="1"/>
                    </a:cubicBezTo>
                    <a:cubicBezTo>
                      <a:pt x="354" y="59"/>
                      <a:pt x="354" y="926"/>
                      <a:pt x="125" y="1337"/>
                    </a:cubicBezTo>
                    <a:cubicBezTo>
                      <a:pt x="1" y="1573"/>
                      <a:pt x="1498" y="1888"/>
                      <a:pt x="3172" y="1888"/>
                    </a:cubicBezTo>
                    <a:cubicBezTo>
                      <a:pt x="4411" y="1888"/>
                      <a:pt x="5747" y="1716"/>
                      <a:pt x="6596" y="1211"/>
                    </a:cubicBezTo>
                    <a:cubicBezTo>
                      <a:pt x="6596" y="1211"/>
                      <a:pt x="6717" y="0"/>
                      <a:pt x="3629" y="0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1"/>
              <p:cNvSpPr/>
              <p:nvPr/>
            </p:nvSpPr>
            <p:spPr>
              <a:xfrm>
                <a:off x="2288723" y="3374146"/>
                <a:ext cx="90212" cy="42804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376" extrusionOk="0">
                    <a:moveTo>
                      <a:pt x="2899" y="1"/>
                    </a:moveTo>
                    <a:lnTo>
                      <a:pt x="2899" y="1"/>
                    </a:lnTo>
                    <a:cubicBezTo>
                      <a:pt x="2297" y="160"/>
                      <a:pt x="1682" y="241"/>
                      <a:pt x="1064" y="241"/>
                    </a:cubicBezTo>
                    <a:cubicBezTo>
                      <a:pt x="710" y="241"/>
                      <a:pt x="354" y="215"/>
                      <a:pt x="0" y="160"/>
                    </a:cubicBezTo>
                    <a:lnTo>
                      <a:pt x="0" y="160"/>
                    </a:lnTo>
                    <a:lnTo>
                      <a:pt x="46" y="1085"/>
                    </a:lnTo>
                    <a:cubicBezTo>
                      <a:pt x="793" y="1278"/>
                      <a:pt x="1554" y="1375"/>
                      <a:pt x="2318" y="1375"/>
                    </a:cubicBezTo>
                    <a:cubicBezTo>
                      <a:pt x="2500" y="1375"/>
                      <a:pt x="2683" y="1370"/>
                      <a:pt x="2865" y="1359"/>
                    </a:cubicBez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1"/>
              <p:cNvSpPr/>
              <p:nvPr/>
            </p:nvSpPr>
            <p:spPr>
              <a:xfrm>
                <a:off x="2286576" y="3346802"/>
                <a:ext cx="93043" cy="34872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1121" extrusionOk="0">
                    <a:moveTo>
                      <a:pt x="1" y="1"/>
                    </a:moveTo>
                    <a:lnTo>
                      <a:pt x="69" y="1039"/>
                    </a:lnTo>
                    <a:cubicBezTo>
                      <a:pt x="423" y="1094"/>
                      <a:pt x="779" y="1120"/>
                      <a:pt x="1133" y="1120"/>
                    </a:cubicBezTo>
                    <a:cubicBezTo>
                      <a:pt x="1751" y="1120"/>
                      <a:pt x="2366" y="1039"/>
                      <a:pt x="2968" y="880"/>
                    </a:cubicBezTo>
                    <a:lnTo>
                      <a:pt x="2991" y="1"/>
                    </a:ln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1"/>
              <p:cNvSpPr/>
              <p:nvPr/>
            </p:nvSpPr>
            <p:spPr>
              <a:xfrm>
                <a:off x="2176298" y="3743054"/>
                <a:ext cx="304760" cy="84923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2730" extrusionOk="0">
                    <a:moveTo>
                      <a:pt x="7104" y="1"/>
                    </a:moveTo>
                    <a:cubicBezTo>
                      <a:pt x="4277" y="1"/>
                      <a:pt x="0" y="88"/>
                      <a:pt x="31" y="615"/>
                    </a:cubicBezTo>
                    <a:cubicBezTo>
                      <a:pt x="77" y="1403"/>
                      <a:pt x="65" y="1631"/>
                      <a:pt x="65" y="1631"/>
                    </a:cubicBezTo>
                    <a:cubicBezTo>
                      <a:pt x="1773" y="2455"/>
                      <a:pt x="3477" y="2730"/>
                      <a:pt x="4967" y="2730"/>
                    </a:cubicBezTo>
                    <a:cubicBezTo>
                      <a:pt x="7690" y="2730"/>
                      <a:pt x="9702" y="1812"/>
                      <a:pt x="9731" y="1642"/>
                    </a:cubicBezTo>
                    <a:cubicBezTo>
                      <a:pt x="9797" y="1184"/>
                      <a:pt x="9632" y="14"/>
                      <a:pt x="9548" y="14"/>
                    </a:cubicBezTo>
                    <a:cubicBezTo>
                      <a:pt x="9544" y="14"/>
                      <a:pt x="9541" y="17"/>
                      <a:pt x="9537" y="22"/>
                    </a:cubicBezTo>
                    <a:cubicBezTo>
                      <a:pt x="9537" y="22"/>
                      <a:pt x="8496" y="1"/>
                      <a:pt x="7104" y="1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11"/>
              <p:cNvSpPr/>
              <p:nvPr/>
            </p:nvSpPr>
            <p:spPr>
              <a:xfrm>
                <a:off x="2156296" y="3379776"/>
                <a:ext cx="335868" cy="429937"/>
              </a:xfrm>
              <a:custGeom>
                <a:avLst/>
                <a:gdLst/>
                <a:ahLst/>
                <a:cxnLst/>
                <a:rect l="l" t="t" r="r" b="b"/>
                <a:pathLst>
                  <a:path w="10797" h="13821" extrusionOk="0">
                    <a:moveTo>
                      <a:pt x="7499" y="1"/>
                    </a:moveTo>
                    <a:cubicBezTo>
                      <a:pt x="7420" y="1"/>
                      <a:pt x="7373" y="2"/>
                      <a:pt x="7373" y="2"/>
                    </a:cubicBezTo>
                    <a:cubicBezTo>
                      <a:pt x="7373" y="2"/>
                      <a:pt x="6175" y="1178"/>
                      <a:pt x="5615" y="1269"/>
                    </a:cubicBezTo>
                    <a:cubicBezTo>
                      <a:pt x="5604" y="1271"/>
                      <a:pt x="5592" y="1272"/>
                      <a:pt x="5580" y="1272"/>
                    </a:cubicBezTo>
                    <a:cubicBezTo>
                      <a:pt x="5120" y="1272"/>
                      <a:pt x="3789" y="71"/>
                      <a:pt x="3789" y="71"/>
                    </a:cubicBezTo>
                    <a:lnTo>
                      <a:pt x="2397" y="231"/>
                    </a:lnTo>
                    <a:cubicBezTo>
                      <a:pt x="1975" y="1018"/>
                      <a:pt x="1039" y="4704"/>
                      <a:pt x="1039" y="4704"/>
                    </a:cubicBezTo>
                    <a:cubicBezTo>
                      <a:pt x="1039" y="4704"/>
                      <a:pt x="423" y="7375"/>
                      <a:pt x="206" y="9075"/>
                    </a:cubicBezTo>
                    <a:cubicBezTo>
                      <a:pt x="1" y="10775"/>
                      <a:pt x="195" y="12453"/>
                      <a:pt x="583" y="12647"/>
                    </a:cubicBezTo>
                    <a:cubicBezTo>
                      <a:pt x="2391" y="13525"/>
                      <a:pt x="4029" y="13821"/>
                      <a:pt x="5416" y="13821"/>
                    </a:cubicBezTo>
                    <a:cubicBezTo>
                      <a:pt x="8284" y="13821"/>
                      <a:pt x="10078" y="12556"/>
                      <a:pt x="10078" y="12556"/>
                    </a:cubicBezTo>
                    <a:cubicBezTo>
                      <a:pt x="10078" y="12556"/>
                      <a:pt x="10797" y="12396"/>
                      <a:pt x="10785" y="10376"/>
                    </a:cubicBezTo>
                    <a:cubicBezTo>
                      <a:pt x="10762" y="9132"/>
                      <a:pt x="10545" y="6245"/>
                      <a:pt x="10545" y="6245"/>
                    </a:cubicBezTo>
                    <a:cubicBezTo>
                      <a:pt x="10545" y="6245"/>
                      <a:pt x="9279" y="504"/>
                      <a:pt x="9176" y="379"/>
                    </a:cubicBezTo>
                    <a:cubicBezTo>
                      <a:pt x="8913" y="32"/>
                      <a:pt x="7864" y="1"/>
                      <a:pt x="7499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1"/>
              <p:cNvSpPr/>
              <p:nvPr/>
            </p:nvSpPr>
            <p:spPr>
              <a:xfrm>
                <a:off x="2588698" y="3164293"/>
                <a:ext cx="85235" cy="43862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410" extrusionOk="0">
                    <a:moveTo>
                      <a:pt x="371" y="1"/>
                    </a:moveTo>
                    <a:cubicBezTo>
                      <a:pt x="270" y="1"/>
                      <a:pt x="199" y="8"/>
                      <a:pt x="172" y="25"/>
                    </a:cubicBezTo>
                    <a:cubicBezTo>
                      <a:pt x="1" y="139"/>
                      <a:pt x="1" y="881"/>
                      <a:pt x="1" y="881"/>
                    </a:cubicBezTo>
                    <a:cubicBezTo>
                      <a:pt x="1" y="881"/>
                      <a:pt x="1790" y="1409"/>
                      <a:pt x="2341" y="1409"/>
                    </a:cubicBezTo>
                    <a:cubicBezTo>
                      <a:pt x="2442" y="1409"/>
                      <a:pt x="2502" y="1391"/>
                      <a:pt x="2500" y="1349"/>
                    </a:cubicBezTo>
                    <a:cubicBezTo>
                      <a:pt x="2489" y="1063"/>
                      <a:pt x="2740" y="687"/>
                      <a:pt x="2660" y="481"/>
                    </a:cubicBezTo>
                    <a:cubicBezTo>
                      <a:pt x="2582" y="258"/>
                      <a:pt x="960" y="1"/>
                      <a:pt x="371" y="1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11"/>
              <p:cNvSpPr/>
              <p:nvPr/>
            </p:nvSpPr>
            <p:spPr>
              <a:xfrm>
                <a:off x="2427185" y="3191978"/>
                <a:ext cx="260245" cy="382062"/>
              </a:xfrm>
              <a:custGeom>
                <a:avLst/>
                <a:gdLst/>
                <a:ahLst/>
                <a:cxnLst/>
                <a:rect l="l" t="t" r="r" b="b"/>
                <a:pathLst>
                  <a:path w="8366" h="12282" extrusionOk="0">
                    <a:moveTo>
                      <a:pt x="5354" y="0"/>
                    </a:moveTo>
                    <a:cubicBezTo>
                      <a:pt x="5252" y="0"/>
                      <a:pt x="5193" y="2"/>
                      <a:pt x="5193" y="2"/>
                    </a:cubicBezTo>
                    <a:cubicBezTo>
                      <a:pt x="3401" y="5755"/>
                      <a:pt x="911" y="6190"/>
                      <a:pt x="198" y="6190"/>
                    </a:cubicBezTo>
                    <a:cubicBezTo>
                      <a:pt x="71" y="6190"/>
                      <a:pt x="0" y="6176"/>
                      <a:pt x="0" y="6176"/>
                    </a:cubicBezTo>
                    <a:lnTo>
                      <a:pt x="0" y="6176"/>
                    </a:lnTo>
                    <a:lnTo>
                      <a:pt x="1837" y="12282"/>
                    </a:lnTo>
                    <a:cubicBezTo>
                      <a:pt x="1837" y="12282"/>
                      <a:pt x="3492" y="11517"/>
                      <a:pt x="5775" y="8413"/>
                    </a:cubicBezTo>
                    <a:cubicBezTo>
                      <a:pt x="6984" y="6770"/>
                      <a:pt x="8365" y="949"/>
                      <a:pt x="7692" y="459"/>
                    </a:cubicBezTo>
                    <a:cubicBezTo>
                      <a:pt x="7122" y="39"/>
                      <a:pt x="5812" y="0"/>
                      <a:pt x="5354" y="0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11"/>
              <p:cNvSpPr/>
              <p:nvPr/>
            </p:nvSpPr>
            <p:spPr>
              <a:xfrm>
                <a:off x="2079957" y="3796248"/>
                <a:ext cx="84177" cy="48870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1571" extrusionOk="0">
                    <a:moveTo>
                      <a:pt x="2626" y="1"/>
                    </a:moveTo>
                    <a:lnTo>
                      <a:pt x="2626" y="1"/>
                    </a:lnTo>
                    <a:cubicBezTo>
                      <a:pt x="2626" y="1"/>
                      <a:pt x="24" y="332"/>
                      <a:pt x="104" y="606"/>
                    </a:cubicBezTo>
                    <a:cubicBezTo>
                      <a:pt x="172" y="868"/>
                      <a:pt x="1" y="1302"/>
                      <a:pt x="126" y="1484"/>
                    </a:cubicBezTo>
                    <a:cubicBezTo>
                      <a:pt x="162" y="1546"/>
                      <a:pt x="329" y="1571"/>
                      <a:pt x="561" y="1571"/>
                    </a:cubicBezTo>
                    <a:cubicBezTo>
                      <a:pt x="1233" y="1571"/>
                      <a:pt x="2447" y="1363"/>
                      <a:pt x="2557" y="1245"/>
                    </a:cubicBezTo>
                    <a:cubicBezTo>
                      <a:pt x="2706" y="1096"/>
                      <a:pt x="2626" y="1"/>
                      <a:pt x="2626" y="1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11"/>
              <p:cNvSpPr/>
              <p:nvPr/>
            </p:nvSpPr>
            <p:spPr>
              <a:xfrm>
                <a:off x="2068976" y="3387273"/>
                <a:ext cx="161915" cy="435287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13993" extrusionOk="0">
                    <a:moveTo>
                      <a:pt x="5204" y="1"/>
                    </a:moveTo>
                    <a:lnTo>
                      <a:pt x="5204" y="1"/>
                    </a:lnTo>
                    <a:cubicBezTo>
                      <a:pt x="4109" y="583"/>
                      <a:pt x="3184" y="1462"/>
                      <a:pt x="2557" y="2534"/>
                    </a:cubicBezTo>
                    <a:cubicBezTo>
                      <a:pt x="1404" y="4486"/>
                      <a:pt x="799" y="6928"/>
                      <a:pt x="422" y="9815"/>
                    </a:cubicBezTo>
                    <a:cubicBezTo>
                      <a:pt x="0" y="13068"/>
                      <a:pt x="365" y="13912"/>
                      <a:pt x="1004" y="13992"/>
                    </a:cubicBezTo>
                    <a:cubicBezTo>
                      <a:pt x="1004" y="13992"/>
                      <a:pt x="1020" y="13992"/>
                      <a:pt x="1049" y="13992"/>
                    </a:cubicBezTo>
                    <a:cubicBezTo>
                      <a:pt x="1310" y="13992"/>
                      <a:pt x="2630" y="13974"/>
                      <a:pt x="2979" y="13604"/>
                    </a:cubicBezTo>
                    <a:cubicBezTo>
                      <a:pt x="3367" y="13193"/>
                      <a:pt x="3116" y="12372"/>
                      <a:pt x="3218" y="11037"/>
                    </a:cubicBezTo>
                    <a:cubicBezTo>
                      <a:pt x="3333" y="9701"/>
                      <a:pt x="3047" y="8902"/>
                      <a:pt x="3047" y="8902"/>
                    </a:cubicBezTo>
                    <a:lnTo>
                      <a:pt x="4348" y="3139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1"/>
              <p:cNvSpPr/>
              <p:nvPr/>
            </p:nvSpPr>
            <p:spPr>
              <a:xfrm>
                <a:off x="2203518" y="3631905"/>
                <a:ext cx="213024" cy="121786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3915" extrusionOk="0">
                    <a:moveTo>
                      <a:pt x="2333" y="0"/>
                    </a:moveTo>
                    <a:cubicBezTo>
                      <a:pt x="1547" y="0"/>
                      <a:pt x="948" y="11"/>
                      <a:pt x="948" y="11"/>
                    </a:cubicBezTo>
                    <a:cubicBezTo>
                      <a:pt x="902" y="1392"/>
                      <a:pt x="46" y="1826"/>
                      <a:pt x="46" y="1826"/>
                    </a:cubicBezTo>
                    <a:lnTo>
                      <a:pt x="0" y="3230"/>
                    </a:lnTo>
                    <a:cubicBezTo>
                      <a:pt x="1344" y="3749"/>
                      <a:pt x="2616" y="3915"/>
                      <a:pt x="3690" y="3915"/>
                    </a:cubicBezTo>
                    <a:cubicBezTo>
                      <a:pt x="5564" y="3915"/>
                      <a:pt x="6836" y="3412"/>
                      <a:pt x="6836" y="3412"/>
                    </a:cubicBezTo>
                    <a:cubicBezTo>
                      <a:pt x="6825" y="3207"/>
                      <a:pt x="6848" y="2054"/>
                      <a:pt x="6848" y="2054"/>
                    </a:cubicBezTo>
                    <a:cubicBezTo>
                      <a:pt x="5878" y="1472"/>
                      <a:pt x="5752" y="148"/>
                      <a:pt x="5752" y="148"/>
                    </a:cubicBezTo>
                    <a:cubicBezTo>
                      <a:pt x="5115" y="25"/>
                      <a:pt x="3513" y="0"/>
                      <a:pt x="2333" y="0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11"/>
              <p:cNvSpPr/>
              <p:nvPr/>
            </p:nvSpPr>
            <p:spPr>
              <a:xfrm>
                <a:off x="2069691" y="3386216"/>
                <a:ext cx="226152" cy="469817"/>
              </a:xfrm>
              <a:custGeom>
                <a:avLst/>
                <a:gdLst/>
                <a:ahLst/>
                <a:cxnLst/>
                <a:rect l="l" t="t" r="r" b="b"/>
                <a:pathLst>
                  <a:path w="7270" h="15103" extrusionOk="0">
                    <a:moveTo>
                      <a:pt x="5158" y="1"/>
                    </a:moveTo>
                    <a:cubicBezTo>
                      <a:pt x="5158" y="1"/>
                      <a:pt x="0" y="959"/>
                      <a:pt x="11" y="14152"/>
                    </a:cubicBezTo>
                    <a:cubicBezTo>
                      <a:pt x="11" y="14557"/>
                      <a:pt x="760" y="14730"/>
                      <a:pt x="1502" y="14730"/>
                    </a:cubicBezTo>
                    <a:cubicBezTo>
                      <a:pt x="2097" y="14730"/>
                      <a:pt x="2689" y="14619"/>
                      <a:pt x="2887" y="14426"/>
                    </a:cubicBezTo>
                    <a:cubicBezTo>
                      <a:pt x="2887" y="14426"/>
                      <a:pt x="4013" y="15103"/>
                      <a:pt x="5402" y="15103"/>
                    </a:cubicBezTo>
                    <a:cubicBezTo>
                      <a:pt x="5714" y="15103"/>
                      <a:pt x="6039" y="15069"/>
                      <a:pt x="6368" y="14985"/>
                    </a:cubicBezTo>
                    <a:cubicBezTo>
                      <a:pt x="7270" y="14745"/>
                      <a:pt x="6882" y="937"/>
                      <a:pt x="6882" y="937"/>
                    </a:cubicBezTo>
                    <a:lnTo>
                      <a:pt x="51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11"/>
              <p:cNvSpPr/>
              <p:nvPr/>
            </p:nvSpPr>
            <p:spPr>
              <a:xfrm>
                <a:off x="2159500" y="3552021"/>
                <a:ext cx="26659" cy="282954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096" fill="none" extrusionOk="0">
                    <a:moveTo>
                      <a:pt x="0" y="9096"/>
                    </a:moveTo>
                    <a:cubicBezTo>
                      <a:pt x="0" y="9096"/>
                      <a:pt x="423" y="7897"/>
                      <a:pt x="571" y="5809"/>
                    </a:cubicBezTo>
                    <a:cubicBezTo>
                      <a:pt x="708" y="3709"/>
                      <a:pt x="856" y="0"/>
                      <a:pt x="856" y="0"/>
                    </a:cubicBezTo>
                  </a:path>
                </a:pathLst>
              </a:custGeom>
              <a:noFill/>
              <a:ln w="9525" cap="rnd" cmpd="sng">
                <a:solidFill>
                  <a:srgbClr val="1510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1"/>
              <p:cNvSpPr/>
              <p:nvPr/>
            </p:nvSpPr>
            <p:spPr>
              <a:xfrm>
                <a:off x="2385624" y="3382327"/>
                <a:ext cx="142877" cy="45846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4738" extrusionOk="0">
                    <a:moveTo>
                      <a:pt x="1473" y="0"/>
                    </a:moveTo>
                    <a:lnTo>
                      <a:pt x="1" y="708"/>
                    </a:lnTo>
                    <a:cubicBezTo>
                      <a:pt x="1" y="708"/>
                      <a:pt x="263" y="14151"/>
                      <a:pt x="1348" y="14574"/>
                    </a:cubicBezTo>
                    <a:cubicBezTo>
                      <a:pt x="1650" y="14690"/>
                      <a:pt x="1934" y="14738"/>
                      <a:pt x="2194" y="14738"/>
                    </a:cubicBezTo>
                    <a:cubicBezTo>
                      <a:pt x="3418" y="14738"/>
                      <a:pt x="4155" y="13683"/>
                      <a:pt x="4155" y="13683"/>
                    </a:cubicBezTo>
                    <a:cubicBezTo>
                      <a:pt x="4163" y="13691"/>
                      <a:pt x="4172" y="13695"/>
                      <a:pt x="4180" y="13695"/>
                    </a:cubicBezTo>
                    <a:cubicBezTo>
                      <a:pt x="4593" y="13695"/>
                      <a:pt x="4396" y="3302"/>
                      <a:pt x="2728" y="559"/>
                    </a:cubicBezTo>
                    <a:lnTo>
                      <a:pt x="14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11"/>
              <p:cNvSpPr/>
              <p:nvPr/>
            </p:nvSpPr>
            <p:spPr>
              <a:xfrm>
                <a:off x="2231204" y="3376603"/>
                <a:ext cx="201328" cy="49399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1588" extrusionOk="0">
                    <a:moveTo>
                      <a:pt x="5480" y="0"/>
                    </a:moveTo>
                    <a:cubicBezTo>
                      <a:pt x="5160" y="0"/>
                      <a:pt x="4919" y="36"/>
                      <a:pt x="4919" y="36"/>
                    </a:cubicBezTo>
                    <a:cubicBezTo>
                      <a:pt x="4440" y="675"/>
                      <a:pt x="3196" y="1257"/>
                      <a:pt x="3196" y="1257"/>
                    </a:cubicBezTo>
                    <a:cubicBezTo>
                      <a:pt x="2340" y="1029"/>
                      <a:pt x="1473" y="116"/>
                      <a:pt x="1473" y="116"/>
                    </a:cubicBezTo>
                    <a:cubicBezTo>
                      <a:pt x="1300" y="73"/>
                      <a:pt x="1125" y="51"/>
                      <a:pt x="951" y="51"/>
                    </a:cubicBezTo>
                    <a:cubicBezTo>
                      <a:pt x="619" y="51"/>
                      <a:pt x="293" y="130"/>
                      <a:pt x="1" y="287"/>
                    </a:cubicBezTo>
                    <a:cubicBezTo>
                      <a:pt x="457" y="1223"/>
                      <a:pt x="3264" y="1588"/>
                      <a:pt x="3264" y="1588"/>
                    </a:cubicBezTo>
                    <a:cubicBezTo>
                      <a:pt x="6197" y="1040"/>
                      <a:pt x="6471" y="161"/>
                      <a:pt x="6471" y="161"/>
                    </a:cubicBezTo>
                    <a:cubicBezTo>
                      <a:pt x="6164" y="33"/>
                      <a:pt x="5786" y="0"/>
                      <a:pt x="5480" y="0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11"/>
              <p:cNvSpPr/>
              <p:nvPr/>
            </p:nvSpPr>
            <p:spPr>
              <a:xfrm>
                <a:off x="2268845" y="3361641"/>
                <a:ext cx="129749" cy="55154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1773" extrusionOk="0">
                    <a:moveTo>
                      <a:pt x="4123" y="1"/>
                    </a:moveTo>
                    <a:cubicBezTo>
                      <a:pt x="4114" y="1"/>
                      <a:pt x="4104" y="5"/>
                      <a:pt x="4097" y="15"/>
                    </a:cubicBezTo>
                    <a:cubicBezTo>
                      <a:pt x="4097" y="26"/>
                      <a:pt x="3492" y="1008"/>
                      <a:pt x="1986" y="1704"/>
                    </a:cubicBezTo>
                    <a:cubicBezTo>
                      <a:pt x="1199" y="1453"/>
                      <a:pt x="525" y="928"/>
                      <a:pt x="69" y="243"/>
                    </a:cubicBezTo>
                    <a:cubicBezTo>
                      <a:pt x="62" y="230"/>
                      <a:pt x="51" y="224"/>
                      <a:pt x="39" y="224"/>
                    </a:cubicBezTo>
                    <a:cubicBezTo>
                      <a:pt x="31" y="224"/>
                      <a:pt x="21" y="227"/>
                      <a:pt x="12" y="232"/>
                    </a:cubicBezTo>
                    <a:cubicBezTo>
                      <a:pt x="0" y="243"/>
                      <a:pt x="0" y="254"/>
                      <a:pt x="12" y="277"/>
                    </a:cubicBezTo>
                    <a:cubicBezTo>
                      <a:pt x="845" y="1498"/>
                      <a:pt x="1975" y="1772"/>
                      <a:pt x="1986" y="1772"/>
                    </a:cubicBezTo>
                    <a:lnTo>
                      <a:pt x="2009" y="1772"/>
                    </a:lnTo>
                    <a:cubicBezTo>
                      <a:pt x="3538" y="1065"/>
                      <a:pt x="4154" y="60"/>
                      <a:pt x="4154" y="49"/>
                    </a:cubicBezTo>
                    <a:cubicBezTo>
                      <a:pt x="4170" y="25"/>
                      <a:pt x="4147" y="1"/>
                      <a:pt x="4123" y="1"/>
                    </a:cubicBezTo>
                    <a:close/>
                  </a:path>
                </a:pathLst>
              </a:custGeom>
              <a:solidFill>
                <a:srgbClr val="D1B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1"/>
              <p:cNvSpPr/>
              <p:nvPr/>
            </p:nvSpPr>
            <p:spPr>
              <a:xfrm>
                <a:off x="2345153" y="3416142"/>
                <a:ext cx="2703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2406" extrusionOk="0">
                    <a:moveTo>
                      <a:pt x="47" y="0"/>
                    </a:moveTo>
                    <a:cubicBezTo>
                      <a:pt x="38" y="0"/>
                      <a:pt x="29" y="3"/>
                      <a:pt x="24" y="9"/>
                    </a:cubicBezTo>
                    <a:cubicBezTo>
                      <a:pt x="1" y="20"/>
                      <a:pt x="1" y="43"/>
                      <a:pt x="24" y="54"/>
                    </a:cubicBezTo>
                    <a:cubicBezTo>
                      <a:pt x="24" y="54"/>
                      <a:pt x="446" y="431"/>
                      <a:pt x="332" y="945"/>
                    </a:cubicBezTo>
                    <a:cubicBezTo>
                      <a:pt x="206" y="1481"/>
                      <a:pt x="389" y="2040"/>
                      <a:pt x="811" y="2394"/>
                    </a:cubicBezTo>
                    <a:cubicBezTo>
                      <a:pt x="811" y="2405"/>
                      <a:pt x="823" y="2405"/>
                      <a:pt x="823" y="2405"/>
                    </a:cubicBezTo>
                    <a:cubicBezTo>
                      <a:pt x="834" y="2405"/>
                      <a:pt x="845" y="2405"/>
                      <a:pt x="857" y="2394"/>
                    </a:cubicBezTo>
                    <a:cubicBezTo>
                      <a:pt x="868" y="2382"/>
                      <a:pt x="868" y="2360"/>
                      <a:pt x="857" y="2348"/>
                    </a:cubicBezTo>
                    <a:cubicBezTo>
                      <a:pt x="446" y="2017"/>
                      <a:pt x="275" y="1481"/>
                      <a:pt x="400" y="967"/>
                    </a:cubicBezTo>
                    <a:cubicBezTo>
                      <a:pt x="526" y="408"/>
                      <a:pt x="69" y="9"/>
                      <a:pt x="69" y="9"/>
                    </a:cubicBezTo>
                    <a:cubicBezTo>
                      <a:pt x="64" y="3"/>
                      <a:pt x="55" y="0"/>
                      <a:pt x="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11"/>
              <p:cNvSpPr/>
              <p:nvPr/>
            </p:nvSpPr>
            <p:spPr>
              <a:xfrm>
                <a:off x="2295815" y="3417013"/>
                <a:ext cx="24171" cy="8638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777" extrusionOk="0">
                    <a:moveTo>
                      <a:pt x="677" y="1"/>
                    </a:moveTo>
                    <a:cubicBezTo>
                      <a:pt x="667" y="1"/>
                      <a:pt x="658" y="5"/>
                      <a:pt x="651" y="15"/>
                    </a:cubicBezTo>
                    <a:cubicBezTo>
                      <a:pt x="468" y="346"/>
                      <a:pt x="423" y="734"/>
                      <a:pt x="537" y="1088"/>
                    </a:cubicBezTo>
                    <a:cubicBezTo>
                      <a:pt x="708" y="1727"/>
                      <a:pt x="491" y="2400"/>
                      <a:pt x="23" y="2720"/>
                    </a:cubicBezTo>
                    <a:cubicBezTo>
                      <a:pt x="1" y="2731"/>
                      <a:pt x="1" y="2754"/>
                      <a:pt x="12" y="2765"/>
                    </a:cubicBezTo>
                    <a:cubicBezTo>
                      <a:pt x="12" y="2777"/>
                      <a:pt x="23" y="2777"/>
                      <a:pt x="35" y="2777"/>
                    </a:cubicBezTo>
                    <a:lnTo>
                      <a:pt x="58" y="2777"/>
                    </a:lnTo>
                    <a:cubicBezTo>
                      <a:pt x="548" y="2446"/>
                      <a:pt x="777" y="1738"/>
                      <a:pt x="605" y="1076"/>
                    </a:cubicBezTo>
                    <a:cubicBezTo>
                      <a:pt x="503" y="734"/>
                      <a:pt x="537" y="369"/>
                      <a:pt x="708" y="49"/>
                    </a:cubicBezTo>
                    <a:cubicBezTo>
                      <a:pt x="724" y="25"/>
                      <a:pt x="700" y="1"/>
                      <a:pt x="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11"/>
              <p:cNvSpPr/>
              <p:nvPr/>
            </p:nvSpPr>
            <p:spPr>
              <a:xfrm>
                <a:off x="2130383" y="3095575"/>
                <a:ext cx="370646" cy="238812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7677" extrusionOk="0">
                    <a:moveTo>
                      <a:pt x="7901" y="1"/>
                    </a:moveTo>
                    <a:cubicBezTo>
                      <a:pt x="4679" y="1"/>
                      <a:pt x="423" y="648"/>
                      <a:pt x="423" y="648"/>
                    </a:cubicBezTo>
                    <a:cubicBezTo>
                      <a:pt x="423" y="648"/>
                      <a:pt x="0" y="4026"/>
                      <a:pt x="1119" y="5464"/>
                    </a:cubicBezTo>
                    <a:cubicBezTo>
                      <a:pt x="2237" y="6902"/>
                      <a:pt x="3059" y="7358"/>
                      <a:pt x="4531" y="7620"/>
                    </a:cubicBezTo>
                    <a:cubicBezTo>
                      <a:pt x="4744" y="7659"/>
                      <a:pt x="5013" y="7677"/>
                      <a:pt x="5319" y="7677"/>
                    </a:cubicBezTo>
                    <a:cubicBezTo>
                      <a:pt x="7117" y="7677"/>
                      <a:pt x="10195" y="7059"/>
                      <a:pt x="10614" y="6308"/>
                    </a:cubicBezTo>
                    <a:cubicBezTo>
                      <a:pt x="11105" y="5418"/>
                      <a:pt x="11915" y="2690"/>
                      <a:pt x="11424" y="876"/>
                    </a:cubicBezTo>
                    <a:cubicBezTo>
                      <a:pt x="11246" y="212"/>
                      <a:pt x="9742" y="1"/>
                      <a:pt x="7901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1"/>
              <p:cNvSpPr/>
              <p:nvPr/>
            </p:nvSpPr>
            <p:spPr>
              <a:xfrm>
                <a:off x="2169081" y="3039706"/>
                <a:ext cx="292193" cy="315866"/>
              </a:xfrm>
              <a:custGeom>
                <a:avLst/>
                <a:gdLst/>
                <a:ahLst/>
                <a:cxnLst/>
                <a:rect l="l" t="t" r="r" b="b"/>
                <a:pathLst>
                  <a:path w="9393" h="10154" extrusionOk="0">
                    <a:moveTo>
                      <a:pt x="5687" y="0"/>
                    </a:moveTo>
                    <a:cubicBezTo>
                      <a:pt x="4912" y="0"/>
                      <a:pt x="4078" y="113"/>
                      <a:pt x="3241" y="298"/>
                    </a:cubicBezTo>
                    <a:cubicBezTo>
                      <a:pt x="525" y="892"/>
                      <a:pt x="0" y="3334"/>
                      <a:pt x="594" y="6335"/>
                    </a:cubicBezTo>
                    <a:cubicBezTo>
                      <a:pt x="1161" y="9202"/>
                      <a:pt x="3185" y="10153"/>
                      <a:pt x="5225" y="10153"/>
                    </a:cubicBezTo>
                    <a:cubicBezTo>
                      <a:pt x="5321" y="10153"/>
                      <a:pt x="5417" y="10151"/>
                      <a:pt x="5513" y="10147"/>
                    </a:cubicBezTo>
                    <a:cubicBezTo>
                      <a:pt x="7784" y="10056"/>
                      <a:pt x="9313" y="8264"/>
                      <a:pt x="9347" y="6415"/>
                    </a:cubicBezTo>
                    <a:cubicBezTo>
                      <a:pt x="9393" y="4121"/>
                      <a:pt x="9347" y="2181"/>
                      <a:pt x="9347" y="2181"/>
                    </a:cubicBezTo>
                    <a:cubicBezTo>
                      <a:pt x="8880" y="575"/>
                      <a:pt x="7437" y="0"/>
                      <a:pt x="5687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11"/>
              <p:cNvSpPr/>
              <p:nvPr/>
            </p:nvSpPr>
            <p:spPr>
              <a:xfrm>
                <a:off x="2362200" y="3085185"/>
                <a:ext cx="404" cy="74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4" extrusionOk="0">
                    <a:moveTo>
                      <a:pt x="12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11"/>
              <p:cNvSpPr/>
              <p:nvPr/>
            </p:nvSpPr>
            <p:spPr>
              <a:xfrm>
                <a:off x="2147492" y="3217269"/>
                <a:ext cx="69556" cy="78702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530" extrusionOk="0">
                    <a:moveTo>
                      <a:pt x="1137" y="0"/>
                    </a:moveTo>
                    <a:cubicBezTo>
                      <a:pt x="683" y="0"/>
                      <a:pt x="138" y="202"/>
                      <a:pt x="67" y="1141"/>
                    </a:cubicBezTo>
                    <a:cubicBezTo>
                      <a:pt x="0" y="2089"/>
                      <a:pt x="551" y="2529"/>
                      <a:pt x="1136" y="2529"/>
                    </a:cubicBezTo>
                    <a:cubicBezTo>
                      <a:pt x="1557" y="2529"/>
                      <a:pt x="1996" y="2301"/>
                      <a:pt x="2235" y="1871"/>
                    </a:cubicBezTo>
                    <a:lnTo>
                      <a:pt x="1767" y="114"/>
                    </a:lnTo>
                    <a:cubicBezTo>
                      <a:pt x="1767" y="114"/>
                      <a:pt x="1478" y="0"/>
                      <a:pt x="1137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1"/>
              <p:cNvSpPr/>
              <p:nvPr/>
            </p:nvSpPr>
            <p:spPr>
              <a:xfrm>
                <a:off x="2223396" y="3142113"/>
                <a:ext cx="64299" cy="4373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1406" extrusionOk="0">
                    <a:moveTo>
                      <a:pt x="1615" y="0"/>
                    </a:moveTo>
                    <a:cubicBezTo>
                      <a:pt x="1437" y="0"/>
                      <a:pt x="1173" y="97"/>
                      <a:pt x="777" y="350"/>
                    </a:cubicBezTo>
                    <a:cubicBezTo>
                      <a:pt x="0" y="841"/>
                      <a:pt x="354" y="1274"/>
                      <a:pt x="354" y="1274"/>
                    </a:cubicBezTo>
                    <a:cubicBezTo>
                      <a:pt x="427" y="1364"/>
                      <a:pt x="520" y="1406"/>
                      <a:pt x="636" y="1406"/>
                    </a:cubicBezTo>
                    <a:cubicBezTo>
                      <a:pt x="831" y="1406"/>
                      <a:pt x="1091" y="1288"/>
                      <a:pt x="1427" y="1080"/>
                    </a:cubicBezTo>
                    <a:cubicBezTo>
                      <a:pt x="1872" y="818"/>
                      <a:pt x="2066" y="487"/>
                      <a:pt x="1941" y="224"/>
                    </a:cubicBezTo>
                    <a:cubicBezTo>
                      <a:pt x="1884" y="94"/>
                      <a:pt x="1791" y="0"/>
                      <a:pt x="1615" y="0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11"/>
              <p:cNvSpPr/>
              <p:nvPr/>
            </p:nvSpPr>
            <p:spPr>
              <a:xfrm>
                <a:off x="2375328" y="3140028"/>
                <a:ext cx="65015" cy="39258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1262" extrusionOk="0">
                    <a:moveTo>
                      <a:pt x="463" y="1"/>
                    </a:moveTo>
                    <a:cubicBezTo>
                      <a:pt x="219" y="1"/>
                      <a:pt x="116" y="121"/>
                      <a:pt x="69" y="280"/>
                    </a:cubicBezTo>
                    <a:cubicBezTo>
                      <a:pt x="1" y="531"/>
                      <a:pt x="241" y="851"/>
                      <a:pt x="720" y="1056"/>
                    </a:cubicBezTo>
                    <a:cubicBezTo>
                      <a:pt x="1027" y="1185"/>
                      <a:pt x="1272" y="1261"/>
                      <a:pt x="1457" y="1261"/>
                    </a:cubicBezTo>
                    <a:cubicBezTo>
                      <a:pt x="1615" y="1261"/>
                      <a:pt x="1730" y="1205"/>
                      <a:pt x="1804" y="1079"/>
                    </a:cubicBezTo>
                    <a:cubicBezTo>
                      <a:pt x="1804" y="1079"/>
                      <a:pt x="2089" y="611"/>
                      <a:pt x="1245" y="223"/>
                    </a:cubicBezTo>
                    <a:cubicBezTo>
                      <a:pt x="890" y="64"/>
                      <a:pt x="639" y="1"/>
                      <a:pt x="463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11"/>
              <p:cNvSpPr/>
              <p:nvPr/>
            </p:nvSpPr>
            <p:spPr>
              <a:xfrm>
                <a:off x="2257584" y="3208715"/>
                <a:ext cx="24762" cy="20873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1" extrusionOk="0">
                    <a:moveTo>
                      <a:pt x="439" y="0"/>
                    </a:moveTo>
                    <a:cubicBezTo>
                      <a:pt x="163" y="0"/>
                      <a:pt x="0" y="324"/>
                      <a:pt x="180" y="537"/>
                    </a:cubicBezTo>
                    <a:cubicBezTo>
                      <a:pt x="248" y="628"/>
                      <a:pt x="346" y="670"/>
                      <a:pt x="443" y="670"/>
                    </a:cubicBezTo>
                    <a:cubicBezTo>
                      <a:pt x="588" y="670"/>
                      <a:pt x="732" y="576"/>
                      <a:pt x="773" y="411"/>
                    </a:cubicBezTo>
                    <a:cubicBezTo>
                      <a:pt x="796" y="206"/>
                      <a:pt x="648" y="23"/>
                      <a:pt x="454" y="1"/>
                    </a:cubicBezTo>
                    <a:cubicBezTo>
                      <a:pt x="449" y="0"/>
                      <a:pt x="444" y="0"/>
                      <a:pt x="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11"/>
              <p:cNvSpPr/>
              <p:nvPr/>
            </p:nvSpPr>
            <p:spPr>
              <a:xfrm>
                <a:off x="2385251" y="3211421"/>
                <a:ext cx="23331" cy="18291"/>
              </a:xfrm>
              <a:custGeom>
                <a:avLst/>
                <a:gdLst/>
                <a:ahLst/>
                <a:cxnLst/>
                <a:rect l="l" t="t" r="r" b="b"/>
                <a:pathLst>
                  <a:path w="750" h="588" extrusionOk="0">
                    <a:moveTo>
                      <a:pt x="370" y="1"/>
                    </a:moveTo>
                    <a:cubicBezTo>
                      <a:pt x="190" y="1"/>
                      <a:pt x="14" y="95"/>
                      <a:pt x="47" y="290"/>
                    </a:cubicBezTo>
                    <a:cubicBezTo>
                      <a:pt x="1" y="487"/>
                      <a:pt x="189" y="587"/>
                      <a:pt x="378" y="587"/>
                    </a:cubicBezTo>
                    <a:cubicBezTo>
                      <a:pt x="560" y="587"/>
                      <a:pt x="743" y="493"/>
                      <a:pt x="709" y="302"/>
                    </a:cubicBezTo>
                    <a:cubicBezTo>
                      <a:pt x="750" y="103"/>
                      <a:pt x="558" y="1"/>
                      <a:pt x="3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11"/>
              <p:cNvSpPr/>
              <p:nvPr/>
            </p:nvSpPr>
            <p:spPr>
              <a:xfrm>
                <a:off x="2157011" y="3233632"/>
                <a:ext cx="55060" cy="44328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1425" extrusionOk="0">
                    <a:moveTo>
                      <a:pt x="695" y="0"/>
                    </a:moveTo>
                    <a:cubicBezTo>
                      <a:pt x="654" y="0"/>
                      <a:pt x="612" y="3"/>
                      <a:pt x="571" y="10"/>
                    </a:cubicBezTo>
                    <a:cubicBezTo>
                      <a:pt x="343" y="67"/>
                      <a:pt x="149" y="204"/>
                      <a:pt x="12" y="398"/>
                    </a:cubicBezTo>
                    <a:cubicBezTo>
                      <a:pt x="0" y="409"/>
                      <a:pt x="12" y="432"/>
                      <a:pt x="23" y="444"/>
                    </a:cubicBezTo>
                    <a:cubicBezTo>
                      <a:pt x="27" y="447"/>
                      <a:pt x="31" y="448"/>
                      <a:pt x="36" y="448"/>
                    </a:cubicBezTo>
                    <a:cubicBezTo>
                      <a:pt x="47" y="448"/>
                      <a:pt x="61" y="440"/>
                      <a:pt x="69" y="432"/>
                    </a:cubicBezTo>
                    <a:cubicBezTo>
                      <a:pt x="194" y="261"/>
                      <a:pt x="377" y="124"/>
                      <a:pt x="582" y="67"/>
                    </a:cubicBezTo>
                    <a:cubicBezTo>
                      <a:pt x="622" y="60"/>
                      <a:pt x="661" y="57"/>
                      <a:pt x="701" y="57"/>
                    </a:cubicBezTo>
                    <a:cubicBezTo>
                      <a:pt x="865" y="57"/>
                      <a:pt x="1024" y="114"/>
                      <a:pt x="1153" y="215"/>
                    </a:cubicBezTo>
                    <a:cubicBezTo>
                      <a:pt x="1701" y="592"/>
                      <a:pt x="1324" y="1368"/>
                      <a:pt x="1324" y="1379"/>
                    </a:cubicBezTo>
                    <a:cubicBezTo>
                      <a:pt x="1313" y="1402"/>
                      <a:pt x="1324" y="1414"/>
                      <a:pt x="1336" y="1425"/>
                    </a:cubicBezTo>
                    <a:lnTo>
                      <a:pt x="1358" y="1425"/>
                    </a:lnTo>
                    <a:cubicBezTo>
                      <a:pt x="1358" y="1425"/>
                      <a:pt x="1370" y="1425"/>
                      <a:pt x="1381" y="1414"/>
                    </a:cubicBezTo>
                    <a:cubicBezTo>
                      <a:pt x="1381" y="1402"/>
                      <a:pt x="1769" y="581"/>
                      <a:pt x="1187" y="170"/>
                    </a:cubicBezTo>
                    <a:cubicBezTo>
                      <a:pt x="1049" y="59"/>
                      <a:pt x="872" y="0"/>
                      <a:pt x="695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11"/>
              <p:cNvSpPr/>
              <p:nvPr/>
            </p:nvSpPr>
            <p:spPr>
              <a:xfrm>
                <a:off x="2173343" y="3250275"/>
                <a:ext cx="30921" cy="774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249" extrusionOk="0">
                    <a:moveTo>
                      <a:pt x="545" y="0"/>
                    </a:moveTo>
                    <a:cubicBezTo>
                      <a:pt x="267" y="0"/>
                      <a:pt x="23" y="171"/>
                      <a:pt x="23" y="171"/>
                    </a:cubicBezTo>
                    <a:cubicBezTo>
                      <a:pt x="0" y="182"/>
                      <a:pt x="0" y="205"/>
                      <a:pt x="12" y="217"/>
                    </a:cubicBezTo>
                    <a:cubicBezTo>
                      <a:pt x="23" y="228"/>
                      <a:pt x="23" y="228"/>
                      <a:pt x="35" y="228"/>
                    </a:cubicBezTo>
                    <a:lnTo>
                      <a:pt x="57" y="228"/>
                    </a:lnTo>
                    <a:cubicBezTo>
                      <a:pt x="65" y="221"/>
                      <a:pt x="288" y="66"/>
                      <a:pt x="540" y="66"/>
                    </a:cubicBezTo>
                    <a:cubicBezTo>
                      <a:pt x="673" y="66"/>
                      <a:pt x="814" y="109"/>
                      <a:pt x="936" y="240"/>
                    </a:cubicBezTo>
                    <a:cubicBezTo>
                      <a:pt x="942" y="245"/>
                      <a:pt x="950" y="248"/>
                      <a:pt x="959" y="248"/>
                    </a:cubicBezTo>
                    <a:cubicBezTo>
                      <a:pt x="968" y="248"/>
                      <a:pt x="976" y="245"/>
                      <a:pt x="982" y="240"/>
                    </a:cubicBezTo>
                    <a:cubicBezTo>
                      <a:pt x="993" y="228"/>
                      <a:pt x="993" y="205"/>
                      <a:pt x="982" y="194"/>
                    </a:cubicBezTo>
                    <a:cubicBezTo>
                      <a:pt x="848" y="48"/>
                      <a:pt x="692" y="0"/>
                      <a:pt x="545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11"/>
              <p:cNvSpPr/>
              <p:nvPr/>
            </p:nvSpPr>
            <p:spPr>
              <a:xfrm>
                <a:off x="2322786" y="3142579"/>
                <a:ext cx="41217" cy="10557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94" extrusionOk="0">
                    <a:moveTo>
                      <a:pt x="217" y="1"/>
                    </a:moveTo>
                    <a:cubicBezTo>
                      <a:pt x="202" y="1"/>
                      <a:pt x="193" y="18"/>
                      <a:pt x="184" y="27"/>
                    </a:cubicBezTo>
                    <a:cubicBezTo>
                      <a:pt x="172" y="244"/>
                      <a:pt x="1" y="2115"/>
                      <a:pt x="138" y="2366"/>
                    </a:cubicBezTo>
                    <a:cubicBezTo>
                      <a:pt x="184" y="2439"/>
                      <a:pt x="266" y="2509"/>
                      <a:pt x="407" y="2509"/>
                    </a:cubicBezTo>
                    <a:cubicBezTo>
                      <a:pt x="508" y="2509"/>
                      <a:pt x="640" y="2473"/>
                      <a:pt x="811" y="2378"/>
                    </a:cubicBezTo>
                    <a:lnTo>
                      <a:pt x="823" y="2366"/>
                    </a:lnTo>
                    <a:cubicBezTo>
                      <a:pt x="862" y="2342"/>
                      <a:pt x="906" y="2330"/>
                      <a:pt x="949" y="2330"/>
                    </a:cubicBezTo>
                    <a:cubicBezTo>
                      <a:pt x="1006" y="2330"/>
                      <a:pt x="1063" y="2350"/>
                      <a:pt x="1108" y="2389"/>
                    </a:cubicBezTo>
                    <a:cubicBezTo>
                      <a:pt x="1233" y="2560"/>
                      <a:pt x="1256" y="2789"/>
                      <a:pt x="1154" y="2971"/>
                    </a:cubicBezTo>
                    <a:cubicBezTo>
                      <a:pt x="1062" y="3131"/>
                      <a:pt x="925" y="3245"/>
                      <a:pt x="766" y="3325"/>
                    </a:cubicBezTo>
                    <a:cubicBezTo>
                      <a:pt x="731" y="3336"/>
                      <a:pt x="743" y="3382"/>
                      <a:pt x="777" y="3393"/>
                    </a:cubicBezTo>
                    <a:cubicBezTo>
                      <a:pt x="788" y="3382"/>
                      <a:pt x="788" y="3382"/>
                      <a:pt x="788" y="3382"/>
                    </a:cubicBezTo>
                    <a:cubicBezTo>
                      <a:pt x="971" y="3302"/>
                      <a:pt x="1119" y="3177"/>
                      <a:pt x="1222" y="3005"/>
                    </a:cubicBezTo>
                    <a:cubicBezTo>
                      <a:pt x="1325" y="2789"/>
                      <a:pt x="1302" y="2537"/>
                      <a:pt x="1165" y="2343"/>
                    </a:cubicBezTo>
                    <a:cubicBezTo>
                      <a:pt x="1106" y="2291"/>
                      <a:pt x="1033" y="2265"/>
                      <a:pt x="959" y="2265"/>
                    </a:cubicBezTo>
                    <a:cubicBezTo>
                      <a:pt x="904" y="2265"/>
                      <a:pt x="849" y="2280"/>
                      <a:pt x="800" y="2309"/>
                    </a:cubicBezTo>
                    <a:lnTo>
                      <a:pt x="777" y="2321"/>
                    </a:lnTo>
                    <a:cubicBezTo>
                      <a:pt x="626" y="2402"/>
                      <a:pt x="501" y="2442"/>
                      <a:pt x="404" y="2442"/>
                    </a:cubicBezTo>
                    <a:cubicBezTo>
                      <a:pt x="309" y="2442"/>
                      <a:pt x="240" y="2405"/>
                      <a:pt x="195" y="2332"/>
                    </a:cubicBezTo>
                    <a:cubicBezTo>
                      <a:pt x="81" y="2138"/>
                      <a:pt x="195" y="609"/>
                      <a:pt x="252" y="38"/>
                    </a:cubicBezTo>
                    <a:cubicBezTo>
                      <a:pt x="252" y="15"/>
                      <a:pt x="241" y="4"/>
                      <a:pt x="229" y="4"/>
                    </a:cubicBezTo>
                    <a:cubicBezTo>
                      <a:pt x="225" y="2"/>
                      <a:pt x="221" y="1"/>
                      <a:pt x="217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11"/>
              <p:cNvSpPr/>
              <p:nvPr/>
            </p:nvSpPr>
            <p:spPr>
              <a:xfrm>
                <a:off x="2312489" y="3265517"/>
                <a:ext cx="47968" cy="19193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17" extrusionOk="0">
                    <a:moveTo>
                      <a:pt x="12" y="1"/>
                    </a:moveTo>
                    <a:lnTo>
                      <a:pt x="12" y="1"/>
                    </a:lnTo>
                    <a:cubicBezTo>
                      <a:pt x="1" y="115"/>
                      <a:pt x="1" y="240"/>
                      <a:pt x="24" y="354"/>
                    </a:cubicBezTo>
                    <a:cubicBezTo>
                      <a:pt x="51" y="354"/>
                      <a:pt x="78" y="353"/>
                      <a:pt x="106" y="353"/>
                    </a:cubicBezTo>
                    <a:cubicBezTo>
                      <a:pt x="569" y="353"/>
                      <a:pt x="1031" y="444"/>
                      <a:pt x="1462" y="617"/>
                    </a:cubicBezTo>
                    <a:cubicBezTo>
                      <a:pt x="1507" y="514"/>
                      <a:pt x="1530" y="411"/>
                      <a:pt x="1542" y="309"/>
                    </a:cubicBezTo>
                    <a:cubicBezTo>
                      <a:pt x="1051" y="126"/>
                      <a:pt x="537" y="23"/>
                      <a:pt x="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11"/>
              <p:cNvSpPr/>
              <p:nvPr/>
            </p:nvSpPr>
            <p:spPr>
              <a:xfrm>
                <a:off x="2313205" y="3276498"/>
                <a:ext cx="44764" cy="2078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668" extrusionOk="0">
                    <a:moveTo>
                      <a:pt x="83" y="0"/>
                    </a:moveTo>
                    <a:cubicBezTo>
                      <a:pt x="55" y="0"/>
                      <a:pt x="28" y="1"/>
                      <a:pt x="1" y="1"/>
                    </a:cubicBezTo>
                    <a:cubicBezTo>
                      <a:pt x="46" y="264"/>
                      <a:pt x="183" y="583"/>
                      <a:pt x="594" y="652"/>
                    </a:cubicBezTo>
                    <a:cubicBezTo>
                      <a:pt x="659" y="662"/>
                      <a:pt x="720" y="667"/>
                      <a:pt x="777" y="667"/>
                    </a:cubicBezTo>
                    <a:cubicBezTo>
                      <a:pt x="1154" y="667"/>
                      <a:pt x="1339" y="452"/>
                      <a:pt x="1439" y="264"/>
                    </a:cubicBezTo>
                    <a:cubicBezTo>
                      <a:pt x="1008" y="91"/>
                      <a:pt x="546" y="0"/>
                      <a:pt x="83" y="0"/>
                    </a:cubicBezTo>
                    <a:close/>
                  </a:path>
                </a:pathLst>
              </a:custGeom>
              <a:solidFill>
                <a:srgbClr val="B34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11"/>
              <p:cNvSpPr/>
              <p:nvPr/>
            </p:nvSpPr>
            <p:spPr>
              <a:xfrm>
                <a:off x="2438881" y="3203364"/>
                <a:ext cx="70458" cy="78702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530" extrusionOk="0">
                    <a:moveTo>
                      <a:pt x="917" y="1"/>
                    </a:moveTo>
                    <a:cubicBezTo>
                      <a:pt x="450" y="1"/>
                      <a:pt x="24" y="298"/>
                      <a:pt x="24" y="298"/>
                    </a:cubicBezTo>
                    <a:lnTo>
                      <a:pt x="1" y="2113"/>
                    </a:lnTo>
                    <a:cubicBezTo>
                      <a:pt x="257" y="2394"/>
                      <a:pt x="603" y="2529"/>
                      <a:pt x="936" y="2529"/>
                    </a:cubicBezTo>
                    <a:cubicBezTo>
                      <a:pt x="1628" y="2529"/>
                      <a:pt x="2265" y="1947"/>
                      <a:pt x="1918" y="892"/>
                    </a:cubicBezTo>
                    <a:cubicBezTo>
                      <a:pt x="1694" y="194"/>
                      <a:pt x="1293" y="1"/>
                      <a:pt x="917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11"/>
              <p:cNvSpPr/>
              <p:nvPr/>
            </p:nvSpPr>
            <p:spPr>
              <a:xfrm>
                <a:off x="2437108" y="3218669"/>
                <a:ext cx="52727" cy="48808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569" extrusionOk="0">
                    <a:moveTo>
                      <a:pt x="1028" y="0"/>
                    </a:moveTo>
                    <a:cubicBezTo>
                      <a:pt x="811" y="12"/>
                      <a:pt x="605" y="126"/>
                      <a:pt x="469" y="297"/>
                    </a:cubicBezTo>
                    <a:cubicBezTo>
                      <a:pt x="1" y="833"/>
                      <a:pt x="571" y="1552"/>
                      <a:pt x="583" y="1552"/>
                    </a:cubicBezTo>
                    <a:cubicBezTo>
                      <a:pt x="591" y="1560"/>
                      <a:pt x="599" y="1568"/>
                      <a:pt x="611" y="1568"/>
                    </a:cubicBezTo>
                    <a:cubicBezTo>
                      <a:pt x="616" y="1568"/>
                      <a:pt x="622" y="1567"/>
                      <a:pt x="628" y="1564"/>
                    </a:cubicBezTo>
                    <a:lnTo>
                      <a:pt x="640" y="1564"/>
                    </a:lnTo>
                    <a:cubicBezTo>
                      <a:pt x="651" y="1552"/>
                      <a:pt x="651" y="1529"/>
                      <a:pt x="640" y="1518"/>
                    </a:cubicBezTo>
                    <a:cubicBezTo>
                      <a:pt x="640" y="1507"/>
                      <a:pt x="81" y="833"/>
                      <a:pt x="526" y="343"/>
                    </a:cubicBezTo>
                    <a:cubicBezTo>
                      <a:pt x="651" y="183"/>
                      <a:pt x="834" y="80"/>
                      <a:pt x="1028" y="69"/>
                    </a:cubicBezTo>
                    <a:cubicBezTo>
                      <a:pt x="1245" y="69"/>
                      <a:pt x="1461" y="149"/>
                      <a:pt x="1621" y="297"/>
                    </a:cubicBezTo>
                    <a:cubicBezTo>
                      <a:pt x="1628" y="301"/>
                      <a:pt x="1635" y="303"/>
                      <a:pt x="1641" y="303"/>
                    </a:cubicBezTo>
                    <a:cubicBezTo>
                      <a:pt x="1670" y="303"/>
                      <a:pt x="1695" y="270"/>
                      <a:pt x="1667" y="251"/>
                    </a:cubicBezTo>
                    <a:cubicBezTo>
                      <a:pt x="1496" y="91"/>
                      <a:pt x="1267" y="0"/>
                      <a:pt x="1028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11"/>
              <p:cNvSpPr/>
              <p:nvPr/>
            </p:nvSpPr>
            <p:spPr>
              <a:xfrm>
                <a:off x="2446347" y="3237645"/>
                <a:ext cx="29832" cy="11448"/>
              </a:xfrm>
              <a:custGeom>
                <a:avLst/>
                <a:gdLst/>
                <a:ahLst/>
                <a:cxnLst/>
                <a:rect l="l" t="t" r="r" b="b"/>
                <a:pathLst>
                  <a:path w="959" h="368" extrusionOk="0">
                    <a:moveTo>
                      <a:pt x="581" y="1"/>
                    </a:moveTo>
                    <a:cubicBezTo>
                      <a:pt x="386" y="1"/>
                      <a:pt x="154" y="63"/>
                      <a:pt x="12" y="315"/>
                    </a:cubicBezTo>
                    <a:cubicBezTo>
                      <a:pt x="0" y="337"/>
                      <a:pt x="0" y="349"/>
                      <a:pt x="23" y="360"/>
                    </a:cubicBezTo>
                    <a:cubicBezTo>
                      <a:pt x="28" y="365"/>
                      <a:pt x="35" y="368"/>
                      <a:pt x="42" y="368"/>
                    </a:cubicBezTo>
                    <a:cubicBezTo>
                      <a:pt x="52" y="368"/>
                      <a:pt x="62" y="362"/>
                      <a:pt x="69" y="349"/>
                    </a:cubicBezTo>
                    <a:cubicBezTo>
                      <a:pt x="196" y="123"/>
                      <a:pt x="411" y="68"/>
                      <a:pt x="594" y="68"/>
                    </a:cubicBezTo>
                    <a:cubicBezTo>
                      <a:pt x="772" y="68"/>
                      <a:pt x="919" y="121"/>
                      <a:pt x="925" y="121"/>
                    </a:cubicBezTo>
                    <a:cubicBezTo>
                      <a:pt x="925" y="132"/>
                      <a:pt x="936" y="132"/>
                      <a:pt x="936" y="132"/>
                    </a:cubicBezTo>
                    <a:cubicBezTo>
                      <a:pt x="948" y="121"/>
                      <a:pt x="959" y="121"/>
                      <a:pt x="959" y="109"/>
                    </a:cubicBezTo>
                    <a:cubicBezTo>
                      <a:pt x="959" y="86"/>
                      <a:pt x="959" y="75"/>
                      <a:pt x="936" y="63"/>
                    </a:cubicBezTo>
                    <a:cubicBezTo>
                      <a:pt x="936" y="63"/>
                      <a:pt x="776" y="1"/>
                      <a:pt x="581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11"/>
              <p:cNvSpPr/>
              <p:nvPr/>
            </p:nvSpPr>
            <p:spPr>
              <a:xfrm>
                <a:off x="2223396" y="3248501"/>
                <a:ext cx="69961" cy="37951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1220" extrusionOk="0">
                    <a:moveTo>
                      <a:pt x="839" y="1"/>
                    </a:moveTo>
                    <a:cubicBezTo>
                      <a:pt x="436" y="1"/>
                      <a:pt x="121" y="143"/>
                      <a:pt x="69" y="376"/>
                    </a:cubicBezTo>
                    <a:cubicBezTo>
                      <a:pt x="0" y="696"/>
                      <a:pt x="411" y="1050"/>
                      <a:pt x="993" y="1175"/>
                    </a:cubicBezTo>
                    <a:cubicBezTo>
                      <a:pt x="1134" y="1206"/>
                      <a:pt x="1271" y="1220"/>
                      <a:pt x="1399" y="1220"/>
                    </a:cubicBezTo>
                    <a:cubicBezTo>
                      <a:pt x="1803" y="1220"/>
                      <a:pt x="2120" y="1078"/>
                      <a:pt x="2180" y="844"/>
                    </a:cubicBezTo>
                    <a:cubicBezTo>
                      <a:pt x="2249" y="536"/>
                      <a:pt x="1826" y="182"/>
                      <a:pt x="1244" y="45"/>
                    </a:cubicBezTo>
                    <a:cubicBezTo>
                      <a:pt x="1104" y="15"/>
                      <a:pt x="967" y="1"/>
                      <a:pt x="839" y="1"/>
                    </a:cubicBez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11"/>
              <p:cNvSpPr/>
              <p:nvPr/>
            </p:nvSpPr>
            <p:spPr>
              <a:xfrm>
                <a:off x="2372497" y="3248501"/>
                <a:ext cx="69619" cy="37951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220" extrusionOk="0">
                    <a:moveTo>
                      <a:pt x="1399" y="1"/>
                    </a:moveTo>
                    <a:cubicBezTo>
                      <a:pt x="1271" y="1"/>
                      <a:pt x="1134" y="15"/>
                      <a:pt x="993" y="45"/>
                    </a:cubicBezTo>
                    <a:cubicBezTo>
                      <a:pt x="411" y="171"/>
                      <a:pt x="1" y="536"/>
                      <a:pt x="69" y="844"/>
                    </a:cubicBezTo>
                    <a:cubicBezTo>
                      <a:pt x="121" y="1078"/>
                      <a:pt x="436" y="1220"/>
                      <a:pt x="839" y="1220"/>
                    </a:cubicBezTo>
                    <a:cubicBezTo>
                      <a:pt x="967" y="1220"/>
                      <a:pt x="1104" y="1206"/>
                      <a:pt x="1245" y="1175"/>
                    </a:cubicBezTo>
                    <a:cubicBezTo>
                      <a:pt x="1827" y="1038"/>
                      <a:pt x="2237" y="685"/>
                      <a:pt x="2169" y="376"/>
                    </a:cubicBezTo>
                    <a:cubicBezTo>
                      <a:pt x="2117" y="143"/>
                      <a:pt x="1802" y="1"/>
                      <a:pt x="1399" y="1"/>
                    </a:cubicBez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11"/>
              <p:cNvSpPr/>
              <p:nvPr/>
            </p:nvSpPr>
            <p:spPr>
              <a:xfrm>
                <a:off x="2136418" y="2998550"/>
                <a:ext cx="364611" cy="220272"/>
              </a:xfrm>
              <a:custGeom>
                <a:avLst/>
                <a:gdLst/>
                <a:ahLst/>
                <a:cxnLst/>
                <a:rect l="l" t="t" r="r" b="b"/>
                <a:pathLst>
                  <a:path w="11721" h="7081" extrusionOk="0">
                    <a:moveTo>
                      <a:pt x="3196" y="1"/>
                    </a:moveTo>
                    <a:cubicBezTo>
                      <a:pt x="3002" y="1"/>
                      <a:pt x="3048" y="857"/>
                      <a:pt x="3059" y="1130"/>
                    </a:cubicBezTo>
                    <a:lnTo>
                      <a:pt x="3036" y="1130"/>
                    </a:lnTo>
                    <a:cubicBezTo>
                      <a:pt x="2968" y="956"/>
                      <a:pt x="2769" y="552"/>
                      <a:pt x="2550" y="552"/>
                    </a:cubicBezTo>
                    <a:cubicBezTo>
                      <a:pt x="2511" y="552"/>
                      <a:pt x="2471" y="565"/>
                      <a:pt x="2431" y="594"/>
                    </a:cubicBezTo>
                    <a:cubicBezTo>
                      <a:pt x="2249" y="720"/>
                      <a:pt x="2466" y="994"/>
                      <a:pt x="2694" y="1210"/>
                    </a:cubicBezTo>
                    <a:cubicBezTo>
                      <a:pt x="2009" y="1439"/>
                      <a:pt x="411" y="1872"/>
                      <a:pt x="217" y="3767"/>
                    </a:cubicBezTo>
                    <a:cubicBezTo>
                      <a:pt x="1" y="6015"/>
                      <a:pt x="982" y="7076"/>
                      <a:pt x="982" y="7076"/>
                    </a:cubicBezTo>
                    <a:cubicBezTo>
                      <a:pt x="982" y="7076"/>
                      <a:pt x="1001" y="7081"/>
                      <a:pt x="1046" y="7081"/>
                    </a:cubicBezTo>
                    <a:cubicBezTo>
                      <a:pt x="1179" y="7081"/>
                      <a:pt x="1541" y="7043"/>
                      <a:pt x="2340" y="6745"/>
                    </a:cubicBezTo>
                    <a:cubicBezTo>
                      <a:pt x="2633" y="6644"/>
                      <a:pt x="3391" y="3165"/>
                      <a:pt x="4376" y="3165"/>
                    </a:cubicBezTo>
                    <a:cubicBezTo>
                      <a:pt x="4504" y="3165"/>
                      <a:pt x="4636" y="3223"/>
                      <a:pt x="4771" y="3356"/>
                    </a:cubicBezTo>
                    <a:cubicBezTo>
                      <a:pt x="7247" y="5809"/>
                      <a:pt x="8491" y="5558"/>
                      <a:pt x="10648" y="5981"/>
                    </a:cubicBezTo>
                    <a:cubicBezTo>
                      <a:pt x="10986" y="6042"/>
                      <a:pt x="11115" y="6177"/>
                      <a:pt x="11182" y="6177"/>
                    </a:cubicBezTo>
                    <a:cubicBezTo>
                      <a:pt x="11265" y="6177"/>
                      <a:pt x="11254" y="5974"/>
                      <a:pt x="11424" y="5182"/>
                    </a:cubicBezTo>
                    <a:cubicBezTo>
                      <a:pt x="11721" y="3732"/>
                      <a:pt x="11059" y="777"/>
                      <a:pt x="8377" y="229"/>
                    </a:cubicBezTo>
                    <a:cubicBezTo>
                      <a:pt x="7943" y="140"/>
                      <a:pt x="7514" y="103"/>
                      <a:pt x="7099" y="103"/>
                    </a:cubicBezTo>
                    <a:cubicBezTo>
                      <a:pt x="5482" y="103"/>
                      <a:pt x="4081" y="666"/>
                      <a:pt x="3481" y="948"/>
                    </a:cubicBezTo>
                    <a:cubicBezTo>
                      <a:pt x="3550" y="514"/>
                      <a:pt x="3344" y="1"/>
                      <a:pt x="3196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11"/>
              <p:cNvSpPr/>
              <p:nvPr/>
            </p:nvSpPr>
            <p:spPr>
              <a:xfrm>
                <a:off x="2431446" y="3189179"/>
                <a:ext cx="256699" cy="394443"/>
              </a:xfrm>
              <a:custGeom>
                <a:avLst/>
                <a:gdLst/>
                <a:ahLst/>
                <a:cxnLst/>
                <a:rect l="l" t="t" r="r" b="b"/>
                <a:pathLst>
                  <a:path w="8252" h="12680" extrusionOk="0">
                    <a:moveTo>
                      <a:pt x="5614" y="1"/>
                    </a:moveTo>
                    <a:cubicBezTo>
                      <a:pt x="5361" y="1"/>
                      <a:pt x="5157" y="27"/>
                      <a:pt x="5056" y="81"/>
                    </a:cubicBezTo>
                    <a:cubicBezTo>
                      <a:pt x="4679" y="275"/>
                      <a:pt x="4291" y="731"/>
                      <a:pt x="3800" y="3071"/>
                    </a:cubicBezTo>
                    <a:cubicBezTo>
                      <a:pt x="3298" y="5399"/>
                      <a:pt x="0" y="6209"/>
                      <a:pt x="0" y="6209"/>
                    </a:cubicBezTo>
                    <a:lnTo>
                      <a:pt x="2009" y="12680"/>
                    </a:lnTo>
                    <a:cubicBezTo>
                      <a:pt x="2009" y="12680"/>
                      <a:pt x="4862" y="9964"/>
                      <a:pt x="6071" y="8503"/>
                    </a:cubicBezTo>
                    <a:cubicBezTo>
                      <a:pt x="8251" y="5878"/>
                      <a:pt x="8148" y="1142"/>
                      <a:pt x="7738" y="606"/>
                    </a:cubicBezTo>
                    <a:cubicBezTo>
                      <a:pt x="7426" y="210"/>
                      <a:pt x="6325" y="1"/>
                      <a:pt x="56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3" name="Google Shape;763;p11"/>
            <p:cNvSpPr/>
            <p:nvPr/>
          </p:nvSpPr>
          <p:spPr>
            <a:xfrm rot="-9900159">
              <a:off x="1742515" y="2204375"/>
              <a:ext cx="959935" cy="651540"/>
            </a:xfrm>
            <a:custGeom>
              <a:avLst/>
              <a:gdLst/>
              <a:ahLst/>
              <a:cxnLst/>
              <a:rect l="l" t="t" r="r" b="b"/>
              <a:pathLst>
                <a:path w="58621" h="39788" extrusionOk="0">
                  <a:moveTo>
                    <a:pt x="12335" y="0"/>
                  </a:moveTo>
                  <a:lnTo>
                    <a:pt x="12335" y="0"/>
                  </a:lnTo>
                  <a:cubicBezTo>
                    <a:pt x="4371" y="7683"/>
                    <a:pt x="3227" y="17048"/>
                    <a:pt x="3227" y="17048"/>
                  </a:cubicBezTo>
                  <a:cubicBezTo>
                    <a:pt x="0" y="33032"/>
                    <a:pt x="8572" y="39788"/>
                    <a:pt x="20860" y="39788"/>
                  </a:cubicBezTo>
                  <a:cubicBezTo>
                    <a:pt x="25825" y="39788"/>
                    <a:pt x="31397" y="38684"/>
                    <a:pt x="37043" y="36641"/>
                  </a:cubicBezTo>
                  <a:cubicBezTo>
                    <a:pt x="56659" y="29542"/>
                    <a:pt x="58621" y="3410"/>
                    <a:pt x="37696" y="2849"/>
                  </a:cubicBezTo>
                  <a:cubicBezTo>
                    <a:pt x="37247" y="2837"/>
                    <a:pt x="36805" y="2831"/>
                    <a:pt x="36368" y="2831"/>
                  </a:cubicBezTo>
                  <a:cubicBezTo>
                    <a:pt x="16486" y="2831"/>
                    <a:pt x="10046" y="15063"/>
                    <a:pt x="10046" y="15063"/>
                  </a:cubicBezTo>
                  <a:cubicBezTo>
                    <a:pt x="7781" y="9388"/>
                    <a:pt x="12335" y="1"/>
                    <a:pt x="12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2"/>
          <p:cNvSpPr/>
          <p:nvPr/>
        </p:nvSpPr>
        <p:spPr>
          <a:xfrm>
            <a:off x="4601239" y="2950827"/>
            <a:ext cx="50266" cy="38859"/>
          </a:xfrm>
          <a:custGeom>
            <a:avLst/>
            <a:gdLst/>
            <a:ahLst/>
            <a:cxnLst/>
            <a:rect l="l" t="t" r="r" b="b"/>
            <a:pathLst>
              <a:path w="1507" h="1165" extrusionOk="0">
                <a:moveTo>
                  <a:pt x="308" y="0"/>
                </a:moveTo>
                <a:cubicBezTo>
                  <a:pt x="91" y="354"/>
                  <a:pt x="0" y="753"/>
                  <a:pt x="57" y="1164"/>
                </a:cubicBezTo>
                <a:cubicBezTo>
                  <a:pt x="1450" y="1153"/>
                  <a:pt x="1507" y="1016"/>
                  <a:pt x="1507" y="1016"/>
                </a:cubicBezTo>
                <a:cubicBezTo>
                  <a:pt x="1507" y="1016"/>
                  <a:pt x="1244" y="559"/>
                  <a:pt x="308" y="0"/>
                </a:cubicBezTo>
                <a:close/>
              </a:path>
            </a:pathLst>
          </a:custGeom>
          <a:solidFill>
            <a:srgbClr val="E2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12"/>
          <p:cNvSpPr/>
          <p:nvPr/>
        </p:nvSpPr>
        <p:spPr>
          <a:xfrm>
            <a:off x="4465350" y="2961868"/>
            <a:ext cx="186921" cy="36757"/>
          </a:xfrm>
          <a:custGeom>
            <a:avLst/>
            <a:gdLst/>
            <a:ahLst/>
            <a:cxnLst/>
            <a:rect l="l" t="t" r="r" b="b"/>
            <a:pathLst>
              <a:path w="5604" h="1102" extrusionOk="0">
                <a:moveTo>
                  <a:pt x="0" y="0"/>
                </a:moveTo>
                <a:cubicBezTo>
                  <a:pt x="0" y="137"/>
                  <a:pt x="0" y="286"/>
                  <a:pt x="11" y="422"/>
                </a:cubicBezTo>
                <a:cubicBezTo>
                  <a:pt x="11" y="422"/>
                  <a:pt x="765" y="776"/>
                  <a:pt x="2887" y="993"/>
                </a:cubicBezTo>
                <a:cubicBezTo>
                  <a:pt x="3652" y="1074"/>
                  <a:pt x="4203" y="1102"/>
                  <a:pt x="4600" y="1102"/>
                </a:cubicBezTo>
                <a:cubicBezTo>
                  <a:pt x="5429" y="1102"/>
                  <a:pt x="5581" y="982"/>
                  <a:pt x="5581" y="982"/>
                </a:cubicBezTo>
                <a:cubicBezTo>
                  <a:pt x="5603" y="879"/>
                  <a:pt x="5603" y="788"/>
                  <a:pt x="5581" y="696"/>
                </a:cubicBezTo>
                <a:cubicBezTo>
                  <a:pt x="5186" y="732"/>
                  <a:pt x="4790" y="750"/>
                  <a:pt x="4395" y="750"/>
                </a:cubicBezTo>
                <a:cubicBezTo>
                  <a:pt x="2904" y="750"/>
                  <a:pt x="1416" y="496"/>
                  <a:pt x="0" y="0"/>
                </a:cubicBezTo>
                <a:close/>
              </a:path>
            </a:pathLst>
          </a:custGeom>
          <a:solidFill>
            <a:srgbClr val="E2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12"/>
          <p:cNvSpPr/>
          <p:nvPr/>
        </p:nvSpPr>
        <p:spPr>
          <a:xfrm>
            <a:off x="4576856" y="2940153"/>
            <a:ext cx="17545" cy="28218"/>
          </a:xfrm>
          <a:custGeom>
            <a:avLst/>
            <a:gdLst/>
            <a:ahLst/>
            <a:cxnLst/>
            <a:rect l="l" t="t" r="r" b="b"/>
            <a:pathLst>
              <a:path w="526" h="846" extrusionOk="0">
                <a:moveTo>
                  <a:pt x="480" y="1"/>
                </a:moveTo>
                <a:cubicBezTo>
                  <a:pt x="183" y="161"/>
                  <a:pt x="1" y="469"/>
                  <a:pt x="1" y="811"/>
                </a:cubicBezTo>
                <a:cubicBezTo>
                  <a:pt x="1" y="834"/>
                  <a:pt x="24" y="845"/>
                  <a:pt x="46" y="845"/>
                </a:cubicBezTo>
                <a:cubicBezTo>
                  <a:pt x="58" y="845"/>
                  <a:pt x="69" y="822"/>
                  <a:pt x="81" y="811"/>
                </a:cubicBezTo>
                <a:cubicBezTo>
                  <a:pt x="69" y="503"/>
                  <a:pt x="229" y="218"/>
                  <a:pt x="503" y="69"/>
                </a:cubicBezTo>
                <a:cubicBezTo>
                  <a:pt x="514" y="58"/>
                  <a:pt x="526" y="35"/>
                  <a:pt x="514" y="24"/>
                </a:cubicBezTo>
                <a:cubicBezTo>
                  <a:pt x="514" y="1"/>
                  <a:pt x="492" y="1"/>
                  <a:pt x="480" y="1"/>
                </a:cubicBezTo>
                <a:close/>
              </a:path>
            </a:pathLst>
          </a:custGeom>
          <a:solidFill>
            <a:srgbClr val="1517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12"/>
          <p:cNvSpPr/>
          <p:nvPr/>
        </p:nvSpPr>
        <p:spPr>
          <a:xfrm>
            <a:off x="4562013" y="2933149"/>
            <a:ext cx="17178" cy="28352"/>
          </a:xfrm>
          <a:custGeom>
            <a:avLst/>
            <a:gdLst/>
            <a:ahLst/>
            <a:cxnLst/>
            <a:rect l="l" t="t" r="r" b="b"/>
            <a:pathLst>
              <a:path w="515" h="850" extrusionOk="0">
                <a:moveTo>
                  <a:pt x="480" y="1"/>
                </a:moveTo>
                <a:cubicBezTo>
                  <a:pt x="476" y="1"/>
                  <a:pt x="472" y="2"/>
                  <a:pt x="469" y="5"/>
                </a:cubicBezTo>
                <a:cubicBezTo>
                  <a:pt x="457" y="17"/>
                  <a:pt x="69" y="199"/>
                  <a:pt x="12" y="804"/>
                </a:cubicBezTo>
                <a:cubicBezTo>
                  <a:pt x="1" y="827"/>
                  <a:pt x="12" y="838"/>
                  <a:pt x="35" y="850"/>
                </a:cubicBezTo>
                <a:cubicBezTo>
                  <a:pt x="46" y="850"/>
                  <a:pt x="69" y="838"/>
                  <a:pt x="69" y="816"/>
                </a:cubicBezTo>
                <a:cubicBezTo>
                  <a:pt x="126" y="245"/>
                  <a:pt x="491" y="74"/>
                  <a:pt x="491" y="62"/>
                </a:cubicBezTo>
                <a:cubicBezTo>
                  <a:pt x="514" y="62"/>
                  <a:pt x="514" y="40"/>
                  <a:pt x="514" y="28"/>
                </a:cubicBezTo>
                <a:cubicBezTo>
                  <a:pt x="506" y="11"/>
                  <a:pt x="491" y="1"/>
                  <a:pt x="480" y="1"/>
                </a:cubicBezTo>
                <a:close/>
              </a:path>
            </a:pathLst>
          </a:custGeom>
          <a:solidFill>
            <a:srgbClr val="1517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3" name="Google Shape;773;p12"/>
          <p:cNvGrpSpPr/>
          <p:nvPr/>
        </p:nvGrpSpPr>
        <p:grpSpPr>
          <a:xfrm>
            <a:off x="3769071" y="2085167"/>
            <a:ext cx="1220555" cy="2201408"/>
            <a:chOff x="3770870" y="826857"/>
            <a:chExt cx="1220555" cy="2201408"/>
          </a:xfrm>
        </p:grpSpPr>
        <p:grpSp>
          <p:nvGrpSpPr>
            <p:cNvPr id="774" name="Google Shape;774;p12"/>
            <p:cNvGrpSpPr/>
            <p:nvPr/>
          </p:nvGrpSpPr>
          <p:grpSpPr>
            <a:xfrm>
              <a:off x="4002450" y="1474625"/>
              <a:ext cx="988975" cy="1553640"/>
              <a:chOff x="4002450" y="1474625"/>
              <a:chExt cx="988975" cy="1553640"/>
            </a:xfrm>
          </p:grpSpPr>
          <p:sp>
            <p:nvSpPr>
              <p:cNvPr id="775" name="Google Shape;775;p12"/>
              <p:cNvSpPr/>
              <p:nvPr/>
            </p:nvSpPr>
            <p:spPr>
              <a:xfrm>
                <a:off x="4138763" y="2879492"/>
                <a:ext cx="652793" cy="148773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4440" extrusionOk="0">
                    <a:moveTo>
                      <a:pt x="9735" y="0"/>
                    </a:moveTo>
                    <a:cubicBezTo>
                      <a:pt x="4360" y="0"/>
                      <a:pt x="0" y="993"/>
                      <a:pt x="0" y="2226"/>
                    </a:cubicBezTo>
                    <a:cubicBezTo>
                      <a:pt x="0" y="3447"/>
                      <a:pt x="4360" y="4440"/>
                      <a:pt x="9735" y="4440"/>
                    </a:cubicBezTo>
                    <a:cubicBezTo>
                      <a:pt x="15110" y="4440"/>
                      <a:pt x="19481" y="3447"/>
                      <a:pt x="19481" y="2226"/>
                    </a:cubicBezTo>
                    <a:cubicBezTo>
                      <a:pt x="19481" y="993"/>
                      <a:pt x="15110" y="0"/>
                      <a:pt x="9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rgbClr val="C9C9C9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GB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12"/>
              <p:cNvSpPr/>
              <p:nvPr/>
            </p:nvSpPr>
            <p:spPr>
              <a:xfrm>
                <a:off x="4002450" y="2472580"/>
                <a:ext cx="152299" cy="162005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4857" extrusionOk="0">
                    <a:moveTo>
                      <a:pt x="2633" y="1"/>
                    </a:moveTo>
                    <a:cubicBezTo>
                      <a:pt x="1807" y="1"/>
                      <a:pt x="1656" y="1397"/>
                      <a:pt x="1656" y="1397"/>
                    </a:cubicBezTo>
                    <a:cubicBezTo>
                      <a:pt x="1656" y="1397"/>
                      <a:pt x="1" y="4627"/>
                      <a:pt x="571" y="4843"/>
                    </a:cubicBezTo>
                    <a:cubicBezTo>
                      <a:pt x="595" y="4852"/>
                      <a:pt x="621" y="4857"/>
                      <a:pt x="650" y="4857"/>
                    </a:cubicBezTo>
                    <a:cubicBezTo>
                      <a:pt x="1315" y="4857"/>
                      <a:pt x="3287" y="2538"/>
                      <a:pt x="3287" y="2538"/>
                    </a:cubicBezTo>
                    <a:cubicBezTo>
                      <a:pt x="3424" y="2618"/>
                      <a:pt x="3584" y="2709"/>
                      <a:pt x="3755" y="2789"/>
                    </a:cubicBezTo>
                    <a:cubicBezTo>
                      <a:pt x="3858" y="2059"/>
                      <a:pt x="4143" y="1363"/>
                      <a:pt x="4566" y="746"/>
                    </a:cubicBezTo>
                    <a:lnTo>
                      <a:pt x="3527" y="415"/>
                    </a:lnTo>
                    <a:cubicBezTo>
                      <a:pt x="3165" y="117"/>
                      <a:pt x="2871" y="1"/>
                      <a:pt x="2633" y="1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12"/>
              <p:cNvSpPr/>
              <p:nvPr/>
            </p:nvSpPr>
            <p:spPr>
              <a:xfrm>
                <a:off x="4127698" y="2195965"/>
                <a:ext cx="508597" cy="711295"/>
              </a:xfrm>
              <a:custGeom>
                <a:avLst/>
                <a:gdLst/>
                <a:ahLst/>
                <a:cxnLst/>
                <a:rect l="l" t="t" r="r" b="b"/>
                <a:pathLst>
                  <a:path w="15248" h="21325" extrusionOk="0">
                    <a:moveTo>
                      <a:pt x="8092" y="1"/>
                    </a:moveTo>
                    <a:cubicBezTo>
                      <a:pt x="7395" y="674"/>
                      <a:pt x="6106" y="2580"/>
                      <a:pt x="5866" y="4760"/>
                    </a:cubicBezTo>
                    <a:cubicBezTo>
                      <a:pt x="5718" y="6243"/>
                      <a:pt x="5581" y="7853"/>
                      <a:pt x="5490" y="9450"/>
                    </a:cubicBezTo>
                    <a:cubicBezTo>
                      <a:pt x="5467" y="9736"/>
                      <a:pt x="5444" y="10021"/>
                      <a:pt x="5433" y="10306"/>
                    </a:cubicBezTo>
                    <a:cubicBezTo>
                      <a:pt x="4166" y="9861"/>
                      <a:pt x="982" y="9096"/>
                      <a:pt x="982" y="9096"/>
                    </a:cubicBezTo>
                    <a:lnTo>
                      <a:pt x="811" y="9039"/>
                    </a:lnTo>
                    <a:cubicBezTo>
                      <a:pt x="388" y="9656"/>
                      <a:pt x="103" y="10352"/>
                      <a:pt x="0" y="11082"/>
                    </a:cubicBezTo>
                    <a:lnTo>
                      <a:pt x="57" y="11116"/>
                    </a:lnTo>
                    <a:cubicBezTo>
                      <a:pt x="57" y="11116"/>
                      <a:pt x="5875" y="14093"/>
                      <a:pt x="6757" y="14093"/>
                    </a:cubicBezTo>
                    <a:cubicBezTo>
                      <a:pt x="6799" y="14093"/>
                      <a:pt x="6829" y="14086"/>
                      <a:pt x="6848" y="14072"/>
                    </a:cubicBezTo>
                    <a:cubicBezTo>
                      <a:pt x="8502" y="14049"/>
                      <a:pt x="8970" y="12520"/>
                      <a:pt x="8970" y="12520"/>
                    </a:cubicBezTo>
                    <a:lnTo>
                      <a:pt x="9279" y="10957"/>
                    </a:lnTo>
                    <a:lnTo>
                      <a:pt x="9975" y="7533"/>
                    </a:lnTo>
                    <a:lnTo>
                      <a:pt x="10100" y="11367"/>
                    </a:lnTo>
                    <a:lnTo>
                      <a:pt x="10431" y="21113"/>
                    </a:lnTo>
                    <a:lnTo>
                      <a:pt x="10420" y="21262"/>
                    </a:lnTo>
                    <a:cubicBezTo>
                      <a:pt x="10719" y="21304"/>
                      <a:pt x="11019" y="21325"/>
                      <a:pt x="11319" y="21325"/>
                    </a:cubicBezTo>
                    <a:cubicBezTo>
                      <a:pt x="11753" y="21325"/>
                      <a:pt x="12186" y="21281"/>
                      <a:pt x="12611" y="21193"/>
                    </a:cubicBezTo>
                    <a:cubicBezTo>
                      <a:pt x="12805" y="20246"/>
                      <a:pt x="12999" y="18968"/>
                      <a:pt x="13181" y="17553"/>
                    </a:cubicBezTo>
                    <a:cubicBezTo>
                      <a:pt x="13387" y="16218"/>
                      <a:pt x="13638" y="14677"/>
                      <a:pt x="13878" y="13171"/>
                    </a:cubicBezTo>
                    <a:cubicBezTo>
                      <a:pt x="14368" y="10009"/>
                      <a:pt x="14848" y="7042"/>
                      <a:pt x="14905" y="6609"/>
                    </a:cubicBezTo>
                    <a:cubicBezTo>
                      <a:pt x="15247" y="4087"/>
                      <a:pt x="14323" y="480"/>
                      <a:pt x="14323" y="480"/>
                    </a:cubicBezTo>
                    <a:lnTo>
                      <a:pt x="80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12"/>
              <p:cNvSpPr/>
              <p:nvPr/>
            </p:nvSpPr>
            <p:spPr>
              <a:xfrm>
                <a:off x="4407846" y="2390126"/>
                <a:ext cx="152299" cy="16010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480" fill="none" extrusionOk="0">
                    <a:moveTo>
                      <a:pt x="1" y="0"/>
                    </a:moveTo>
                    <a:cubicBezTo>
                      <a:pt x="1507" y="320"/>
                      <a:pt x="3036" y="479"/>
                      <a:pt x="4566" y="468"/>
                    </a:cubicBez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12"/>
              <p:cNvSpPr/>
              <p:nvPr/>
            </p:nvSpPr>
            <p:spPr>
              <a:xfrm>
                <a:off x="4459246" y="2400399"/>
                <a:ext cx="11841" cy="51033"/>
              </a:xfrm>
              <a:custGeom>
                <a:avLst/>
                <a:gdLst/>
                <a:ahLst/>
                <a:cxnLst/>
                <a:rect l="l" t="t" r="r" b="b"/>
                <a:pathLst>
                  <a:path w="355" h="1530" fill="none" extrusionOk="0">
                    <a:moveTo>
                      <a:pt x="0" y="1530"/>
                    </a:moveTo>
                    <a:lnTo>
                      <a:pt x="354" y="0"/>
                    </a:ln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12"/>
              <p:cNvSpPr/>
              <p:nvPr/>
            </p:nvSpPr>
            <p:spPr>
              <a:xfrm>
                <a:off x="4483996" y="2405736"/>
                <a:ext cx="16778" cy="497156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4905" fill="none" extrusionOk="0">
                    <a:moveTo>
                      <a:pt x="0" y="0"/>
                    </a:moveTo>
                    <a:lnTo>
                      <a:pt x="502" y="14904"/>
                    </a:ln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12"/>
              <p:cNvSpPr/>
              <p:nvPr/>
            </p:nvSpPr>
            <p:spPr>
              <a:xfrm>
                <a:off x="4144809" y="2240127"/>
                <a:ext cx="251663" cy="334651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10033" fill="none" extrusionOk="0">
                    <a:moveTo>
                      <a:pt x="1" y="8206"/>
                    </a:moveTo>
                    <a:cubicBezTo>
                      <a:pt x="1" y="8206"/>
                      <a:pt x="4486" y="10032"/>
                      <a:pt x="5387" y="9747"/>
                    </a:cubicBezTo>
                    <a:cubicBezTo>
                      <a:pt x="6278" y="9461"/>
                      <a:pt x="5776" y="4497"/>
                      <a:pt x="6255" y="2945"/>
                    </a:cubicBezTo>
                    <a:cubicBezTo>
                      <a:pt x="6586" y="1918"/>
                      <a:pt x="7019" y="937"/>
                      <a:pt x="7544" y="1"/>
                    </a:cubicBez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12"/>
              <p:cNvSpPr/>
              <p:nvPr/>
            </p:nvSpPr>
            <p:spPr>
              <a:xfrm>
                <a:off x="4483996" y="2246998"/>
                <a:ext cx="18279" cy="123747"/>
              </a:xfrm>
              <a:custGeom>
                <a:avLst/>
                <a:gdLst/>
                <a:ahLst/>
                <a:cxnLst/>
                <a:rect l="l" t="t" r="r" b="b"/>
                <a:pathLst>
                  <a:path w="548" h="3710" fill="none" extrusionOk="0">
                    <a:moveTo>
                      <a:pt x="0" y="3709"/>
                    </a:moveTo>
                    <a:lnTo>
                      <a:pt x="548" y="0"/>
                    </a:ln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12"/>
              <p:cNvSpPr/>
              <p:nvPr/>
            </p:nvSpPr>
            <p:spPr>
              <a:xfrm>
                <a:off x="4370155" y="2239760"/>
                <a:ext cx="72747" cy="53702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1610" fill="none" extrusionOk="0">
                    <a:moveTo>
                      <a:pt x="1" y="1609"/>
                    </a:moveTo>
                    <a:cubicBezTo>
                      <a:pt x="1" y="1609"/>
                      <a:pt x="1838" y="1290"/>
                      <a:pt x="2181" y="0"/>
                    </a:cubicBez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12"/>
              <p:cNvSpPr/>
              <p:nvPr/>
            </p:nvSpPr>
            <p:spPr>
              <a:xfrm>
                <a:off x="4570385" y="2253469"/>
                <a:ext cx="54102" cy="66243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986" fill="none" extrusionOk="0">
                    <a:moveTo>
                      <a:pt x="1" y="0"/>
                    </a:moveTo>
                    <a:cubicBezTo>
                      <a:pt x="1" y="0"/>
                      <a:pt x="252" y="1621"/>
                      <a:pt x="1621" y="1986"/>
                    </a:cubicBez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12"/>
              <p:cNvSpPr/>
              <p:nvPr/>
            </p:nvSpPr>
            <p:spPr>
              <a:xfrm>
                <a:off x="4485497" y="2253469"/>
                <a:ext cx="33555" cy="121846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3653" fill="none" extrusionOk="0">
                    <a:moveTo>
                      <a:pt x="1" y="3241"/>
                    </a:moveTo>
                    <a:cubicBezTo>
                      <a:pt x="1" y="3241"/>
                      <a:pt x="423" y="3652"/>
                      <a:pt x="663" y="2214"/>
                    </a:cubicBezTo>
                    <a:cubicBezTo>
                      <a:pt x="891" y="765"/>
                      <a:pt x="1005" y="0"/>
                      <a:pt x="1005" y="0"/>
                    </a:cubicBez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12"/>
              <p:cNvSpPr/>
              <p:nvPr/>
            </p:nvSpPr>
            <p:spPr>
              <a:xfrm>
                <a:off x="4407846" y="2390126"/>
                <a:ext cx="152299" cy="16010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480" fill="none" extrusionOk="0">
                    <a:moveTo>
                      <a:pt x="1" y="0"/>
                    </a:moveTo>
                    <a:cubicBezTo>
                      <a:pt x="1507" y="320"/>
                      <a:pt x="3036" y="479"/>
                      <a:pt x="4566" y="468"/>
                    </a:cubicBez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2"/>
              <p:cNvSpPr/>
              <p:nvPr/>
            </p:nvSpPr>
            <p:spPr>
              <a:xfrm>
                <a:off x="4459246" y="2400399"/>
                <a:ext cx="11841" cy="51033"/>
              </a:xfrm>
              <a:custGeom>
                <a:avLst/>
                <a:gdLst/>
                <a:ahLst/>
                <a:cxnLst/>
                <a:rect l="l" t="t" r="r" b="b"/>
                <a:pathLst>
                  <a:path w="355" h="1530" fill="none" extrusionOk="0">
                    <a:moveTo>
                      <a:pt x="0" y="1530"/>
                    </a:moveTo>
                    <a:lnTo>
                      <a:pt x="354" y="0"/>
                    </a:ln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12"/>
              <p:cNvSpPr/>
              <p:nvPr/>
            </p:nvSpPr>
            <p:spPr>
              <a:xfrm>
                <a:off x="4483996" y="2405736"/>
                <a:ext cx="16778" cy="497156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4905" fill="none" extrusionOk="0">
                    <a:moveTo>
                      <a:pt x="0" y="0"/>
                    </a:moveTo>
                    <a:lnTo>
                      <a:pt x="502" y="14904"/>
                    </a:ln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2"/>
              <p:cNvSpPr/>
              <p:nvPr/>
            </p:nvSpPr>
            <p:spPr>
              <a:xfrm>
                <a:off x="4144809" y="2240127"/>
                <a:ext cx="251663" cy="334651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10033" fill="none" extrusionOk="0">
                    <a:moveTo>
                      <a:pt x="1" y="8206"/>
                    </a:moveTo>
                    <a:cubicBezTo>
                      <a:pt x="1" y="8206"/>
                      <a:pt x="4486" y="10032"/>
                      <a:pt x="5387" y="9747"/>
                    </a:cubicBezTo>
                    <a:cubicBezTo>
                      <a:pt x="6278" y="9461"/>
                      <a:pt x="5776" y="4497"/>
                      <a:pt x="6255" y="2945"/>
                    </a:cubicBezTo>
                    <a:cubicBezTo>
                      <a:pt x="6586" y="1918"/>
                      <a:pt x="7019" y="937"/>
                      <a:pt x="7544" y="1"/>
                    </a:cubicBez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2"/>
              <p:cNvSpPr/>
              <p:nvPr/>
            </p:nvSpPr>
            <p:spPr>
              <a:xfrm>
                <a:off x="4483996" y="2246998"/>
                <a:ext cx="18279" cy="123747"/>
              </a:xfrm>
              <a:custGeom>
                <a:avLst/>
                <a:gdLst/>
                <a:ahLst/>
                <a:cxnLst/>
                <a:rect l="l" t="t" r="r" b="b"/>
                <a:pathLst>
                  <a:path w="548" h="3710" fill="none" extrusionOk="0">
                    <a:moveTo>
                      <a:pt x="0" y="3709"/>
                    </a:moveTo>
                    <a:lnTo>
                      <a:pt x="548" y="0"/>
                    </a:ln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12"/>
              <p:cNvSpPr/>
              <p:nvPr/>
            </p:nvSpPr>
            <p:spPr>
              <a:xfrm>
                <a:off x="4370155" y="2239760"/>
                <a:ext cx="72747" cy="53702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1610" fill="none" extrusionOk="0">
                    <a:moveTo>
                      <a:pt x="1" y="1609"/>
                    </a:moveTo>
                    <a:cubicBezTo>
                      <a:pt x="1" y="1609"/>
                      <a:pt x="1838" y="1290"/>
                      <a:pt x="2181" y="0"/>
                    </a:cubicBez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12"/>
              <p:cNvSpPr/>
              <p:nvPr/>
            </p:nvSpPr>
            <p:spPr>
              <a:xfrm>
                <a:off x="4570385" y="2253469"/>
                <a:ext cx="54102" cy="66243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986" fill="none" extrusionOk="0">
                    <a:moveTo>
                      <a:pt x="1" y="0"/>
                    </a:moveTo>
                    <a:cubicBezTo>
                      <a:pt x="1" y="0"/>
                      <a:pt x="252" y="1621"/>
                      <a:pt x="1621" y="1986"/>
                    </a:cubicBez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12"/>
              <p:cNvSpPr/>
              <p:nvPr/>
            </p:nvSpPr>
            <p:spPr>
              <a:xfrm>
                <a:off x="4485497" y="2253469"/>
                <a:ext cx="33555" cy="121846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3653" fill="none" extrusionOk="0">
                    <a:moveTo>
                      <a:pt x="1" y="3241"/>
                    </a:moveTo>
                    <a:cubicBezTo>
                      <a:pt x="1" y="3241"/>
                      <a:pt x="423" y="3652"/>
                      <a:pt x="663" y="2214"/>
                    </a:cubicBezTo>
                    <a:cubicBezTo>
                      <a:pt x="891" y="765"/>
                      <a:pt x="1005" y="0"/>
                      <a:pt x="1005" y="0"/>
                    </a:cubicBez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12"/>
              <p:cNvSpPr/>
              <p:nvPr/>
            </p:nvSpPr>
            <p:spPr>
              <a:xfrm>
                <a:off x="4453576" y="2902862"/>
                <a:ext cx="194126" cy="93060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2790" extrusionOk="0">
                    <a:moveTo>
                      <a:pt x="2841" y="0"/>
                    </a:moveTo>
                    <a:lnTo>
                      <a:pt x="2841" y="0"/>
                    </a:lnTo>
                    <a:cubicBezTo>
                      <a:pt x="2414" y="87"/>
                      <a:pt x="1983" y="127"/>
                      <a:pt x="1556" y="127"/>
                    </a:cubicBezTo>
                    <a:cubicBezTo>
                      <a:pt x="1251" y="127"/>
                      <a:pt x="949" y="107"/>
                      <a:pt x="650" y="69"/>
                    </a:cubicBezTo>
                    <a:lnTo>
                      <a:pt x="615" y="856"/>
                    </a:lnTo>
                    <a:cubicBezTo>
                      <a:pt x="1" y="2233"/>
                      <a:pt x="1010" y="2427"/>
                      <a:pt x="1628" y="2427"/>
                    </a:cubicBezTo>
                    <a:cubicBezTo>
                      <a:pt x="1871" y="2427"/>
                      <a:pt x="2053" y="2397"/>
                      <a:pt x="2053" y="2397"/>
                    </a:cubicBezTo>
                    <a:cubicBezTo>
                      <a:pt x="2053" y="2397"/>
                      <a:pt x="3929" y="2790"/>
                      <a:pt x="5013" y="2790"/>
                    </a:cubicBezTo>
                    <a:cubicBezTo>
                      <a:pt x="5441" y="2790"/>
                      <a:pt x="5746" y="2728"/>
                      <a:pt x="5762" y="2557"/>
                    </a:cubicBezTo>
                    <a:cubicBezTo>
                      <a:pt x="5819" y="1952"/>
                      <a:pt x="2727" y="525"/>
                      <a:pt x="2727" y="525"/>
                    </a:cubicBezTo>
                    <a:cubicBezTo>
                      <a:pt x="2761" y="388"/>
                      <a:pt x="2795" y="240"/>
                      <a:pt x="2818" y="80"/>
                    </a:cubicBezTo>
                    <a:cubicBezTo>
                      <a:pt x="2818" y="57"/>
                      <a:pt x="2829" y="35"/>
                      <a:pt x="2841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12"/>
              <p:cNvSpPr/>
              <p:nvPr/>
            </p:nvSpPr>
            <p:spPr>
              <a:xfrm>
                <a:off x="4030235" y="2468844"/>
                <a:ext cx="96729" cy="143593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4305" extrusionOk="0">
                    <a:moveTo>
                      <a:pt x="1871" y="1"/>
                    </a:moveTo>
                    <a:cubicBezTo>
                      <a:pt x="1742" y="1"/>
                      <a:pt x="1111" y="127"/>
                      <a:pt x="389" y="2445"/>
                    </a:cubicBezTo>
                    <a:cubicBezTo>
                      <a:pt x="218" y="2970"/>
                      <a:pt x="92" y="3403"/>
                      <a:pt x="1" y="3746"/>
                    </a:cubicBezTo>
                    <a:cubicBezTo>
                      <a:pt x="400" y="3803"/>
                      <a:pt x="765" y="4008"/>
                      <a:pt x="1051" y="4305"/>
                    </a:cubicBezTo>
                    <a:cubicBezTo>
                      <a:pt x="1382" y="3974"/>
                      <a:pt x="1690" y="3609"/>
                      <a:pt x="1975" y="3232"/>
                    </a:cubicBezTo>
                    <a:cubicBezTo>
                      <a:pt x="1975" y="3232"/>
                      <a:pt x="1781" y="1497"/>
                      <a:pt x="2900" y="550"/>
                    </a:cubicBezTo>
                    <a:cubicBezTo>
                      <a:pt x="2591" y="322"/>
                      <a:pt x="2260" y="128"/>
                      <a:pt x="1895" y="2"/>
                    </a:cubicBezTo>
                    <a:cubicBezTo>
                      <a:pt x="1895" y="2"/>
                      <a:pt x="1887" y="1"/>
                      <a:pt x="1871" y="1"/>
                    </a:cubicBezTo>
                    <a:close/>
                  </a:path>
                </a:pathLst>
              </a:custGeom>
              <a:solidFill>
                <a:srgbClr val="EECF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12"/>
              <p:cNvSpPr/>
              <p:nvPr/>
            </p:nvSpPr>
            <p:spPr>
              <a:xfrm>
                <a:off x="4085070" y="2575481"/>
                <a:ext cx="24783" cy="13442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03" extrusionOk="0">
                    <a:moveTo>
                      <a:pt x="126" y="69"/>
                    </a:moveTo>
                    <a:cubicBezTo>
                      <a:pt x="297" y="69"/>
                      <a:pt x="594" y="104"/>
                      <a:pt x="662" y="195"/>
                    </a:cubicBezTo>
                    <a:cubicBezTo>
                      <a:pt x="674" y="229"/>
                      <a:pt x="674" y="252"/>
                      <a:pt x="662" y="275"/>
                    </a:cubicBezTo>
                    <a:cubicBezTo>
                      <a:pt x="651" y="309"/>
                      <a:pt x="628" y="332"/>
                      <a:pt x="594" y="332"/>
                    </a:cubicBezTo>
                    <a:cubicBezTo>
                      <a:pt x="586" y="333"/>
                      <a:pt x="578" y="334"/>
                      <a:pt x="570" y="334"/>
                    </a:cubicBezTo>
                    <a:cubicBezTo>
                      <a:pt x="442" y="334"/>
                      <a:pt x="244" y="177"/>
                      <a:pt x="126" y="69"/>
                    </a:cubicBezTo>
                    <a:close/>
                    <a:moveTo>
                      <a:pt x="46" y="1"/>
                    </a:moveTo>
                    <a:cubicBezTo>
                      <a:pt x="23" y="1"/>
                      <a:pt x="12" y="12"/>
                      <a:pt x="12" y="24"/>
                    </a:cubicBezTo>
                    <a:lnTo>
                      <a:pt x="0" y="24"/>
                    </a:lnTo>
                    <a:cubicBezTo>
                      <a:pt x="0" y="35"/>
                      <a:pt x="0" y="47"/>
                      <a:pt x="12" y="58"/>
                    </a:cubicBezTo>
                    <a:cubicBezTo>
                      <a:pt x="44" y="101"/>
                      <a:pt x="366" y="403"/>
                      <a:pt x="564" y="403"/>
                    </a:cubicBezTo>
                    <a:cubicBezTo>
                      <a:pt x="574" y="403"/>
                      <a:pt x="584" y="402"/>
                      <a:pt x="594" y="400"/>
                    </a:cubicBezTo>
                    <a:cubicBezTo>
                      <a:pt x="651" y="389"/>
                      <a:pt x="696" y="355"/>
                      <a:pt x="708" y="309"/>
                    </a:cubicBezTo>
                    <a:cubicBezTo>
                      <a:pt x="742" y="263"/>
                      <a:pt x="742" y="206"/>
                      <a:pt x="708" y="161"/>
                    </a:cubicBezTo>
                    <a:cubicBezTo>
                      <a:pt x="605" y="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12"/>
              <p:cNvSpPr/>
              <p:nvPr/>
            </p:nvSpPr>
            <p:spPr>
              <a:xfrm>
                <a:off x="4084737" y="2558369"/>
                <a:ext cx="21280" cy="19513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85" extrusionOk="0">
                    <a:moveTo>
                      <a:pt x="467" y="69"/>
                    </a:moveTo>
                    <a:cubicBezTo>
                      <a:pt x="490" y="69"/>
                      <a:pt x="524" y="80"/>
                      <a:pt x="535" y="103"/>
                    </a:cubicBezTo>
                    <a:cubicBezTo>
                      <a:pt x="558" y="126"/>
                      <a:pt x="569" y="160"/>
                      <a:pt x="558" y="183"/>
                    </a:cubicBezTo>
                    <a:lnTo>
                      <a:pt x="558" y="206"/>
                    </a:lnTo>
                    <a:cubicBezTo>
                      <a:pt x="512" y="308"/>
                      <a:pt x="261" y="423"/>
                      <a:pt x="113" y="491"/>
                    </a:cubicBezTo>
                    <a:cubicBezTo>
                      <a:pt x="193" y="331"/>
                      <a:pt x="353" y="80"/>
                      <a:pt x="467" y="69"/>
                    </a:cubicBezTo>
                    <a:close/>
                    <a:moveTo>
                      <a:pt x="455" y="0"/>
                    </a:moveTo>
                    <a:cubicBezTo>
                      <a:pt x="261" y="35"/>
                      <a:pt x="44" y="480"/>
                      <a:pt x="10" y="537"/>
                    </a:cubicBezTo>
                    <a:cubicBezTo>
                      <a:pt x="0" y="556"/>
                      <a:pt x="16" y="585"/>
                      <a:pt x="43" y="585"/>
                    </a:cubicBezTo>
                    <a:cubicBezTo>
                      <a:pt x="47" y="585"/>
                      <a:pt x="51" y="584"/>
                      <a:pt x="56" y="582"/>
                    </a:cubicBezTo>
                    <a:cubicBezTo>
                      <a:pt x="113" y="560"/>
                      <a:pt x="569" y="400"/>
                      <a:pt x="626" y="206"/>
                    </a:cubicBezTo>
                    <a:cubicBezTo>
                      <a:pt x="638" y="149"/>
                      <a:pt x="626" y="103"/>
                      <a:pt x="592" y="57"/>
                    </a:cubicBezTo>
                    <a:cubicBezTo>
                      <a:pt x="558" y="23"/>
                      <a:pt x="512" y="0"/>
                      <a:pt x="455" y="0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12"/>
              <p:cNvSpPr/>
              <p:nvPr/>
            </p:nvSpPr>
            <p:spPr>
              <a:xfrm>
                <a:off x="4465717" y="2924543"/>
                <a:ext cx="145828" cy="65142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1953" extrusionOk="0">
                    <a:moveTo>
                      <a:pt x="251" y="1"/>
                    </a:moveTo>
                    <a:cubicBezTo>
                      <a:pt x="115" y="366"/>
                      <a:pt x="23" y="743"/>
                      <a:pt x="0" y="1119"/>
                    </a:cubicBezTo>
                    <a:cubicBezTo>
                      <a:pt x="0" y="1119"/>
                      <a:pt x="35" y="1838"/>
                      <a:pt x="2751" y="1930"/>
                    </a:cubicBezTo>
                    <a:cubicBezTo>
                      <a:pt x="3310" y="1952"/>
                      <a:pt x="3755" y="1952"/>
                      <a:pt x="4120" y="1952"/>
                    </a:cubicBezTo>
                    <a:cubicBezTo>
                      <a:pt x="4063" y="1553"/>
                      <a:pt x="4154" y="1142"/>
                      <a:pt x="4371" y="800"/>
                    </a:cubicBezTo>
                    <a:cubicBezTo>
                      <a:pt x="3960" y="560"/>
                      <a:pt x="3527" y="355"/>
                      <a:pt x="3093" y="195"/>
                    </a:cubicBezTo>
                    <a:cubicBezTo>
                      <a:pt x="3093" y="195"/>
                      <a:pt x="2499" y="429"/>
                      <a:pt x="1759" y="429"/>
                    </a:cubicBezTo>
                    <a:cubicBezTo>
                      <a:pt x="1277" y="429"/>
                      <a:pt x="733" y="330"/>
                      <a:pt x="251" y="1"/>
                    </a:cubicBezTo>
                    <a:close/>
                  </a:path>
                </a:pathLst>
              </a:custGeom>
              <a:solidFill>
                <a:srgbClr val="EECF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12"/>
              <p:cNvSpPr/>
              <p:nvPr/>
            </p:nvSpPr>
            <p:spPr>
              <a:xfrm>
                <a:off x="4565082" y="2915504"/>
                <a:ext cx="1601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480" h="763" extrusionOk="0">
                    <a:moveTo>
                      <a:pt x="237" y="62"/>
                    </a:moveTo>
                    <a:cubicBezTo>
                      <a:pt x="245" y="62"/>
                      <a:pt x="253" y="63"/>
                      <a:pt x="262" y="66"/>
                    </a:cubicBezTo>
                    <a:cubicBezTo>
                      <a:pt x="297" y="66"/>
                      <a:pt x="320" y="89"/>
                      <a:pt x="331" y="112"/>
                    </a:cubicBezTo>
                    <a:cubicBezTo>
                      <a:pt x="388" y="226"/>
                      <a:pt x="274" y="489"/>
                      <a:pt x="205" y="637"/>
                    </a:cubicBezTo>
                    <a:cubicBezTo>
                      <a:pt x="160" y="466"/>
                      <a:pt x="103" y="181"/>
                      <a:pt x="183" y="89"/>
                    </a:cubicBezTo>
                    <a:cubicBezTo>
                      <a:pt x="199" y="73"/>
                      <a:pt x="216" y="62"/>
                      <a:pt x="237" y="62"/>
                    </a:cubicBezTo>
                    <a:close/>
                    <a:moveTo>
                      <a:pt x="224" y="0"/>
                    </a:moveTo>
                    <a:cubicBezTo>
                      <a:pt x="189" y="0"/>
                      <a:pt x="154" y="22"/>
                      <a:pt x="137" y="55"/>
                    </a:cubicBezTo>
                    <a:cubicBezTo>
                      <a:pt x="0" y="203"/>
                      <a:pt x="137" y="683"/>
                      <a:pt x="160" y="740"/>
                    </a:cubicBezTo>
                    <a:cubicBezTo>
                      <a:pt x="160" y="751"/>
                      <a:pt x="171" y="763"/>
                      <a:pt x="183" y="763"/>
                    </a:cubicBezTo>
                    <a:cubicBezTo>
                      <a:pt x="194" y="763"/>
                      <a:pt x="205" y="751"/>
                      <a:pt x="217" y="740"/>
                    </a:cubicBezTo>
                    <a:cubicBezTo>
                      <a:pt x="240" y="694"/>
                      <a:pt x="479" y="272"/>
                      <a:pt x="388" y="89"/>
                    </a:cubicBezTo>
                    <a:cubicBezTo>
                      <a:pt x="365" y="44"/>
                      <a:pt x="320" y="9"/>
                      <a:pt x="262" y="9"/>
                    </a:cubicBezTo>
                    <a:cubicBezTo>
                      <a:pt x="250" y="3"/>
                      <a:pt x="237" y="0"/>
                      <a:pt x="224" y="0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12"/>
              <p:cNvSpPr/>
              <p:nvPr/>
            </p:nvSpPr>
            <p:spPr>
              <a:xfrm>
                <a:off x="4549472" y="2924543"/>
                <a:ext cx="22848" cy="16778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03" extrusionOk="0">
                    <a:moveTo>
                      <a:pt x="183" y="69"/>
                    </a:moveTo>
                    <a:cubicBezTo>
                      <a:pt x="308" y="81"/>
                      <a:pt x="479" y="286"/>
                      <a:pt x="582" y="423"/>
                    </a:cubicBezTo>
                    <a:cubicBezTo>
                      <a:pt x="411" y="389"/>
                      <a:pt x="126" y="298"/>
                      <a:pt x="80" y="195"/>
                    </a:cubicBezTo>
                    <a:cubicBezTo>
                      <a:pt x="69" y="161"/>
                      <a:pt x="80" y="138"/>
                      <a:pt x="91" y="115"/>
                    </a:cubicBezTo>
                    <a:cubicBezTo>
                      <a:pt x="114" y="81"/>
                      <a:pt x="137" y="69"/>
                      <a:pt x="171" y="69"/>
                    </a:cubicBezTo>
                    <a:close/>
                    <a:moveTo>
                      <a:pt x="171" y="1"/>
                    </a:moveTo>
                    <a:cubicBezTo>
                      <a:pt x="114" y="1"/>
                      <a:pt x="69" y="24"/>
                      <a:pt x="46" y="69"/>
                    </a:cubicBezTo>
                    <a:cubicBezTo>
                      <a:pt x="12" y="115"/>
                      <a:pt x="0" y="161"/>
                      <a:pt x="23" y="218"/>
                    </a:cubicBezTo>
                    <a:cubicBezTo>
                      <a:pt x="103" y="400"/>
                      <a:pt x="594" y="492"/>
                      <a:pt x="651" y="503"/>
                    </a:cubicBezTo>
                    <a:lnTo>
                      <a:pt x="651" y="492"/>
                    </a:lnTo>
                    <a:cubicBezTo>
                      <a:pt x="662" y="492"/>
                      <a:pt x="673" y="492"/>
                      <a:pt x="685" y="480"/>
                    </a:cubicBezTo>
                    <a:cubicBezTo>
                      <a:pt x="685" y="469"/>
                      <a:pt x="685" y="457"/>
                      <a:pt x="685" y="446"/>
                    </a:cubicBezTo>
                    <a:cubicBezTo>
                      <a:pt x="651" y="400"/>
                      <a:pt x="388" y="24"/>
                      <a:pt x="183" y="1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2"/>
              <p:cNvSpPr/>
              <p:nvPr/>
            </p:nvSpPr>
            <p:spPr>
              <a:xfrm>
                <a:off x="4178331" y="1526993"/>
                <a:ext cx="288554" cy="541652"/>
              </a:xfrm>
              <a:custGeom>
                <a:avLst/>
                <a:gdLst/>
                <a:ahLst/>
                <a:cxnLst/>
                <a:rect l="l" t="t" r="r" b="b"/>
                <a:pathLst>
                  <a:path w="8651" h="16239" extrusionOk="0">
                    <a:moveTo>
                      <a:pt x="1240" y="13238"/>
                    </a:moveTo>
                    <a:lnTo>
                      <a:pt x="1240" y="13238"/>
                    </a:lnTo>
                    <a:cubicBezTo>
                      <a:pt x="1335" y="13298"/>
                      <a:pt x="1423" y="13407"/>
                      <a:pt x="1496" y="13426"/>
                    </a:cubicBezTo>
                    <a:lnTo>
                      <a:pt x="1496" y="13426"/>
                    </a:lnTo>
                    <a:cubicBezTo>
                      <a:pt x="1420" y="13374"/>
                      <a:pt x="1332" y="13271"/>
                      <a:pt x="1240" y="13238"/>
                    </a:cubicBezTo>
                    <a:close/>
                    <a:moveTo>
                      <a:pt x="7478" y="1"/>
                    </a:moveTo>
                    <a:cubicBezTo>
                      <a:pt x="6808" y="1"/>
                      <a:pt x="6107" y="263"/>
                      <a:pt x="5569" y="759"/>
                    </a:cubicBezTo>
                    <a:cubicBezTo>
                      <a:pt x="4839" y="1421"/>
                      <a:pt x="4371" y="2471"/>
                      <a:pt x="4257" y="3703"/>
                    </a:cubicBezTo>
                    <a:cubicBezTo>
                      <a:pt x="4246" y="3852"/>
                      <a:pt x="4234" y="3977"/>
                      <a:pt x="4223" y="4114"/>
                    </a:cubicBezTo>
                    <a:cubicBezTo>
                      <a:pt x="4177" y="4810"/>
                      <a:pt x="4131" y="5518"/>
                      <a:pt x="3686" y="6020"/>
                    </a:cubicBezTo>
                    <a:cubicBezTo>
                      <a:pt x="3481" y="6225"/>
                      <a:pt x="3253" y="6397"/>
                      <a:pt x="3002" y="6545"/>
                    </a:cubicBezTo>
                    <a:cubicBezTo>
                      <a:pt x="2876" y="6613"/>
                      <a:pt x="2751" y="6693"/>
                      <a:pt x="2636" y="6785"/>
                    </a:cubicBezTo>
                    <a:cubicBezTo>
                      <a:pt x="2020" y="7230"/>
                      <a:pt x="1587" y="7903"/>
                      <a:pt x="1438" y="8645"/>
                    </a:cubicBezTo>
                    <a:cubicBezTo>
                      <a:pt x="1278" y="9398"/>
                      <a:pt x="1415" y="10174"/>
                      <a:pt x="1541" y="10916"/>
                    </a:cubicBezTo>
                    <a:cubicBezTo>
                      <a:pt x="1678" y="11692"/>
                      <a:pt x="1815" y="12491"/>
                      <a:pt x="1632" y="13255"/>
                    </a:cubicBezTo>
                    <a:cubicBezTo>
                      <a:pt x="1602" y="13384"/>
                      <a:pt x="1563" y="13429"/>
                      <a:pt x="1517" y="13429"/>
                    </a:cubicBezTo>
                    <a:cubicBezTo>
                      <a:pt x="1510" y="13429"/>
                      <a:pt x="1503" y="13428"/>
                      <a:pt x="1496" y="13426"/>
                    </a:cubicBezTo>
                    <a:lnTo>
                      <a:pt x="1496" y="13426"/>
                    </a:lnTo>
                    <a:cubicBezTo>
                      <a:pt x="1523" y="13444"/>
                      <a:pt x="1549" y="13456"/>
                      <a:pt x="1573" y="13456"/>
                    </a:cubicBezTo>
                    <a:cubicBezTo>
                      <a:pt x="1619" y="13456"/>
                      <a:pt x="1659" y="13411"/>
                      <a:pt x="1689" y="13278"/>
                    </a:cubicBezTo>
                    <a:cubicBezTo>
                      <a:pt x="1872" y="12502"/>
                      <a:pt x="1735" y="11692"/>
                      <a:pt x="1609" y="10916"/>
                    </a:cubicBezTo>
                    <a:cubicBezTo>
                      <a:pt x="1472" y="10174"/>
                      <a:pt x="1347" y="9398"/>
                      <a:pt x="1495" y="8668"/>
                    </a:cubicBezTo>
                    <a:cubicBezTo>
                      <a:pt x="1644" y="7926"/>
                      <a:pt x="2066" y="7275"/>
                      <a:pt x="2671" y="6830"/>
                    </a:cubicBezTo>
                    <a:cubicBezTo>
                      <a:pt x="2785" y="6750"/>
                      <a:pt x="2910" y="6671"/>
                      <a:pt x="3036" y="6591"/>
                    </a:cubicBezTo>
                    <a:cubicBezTo>
                      <a:pt x="3287" y="6454"/>
                      <a:pt x="3515" y="6271"/>
                      <a:pt x="3721" y="6066"/>
                    </a:cubicBezTo>
                    <a:cubicBezTo>
                      <a:pt x="4177" y="5541"/>
                      <a:pt x="4234" y="4822"/>
                      <a:pt x="4280" y="4126"/>
                    </a:cubicBezTo>
                    <a:cubicBezTo>
                      <a:pt x="4291" y="3977"/>
                      <a:pt x="4303" y="3840"/>
                      <a:pt x="4314" y="3715"/>
                    </a:cubicBezTo>
                    <a:cubicBezTo>
                      <a:pt x="4428" y="2482"/>
                      <a:pt x="4885" y="1455"/>
                      <a:pt x="5604" y="793"/>
                    </a:cubicBezTo>
                    <a:cubicBezTo>
                      <a:pt x="6132" y="314"/>
                      <a:pt x="6812" y="61"/>
                      <a:pt x="7462" y="61"/>
                    </a:cubicBezTo>
                    <a:cubicBezTo>
                      <a:pt x="7866" y="61"/>
                      <a:pt x="8257" y="159"/>
                      <a:pt x="8594" y="360"/>
                    </a:cubicBezTo>
                    <a:cubicBezTo>
                      <a:pt x="8616" y="360"/>
                      <a:pt x="8628" y="360"/>
                      <a:pt x="8639" y="348"/>
                    </a:cubicBezTo>
                    <a:cubicBezTo>
                      <a:pt x="8651" y="337"/>
                      <a:pt x="8639" y="314"/>
                      <a:pt x="8628" y="303"/>
                    </a:cubicBezTo>
                    <a:cubicBezTo>
                      <a:pt x="8286" y="99"/>
                      <a:pt x="7888" y="1"/>
                      <a:pt x="7478" y="1"/>
                    </a:cubicBezTo>
                    <a:close/>
                    <a:moveTo>
                      <a:pt x="1125" y="13198"/>
                    </a:moveTo>
                    <a:cubicBezTo>
                      <a:pt x="1066" y="13198"/>
                      <a:pt x="1007" y="13234"/>
                      <a:pt x="947" y="13335"/>
                    </a:cubicBezTo>
                    <a:cubicBezTo>
                      <a:pt x="833" y="13541"/>
                      <a:pt x="719" y="13735"/>
                      <a:pt x="616" y="13940"/>
                    </a:cubicBezTo>
                    <a:cubicBezTo>
                      <a:pt x="297" y="14556"/>
                      <a:pt x="0" y="15458"/>
                      <a:pt x="331" y="16222"/>
                    </a:cubicBezTo>
                    <a:cubicBezTo>
                      <a:pt x="339" y="16231"/>
                      <a:pt x="347" y="16239"/>
                      <a:pt x="355" y="16239"/>
                    </a:cubicBezTo>
                    <a:cubicBezTo>
                      <a:pt x="359" y="16239"/>
                      <a:pt x="362" y="16237"/>
                      <a:pt x="365" y="16234"/>
                    </a:cubicBezTo>
                    <a:lnTo>
                      <a:pt x="377" y="16234"/>
                    </a:lnTo>
                    <a:cubicBezTo>
                      <a:pt x="400" y="16234"/>
                      <a:pt x="400" y="16211"/>
                      <a:pt x="400" y="16200"/>
                    </a:cubicBezTo>
                    <a:cubicBezTo>
                      <a:pt x="57" y="15458"/>
                      <a:pt x="365" y="14579"/>
                      <a:pt x="674" y="13963"/>
                    </a:cubicBezTo>
                    <a:cubicBezTo>
                      <a:pt x="776" y="13769"/>
                      <a:pt x="890" y="13563"/>
                      <a:pt x="1004" y="13369"/>
                    </a:cubicBezTo>
                    <a:cubicBezTo>
                      <a:pt x="1064" y="13265"/>
                      <a:pt x="1124" y="13228"/>
                      <a:pt x="1184" y="13228"/>
                    </a:cubicBezTo>
                    <a:cubicBezTo>
                      <a:pt x="1202" y="13228"/>
                      <a:pt x="1221" y="13232"/>
                      <a:pt x="1240" y="13238"/>
                    </a:cubicBezTo>
                    <a:lnTo>
                      <a:pt x="1240" y="13238"/>
                    </a:lnTo>
                    <a:cubicBezTo>
                      <a:pt x="1202" y="13214"/>
                      <a:pt x="1164" y="13198"/>
                      <a:pt x="1125" y="131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12"/>
              <p:cNvSpPr/>
              <p:nvPr/>
            </p:nvSpPr>
            <p:spPr>
              <a:xfrm>
                <a:off x="4272358" y="1681427"/>
                <a:ext cx="513534" cy="455963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13670" extrusionOk="0">
                    <a:moveTo>
                      <a:pt x="5660" y="0"/>
                    </a:moveTo>
                    <a:cubicBezTo>
                      <a:pt x="5385" y="0"/>
                      <a:pt x="5104" y="21"/>
                      <a:pt x="4816" y="66"/>
                    </a:cubicBezTo>
                    <a:cubicBezTo>
                      <a:pt x="3001" y="374"/>
                      <a:pt x="1255" y="2018"/>
                      <a:pt x="1792" y="4209"/>
                    </a:cubicBezTo>
                    <a:cubicBezTo>
                      <a:pt x="2556" y="7130"/>
                      <a:pt x="1632" y="8329"/>
                      <a:pt x="342" y="10942"/>
                    </a:cubicBezTo>
                    <a:cubicBezTo>
                      <a:pt x="0" y="11581"/>
                      <a:pt x="34" y="12403"/>
                      <a:pt x="308" y="13202"/>
                    </a:cubicBezTo>
                    <a:cubicBezTo>
                      <a:pt x="708" y="13293"/>
                      <a:pt x="1118" y="13327"/>
                      <a:pt x="1529" y="13327"/>
                    </a:cubicBezTo>
                    <a:lnTo>
                      <a:pt x="1940" y="11170"/>
                    </a:lnTo>
                    <a:lnTo>
                      <a:pt x="2419" y="13350"/>
                    </a:lnTo>
                    <a:cubicBezTo>
                      <a:pt x="2419" y="13350"/>
                      <a:pt x="2946" y="13670"/>
                      <a:pt x="4577" y="13670"/>
                    </a:cubicBezTo>
                    <a:cubicBezTo>
                      <a:pt x="5430" y="13670"/>
                      <a:pt x="6585" y="13582"/>
                      <a:pt x="8126" y="13316"/>
                    </a:cubicBezTo>
                    <a:cubicBezTo>
                      <a:pt x="12622" y="12540"/>
                      <a:pt x="13364" y="13293"/>
                      <a:pt x="13740" y="12551"/>
                    </a:cubicBezTo>
                    <a:cubicBezTo>
                      <a:pt x="14117" y="11821"/>
                      <a:pt x="13409" y="9071"/>
                      <a:pt x="13409" y="9070"/>
                    </a:cubicBezTo>
                    <a:lnTo>
                      <a:pt x="13409" y="9070"/>
                    </a:lnTo>
                    <a:lnTo>
                      <a:pt x="15064" y="12699"/>
                    </a:lnTo>
                    <a:cubicBezTo>
                      <a:pt x="15395" y="11592"/>
                      <a:pt x="15372" y="10428"/>
                      <a:pt x="15007" y="9333"/>
                    </a:cubicBezTo>
                    <a:cubicBezTo>
                      <a:pt x="14676" y="8237"/>
                      <a:pt x="13740" y="8797"/>
                      <a:pt x="13409" y="7815"/>
                    </a:cubicBezTo>
                    <a:cubicBezTo>
                      <a:pt x="12850" y="6354"/>
                      <a:pt x="14220" y="4825"/>
                      <a:pt x="13535" y="3478"/>
                    </a:cubicBezTo>
                    <a:cubicBezTo>
                      <a:pt x="13193" y="2737"/>
                      <a:pt x="12234" y="2474"/>
                      <a:pt x="11526" y="2212"/>
                    </a:cubicBezTo>
                    <a:cubicBezTo>
                      <a:pt x="9623" y="1290"/>
                      <a:pt x="7827" y="0"/>
                      <a:pt x="5660" y="0"/>
                    </a:cubicBezTo>
                    <a:close/>
                  </a:path>
                </a:pathLst>
              </a:custGeom>
              <a:solidFill>
                <a:srgbClr val="C69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12"/>
              <p:cNvSpPr/>
              <p:nvPr/>
            </p:nvSpPr>
            <p:spPr>
              <a:xfrm>
                <a:off x="4184401" y="1555712"/>
                <a:ext cx="668468" cy="566068"/>
              </a:xfrm>
              <a:custGeom>
                <a:avLst/>
                <a:gdLst/>
                <a:ahLst/>
                <a:cxnLst/>
                <a:rect l="l" t="t" r="r" b="b"/>
                <a:pathLst>
                  <a:path w="20041" h="16971" extrusionOk="0">
                    <a:moveTo>
                      <a:pt x="15761" y="1"/>
                    </a:moveTo>
                    <a:lnTo>
                      <a:pt x="5536" y="355"/>
                    </a:lnTo>
                    <a:cubicBezTo>
                      <a:pt x="5536" y="355"/>
                      <a:pt x="4771" y="3105"/>
                      <a:pt x="3961" y="4063"/>
                    </a:cubicBezTo>
                    <a:cubicBezTo>
                      <a:pt x="3151" y="5033"/>
                      <a:pt x="1108" y="6951"/>
                      <a:pt x="1656" y="9142"/>
                    </a:cubicBezTo>
                    <a:cubicBezTo>
                      <a:pt x="2101" y="10934"/>
                      <a:pt x="1621" y="10352"/>
                      <a:pt x="1096" y="11379"/>
                    </a:cubicBezTo>
                    <a:cubicBezTo>
                      <a:pt x="583" y="12417"/>
                      <a:pt x="1" y="13478"/>
                      <a:pt x="674" y="15852"/>
                    </a:cubicBezTo>
                    <a:cubicBezTo>
                      <a:pt x="1325" y="16411"/>
                      <a:pt x="2112" y="16799"/>
                      <a:pt x="2957" y="16971"/>
                    </a:cubicBezTo>
                    <a:cubicBezTo>
                      <a:pt x="2683" y="16172"/>
                      <a:pt x="2648" y="15361"/>
                      <a:pt x="2991" y="14722"/>
                    </a:cubicBezTo>
                    <a:cubicBezTo>
                      <a:pt x="4280" y="12098"/>
                      <a:pt x="5205" y="10899"/>
                      <a:pt x="4452" y="7978"/>
                    </a:cubicBezTo>
                    <a:cubicBezTo>
                      <a:pt x="3915" y="5787"/>
                      <a:pt x="5650" y="4155"/>
                      <a:pt x="7476" y="3847"/>
                    </a:cubicBezTo>
                    <a:cubicBezTo>
                      <a:pt x="7770" y="3799"/>
                      <a:pt x="8056" y="3777"/>
                      <a:pt x="8337" y="3777"/>
                    </a:cubicBezTo>
                    <a:cubicBezTo>
                      <a:pt x="10486" y="3777"/>
                      <a:pt x="12277" y="5062"/>
                      <a:pt x="14175" y="5981"/>
                    </a:cubicBezTo>
                    <a:cubicBezTo>
                      <a:pt x="14894" y="6243"/>
                      <a:pt x="15852" y="6517"/>
                      <a:pt x="16195" y="7247"/>
                    </a:cubicBezTo>
                    <a:cubicBezTo>
                      <a:pt x="16868" y="8594"/>
                      <a:pt x="15499" y="10123"/>
                      <a:pt x="16058" y="11595"/>
                    </a:cubicBezTo>
                    <a:cubicBezTo>
                      <a:pt x="16389" y="12566"/>
                      <a:pt x="17336" y="12018"/>
                      <a:pt x="17655" y="13113"/>
                    </a:cubicBezTo>
                    <a:cubicBezTo>
                      <a:pt x="18021" y="14197"/>
                      <a:pt x="18043" y="15373"/>
                      <a:pt x="17724" y="16468"/>
                    </a:cubicBezTo>
                    <a:lnTo>
                      <a:pt x="17758" y="16548"/>
                    </a:lnTo>
                    <a:cubicBezTo>
                      <a:pt x="17923" y="16584"/>
                      <a:pt x="18089" y="16601"/>
                      <a:pt x="18254" y="16601"/>
                    </a:cubicBezTo>
                    <a:cubicBezTo>
                      <a:pt x="18833" y="16601"/>
                      <a:pt x="19398" y="16386"/>
                      <a:pt x="19824" y="15978"/>
                    </a:cubicBezTo>
                    <a:cubicBezTo>
                      <a:pt x="20041" y="15772"/>
                      <a:pt x="19961" y="13079"/>
                      <a:pt x="19025" y="11881"/>
                    </a:cubicBezTo>
                    <a:cubicBezTo>
                      <a:pt x="18169" y="10797"/>
                      <a:pt x="17907" y="11744"/>
                      <a:pt x="18329" y="9815"/>
                    </a:cubicBezTo>
                    <a:cubicBezTo>
                      <a:pt x="18603" y="8526"/>
                      <a:pt x="19116" y="6357"/>
                      <a:pt x="17473" y="3835"/>
                    </a:cubicBezTo>
                    <a:cubicBezTo>
                      <a:pt x="16720" y="2648"/>
                      <a:pt x="16138" y="1359"/>
                      <a:pt x="15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12"/>
              <p:cNvSpPr/>
              <p:nvPr/>
            </p:nvSpPr>
            <p:spPr>
              <a:xfrm>
                <a:off x="4635494" y="1779925"/>
                <a:ext cx="76917" cy="75416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61" fill="none" extrusionOk="0">
                    <a:moveTo>
                      <a:pt x="0" y="1130"/>
                    </a:moveTo>
                    <a:cubicBezTo>
                      <a:pt x="137" y="1895"/>
                      <a:pt x="1039" y="2260"/>
                      <a:pt x="1666" y="1792"/>
                    </a:cubicBezTo>
                    <a:cubicBezTo>
                      <a:pt x="2306" y="1336"/>
                      <a:pt x="2237" y="366"/>
                      <a:pt x="1541" y="0"/>
                    </a:cubicBezTo>
                  </a:path>
                </a:pathLst>
              </a:custGeom>
              <a:noFill/>
              <a:ln w="9525" cap="rnd" cmpd="sng">
                <a:solidFill>
                  <a:srgbClr val="F3BD53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2"/>
              <p:cNvSpPr/>
              <p:nvPr/>
            </p:nvSpPr>
            <p:spPr>
              <a:xfrm>
                <a:off x="4348508" y="1732294"/>
                <a:ext cx="76516" cy="86256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2586" extrusionOk="0">
                    <a:moveTo>
                      <a:pt x="1188" y="1"/>
                    </a:moveTo>
                    <a:cubicBezTo>
                      <a:pt x="732" y="1"/>
                      <a:pt x="203" y="208"/>
                      <a:pt x="102" y="1132"/>
                    </a:cubicBezTo>
                    <a:cubicBezTo>
                      <a:pt x="1" y="2119"/>
                      <a:pt x="577" y="2586"/>
                      <a:pt x="1189" y="2586"/>
                    </a:cubicBezTo>
                    <a:cubicBezTo>
                      <a:pt x="1609" y="2586"/>
                      <a:pt x="2047" y="2365"/>
                      <a:pt x="2293" y="1942"/>
                    </a:cubicBezTo>
                    <a:lnTo>
                      <a:pt x="1882" y="139"/>
                    </a:lnTo>
                    <a:cubicBezTo>
                      <a:pt x="1882" y="139"/>
                      <a:pt x="1560" y="1"/>
                      <a:pt x="1188" y="1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2"/>
              <p:cNvSpPr/>
              <p:nvPr/>
            </p:nvSpPr>
            <p:spPr>
              <a:xfrm>
                <a:off x="4368254" y="1802006"/>
                <a:ext cx="82253" cy="66643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998" fill="none" extrusionOk="0">
                    <a:moveTo>
                      <a:pt x="549" y="0"/>
                    </a:moveTo>
                    <a:cubicBezTo>
                      <a:pt x="1" y="560"/>
                      <a:pt x="229" y="1507"/>
                      <a:pt x="971" y="1758"/>
                    </a:cubicBezTo>
                    <a:cubicBezTo>
                      <a:pt x="1713" y="1998"/>
                      <a:pt x="2466" y="1381"/>
                      <a:pt x="2352" y="605"/>
                    </a:cubicBezTo>
                  </a:path>
                </a:pathLst>
              </a:custGeom>
              <a:noFill/>
              <a:ln w="9525" cap="rnd" cmpd="sng">
                <a:solidFill>
                  <a:srgbClr val="F3BD53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2"/>
              <p:cNvSpPr/>
              <p:nvPr/>
            </p:nvSpPr>
            <p:spPr>
              <a:xfrm>
                <a:off x="4488932" y="1832827"/>
                <a:ext cx="105102" cy="68244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046" extrusionOk="0">
                    <a:moveTo>
                      <a:pt x="160" y="1"/>
                    </a:moveTo>
                    <a:lnTo>
                      <a:pt x="1" y="1838"/>
                    </a:lnTo>
                    <a:cubicBezTo>
                      <a:pt x="490" y="1977"/>
                      <a:pt x="998" y="2046"/>
                      <a:pt x="1508" y="2046"/>
                    </a:cubicBezTo>
                    <a:cubicBezTo>
                      <a:pt x="1963" y="2046"/>
                      <a:pt x="2419" y="1991"/>
                      <a:pt x="2865" y="1884"/>
                    </a:cubicBezTo>
                    <a:lnTo>
                      <a:pt x="3150" y="343"/>
                    </a:lnTo>
                    <a:lnTo>
                      <a:pt x="160" y="1"/>
                    </a:ln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2"/>
              <p:cNvSpPr/>
              <p:nvPr/>
            </p:nvSpPr>
            <p:spPr>
              <a:xfrm>
                <a:off x="4377026" y="1541235"/>
                <a:ext cx="320175" cy="346458"/>
              </a:xfrm>
              <a:custGeom>
                <a:avLst/>
                <a:gdLst/>
                <a:ahLst/>
                <a:cxnLst/>
                <a:rect l="l" t="t" r="r" b="b"/>
                <a:pathLst>
                  <a:path w="9599" h="10387" extrusionOk="0">
                    <a:moveTo>
                      <a:pt x="5656" y="1"/>
                    </a:moveTo>
                    <a:cubicBezTo>
                      <a:pt x="4940" y="1"/>
                      <a:pt x="4178" y="86"/>
                      <a:pt x="3413" y="229"/>
                    </a:cubicBezTo>
                    <a:cubicBezTo>
                      <a:pt x="605" y="766"/>
                      <a:pt x="0" y="3242"/>
                      <a:pt x="514" y="6323"/>
                    </a:cubicBezTo>
                    <a:cubicBezTo>
                      <a:pt x="1033" y="9382"/>
                      <a:pt x="3204" y="10387"/>
                      <a:pt x="5360" y="10387"/>
                    </a:cubicBezTo>
                    <a:cubicBezTo>
                      <a:pt x="5384" y="10387"/>
                      <a:pt x="5408" y="10386"/>
                      <a:pt x="5433" y="10386"/>
                    </a:cubicBezTo>
                    <a:cubicBezTo>
                      <a:pt x="7749" y="10352"/>
                      <a:pt x="9370" y="8572"/>
                      <a:pt x="9461" y="6677"/>
                    </a:cubicBezTo>
                    <a:cubicBezTo>
                      <a:pt x="9587" y="4326"/>
                      <a:pt x="9598" y="2352"/>
                      <a:pt x="9598" y="2352"/>
                    </a:cubicBezTo>
                    <a:cubicBezTo>
                      <a:pt x="9150" y="609"/>
                      <a:pt x="7566" y="1"/>
                      <a:pt x="5656" y="1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2"/>
              <p:cNvSpPr/>
              <p:nvPr/>
            </p:nvSpPr>
            <p:spPr>
              <a:xfrm>
                <a:off x="4590565" y="1591502"/>
                <a:ext cx="801" cy="801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3"/>
                    </a:moveTo>
                    <a:cubicBezTo>
                      <a:pt x="23" y="23"/>
                      <a:pt x="12" y="12"/>
                      <a:pt x="1" y="0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2"/>
              <p:cNvSpPr/>
              <p:nvPr/>
            </p:nvSpPr>
            <p:spPr>
              <a:xfrm>
                <a:off x="4452776" y="1660147"/>
                <a:ext cx="70446" cy="46964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1408" extrusionOk="0">
                    <a:moveTo>
                      <a:pt x="1650" y="1"/>
                    </a:moveTo>
                    <a:cubicBezTo>
                      <a:pt x="1467" y="1"/>
                      <a:pt x="1201" y="91"/>
                      <a:pt x="811" y="328"/>
                    </a:cubicBezTo>
                    <a:cubicBezTo>
                      <a:pt x="0" y="818"/>
                      <a:pt x="354" y="1263"/>
                      <a:pt x="354" y="1263"/>
                    </a:cubicBezTo>
                    <a:cubicBezTo>
                      <a:pt x="426" y="1362"/>
                      <a:pt x="527" y="1408"/>
                      <a:pt x="657" y="1408"/>
                    </a:cubicBezTo>
                    <a:cubicBezTo>
                      <a:pt x="857" y="1408"/>
                      <a:pt x="1124" y="1298"/>
                      <a:pt x="1450" y="1104"/>
                    </a:cubicBezTo>
                    <a:cubicBezTo>
                      <a:pt x="1918" y="853"/>
                      <a:pt x="2112" y="499"/>
                      <a:pt x="2009" y="248"/>
                    </a:cubicBezTo>
                    <a:cubicBezTo>
                      <a:pt x="1950" y="106"/>
                      <a:pt x="1848" y="1"/>
                      <a:pt x="1650" y="1"/>
                    </a:cubicBezTo>
                    <a:close/>
                  </a:path>
                </a:pathLst>
              </a:custGeom>
              <a:solidFill>
                <a:srgbClr val="C69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2"/>
              <p:cNvSpPr/>
              <p:nvPr/>
            </p:nvSpPr>
            <p:spPr>
              <a:xfrm>
                <a:off x="4619484" y="1658779"/>
                <a:ext cx="71246" cy="43828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314" extrusionOk="0">
                    <a:moveTo>
                      <a:pt x="467" y="1"/>
                    </a:moveTo>
                    <a:cubicBezTo>
                      <a:pt x="237" y="1"/>
                      <a:pt x="132" y="118"/>
                      <a:pt x="81" y="277"/>
                    </a:cubicBezTo>
                    <a:cubicBezTo>
                      <a:pt x="1" y="528"/>
                      <a:pt x="229" y="859"/>
                      <a:pt x="720" y="1088"/>
                    </a:cubicBezTo>
                    <a:cubicBezTo>
                      <a:pt x="1032" y="1231"/>
                      <a:pt x="1286" y="1313"/>
                      <a:pt x="1479" y="1313"/>
                    </a:cubicBezTo>
                    <a:cubicBezTo>
                      <a:pt x="1638" y="1313"/>
                      <a:pt x="1755" y="1257"/>
                      <a:pt x="1827" y="1133"/>
                    </a:cubicBezTo>
                    <a:cubicBezTo>
                      <a:pt x="1827" y="1133"/>
                      <a:pt x="2135" y="665"/>
                      <a:pt x="1279" y="254"/>
                    </a:cubicBezTo>
                    <a:cubicBezTo>
                      <a:pt x="907" y="73"/>
                      <a:pt x="648" y="1"/>
                      <a:pt x="467" y="1"/>
                    </a:cubicBezTo>
                    <a:close/>
                  </a:path>
                </a:pathLst>
              </a:custGeom>
              <a:solidFill>
                <a:srgbClr val="C69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2"/>
              <p:cNvSpPr/>
              <p:nvPr/>
            </p:nvSpPr>
            <p:spPr>
              <a:xfrm>
                <a:off x="4485997" y="1723955"/>
                <a:ext cx="27318" cy="23248"/>
              </a:xfrm>
              <a:custGeom>
                <a:avLst/>
                <a:gdLst/>
                <a:ahLst/>
                <a:cxnLst/>
                <a:rect l="l" t="t" r="r" b="b"/>
                <a:pathLst>
                  <a:path w="819" h="697" extrusionOk="0">
                    <a:moveTo>
                      <a:pt x="462" y="1"/>
                    </a:moveTo>
                    <a:cubicBezTo>
                      <a:pt x="174" y="1"/>
                      <a:pt x="0" y="324"/>
                      <a:pt x="168" y="560"/>
                    </a:cubicBezTo>
                    <a:cubicBezTo>
                      <a:pt x="243" y="653"/>
                      <a:pt x="347" y="697"/>
                      <a:pt x="450" y="697"/>
                    </a:cubicBezTo>
                    <a:cubicBezTo>
                      <a:pt x="599" y="697"/>
                      <a:pt x="744" y="604"/>
                      <a:pt x="785" y="435"/>
                    </a:cubicBezTo>
                    <a:cubicBezTo>
                      <a:pt x="819" y="229"/>
                      <a:pt x="682" y="35"/>
                      <a:pt x="477" y="1"/>
                    </a:cubicBezTo>
                    <a:cubicBezTo>
                      <a:pt x="472" y="1"/>
                      <a:pt x="467" y="1"/>
                      <a:pt x="4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2"/>
              <p:cNvSpPr/>
              <p:nvPr/>
            </p:nvSpPr>
            <p:spPr>
              <a:xfrm>
                <a:off x="4623887" y="1727724"/>
                <a:ext cx="27251" cy="23082"/>
              </a:xfrm>
              <a:custGeom>
                <a:avLst/>
                <a:gdLst/>
                <a:ahLst/>
                <a:cxnLst/>
                <a:rect l="l" t="t" r="r" b="b"/>
                <a:pathLst>
                  <a:path w="817" h="692" extrusionOk="0">
                    <a:moveTo>
                      <a:pt x="445" y="1"/>
                    </a:moveTo>
                    <a:cubicBezTo>
                      <a:pt x="165" y="1"/>
                      <a:pt x="0" y="318"/>
                      <a:pt x="177" y="550"/>
                    </a:cubicBezTo>
                    <a:cubicBezTo>
                      <a:pt x="246" y="647"/>
                      <a:pt x="347" y="691"/>
                      <a:pt x="448" y="691"/>
                    </a:cubicBezTo>
                    <a:cubicBezTo>
                      <a:pt x="597" y="691"/>
                      <a:pt x="746" y="594"/>
                      <a:pt x="793" y="424"/>
                    </a:cubicBezTo>
                    <a:cubicBezTo>
                      <a:pt x="816" y="219"/>
                      <a:pt x="679" y="36"/>
                      <a:pt x="474" y="2"/>
                    </a:cubicBezTo>
                    <a:cubicBezTo>
                      <a:pt x="464" y="1"/>
                      <a:pt x="454" y="1"/>
                      <a:pt x="4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12"/>
              <p:cNvSpPr/>
              <p:nvPr/>
            </p:nvSpPr>
            <p:spPr>
              <a:xfrm>
                <a:off x="4361049" y="1748171"/>
                <a:ext cx="60172" cy="49666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89" extrusionOk="0">
                    <a:moveTo>
                      <a:pt x="686" y="0"/>
                    </a:moveTo>
                    <a:cubicBezTo>
                      <a:pt x="655" y="0"/>
                      <a:pt x="624" y="2"/>
                      <a:pt x="594" y="5"/>
                    </a:cubicBezTo>
                    <a:cubicBezTo>
                      <a:pt x="354" y="62"/>
                      <a:pt x="148" y="199"/>
                      <a:pt x="11" y="393"/>
                    </a:cubicBezTo>
                    <a:cubicBezTo>
                      <a:pt x="0" y="405"/>
                      <a:pt x="0" y="428"/>
                      <a:pt x="23" y="439"/>
                    </a:cubicBezTo>
                    <a:cubicBezTo>
                      <a:pt x="26" y="442"/>
                      <a:pt x="31" y="444"/>
                      <a:pt x="35" y="444"/>
                    </a:cubicBezTo>
                    <a:cubicBezTo>
                      <a:pt x="47" y="444"/>
                      <a:pt x="60" y="436"/>
                      <a:pt x="69" y="428"/>
                    </a:cubicBezTo>
                    <a:cubicBezTo>
                      <a:pt x="194" y="245"/>
                      <a:pt x="388" y="119"/>
                      <a:pt x="605" y="74"/>
                    </a:cubicBezTo>
                    <a:cubicBezTo>
                      <a:pt x="634" y="70"/>
                      <a:pt x="664" y="69"/>
                      <a:pt x="693" y="69"/>
                    </a:cubicBezTo>
                    <a:cubicBezTo>
                      <a:pt x="868" y="69"/>
                      <a:pt x="1039" y="128"/>
                      <a:pt x="1176" y="245"/>
                    </a:cubicBezTo>
                    <a:cubicBezTo>
                      <a:pt x="1723" y="644"/>
                      <a:pt x="1312" y="1432"/>
                      <a:pt x="1312" y="1443"/>
                    </a:cubicBezTo>
                    <a:cubicBezTo>
                      <a:pt x="1312" y="1455"/>
                      <a:pt x="1312" y="1477"/>
                      <a:pt x="1335" y="1489"/>
                    </a:cubicBezTo>
                    <a:lnTo>
                      <a:pt x="1347" y="1489"/>
                    </a:lnTo>
                    <a:cubicBezTo>
                      <a:pt x="1358" y="1489"/>
                      <a:pt x="1370" y="1477"/>
                      <a:pt x="1370" y="1477"/>
                    </a:cubicBezTo>
                    <a:cubicBezTo>
                      <a:pt x="1381" y="1466"/>
                      <a:pt x="1803" y="622"/>
                      <a:pt x="1221" y="188"/>
                    </a:cubicBezTo>
                    <a:cubicBezTo>
                      <a:pt x="1064" y="60"/>
                      <a:pt x="874" y="0"/>
                      <a:pt x="686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12"/>
              <p:cNvSpPr/>
              <p:nvPr/>
            </p:nvSpPr>
            <p:spPr>
              <a:xfrm>
                <a:off x="4378160" y="1767350"/>
                <a:ext cx="34289" cy="9073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272" extrusionOk="0">
                    <a:moveTo>
                      <a:pt x="545" y="1"/>
                    </a:moveTo>
                    <a:cubicBezTo>
                      <a:pt x="268" y="1"/>
                      <a:pt x="23" y="161"/>
                      <a:pt x="23" y="161"/>
                    </a:cubicBezTo>
                    <a:cubicBezTo>
                      <a:pt x="12" y="161"/>
                      <a:pt x="1" y="183"/>
                      <a:pt x="12" y="206"/>
                    </a:cubicBezTo>
                    <a:cubicBezTo>
                      <a:pt x="23" y="206"/>
                      <a:pt x="23" y="218"/>
                      <a:pt x="35" y="218"/>
                    </a:cubicBezTo>
                    <a:lnTo>
                      <a:pt x="69" y="218"/>
                    </a:lnTo>
                    <a:cubicBezTo>
                      <a:pt x="69" y="210"/>
                      <a:pt x="285" y="70"/>
                      <a:pt x="532" y="70"/>
                    </a:cubicBezTo>
                    <a:cubicBezTo>
                      <a:pt x="676" y="70"/>
                      <a:pt x="830" y="117"/>
                      <a:pt x="959" y="263"/>
                    </a:cubicBezTo>
                    <a:cubicBezTo>
                      <a:pt x="965" y="269"/>
                      <a:pt x="974" y="272"/>
                      <a:pt x="982" y="272"/>
                    </a:cubicBezTo>
                    <a:cubicBezTo>
                      <a:pt x="991" y="272"/>
                      <a:pt x="999" y="269"/>
                      <a:pt x="1005" y="263"/>
                    </a:cubicBezTo>
                    <a:cubicBezTo>
                      <a:pt x="1028" y="241"/>
                      <a:pt x="1028" y="229"/>
                      <a:pt x="1005" y="206"/>
                    </a:cubicBezTo>
                    <a:cubicBezTo>
                      <a:pt x="866" y="51"/>
                      <a:pt x="700" y="1"/>
                      <a:pt x="545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2"/>
              <p:cNvSpPr/>
              <p:nvPr/>
            </p:nvSpPr>
            <p:spPr>
              <a:xfrm>
                <a:off x="4557443" y="1653542"/>
                <a:ext cx="44963" cy="11650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3493" extrusionOk="0">
                    <a:moveTo>
                      <a:pt x="309" y="1"/>
                    </a:moveTo>
                    <a:cubicBezTo>
                      <a:pt x="286" y="1"/>
                      <a:pt x="263" y="12"/>
                      <a:pt x="263" y="35"/>
                    </a:cubicBezTo>
                    <a:cubicBezTo>
                      <a:pt x="240" y="252"/>
                      <a:pt x="1" y="2169"/>
                      <a:pt x="149" y="2420"/>
                    </a:cubicBezTo>
                    <a:cubicBezTo>
                      <a:pt x="197" y="2502"/>
                      <a:pt x="277" y="2575"/>
                      <a:pt x="426" y="2575"/>
                    </a:cubicBezTo>
                    <a:cubicBezTo>
                      <a:pt x="527" y="2575"/>
                      <a:pt x="659" y="2542"/>
                      <a:pt x="834" y="2454"/>
                    </a:cubicBezTo>
                    <a:lnTo>
                      <a:pt x="845" y="2443"/>
                    </a:lnTo>
                    <a:cubicBezTo>
                      <a:pt x="883" y="2419"/>
                      <a:pt x="927" y="2407"/>
                      <a:pt x="971" y="2407"/>
                    </a:cubicBezTo>
                    <a:cubicBezTo>
                      <a:pt x="1033" y="2407"/>
                      <a:pt x="1095" y="2430"/>
                      <a:pt x="1142" y="2477"/>
                    </a:cubicBezTo>
                    <a:cubicBezTo>
                      <a:pt x="1268" y="2660"/>
                      <a:pt x="1279" y="2888"/>
                      <a:pt x="1176" y="3082"/>
                    </a:cubicBezTo>
                    <a:cubicBezTo>
                      <a:pt x="1074" y="3230"/>
                      <a:pt x="925" y="3356"/>
                      <a:pt x="765" y="3424"/>
                    </a:cubicBezTo>
                    <a:cubicBezTo>
                      <a:pt x="743" y="3424"/>
                      <a:pt x="731" y="3447"/>
                      <a:pt x="743" y="3470"/>
                    </a:cubicBezTo>
                    <a:cubicBezTo>
                      <a:pt x="743" y="3481"/>
                      <a:pt x="754" y="3481"/>
                      <a:pt x="777" y="3493"/>
                    </a:cubicBezTo>
                    <a:cubicBezTo>
                      <a:pt x="777" y="3493"/>
                      <a:pt x="777" y="3493"/>
                      <a:pt x="788" y="3481"/>
                    </a:cubicBezTo>
                    <a:cubicBezTo>
                      <a:pt x="971" y="3413"/>
                      <a:pt x="1119" y="3276"/>
                      <a:pt x="1233" y="3116"/>
                    </a:cubicBezTo>
                    <a:cubicBezTo>
                      <a:pt x="1347" y="2899"/>
                      <a:pt x="1336" y="2637"/>
                      <a:pt x="1188" y="2431"/>
                    </a:cubicBezTo>
                    <a:cubicBezTo>
                      <a:pt x="1134" y="2371"/>
                      <a:pt x="1058" y="2343"/>
                      <a:pt x="980" y="2343"/>
                    </a:cubicBezTo>
                    <a:cubicBezTo>
                      <a:pt x="925" y="2343"/>
                      <a:pt x="870" y="2357"/>
                      <a:pt x="822" y="2386"/>
                    </a:cubicBezTo>
                    <a:lnTo>
                      <a:pt x="800" y="2397"/>
                    </a:lnTo>
                    <a:cubicBezTo>
                      <a:pt x="651" y="2474"/>
                      <a:pt x="529" y="2511"/>
                      <a:pt x="432" y="2511"/>
                    </a:cubicBezTo>
                    <a:cubicBezTo>
                      <a:pt x="328" y="2511"/>
                      <a:pt x="253" y="2469"/>
                      <a:pt x="206" y="2386"/>
                    </a:cubicBezTo>
                    <a:cubicBezTo>
                      <a:pt x="92" y="2192"/>
                      <a:pt x="263" y="628"/>
                      <a:pt x="332" y="46"/>
                    </a:cubicBezTo>
                    <a:cubicBezTo>
                      <a:pt x="332" y="23"/>
                      <a:pt x="320" y="1"/>
                      <a:pt x="309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12"/>
              <p:cNvSpPr/>
              <p:nvPr/>
            </p:nvSpPr>
            <p:spPr>
              <a:xfrm>
                <a:off x="4544502" y="1787931"/>
                <a:ext cx="52567" cy="22114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663" extrusionOk="0">
                    <a:moveTo>
                      <a:pt x="24" y="0"/>
                    </a:moveTo>
                    <a:cubicBezTo>
                      <a:pt x="1" y="114"/>
                      <a:pt x="1" y="240"/>
                      <a:pt x="24" y="365"/>
                    </a:cubicBezTo>
                    <a:cubicBezTo>
                      <a:pt x="526" y="365"/>
                      <a:pt x="1016" y="468"/>
                      <a:pt x="1473" y="662"/>
                    </a:cubicBezTo>
                    <a:cubicBezTo>
                      <a:pt x="1530" y="571"/>
                      <a:pt x="1564" y="468"/>
                      <a:pt x="1576" y="354"/>
                    </a:cubicBezTo>
                    <a:cubicBezTo>
                      <a:pt x="1085" y="160"/>
                      <a:pt x="560" y="34"/>
                      <a:pt x="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12"/>
              <p:cNvSpPr/>
              <p:nvPr/>
            </p:nvSpPr>
            <p:spPr>
              <a:xfrm>
                <a:off x="4545269" y="1800105"/>
                <a:ext cx="48365" cy="2331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699" extrusionOk="0">
                    <a:moveTo>
                      <a:pt x="1" y="0"/>
                    </a:moveTo>
                    <a:cubicBezTo>
                      <a:pt x="35" y="263"/>
                      <a:pt x="160" y="594"/>
                      <a:pt x="583" y="674"/>
                    </a:cubicBezTo>
                    <a:cubicBezTo>
                      <a:pt x="666" y="690"/>
                      <a:pt x="743" y="698"/>
                      <a:pt x="813" y="698"/>
                    </a:cubicBezTo>
                    <a:cubicBezTo>
                      <a:pt x="1171" y="698"/>
                      <a:pt x="1354" y="498"/>
                      <a:pt x="1450" y="297"/>
                    </a:cubicBezTo>
                    <a:cubicBezTo>
                      <a:pt x="993" y="103"/>
                      <a:pt x="503" y="0"/>
                      <a:pt x="1" y="0"/>
                    </a:cubicBezTo>
                    <a:close/>
                  </a:path>
                </a:pathLst>
              </a:custGeom>
              <a:solidFill>
                <a:srgbClr val="B34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2"/>
              <p:cNvSpPr/>
              <p:nvPr/>
            </p:nvSpPr>
            <p:spPr>
              <a:xfrm>
                <a:off x="4447072" y="1767050"/>
                <a:ext cx="76550" cy="42294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268" extrusionOk="0">
                    <a:moveTo>
                      <a:pt x="815" y="0"/>
                    </a:moveTo>
                    <a:cubicBezTo>
                      <a:pt x="434" y="0"/>
                      <a:pt x="137" y="135"/>
                      <a:pt x="80" y="364"/>
                    </a:cubicBezTo>
                    <a:cubicBezTo>
                      <a:pt x="0" y="672"/>
                      <a:pt x="411" y="1060"/>
                      <a:pt x="1004" y="1208"/>
                    </a:cubicBezTo>
                    <a:cubicBezTo>
                      <a:pt x="1167" y="1249"/>
                      <a:pt x="1326" y="1268"/>
                      <a:pt x="1472" y="1268"/>
                    </a:cubicBezTo>
                    <a:cubicBezTo>
                      <a:pt x="1863" y="1268"/>
                      <a:pt x="2168" y="1132"/>
                      <a:pt x="2226" y="900"/>
                    </a:cubicBezTo>
                    <a:cubicBezTo>
                      <a:pt x="2294" y="592"/>
                      <a:pt x="1883" y="215"/>
                      <a:pt x="1301" y="67"/>
                    </a:cubicBezTo>
                    <a:cubicBezTo>
                      <a:pt x="1132" y="21"/>
                      <a:pt x="967" y="0"/>
                      <a:pt x="815" y="0"/>
                    </a:cubicBez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12"/>
              <p:cNvSpPr/>
              <p:nvPr/>
            </p:nvSpPr>
            <p:spPr>
              <a:xfrm>
                <a:off x="4610378" y="1772621"/>
                <a:ext cx="76516" cy="40893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1226" extrusionOk="0">
                    <a:moveTo>
                      <a:pt x="1415" y="0"/>
                    </a:moveTo>
                    <a:cubicBezTo>
                      <a:pt x="1295" y="0"/>
                      <a:pt x="1168" y="12"/>
                      <a:pt x="1039" y="37"/>
                    </a:cubicBezTo>
                    <a:cubicBezTo>
                      <a:pt x="434" y="151"/>
                      <a:pt x="0" y="493"/>
                      <a:pt x="69" y="824"/>
                    </a:cubicBezTo>
                    <a:cubicBezTo>
                      <a:pt x="114" y="1067"/>
                      <a:pt x="456" y="1225"/>
                      <a:pt x="890" y="1225"/>
                    </a:cubicBezTo>
                    <a:cubicBezTo>
                      <a:pt x="1007" y="1225"/>
                      <a:pt x="1130" y="1214"/>
                      <a:pt x="1255" y="1190"/>
                    </a:cubicBezTo>
                    <a:cubicBezTo>
                      <a:pt x="1860" y="1075"/>
                      <a:pt x="2294" y="722"/>
                      <a:pt x="2237" y="402"/>
                    </a:cubicBezTo>
                    <a:cubicBezTo>
                      <a:pt x="2183" y="152"/>
                      <a:pt x="1844" y="0"/>
                      <a:pt x="1415" y="0"/>
                    </a:cubicBez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12"/>
              <p:cNvSpPr/>
              <p:nvPr/>
            </p:nvSpPr>
            <p:spPr>
              <a:xfrm>
                <a:off x="4338201" y="1500842"/>
                <a:ext cx="403129" cy="225747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6768" extrusionOk="0">
                    <a:moveTo>
                      <a:pt x="6805" y="1"/>
                    </a:moveTo>
                    <a:cubicBezTo>
                      <a:pt x="5911" y="1"/>
                      <a:pt x="4973" y="138"/>
                      <a:pt x="4074" y="459"/>
                    </a:cubicBezTo>
                    <a:cubicBezTo>
                      <a:pt x="4074" y="459"/>
                      <a:pt x="936" y="744"/>
                      <a:pt x="468" y="2547"/>
                    </a:cubicBezTo>
                    <a:cubicBezTo>
                      <a:pt x="0" y="4350"/>
                      <a:pt x="1039" y="6644"/>
                      <a:pt x="1039" y="6644"/>
                    </a:cubicBezTo>
                    <a:cubicBezTo>
                      <a:pt x="1039" y="6644"/>
                      <a:pt x="2979" y="6028"/>
                      <a:pt x="4246" y="2616"/>
                    </a:cubicBezTo>
                    <a:cubicBezTo>
                      <a:pt x="4246" y="2616"/>
                      <a:pt x="10668" y="6768"/>
                      <a:pt x="11505" y="6768"/>
                    </a:cubicBezTo>
                    <a:cubicBezTo>
                      <a:pt x="11528" y="6768"/>
                      <a:pt x="11547" y="6765"/>
                      <a:pt x="11561" y="6758"/>
                    </a:cubicBezTo>
                    <a:cubicBezTo>
                      <a:pt x="12086" y="6507"/>
                      <a:pt x="12086" y="2707"/>
                      <a:pt x="11161" y="1497"/>
                    </a:cubicBezTo>
                    <a:cubicBezTo>
                      <a:pt x="10526" y="666"/>
                      <a:pt x="8773" y="1"/>
                      <a:pt x="68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2"/>
              <p:cNvSpPr/>
              <p:nvPr/>
            </p:nvSpPr>
            <p:spPr>
              <a:xfrm>
                <a:off x="4438700" y="1474625"/>
                <a:ext cx="68911" cy="58671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759" extrusionOk="0">
                    <a:moveTo>
                      <a:pt x="1439" y="1"/>
                    </a:moveTo>
                    <a:cubicBezTo>
                      <a:pt x="1040" y="1"/>
                      <a:pt x="1050" y="1450"/>
                      <a:pt x="1050" y="1450"/>
                    </a:cubicBezTo>
                    <a:cubicBezTo>
                      <a:pt x="1050" y="1450"/>
                      <a:pt x="860" y="544"/>
                      <a:pt x="471" y="544"/>
                    </a:cubicBezTo>
                    <a:cubicBezTo>
                      <a:pt x="455" y="544"/>
                      <a:pt x="439" y="546"/>
                      <a:pt x="422" y="549"/>
                    </a:cubicBezTo>
                    <a:cubicBezTo>
                      <a:pt x="0" y="640"/>
                      <a:pt x="810" y="1747"/>
                      <a:pt x="810" y="1747"/>
                    </a:cubicBezTo>
                    <a:lnTo>
                      <a:pt x="1301" y="1758"/>
                    </a:lnTo>
                    <a:cubicBezTo>
                      <a:pt x="1769" y="1576"/>
                      <a:pt x="2066" y="343"/>
                      <a:pt x="1552" y="35"/>
                    </a:cubicBezTo>
                    <a:cubicBezTo>
                      <a:pt x="1511" y="12"/>
                      <a:pt x="1474" y="1"/>
                      <a:pt x="14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2"/>
              <p:cNvSpPr/>
              <p:nvPr/>
            </p:nvSpPr>
            <p:spPr>
              <a:xfrm>
                <a:off x="4577623" y="1506613"/>
                <a:ext cx="298094" cy="593085"/>
              </a:xfrm>
              <a:custGeom>
                <a:avLst/>
                <a:gdLst/>
                <a:ahLst/>
                <a:cxnLst/>
                <a:rect l="l" t="t" r="r" b="b"/>
                <a:pathLst>
                  <a:path w="8937" h="17781" extrusionOk="0">
                    <a:moveTo>
                      <a:pt x="35" y="1"/>
                    </a:moveTo>
                    <a:cubicBezTo>
                      <a:pt x="12" y="1"/>
                      <a:pt x="1" y="12"/>
                      <a:pt x="1" y="35"/>
                    </a:cubicBezTo>
                    <a:cubicBezTo>
                      <a:pt x="1" y="46"/>
                      <a:pt x="12" y="58"/>
                      <a:pt x="23" y="69"/>
                    </a:cubicBezTo>
                    <a:cubicBezTo>
                      <a:pt x="1119" y="149"/>
                      <a:pt x="2340" y="252"/>
                      <a:pt x="3390" y="777"/>
                    </a:cubicBezTo>
                    <a:cubicBezTo>
                      <a:pt x="4337" y="1244"/>
                      <a:pt x="5273" y="2260"/>
                      <a:pt x="5250" y="3458"/>
                    </a:cubicBezTo>
                    <a:cubicBezTo>
                      <a:pt x="5239" y="3652"/>
                      <a:pt x="5216" y="3846"/>
                      <a:pt x="5182" y="4040"/>
                    </a:cubicBezTo>
                    <a:cubicBezTo>
                      <a:pt x="5102" y="4383"/>
                      <a:pt x="5090" y="4725"/>
                      <a:pt x="5148" y="5068"/>
                    </a:cubicBezTo>
                    <a:cubicBezTo>
                      <a:pt x="5250" y="5535"/>
                      <a:pt x="5593" y="5889"/>
                      <a:pt x="5912" y="6232"/>
                    </a:cubicBezTo>
                    <a:cubicBezTo>
                      <a:pt x="6026" y="6357"/>
                      <a:pt x="6152" y="6483"/>
                      <a:pt x="6254" y="6608"/>
                    </a:cubicBezTo>
                    <a:cubicBezTo>
                      <a:pt x="6837" y="7316"/>
                      <a:pt x="7133" y="8217"/>
                      <a:pt x="7076" y="9130"/>
                    </a:cubicBezTo>
                    <a:cubicBezTo>
                      <a:pt x="7042" y="9769"/>
                      <a:pt x="6837" y="10386"/>
                      <a:pt x="6643" y="10979"/>
                    </a:cubicBezTo>
                    <a:cubicBezTo>
                      <a:pt x="6551" y="11242"/>
                      <a:pt x="6460" y="11515"/>
                      <a:pt x="6391" y="11778"/>
                    </a:cubicBezTo>
                    <a:cubicBezTo>
                      <a:pt x="6072" y="12908"/>
                      <a:pt x="6140" y="12383"/>
                      <a:pt x="6585" y="13033"/>
                    </a:cubicBezTo>
                    <a:cubicBezTo>
                      <a:pt x="6837" y="13353"/>
                      <a:pt x="7122" y="13638"/>
                      <a:pt x="7464" y="13878"/>
                    </a:cubicBezTo>
                    <a:cubicBezTo>
                      <a:pt x="7749" y="14083"/>
                      <a:pt x="8023" y="14334"/>
                      <a:pt x="8252" y="14608"/>
                    </a:cubicBezTo>
                    <a:cubicBezTo>
                      <a:pt x="8902" y="15441"/>
                      <a:pt x="8856" y="16605"/>
                      <a:pt x="8754" y="17746"/>
                    </a:cubicBezTo>
                    <a:cubicBezTo>
                      <a:pt x="8754" y="17758"/>
                      <a:pt x="8765" y="17781"/>
                      <a:pt x="8777" y="17781"/>
                    </a:cubicBezTo>
                    <a:lnTo>
                      <a:pt x="8765" y="17769"/>
                    </a:lnTo>
                    <a:cubicBezTo>
                      <a:pt x="8788" y="17769"/>
                      <a:pt x="8799" y="17758"/>
                      <a:pt x="8799" y="17746"/>
                    </a:cubicBezTo>
                    <a:cubicBezTo>
                      <a:pt x="8902" y="16605"/>
                      <a:pt x="8936" y="15418"/>
                      <a:pt x="8286" y="14574"/>
                    </a:cubicBezTo>
                    <a:cubicBezTo>
                      <a:pt x="8046" y="14289"/>
                      <a:pt x="7784" y="14038"/>
                      <a:pt x="7487" y="13832"/>
                    </a:cubicBezTo>
                    <a:cubicBezTo>
                      <a:pt x="7156" y="13592"/>
                      <a:pt x="6871" y="13319"/>
                      <a:pt x="6631" y="12999"/>
                    </a:cubicBezTo>
                    <a:cubicBezTo>
                      <a:pt x="6197" y="12360"/>
                      <a:pt x="6129" y="12908"/>
                      <a:pt x="6437" y="11789"/>
                    </a:cubicBezTo>
                    <a:cubicBezTo>
                      <a:pt x="6517" y="11527"/>
                      <a:pt x="6608" y="11253"/>
                      <a:pt x="6688" y="11002"/>
                    </a:cubicBezTo>
                    <a:cubicBezTo>
                      <a:pt x="6894" y="10397"/>
                      <a:pt x="7099" y="9781"/>
                      <a:pt x="7133" y="9130"/>
                    </a:cubicBezTo>
                    <a:cubicBezTo>
                      <a:pt x="7190" y="8206"/>
                      <a:pt x="6894" y="7282"/>
                      <a:pt x="6300" y="6563"/>
                    </a:cubicBezTo>
                    <a:cubicBezTo>
                      <a:pt x="6186" y="6437"/>
                      <a:pt x="6072" y="6311"/>
                      <a:pt x="5958" y="6186"/>
                    </a:cubicBezTo>
                    <a:cubicBezTo>
                      <a:pt x="5638" y="5844"/>
                      <a:pt x="5307" y="5490"/>
                      <a:pt x="5205" y="5045"/>
                    </a:cubicBezTo>
                    <a:cubicBezTo>
                      <a:pt x="5148" y="4714"/>
                      <a:pt x="5159" y="4371"/>
                      <a:pt x="5227" y="4040"/>
                    </a:cubicBezTo>
                    <a:cubicBezTo>
                      <a:pt x="5262" y="3846"/>
                      <a:pt x="5284" y="3641"/>
                      <a:pt x="5296" y="3447"/>
                    </a:cubicBezTo>
                    <a:cubicBezTo>
                      <a:pt x="5307" y="2865"/>
                      <a:pt x="5113" y="2294"/>
                      <a:pt x="4759" y="1838"/>
                    </a:cubicBezTo>
                    <a:cubicBezTo>
                      <a:pt x="4406" y="1359"/>
                      <a:pt x="3949" y="982"/>
                      <a:pt x="3413" y="720"/>
                    </a:cubicBezTo>
                    <a:cubicBezTo>
                      <a:pt x="2363" y="195"/>
                      <a:pt x="1130" y="92"/>
                      <a:pt x="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12"/>
              <p:cNvSpPr/>
              <p:nvPr/>
            </p:nvSpPr>
            <p:spPr>
              <a:xfrm>
                <a:off x="4388834" y="1493771"/>
                <a:ext cx="602591" cy="717833"/>
              </a:xfrm>
              <a:custGeom>
                <a:avLst/>
                <a:gdLst/>
                <a:ahLst/>
                <a:cxnLst/>
                <a:rect l="l" t="t" r="r" b="b"/>
                <a:pathLst>
                  <a:path w="18066" h="21521" extrusionOk="0">
                    <a:moveTo>
                      <a:pt x="17459" y="1"/>
                    </a:moveTo>
                    <a:cubicBezTo>
                      <a:pt x="17437" y="1"/>
                      <a:pt x="17412" y="14"/>
                      <a:pt x="17381" y="43"/>
                    </a:cubicBezTo>
                    <a:cubicBezTo>
                      <a:pt x="17073" y="340"/>
                      <a:pt x="16502" y="2097"/>
                      <a:pt x="16194" y="3147"/>
                    </a:cubicBezTo>
                    <a:cubicBezTo>
                      <a:pt x="14562" y="6046"/>
                      <a:pt x="12588" y="8739"/>
                      <a:pt x="10328" y="11181"/>
                    </a:cubicBezTo>
                    <a:cubicBezTo>
                      <a:pt x="10237" y="11227"/>
                      <a:pt x="10146" y="11296"/>
                      <a:pt x="10066" y="11364"/>
                    </a:cubicBezTo>
                    <a:cubicBezTo>
                      <a:pt x="9278" y="12129"/>
                      <a:pt x="5740" y="12699"/>
                      <a:pt x="5740" y="12699"/>
                    </a:cubicBezTo>
                    <a:lnTo>
                      <a:pt x="5866" y="12049"/>
                    </a:lnTo>
                    <a:lnTo>
                      <a:pt x="5866" y="12049"/>
                    </a:lnTo>
                    <a:cubicBezTo>
                      <a:pt x="5425" y="12160"/>
                      <a:pt x="4976" y="12215"/>
                      <a:pt x="4528" y="12215"/>
                    </a:cubicBezTo>
                    <a:cubicBezTo>
                      <a:pt x="4014" y="12215"/>
                      <a:pt x="3501" y="12143"/>
                      <a:pt x="3002" y="12003"/>
                    </a:cubicBezTo>
                    <a:lnTo>
                      <a:pt x="2956" y="12505"/>
                    </a:lnTo>
                    <a:cubicBezTo>
                      <a:pt x="2066" y="12597"/>
                      <a:pt x="1187" y="12768"/>
                      <a:pt x="331" y="13007"/>
                    </a:cubicBezTo>
                    <a:cubicBezTo>
                      <a:pt x="251" y="14445"/>
                      <a:pt x="354" y="15404"/>
                      <a:pt x="0" y="16785"/>
                    </a:cubicBezTo>
                    <a:lnTo>
                      <a:pt x="445" y="21064"/>
                    </a:lnTo>
                    <a:cubicBezTo>
                      <a:pt x="445" y="21064"/>
                      <a:pt x="4291" y="21258"/>
                      <a:pt x="6494" y="21521"/>
                    </a:cubicBezTo>
                    <a:lnTo>
                      <a:pt x="7589" y="16557"/>
                    </a:lnTo>
                    <a:cubicBezTo>
                      <a:pt x="7589" y="16557"/>
                      <a:pt x="10591" y="15666"/>
                      <a:pt x="11629" y="14194"/>
                    </a:cubicBezTo>
                    <a:cubicBezTo>
                      <a:pt x="15464" y="9162"/>
                      <a:pt x="16913" y="5213"/>
                      <a:pt x="17301" y="4049"/>
                    </a:cubicBezTo>
                    <a:lnTo>
                      <a:pt x="17324" y="4049"/>
                    </a:lnTo>
                    <a:cubicBezTo>
                      <a:pt x="17392" y="3832"/>
                      <a:pt x="17427" y="3718"/>
                      <a:pt x="17427" y="3718"/>
                    </a:cubicBezTo>
                    <a:cubicBezTo>
                      <a:pt x="17495" y="3467"/>
                      <a:pt x="18066" y="2406"/>
                      <a:pt x="17906" y="2257"/>
                    </a:cubicBezTo>
                    <a:cubicBezTo>
                      <a:pt x="17880" y="2235"/>
                      <a:pt x="17845" y="2226"/>
                      <a:pt x="17805" y="2226"/>
                    </a:cubicBezTo>
                    <a:cubicBezTo>
                      <a:pt x="17596" y="2226"/>
                      <a:pt x="17244" y="2474"/>
                      <a:pt x="17244" y="2474"/>
                    </a:cubicBezTo>
                    <a:cubicBezTo>
                      <a:pt x="17244" y="2474"/>
                      <a:pt x="17749" y="1"/>
                      <a:pt x="17459" y="1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12"/>
              <p:cNvSpPr/>
              <p:nvPr/>
            </p:nvSpPr>
            <p:spPr>
              <a:xfrm>
                <a:off x="4353411" y="2148034"/>
                <a:ext cx="308367" cy="51267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1537" extrusionOk="0">
                    <a:moveTo>
                      <a:pt x="298" y="0"/>
                    </a:moveTo>
                    <a:cubicBezTo>
                      <a:pt x="195" y="205"/>
                      <a:pt x="92" y="422"/>
                      <a:pt x="1" y="628"/>
                    </a:cubicBezTo>
                    <a:cubicBezTo>
                      <a:pt x="1878" y="1232"/>
                      <a:pt x="3838" y="1537"/>
                      <a:pt x="5801" y="1537"/>
                    </a:cubicBezTo>
                    <a:cubicBezTo>
                      <a:pt x="6953" y="1537"/>
                      <a:pt x="8106" y="1432"/>
                      <a:pt x="9245" y="1221"/>
                    </a:cubicBezTo>
                    <a:cubicBezTo>
                      <a:pt x="9222" y="890"/>
                      <a:pt x="9176" y="525"/>
                      <a:pt x="9142" y="160"/>
                    </a:cubicBezTo>
                    <a:cubicBezTo>
                      <a:pt x="7887" y="520"/>
                      <a:pt x="6567" y="682"/>
                      <a:pt x="5235" y="682"/>
                    </a:cubicBezTo>
                    <a:cubicBezTo>
                      <a:pt x="3574" y="682"/>
                      <a:pt x="1894" y="431"/>
                      <a:pt x="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12"/>
              <p:cNvSpPr/>
              <p:nvPr/>
            </p:nvSpPr>
            <p:spPr>
              <a:xfrm>
                <a:off x="4405178" y="2033425"/>
                <a:ext cx="242524" cy="54469"/>
              </a:xfrm>
              <a:custGeom>
                <a:avLst/>
                <a:gdLst/>
                <a:ahLst/>
                <a:cxnLst/>
                <a:rect l="l" t="t" r="r" b="b"/>
                <a:pathLst>
                  <a:path w="7271" h="1633" extrusionOk="0">
                    <a:moveTo>
                      <a:pt x="549" y="1"/>
                    </a:moveTo>
                    <a:cubicBezTo>
                      <a:pt x="400" y="412"/>
                      <a:pt x="206" y="811"/>
                      <a:pt x="1" y="1199"/>
                    </a:cubicBezTo>
                    <a:cubicBezTo>
                      <a:pt x="1315" y="1504"/>
                      <a:pt x="2638" y="1633"/>
                      <a:pt x="3963" y="1633"/>
                    </a:cubicBezTo>
                    <a:cubicBezTo>
                      <a:pt x="5067" y="1633"/>
                      <a:pt x="6171" y="1544"/>
                      <a:pt x="7270" y="1393"/>
                    </a:cubicBezTo>
                    <a:cubicBezTo>
                      <a:pt x="7179" y="788"/>
                      <a:pt x="7099" y="378"/>
                      <a:pt x="7099" y="378"/>
                    </a:cubicBezTo>
                    <a:cubicBezTo>
                      <a:pt x="7099" y="378"/>
                      <a:pt x="7088" y="343"/>
                      <a:pt x="7065" y="286"/>
                    </a:cubicBezTo>
                    <a:cubicBezTo>
                      <a:pt x="6307" y="362"/>
                      <a:pt x="5545" y="400"/>
                      <a:pt x="4782" y="400"/>
                    </a:cubicBezTo>
                    <a:cubicBezTo>
                      <a:pt x="3364" y="400"/>
                      <a:pt x="1944" y="268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12"/>
              <p:cNvSpPr/>
              <p:nvPr/>
            </p:nvSpPr>
            <p:spPr>
              <a:xfrm>
                <a:off x="4550606" y="1911245"/>
                <a:ext cx="61707" cy="30486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914" extrusionOk="0">
                    <a:moveTo>
                      <a:pt x="1849" y="1"/>
                    </a:moveTo>
                    <a:lnTo>
                      <a:pt x="890" y="183"/>
                    </a:lnTo>
                    <a:cubicBezTo>
                      <a:pt x="890" y="183"/>
                      <a:pt x="696" y="583"/>
                      <a:pt x="0" y="617"/>
                    </a:cubicBezTo>
                    <a:lnTo>
                      <a:pt x="12" y="914"/>
                    </a:lnTo>
                    <a:cubicBezTo>
                      <a:pt x="617" y="891"/>
                      <a:pt x="1233" y="834"/>
                      <a:pt x="1838" y="754"/>
                    </a:cubicBezTo>
                    <a:cubicBezTo>
                      <a:pt x="1792" y="412"/>
                      <a:pt x="1781" y="149"/>
                      <a:pt x="18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12"/>
              <p:cNvSpPr/>
              <p:nvPr/>
            </p:nvSpPr>
            <p:spPr>
              <a:xfrm rot="5133054">
                <a:off x="4102063" y="1999649"/>
                <a:ext cx="441093" cy="302168"/>
              </a:xfrm>
              <a:custGeom>
                <a:avLst/>
                <a:gdLst/>
                <a:ahLst/>
                <a:cxnLst/>
                <a:rect l="l" t="t" r="r" b="b"/>
                <a:pathLst>
                  <a:path w="13224" h="9059" extrusionOk="0">
                    <a:moveTo>
                      <a:pt x="1899" y="1"/>
                    </a:moveTo>
                    <a:cubicBezTo>
                      <a:pt x="852" y="1"/>
                      <a:pt x="1" y="995"/>
                      <a:pt x="167" y="2291"/>
                    </a:cubicBezTo>
                    <a:cubicBezTo>
                      <a:pt x="452" y="4539"/>
                      <a:pt x="1810" y="6993"/>
                      <a:pt x="2050" y="7324"/>
                    </a:cubicBezTo>
                    <a:cubicBezTo>
                      <a:pt x="2301" y="7700"/>
                      <a:pt x="2575" y="8054"/>
                      <a:pt x="2860" y="8385"/>
                    </a:cubicBezTo>
                    <a:cubicBezTo>
                      <a:pt x="3111" y="8796"/>
                      <a:pt x="3511" y="9059"/>
                      <a:pt x="3899" y="9059"/>
                    </a:cubicBezTo>
                    <a:cubicBezTo>
                      <a:pt x="7026" y="9059"/>
                      <a:pt x="9182" y="8203"/>
                      <a:pt x="9182" y="8203"/>
                    </a:cubicBezTo>
                    <a:cubicBezTo>
                      <a:pt x="9972" y="8334"/>
                      <a:pt x="11715" y="8853"/>
                      <a:pt x="12349" y="8853"/>
                    </a:cubicBezTo>
                    <a:cubicBezTo>
                      <a:pt x="12484" y="8853"/>
                      <a:pt x="12569" y="8830"/>
                      <a:pt x="12583" y="8773"/>
                    </a:cubicBezTo>
                    <a:cubicBezTo>
                      <a:pt x="12663" y="8465"/>
                      <a:pt x="11442" y="8214"/>
                      <a:pt x="11282" y="8180"/>
                    </a:cubicBezTo>
                    <a:lnTo>
                      <a:pt x="11282" y="8180"/>
                    </a:lnTo>
                    <a:cubicBezTo>
                      <a:pt x="11375" y="8192"/>
                      <a:pt x="11863" y="8248"/>
                      <a:pt x="12302" y="8248"/>
                    </a:cubicBezTo>
                    <a:cubicBezTo>
                      <a:pt x="12676" y="8248"/>
                      <a:pt x="13013" y="8207"/>
                      <a:pt x="13040" y="8066"/>
                    </a:cubicBezTo>
                    <a:cubicBezTo>
                      <a:pt x="13097" y="7758"/>
                      <a:pt x="11408" y="7621"/>
                      <a:pt x="11305" y="7609"/>
                    </a:cubicBezTo>
                    <a:cubicBezTo>
                      <a:pt x="11408" y="7609"/>
                      <a:pt x="13097" y="7609"/>
                      <a:pt x="13165" y="7324"/>
                    </a:cubicBezTo>
                    <a:cubicBezTo>
                      <a:pt x="13223" y="7047"/>
                      <a:pt x="12614" y="6985"/>
                      <a:pt x="12053" y="6985"/>
                    </a:cubicBezTo>
                    <a:cubicBezTo>
                      <a:pt x="11619" y="6985"/>
                      <a:pt x="11213" y="7022"/>
                      <a:pt x="11168" y="7027"/>
                    </a:cubicBezTo>
                    <a:cubicBezTo>
                      <a:pt x="11259" y="7004"/>
                      <a:pt x="12834" y="6673"/>
                      <a:pt x="12800" y="6297"/>
                    </a:cubicBezTo>
                    <a:cubicBezTo>
                      <a:pt x="12791" y="6192"/>
                      <a:pt x="12628" y="6154"/>
                      <a:pt x="12395" y="6154"/>
                    </a:cubicBezTo>
                    <a:cubicBezTo>
                      <a:pt x="11764" y="6154"/>
                      <a:pt x="10620" y="6434"/>
                      <a:pt x="10620" y="6434"/>
                    </a:cubicBezTo>
                    <a:cubicBezTo>
                      <a:pt x="10620" y="6434"/>
                      <a:pt x="11465" y="5920"/>
                      <a:pt x="11065" y="5703"/>
                    </a:cubicBezTo>
                    <a:cubicBezTo>
                      <a:pt x="11024" y="5681"/>
                      <a:pt x="10973" y="5671"/>
                      <a:pt x="10913" y="5671"/>
                    </a:cubicBezTo>
                    <a:cubicBezTo>
                      <a:pt x="10388" y="5671"/>
                      <a:pt x="9239" y="6434"/>
                      <a:pt x="9239" y="6434"/>
                    </a:cubicBezTo>
                    <a:cubicBezTo>
                      <a:pt x="7903" y="6576"/>
                      <a:pt x="6557" y="6654"/>
                      <a:pt x="5210" y="6654"/>
                    </a:cubicBezTo>
                    <a:cubicBezTo>
                      <a:pt x="5039" y="6654"/>
                      <a:pt x="4868" y="6653"/>
                      <a:pt x="4697" y="6651"/>
                    </a:cubicBezTo>
                    <a:cubicBezTo>
                      <a:pt x="4150" y="4870"/>
                      <a:pt x="3465" y="3147"/>
                      <a:pt x="2643" y="1492"/>
                    </a:cubicBezTo>
                    <a:cubicBezTo>
                      <a:pt x="2529" y="1333"/>
                      <a:pt x="2369" y="203"/>
                      <a:pt x="2221" y="32"/>
                    </a:cubicBezTo>
                    <a:cubicBezTo>
                      <a:pt x="2112" y="11"/>
                      <a:pt x="2005" y="1"/>
                      <a:pt x="1899" y="1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12"/>
              <p:cNvSpPr/>
              <p:nvPr/>
            </p:nvSpPr>
            <p:spPr>
              <a:xfrm>
                <a:off x="4363317" y="2103871"/>
                <a:ext cx="295025" cy="66943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2007" extrusionOk="0">
                    <a:moveTo>
                      <a:pt x="8640" y="0"/>
                    </a:moveTo>
                    <a:cubicBezTo>
                      <a:pt x="7368" y="321"/>
                      <a:pt x="6061" y="467"/>
                      <a:pt x="4745" y="467"/>
                    </a:cubicBezTo>
                    <a:cubicBezTo>
                      <a:pt x="3391" y="467"/>
                      <a:pt x="2028" y="312"/>
                      <a:pt x="685" y="34"/>
                    </a:cubicBezTo>
                    <a:cubicBezTo>
                      <a:pt x="514" y="343"/>
                      <a:pt x="252" y="822"/>
                      <a:pt x="1" y="1324"/>
                    </a:cubicBezTo>
                    <a:cubicBezTo>
                      <a:pt x="1597" y="1755"/>
                      <a:pt x="3277" y="2006"/>
                      <a:pt x="4938" y="2006"/>
                    </a:cubicBezTo>
                    <a:cubicBezTo>
                      <a:pt x="6270" y="2006"/>
                      <a:pt x="7590" y="1844"/>
                      <a:pt x="8845" y="1484"/>
                    </a:cubicBezTo>
                    <a:cubicBezTo>
                      <a:pt x="8777" y="982"/>
                      <a:pt x="8708" y="468"/>
                      <a:pt x="8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12"/>
              <p:cNvSpPr/>
              <p:nvPr/>
            </p:nvSpPr>
            <p:spPr>
              <a:xfrm>
                <a:off x="4423456" y="2006407"/>
                <a:ext cx="217408" cy="40393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1211" extrusionOk="0">
                    <a:moveTo>
                      <a:pt x="263" y="1"/>
                    </a:moveTo>
                    <a:cubicBezTo>
                      <a:pt x="195" y="263"/>
                      <a:pt x="103" y="526"/>
                      <a:pt x="1" y="811"/>
                    </a:cubicBezTo>
                    <a:cubicBezTo>
                      <a:pt x="1396" y="1078"/>
                      <a:pt x="2811" y="1210"/>
                      <a:pt x="4229" y="1210"/>
                    </a:cubicBezTo>
                    <a:cubicBezTo>
                      <a:pt x="4992" y="1210"/>
                      <a:pt x="5755" y="1172"/>
                      <a:pt x="6517" y="1096"/>
                    </a:cubicBezTo>
                    <a:cubicBezTo>
                      <a:pt x="6471" y="937"/>
                      <a:pt x="6357" y="606"/>
                      <a:pt x="6232" y="206"/>
                    </a:cubicBezTo>
                    <a:cubicBezTo>
                      <a:pt x="5451" y="333"/>
                      <a:pt x="4660" y="393"/>
                      <a:pt x="3866" y="393"/>
                    </a:cubicBezTo>
                    <a:cubicBezTo>
                      <a:pt x="2662" y="393"/>
                      <a:pt x="1452" y="255"/>
                      <a:pt x="2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12"/>
              <p:cNvSpPr/>
              <p:nvPr/>
            </p:nvSpPr>
            <p:spPr>
              <a:xfrm>
                <a:off x="4342004" y="2168947"/>
                <a:ext cx="320908" cy="66310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1988" extrusionOk="0">
                    <a:moveTo>
                      <a:pt x="343" y="1"/>
                    </a:moveTo>
                    <a:cubicBezTo>
                      <a:pt x="206" y="286"/>
                      <a:pt x="92" y="583"/>
                      <a:pt x="0" y="879"/>
                    </a:cubicBezTo>
                    <a:cubicBezTo>
                      <a:pt x="1758" y="1654"/>
                      <a:pt x="3663" y="1987"/>
                      <a:pt x="5596" y="1987"/>
                    </a:cubicBezTo>
                    <a:cubicBezTo>
                      <a:pt x="6938" y="1987"/>
                      <a:pt x="8293" y="1827"/>
                      <a:pt x="9621" y="1541"/>
                    </a:cubicBezTo>
                    <a:cubicBezTo>
                      <a:pt x="9621" y="1222"/>
                      <a:pt x="9610" y="902"/>
                      <a:pt x="9587" y="594"/>
                    </a:cubicBezTo>
                    <a:cubicBezTo>
                      <a:pt x="8448" y="805"/>
                      <a:pt x="7295" y="910"/>
                      <a:pt x="6143" y="910"/>
                    </a:cubicBezTo>
                    <a:cubicBezTo>
                      <a:pt x="4180" y="910"/>
                      <a:pt x="2220" y="605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12"/>
              <p:cNvSpPr/>
              <p:nvPr/>
            </p:nvSpPr>
            <p:spPr>
              <a:xfrm>
                <a:off x="4441735" y="1911245"/>
                <a:ext cx="109271" cy="31054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931" extrusionOk="0">
                    <a:moveTo>
                      <a:pt x="1233" y="1"/>
                    </a:moveTo>
                    <a:lnTo>
                      <a:pt x="0" y="195"/>
                    </a:lnTo>
                    <a:cubicBezTo>
                      <a:pt x="23" y="389"/>
                      <a:pt x="23" y="571"/>
                      <a:pt x="23" y="765"/>
                    </a:cubicBezTo>
                    <a:cubicBezTo>
                      <a:pt x="792" y="872"/>
                      <a:pt x="1572" y="931"/>
                      <a:pt x="2351" y="931"/>
                    </a:cubicBezTo>
                    <a:cubicBezTo>
                      <a:pt x="2660" y="931"/>
                      <a:pt x="2968" y="922"/>
                      <a:pt x="3276" y="902"/>
                    </a:cubicBezTo>
                    <a:lnTo>
                      <a:pt x="3264" y="606"/>
                    </a:lnTo>
                    <a:cubicBezTo>
                      <a:pt x="3234" y="607"/>
                      <a:pt x="3202" y="608"/>
                      <a:pt x="3170" y="608"/>
                    </a:cubicBezTo>
                    <a:cubicBezTo>
                      <a:pt x="2729" y="608"/>
                      <a:pt x="2105" y="458"/>
                      <a:pt x="12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12"/>
              <p:cNvSpPr/>
              <p:nvPr/>
            </p:nvSpPr>
            <p:spPr>
              <a:xfrm>
                <a:off x="4432229" y="1956941"/>
                <a:ext cx="199096" cy="62541"/>
              </a:xfrm>
              <a:custGeom>
                <a:avLst/>
                <a:gdLst/>
                <a:ahLst/>
                <a:cxnLst/>
                <a:rect l="l" t="t" r="r" b="b"/>
                <a:pathLst>
                  <a:path w="5969" h="1875" extrusionOk="0">
                    <a:moveTo>
                      <a:pt x="263" y="0"/>
                    </a:moveTo>
                    <a:cubicBezTo>
                      <a:pt x="217" y="502"/>
                      <a:pt x="126" y="1004"/>
                      <a:pt x="0" y="1484"/>
                    </a:cubicBezTo>
                    <a:cubicBezTo>
                      <a:pt x="1179" y="1736"/>
                      <a:pt x="2378" y="1874"/>
                      <a:pt x="3571" y="1874"/>
                    </a:cubicBezTo>
                    <a:cubicBezTo>
                      <a:pt x="4376" y="1874"/>
                      <a:pt x="5178" y="1811"/>
                      <a:pt x="5969" y="1678"/>
                    </a:cubicBezTo>
                    <a:cubicBezTo>
                      <a:pt x="5820" y="1210"/>
                      <a:pt x="5649" y="639"/>
                      <a:pt x="5535" y="103"/>
                    </a:cubicBezTo>
                    <a:cubicBezTo>
                      <a:pt x="4758" y="219"/>
                      <a:pt x="3978" y="277"/>
                      <a:pt x="3199" y="277"/>
                    </a:cubicBezTo>
                    <a:cubicBezTo>
                      <a:pt x="2217" y="277"/>
                      <a:pt x="1236" y="185"/>
                      <a:pt x="2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12"/>
              <p:cNvSpPr/>
              <p:nvPr/>
            </p:nvSpPr>
            <p:spPr>
              <a:xfrm>
                <a:off x="4386166" y="2073418"/>
                <a:ext cx="265339" cy="46030"/>
              </a:xfrm>
              <a:custGeom>
                <a:avLst/>
                <a:gdLst/>
                <a:ahLst/>
                <a:cxnLst/>
                <a:rect l="l" t="t" r="r" b="b"/>
                <a:pathLst>
                  <a:path w="7955" h="1380" extrusionOk="0">
                    <a:moveTo>
                      <a:pt x="571" y="0"/>
                    </a:moveTo>
                    <a:cubicBezTo>
                      <a:pt x="457" y="206"/>
                      <a:pt x="343" y="400"/>
                      <a:pt x="206" y="594"/>
                    </a:cubicBezTo>
                    <a:cubicBezTo>
                      <a:pt x="206" y="594"/>
                      <a:pt x="126" y="731"/>
                      <a:pt x="0" y="947"/>
                    </a:cubicBezTo>
                    <a:cubicBezTo>
                      <a:pt x="1343" y="1225"/>
                      <a:pt x="2706" y="1380"/>
                      <a:pt x="4060" y="1380"/>
                    </a:cubicBezTo>
                    <a:cubicBezTo>
                      <a:pt x="5376" y="1380"/>
                      <a:pt x="6683" y="1234"/>
                      <a:pt x="7955" y="913"/>
                    </a:cubicBezTo>
                    <a:cubicBezTo>
                      <a:pt x="7909" y="662"/>
                      <a:pt x="7875" y="411"/>
                      <a:pt x="7840" y="194"/>
                    </a:cubicBezTo>
                    <a:cubicBezTo>
                      <a:pt x="6741" y="345"/>
                      <a:pt x="5637" y="434"/>
                      <a:pt x="4533" y="434"/>
                    </a:cubicBezTo>
                    <a:cubicBezTo>
                      <a:pt x="3208" y="434"/>
                      <a:pt x="1885" y="305"/>
                      <a:pt x="5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12"/>
              <p:cNvSpPr/>
              <p:nvPr/>
            </p:nvSpPr>
            <p:spPr>
              <a:xfrm>
                <a:off x="4337434" y="2198266"/>
                <a:ext cx="325478" cy="68878"/>
              </a:xfrm>
              <a:custGeom>
                <a:avLst/>
                <a:gdLst/>
                <a:ahLst/>
                <a:cxnLst/>
                <a:rect l="l" t="t" r="r" b="b"/>
                <a:pathLst>
                  <a:path w="9758" h="2065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23" y="343"/>
                      <a:pt x="1" y="594"/>
                      <a:pt x="149" y="640"/>
                    </a:cubicBezTo>
                    <a:cubicBezTo>
                      <a:pt x="719" y="856"/>
                      <a:pt x="2637" y="1712"/>
                      <a:pt x="4748" y="1986"/>
                    </a:cubicBezTo>
                    <a:cubicBezTo>
                      <a:pt x="5174" y="2039"/>
                      <a:pt x="5617" y="2065"/>
                      <a:pt x="6056" y="2065"/>
                    </a:cubicBezTo>
                    <a:cubicBezTo>
                      <a:pt x="7777" y="2065"/>
                      <a:pt x="9423" y="1678"/>
                      <a:pt x="9678" y="1096"/>
                    </a:cubicBezTo>
                    <a:cubicBezTo>
                      <a:pt x="9735" y="959"/>
                      <a:pt x="9758" y="811"/>
                      <a:pt x="9758" y="662"/>
                    </a:cubicBezTo>
                    <a:lnTo>
                      <a:pt x="9758" y="662"/>
                    </a:lnTo>
                    <a:cubicBezTo>
                      <a:pt x="8424" y="949"/>
                      <a:pt x="7062" y="1112"/>
                      <a:pt x="5714" y="1112"/>
                    </a:cubicBezTo>
                    <a:cubicBezTo>
                      <a:pt x="3788" y="1112"/>
                      <a:pt x="1890" y="779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12"/>
              <p:cNvSpPr/>
              <p:nvPr/>
            </p:nvSpPr>
            <p:spPr>
              <a:xfrm>
                <a:off x="4440968" y="1936361"/>
                <a:ext cx="175914" cy="29819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894" extrusionOk="0">
                    <a:moveTo>
                      <a:pt x="5125" y="1"/>
                    </a:moveTo>
                    <a:cubicBezTo>
                      <a:pt x="4520" y="69"/>
                      <a:pt x="3904" y="126"/>
                      <a:pt x="3299" y="161"/>
                    </a:cubicBezTo>
                    <a:cubicBezTo>
                      <a:pt x="3002" y="176"/>
                      <a:pt x="2705" y="184"/>
                      <a:pt x="2407" y="184"/>
                    </a:cubicBezTo>
                    <a:cubicBezTo>
                      <a:pt x="1617" y="184"/>
                      <a:pt x="825" y="128"/>
                      <a:pt x="46" y="12"/>
                    </a:cubicBezTo>
                    <a:cubicBezTo>
                      <a:pt x="35" y="195"/>
                      <a:pt x="23" y="389"/>
                      <a:pt x="1" y="617"/>
                    </a:cubicBezTo>
                    <a:cubicBezTo>
                      <a:pt x="974" y="802"/>
                      <a:pt x="1955" y="894"/>
                      <a:pt x="2937" y="894"/>
                    </a:cubicBezTo>
                    <a:cubicBezTo>
                      <a:pt x="3716" y="894"/>
                      <a:pt x="4496" y="836"/>
                      <a:pt x="5273" y="720"/>
                    </a:cubicBezTo>
                    <a:cubicBezTo>
                      <a:pt x="5205" y="469"/>
                      <a:pt x="5159" y="218"/>
                      <a:pt x="5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37" name="Google Shape;837;p12"/>
            <p:cNvSpPr/>
            <p:nvPr/>
          </p:nvSpPr>
          <p:spPr>
            <a:xfrm>
              <a:off x="3770870" y="826857"/>
              <a:ext cx="672224" cy="614674"/>
            </a:xfrm>
            <a:custGeom>
              <a:avLst/>
              <a:gdLst/>
              <a:ahLst/>
              <a:cxnLst/>
              <a:rect l="l" t="t" r="r" b="b"/>
              <a:pathLst>
                <a:path w="35895" h="32822" extrusionOk="0">
                  <a:moveTo>
                    <a:pt x="16339" y="0"/>
                  </a:moveTo>
                  <a:cubicBezTo>
                    <a:pt x="15852" y="0"/>
                    <a:pt x="15365" y="15"/>
                    <a:pt x="14877" y="46"/>
                  </a:cubicBezTo>
                  <a:cubicBezTo>
                    <a:pt x="13826" y="116"/>
                    <a:pt x="12751" y="303"/>
                    <a:pt x="11724" y="583"/>
                  </a:cubicBezTo>
                  <a:cubicBezTo>
                    <a:pt x="9132" y="1283"/>
                    <a:pt x="6866" y="2661"/>
                    <a:pt x="4835" y="4366"/>
                  </a:cubicBezTo>
                  <a:cubicBezTo>
                    <a:pt x="3107" y="5814"/>
                    <a:pt x="1775" y="7659"/>
                    <a:pt x="1005" y="9761"/>
                  </a:cubicBezTo>
                  <a:cubicBezTo>
                    <a:pt x="351" y="11629"/>
                    <a:pt x="24" y="13567"/>
                    <a:pt x="24" y="15552"/>
                  </a:cubicBezTo>
                  <a:cubicBezTo>
                    <a:pt x="1" y="16673"/>
                    <a:pt x="94" y="17817"/>
                    <a:pt x="328" y="18938"/>
                  </a:cubicBezTo>
                  <a:cubicBezTo>
                    <a:pt x="911" y="21671"/>
                    <a:pt x="2243" y="23983"/>
                    <a:pt x="4531" y="25711"/>
                  </a:cubicBezTo>
                  <a:cubicBezTo>
                    <a:pt x="5395" y="26341"/>
                    <a:pt x="6306" y="26878"/>
                    <a:pt x="7287" y="27346"/>
                  </a:cubicBezTo>
                  <a:cubicBezTo>
                    <a:pt x="9459" y="28420"/>
                    <a:pt x="11841" y="29074"/>
                    <a:pt x="14293" y="29261"/>
                  </a:cubicBezTo>
                  <a:cubicBezTo>
                    <a:pt x="14834" y="29299"/>
                    <a:pt x="15379" y="29318"/>
                    <a:pt x="15925" y="29318"/>
                  </a:cubicBezTo>
                  <a:cubicBezTo>
                    <a:pt x="17381" y="29318"/>
                    <a:pt x="18845" y="29182"/>
                    <a:pt x="20271" y="28910"/>
                  </a:cubicBezTo>
                  <a:cubicBezTo>
                    <a:pt x="22256" y="28560"/>
                    <a:pt x="24148" y="27906"/>
                    <a:pt x="25923" y="26972"/>
                  </a:cubicBezTo>
                  <a:cubicBezTo>
                    <a:pt x="25999" y="26930"/>
                    <a:pt x="26059" y="26912"/>
                    <a:pt x="26113" y="26912"/>
                  </a:cubicBezTo>
                  <a:cubicBezTo>
                    <a:pt x="26207" y="26912"/>
                    <a:pt x="26277" y="26967"/>
                    <a:pt x="26366" y="27042"/>
                  </a:cubicBezTo>
                  <a:cubicBezTo>
                    <a:pt x="28772" y="28887"/>
                    <a:pt x="31247" y="30615"/>
                    <a:pt x="33676" y="32413"/>
                  </a:cubicBezTo>
                  <a:cubicBezTo>
                    <a:pt x="33839" y="32530"/>
                    <a:pt x="34003" y="32647"/>
                    <a:pt x="34166" y="32740"/>
                  </a:cubicBezTo>
                  <a:cubicBezTo>
                    <a:pt x="34227" y="32786"/>
                    <a:pt x="34288" y="32821"/>
                    <a:pt x="34349" y="32821"/>
                  </a:cubicBezTo>
                  <a:cubicBezTo>
                    <a:pt x="34382" y="32821"/>
                    <a:pt x="34414" y="32811"/>
                    <a:pt x="34447" y="32787"/>
                  </a:cubicBezTo>
                  <a:cubicBezTo>
                    <a:pt x="34540" y="32693"/>
                    <a:pt x="34540" y="32600"/>
                    <a:pt x="34517" y="32483"/>
                  </a:cubicBezTo>
                  <a:cubicBezTo>
                    <a:pt x="34447" y="32156"/>
                    <a:pt x="34400" y="31853"/>
                    <a:pt x="34330" y="31526"/>
                  </a:cubicBezTo>
                  <a:cubicBezTo>
                    <a:pt x="33863" y="28887"/>
                    <a:pt x="33349" y="26225"/>
                    <a:pt x="32742" y="23609"/>
                  </a:cubicBezTo>
                  <a:cubicBezTo>
                    <a:pt x="32672" y="23399"/>
                    <a:pt x="32742" y="23165"/>
                    <a:pt x="32905" y="23025"/>
                  </a:cubicBezTo>
                  <a:cubicBezTo>
                    <a:pt x="33396" y="22582"/>
                    <a:pt x="33816" y="22044"/>
                    <a:pt x="34143" y="21461"/>
                  </a:cubicBezTo>
                  <a:cubicBezTo>
                    <a:pt x="34400" y="20947"/>
                    <a:pt x="34657" y="20410"/>
                    <a:pt x="34867" y="19849"/>
                  </a:cubicBezTo>
                  <a:cubicBezTo>
                    <a:pt x="35568" y="18004"/>
                    <a:pt x="35895" y="16043"/>
                    <a:pt x="35824" y="14081"/>
                  </a:cubicBezTo>
                  <a:cubicBezTo>
                    <a:pt x="35708" y="12119"/>
                    <a:pt x="35077" y="10204"/>
                    <a:pt x="33980" y="8570"/>
                  </a:cubicBezTo>
                  <a:cubicBezTo>
                    <a:pt x="32625" y="6538"/>
                    <a:pt x="30827" y="4810"/>
                    <a:pt x="28702" y="3549"/>
                  </a:cubicBezTo>
                  <a:cubicBezTo>
                    <a:pt x="24984" y="1217"/>
                    <a:pt x="20698" y="0"/>
                    <a:pt x="16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8" name="Google Shape;838;p12"/>
          <p:cNvGrpSpPr/>
          <p:nvPr/>
        </p:nvGrpSpPr>
        <p:grpSpPr>
          <a:xfrm>
            <a:off x="5983555" y="2402402"/>
            <a:ext cx="1462182" cy="1950712"/>
            <a:chOff x="6217273" y="1047916"/>
            <a:chExt cx="1462182" cy="1950712"/>
          </a:xfrm>
        </p:grpSpPr>
        <p:grpSp>
          <p:nvGrpSpPr>
            <p:cNvPr id="839" name="Google Shape;839;p12"/>
            <p:cNvGrpSpPr/>
            <p:nvPr/>
          </p:nvGrpSpPr>
          <p:grpSpPr>
            <a:xfrm>
              <a:off x="6928229" y="1441445"/>
              <a:ext cx="751226" cy="1557183"/>
              <a:chOff x="6995329" y="1517645"/>
              <a:chExt cx="751226" cy="1557183"/>
            </a:xfrm>
          </p:grpSpPr>
          <p:sp>
            <p:nvSpPr>
              <p:cNvPr id="840" name="Google Shape;840;p12"/>
              <p:cNvSpPr/>
              <p:nvPr/>
            </p:nvSpPr>
            <p:spPr>
              <a:xfrm>
                <a:off x="7114607" y="2930717"/>
                <a:ext cx="631948" cy="144111"/>
              </a:xfrm>
              <a:custGeom>
                <a:avLst/>
                <a:gdLst/>
                <a:ahLst/>
                <a:cxnLst/>
                <a:rect l="l" t="t" r="r" b="b"/>
                <a:pathLst>
                  <a:path w="19470" h="4440" extrusionOk="0">
                    <a:moveTo>
                      <a:pt x="9735" y="0"/>
                    </a:moveTo>
                    <a:cubicBezTo>
                      <a:pt x="4360" y="0"/>
                      <a:pt x="0" y="993"/>
                      <a:pt x="0" y="2226"/>
                    </a:cubicBezTo>
                    <a:cubicBezTo>
                      <a:pt x="0" y="3447"/>
                      <a:pt x="4360" y="4440"/>
                      <a:pt x="9735" y="4440"/>
                    </a:cubicBezTo>
                    <a:cubicBezTo>
                      <a:pt x="15110" y="4440"/>
                      <a:pt x="19470" y="3447"/>
                      <a:pt x="19470" y="2226"/>
                    </a:cubicBezTo>
                    <a:cubicBezTo>
                      <a:pt x="19470" y="993"/>
                      <a:pt x="15110" y="0"/>
                      <a:pt x="9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rgbClr val="C9C9C9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12"/>
              <p:cNvSpPr/>
              <p:nvPr/>
            </p:nvSpPr>
            <p:spPr>
              <a:xfrm>
                <a:off x="7244240" y="2332863"/>
                <a:ext cx="306009" cy="17598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5422" extrusionOk="0">
                    <a:moveTo>
                      <a:pt x="1" y="1"/>
                    </a:moveTo>
                    <a:lnTo>
                      <a:pt x="457" y="3128"/>
                    </a:lnTo>
                    <a:lnTo>
                      <a:pt x="2922" y="4258"/>
                    </a:lnTo>
                    <a:lnTo>
                      <a:pt x="4429" y="3938"/>
                    </a:lnTo>
                    <a:lnTo>
                      <a:pt x="4954" y="3413"/>
                    </a:lnTo>
                    <a:lnTo>
                      <a:pt x="5330" y="3630"/>
                    </a:lnTo>
                    <a:lnTo>
                      <a:pt x="6688" y="5422"/>
                    </a:lnTo>
                    <a:lnTo>
                      <a:pt x="9427" y="2877"/>
                    </a:lnTo>
                    <a:lnTo>
                      <a:pt x="9313" y="560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12"/>
              <p:cNvSpPr/>
              <p:nvPr/>
            </p:nvSpPr>
            <p:spPr>
              <a:xfrm>
                <a:off x="7281273" y="2951067"/>
                <a:ext cx="11165" cy="7076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18" extrusionOk="0">
                    <a:moveTo>
                      <a:pt x="252" y="1"/>
                    </a:moveTo>
                    <a:cubicBezTo>
                      <a:pt x="149" y="12"/>
                      <a:pt x="69" y="69"/>
                      <a:pt x="1" y="138"/>
                    </a:cubicBezTo>
                    <a:cubicBezTo>
                      <a:pt x="47" y="161"/>
                      <a:pt x="115" y="195"/>
                      <a:pt x="195" y="218"/>
                    </a:cubicBezTo>
                    <a:cubicBezTo>
                      <a:pt x="241" y="206"/>
                      <a:pt x="286" y="172"/>
                      <a:pt x="320" y="126"/>
                    </a:cubicBezTo>
                    <a:cubicBezTo>
                      <a:pt x="343" y="104"/>
                      <a:pt x="343" y="69"/>
                      <a:pt x="320" y="47"/>
                    </a:cubicBezTo>
                    <a:cubicBezTo>
                      <a:pt x="309" y="12"/>
                      <a:pt x="286" y="1"/>
                      <a:pt x="252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12"/>
              <p:cNvSpPr/>
              <p:nvPr/>
            </p:nvSpPr>
            <p:spPr>
              <a:xfrm>
                <a:off x="7290166" y="2928477"/>
                <a:ext cx="75236" cy="38040"/>
              </a:xfrm>
              <a:custGeom>
                <a:avLst/>
                <a:gdLst/>
                <a:ahLst/>
                <a:cxnLst/>
                <a:rect l="l" t="t" r="r" b="b"/>
                <a:pathLst>
                  <a:path w="2318" h="1172" extrusionOk="0">
                    <a:moveTo>
                      <a:pt x="2317" y="1"/>
                    </a:moveTo>
                    <a:cubicBezTo>
                      <a:pt x="1962" y="42"/>
                      <a:pt x="1603" y="62"/>
                      <a:pt x="1243" y="62"/>
                    </a:cubicBezTo>
                    <a:cubicBezTo>
                      <a:pt x="910" y="62"/>
                      <a:pt x="575" y="45"/>
                      <a:pt x="240" y="12"/>
                    </a:cubicBezTo>
                    <a:lnTo>
                      <a:pt x="240" y="12"/>
                    </a:lnTo>
                    <a:cubicBezTo>
                      <a:pt x="263" y="206"/>
                      <a:pt x="286" y="377"/>
                      <a:pt x="297" y="537"/>
                    </a:cubicBezTo>
                    <a:cubicBezTo>
                      <a:pt x="297" y="537"/>
                      <a:pt x="195" y="583"/>
                      <a:pt x="35" y="640"/>
                    </a:cubicBezTo>
                    <a:cubicBezTo>
                      <a:pt x="58" y="663"/>
                      <a:pt x="92" y="685"/>
                      <a:pt x="103" y="720"/>
                    </a:cubicBezTo>
                    <a:cubicBezTo>
                      <a:pt x="126" y="754"/>
                      <a:pt x="126" y="811"/>
                      <a:pt x="103" y="857"/>
                    </a:cubicBezTo>
                    <a:cubicBezTo>
                      <a:pt x="81" y="902"/>
                      <a:pt x="35" y="925"/>
                      <a:pt x="1" y="948"/>
                    </a:cubicBezTo>
                    <a:cubicBezTo>
                      <a:pt x="287" y="1056"/>
                      <a:pt x="700" y="1171"/>
                      <a:pt x="1150" y="1171"/>
                    </a:cubicBezTo>
                    <a:cubicBezTo>
                      <a:pt x="1508" y="1171"/>
                      <a:pt x="1890" y="1098"/>
                      <a:pt x="2249" y="891"/>
                    </a:cubicBezTo>
                    <a:lnTo>
                      <a:pt x="2317" y="1"/>
                    </a:ln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12"/>
              <p:cNvSpPr/>
              <p:nvPr/>
            </p:nvSpPr>
            <p:spPr>
              <a:xfrm>
                <a:off x="7278319" y="2953307"/>
                <a:ext cx="2272" cy="1493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69" y="0"/>
                    </a:moveTo>
                    <a:lnTo>
                      <a:pt x="1" y="35"/>
                    </a:lnTo>
                    <a:lnTo>
                      <a:pt x="23" y="46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12"/>
              <p:cNvSpPr/>
              <p:nvPr/>
            </p:nvSpPr>
            <p:spPr>
              <a:xfrm>
                <a:off x="7522427" y="2955514"/>
                <a:ext cx="11133" cy="746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30" extrusionOk="0">
                    <a:moveTo>
                      <a:pt x="80" y="1"/>
                    </a:moveTo>
                    <a:cubicBezTo>
                      <a:pt x="57" y="1"/>
                      <a:pt x="34" y="24"/>
                      <a:pt x="23" y="46"/>
                    </a:cubicBezTo>
                    <a:cubicBezTo>
                      <a:pt x="0" y="69"/>
                      <a:pt x="0" y="104"/>
                      <a:pt x="23" y="138"/>
                    </a:cubicBezTo>
                    <a:cubicBezTo>
                      <a:pt x="57" y="172"/>
                      <a:pt x="92" y="206"/>
                      <a:pt x="149" y="229"/>
                    </a:cubicBezTo>
                    <a:cubicBezTo>
                      <a:pt x="228" y="195"/>
                      <a:pt x="286" y="161"/>
                      <a:pt x="343" y="138"/>
                    </a:cubicBezTo>
                    <a:cubicBezTo>
                      <a:pt x="274" y="69"/>
                      <a:pt x="194" y="24"/>
                      <a:pt x="92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12"/>
              <p:cNvSpPr/>
              <p:nvPr/>
            </p:nvSpPr>
            <p:spPr>
              <a:xfrm>
                <a:off x="7533170" y="2957364"/>
                <a:ext cx="3733" cy="188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58" extrusionOk="0">
                    <a:moveTo>
                      <a:pt x="0" y="1"/>
                    </a:moveTo>
                    <a:lnTo>
                      <a:pt x="15" y="7"/>
                    </a:lnTo>
                    <a:lnTo>
                      <a:pt x="15" y="7"/>
                    </a:lnTo>
                    <a:cubicBezTo>
                      <a:pt x="10" y="4"/>
                      <a:pt x="5" y="3"/>
                      <a:pt x="0" y="1"/>
                    </a:cubicBezTo>
                    <a:close/>
                    <a:moveTo>
                      <a:pt x="15" y="7"/>
                    </a:moveTo>
                    <a:cubicBezTo>
                      <a:pt x="41" y="19"/>
                      <a:pt x="59" y="38"/>
                      <a:pt x="69" y="58"/>
                    </a:cubicBezTo>
                    <a:lnTo>
                      <a:pt x="114" y="47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12"/>
              <p:cNvSpPr/>
              <p:nvPr/>
            </p:nvSpPr>
            <p:spPr>
              <a:xfrm>
                <a:off x="7451314" y="2928477"/>
                <a:ext cx="73354" cy="42454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308" extrusionOk="0">
                    <a:moveTo>
                      <a:pt x="0" y="1"/>
                    </a:moveTo>
                    <a:cubicBezTo>
                      <a:pt x="23" y="491"/>
                      <a:pt x="46" y="857"/>
                      <a:pt x="57" y="1051"/>
                    </a:cubicBezTo>
                    <a:cubicBezTo>
                      <a:pt x="405" y="1240"/>
                      <a:pt x="771" y="1307"/>
                      <a:pt x="1115" y="1307"/>
                    </a:cubicBezTo>
                    <a:cubicBezTo>
                      <a:pt x="1561" y="1307"/>
                      <a:pt x="1970" y="1194"/>
                      <a:pt x="2260" y="1085"/>
                    </a:cubicBezTo>
                    <a:cubicBezTo>
                      <a:pt x="2214" y="1062"/>
                      <a:pt x="2180" y="1039"/>
                      <a:pt x="2157" y="994"/>
                    </a:cubicBezTo>
                    <a:cubicBezTo>
                      <a:pt x="2134" y="948"/>
                      <a:pt x="2134" y="902"/>
                      <a:pt x="2157" y="857"/>
                    </a:cubicBezTo>
                    <a:cubicBezTo>
                      <a:pt x="2168" y="811"/>
                      <a:pt x="2203" y="788"/>
                      <a:pt x="2248" y="777"/>
                    </a:cubicBezTo>
                    <a:lnTo>
                      <a:pt x="1997" y="685"/>
                    </a:lnTo>
                    <a:cubicBezTo>
                      <a:pt x="2020" y="480"/>
                      <a:pt x="2043" y="263"/>
                      <a:pt x="2066" y="35"/>
                    </a:cubicBezTo>
                    <a:lnTo>
                      <a:pt x="2066" y="35"/>
                    </a:lnTo>
                    <a:cubicBezTo>
                      <a:pt x="1834" y="69"/>
                      <a:pt x="1576" y="82"/>
                      <a:pt x="1320" y="82"/>
                    </a:cubicBezTo>
                    <a:cubicBezTo>
                      <a:pt x="807" y="82"/>
                      <a:pt x="297" y="31"/>
                      <a:pt x="0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12"/>
              <p:cNvSpPr/>
              <p:nvPr/>
            </p:nvSpPr>
            <p:spPr>
              <a:xfrm>
                <a:off x="7572053" y="2973300"/>
                <a:ext cx="46317" cy="35216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085" extrusionOk="0">
                    <a:moveTo>
                      <a:pt x="206" y="1"/>
                    </a:moveTo>
                    <a:cubicBezTo>
                      <a:pt x="46" y="332"/>
                      <a:pt x="0" y="720"/>
                      <a:pt x="69" y="1085"/>
                    </a:cubicBezTo>
                    <a:cubicBezTo>
                      <a:pt x="514" y="1039"/>
                      <a:pt x="970" y="971"/>
                      <a:pt x="1427" y="879"/>
                    </a:cubicBezTo>
                    <a:cubicBezTo>
                      <a:pt x="1427" y="879"/>
                      <a:pt x="1142" y="446"/>
                      <a:pt x="2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12"/>
              <p:cNvSpPr/>
              <p:nvPr/>
            </p:nvSpPr>
            <p:spPr>
              <a:xfrm>
                <a:off x="7543913" y="2959960"/>
                <a:ext cx="1493" cy="1526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12" y="1"/>
                    </a:moveTo>
                    <a:lnTo>
                      <a:pt x="0" y="46"/>
                    </a:lnTo>
                    <a:cubicBezTo>
                      <a:pt x="12" y="35"/>
                      <a:pt x="34" y="12"/>
                      <a:pt x="46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12"/>
              <p:cNvSpPr/>
              <p:nvPr/>
            </p:nvSpPr>
            <p:spPr>
              <a:xfrm>
                <a:off x="7446868" y="2960707"/>
                <a:ext cx="131875" cy="49498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1525" extrusionOk="0">
                    <a:moveTo>
                      <a:pt x="3116" y="1"/>
                    </a:moveTo>
                    <a:cubicBezTo>
                      <a:pt x="3116" y="12"/>
                      <a:pt x="3104" y="12"/>
                      <a:pt x="3104" y="23"/>
                    </a:cubicBezTo>
                    <a:cubicBezTo>
                      <a:pt x="3036" y="69"/>
                      <a:pt x="2979" y="126"/>
                      <a:pt x="2933" y="195"/>
                    </a:cubicBezTo>
                    <a:lnTo>
                      <a:pt x="2922" y="206"/>
                    </a:lnTo>
                    <a:cubicBezTo>
                      <a:pt x="2819" y="389"/>
                      <a:pt x="2762" y="605"/>
                      <a:pt x="2773" y="811"/>
                    </a:cubicBezTo>
                    <a:cubicBezTo>
                      <a:pt x="2773" y="834"/>
                      <a:pt x="2750" y="845"/>
                      <a:pt x="2739" y="845"/>
                    </a:cubicBezTo>
                    <a:cubicBezTo>
                      <a:pt x="2716" y="845"/>
                      <a:pt x="2705" y="834"/>
                      <a:pt x="2705" y="811"/>
                    </a:cubicBezTo>
                    <a:cubicBezTo>
                      <a:pt x="2693" y="605"/>
                      <a:pt x="2750" y="400"/>
                      <a:pt x="2842" y="217"/>
                    </a:cubicBezTo>
                    <a:cubicBezTo>
                      <a:pt x="2693" y="195"/>
                      <a:pt x="2534" y="160"/>
                      <a:pt x="2397" y="92"/>
                    </a:cubicBezTo>
                    <a:cubicBezTo>
                      <a:pt x="2114" y="201"/>
                      <a:pt x="1703" y="314"/>
                      <a:pt x="1256" y="314"/>
                    </a:cubicBezTo>
                    <a:cubicBezTo>
                      <a:pt x="910" y="314"/>
                      <a:pt x="542" y="247"/>
                      <a:pt x="194" y="58"/>
                    </a:cubicBezTo>
                    <a:lnTo>
                      <a:pt x="148" y="35"/>
                    </a:lnTo>
                    <a:cubicBezTo>
                      <a:pt x="46" y="400"/>
                      <a:pt x="0" y="788"/>
                      <a:pt x="12" y="1176"/>
                    </a:cubicBezTo>
                    <a:cubicBezTo>
                      <a:pt x="936" y="1407"/>
                      <a:pt x="1884" y="1525"/>
                      <a:pt x="2834" y="1525"/>
                    </a:cubicBezTo>
                    <a:cubicBezTo>
                      <a:pt x="3198" y="1525"/>
                      <a:pt x="3562" y="1508"/>
                      <a:pt x="3926" y="1473"/>
                    </a:cubicBezTo>
                    <a:cubicBezTo>
                      <a:pt x="3857" y="1108"/>
                      <a:pt x="3915" y="720"/>
                      <a:pt x="4063" y="389"/>
                    </a:cubicBezTo>
                    <a:cubicBezTo>
                      <a:pt x="3915" y="309"/>
                      <a:pt x="3743" y="240"/>
                      <a:pt x="3561" y="160"/>
                    </a:cubicBezTo>
                    <a:cubicBezTo>
                      <a:pt x="3561" y="172"/>
                      <a:pt x="3549" y="172"/>
                      <a:pt x="3549" y="183"/>
                    </a:cubicBezTo>
                    <a:cubicBezTo>
                      <a:pt x="3298" y="366"/>
                      <a:pt x="3173" y="662"/>
                      <a:pt x="3218" y="971"/>
                    </a:cubicBezTo>
                    <a:cubicBezTo>
                      <a:pt x="3218" y="993"/>
                      <a:pt x="3207" y="1005"/>
                      <a:pt x="3184" y="1005"/>
                    </a:cubicBezTo>
                    <a:cubicBezTo>
                      <a:pt x="3173" y="1005"/>
                      <a:pt x="3161" y="993"/>
                      <a:pt x="3150" y="982"/>
                    </a:cubicBezTo>
                    <a:cubicBezTo>
                      <a:pt x="3116" y="651"/>
                      <a:pt x="3241" y="343"/>
                      <a:pt x="3492" y="138"/>
                    </a:cubicBezTo>
                    <a:cubicBezTo>
                      <a:pt x="3378" y="92"/>
                      <a:pt x="3253" y="46"/>
                      <a:pt x="3116" y="1"/>
                    </a:cubicBezTo>
                    <a:close/>
                  </a:path>
                </a:pathLst>
              </a:custGeom>
              <a:solidFill>
                <a:srgbClr val="FF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12"/>
              <p:cNvSpPr/>
              <p:nvPr/>
            </p:nvSpPr>
            <p:spPr>
              <a:xfrm>
                <a:off x="7539467" y="2958110"/>
                <a:ext cx="2986" cy="5226"/>
              </a:xfrm>
              <a:custGeom>
                <a:avLst/>
                <a:gdLst/>
                <a:ahLst/>
                <a:cxnLst/>
                <a:rect l="l" t="t" r="r" b="b"/>
                <a:pathLst>
                  <a:path w="92" h="1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3" y="69"/>
                      <a:pt x="34" y="126"/>
                      <a:pt x="57" y="160"/>
                    </a:cubicBezTo>
                    <a:cubicBezTo>
                      <a:pt x="69" y="126"/>
                      <a:pt x="80" y="81"/>
                      <a:pt x="91" y="3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12"/>
              <p:cNvSpPr/>
              <p:nvPr/>
            </p:nvSpPr>
            <p:spPr>
              <a:xfrm>
                <a:off x="7535377" y="2958110"/>
                <a:ext cx="2986" cy="4122"/>
              </a:xfrm>
              <a:custGeom>
                <a:avLst/>
                <a:gdLst/>
                <a:ahLst/>
                <a:cxnLst/>
                <a:rect l="l" t="t" r="r" b="b"/>
                <a:pathLst>
                  <a:path w="92" h="127" extrusionOk="0">
                    <a:moveTo>
                      <a:pt x="58" y="1"/>
                    </a:moveTo>
                    <a:lnTo>
                      <a:pt x="46" y="12"/>
                    </a:lnTo>
                    <a:lnTo>
                      <a:pt x="1" y="35"/>
                    </a:lnTo>
                    <a:cubicBezTo>
                      <a:pt x="35" y="58"/>
                      <a:pt x="69" y="92"/>
                      <a:pt x="92" y="126"/>
                    </a:cubicBezTo>
                    <a:cubicBezTo>
                      <a:pt x="81" y="81"/>
                      <a:pt x="69" y="46"/>
                      <a:pt x="58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12"/>
              <p:cNvSpPr/>
              <p:nvPr/>
            </p:nvSpPr>
            <p:spPr>
              <a:xfrm>
                <a:off x="7527231" y="2959960"/>
                <a:ext cx="11522" cy="5583"/>
              </a:xfrm>
              <a:custGeom>
                <a:avLst/>
                <a:gdLst/>
                <a:ahLst/>
                <a:cxnLst/>
                <a:rect l="l" t="t" r="r" b="b"/>
                <a:pathLst>
                  <a:path w="355" h="172" extrusionOk="0">
                    <a:moveTo>
                      <a:pt x="195" y="1"/>
                    </a:moveTo>
                    <a:cubicBezTo>
                      <a:pt x="138" y="24"/>
                      <a:pt x="80" y="58"/>
                      <a:pt x="1" y="92"/>
                    </a:cubicBezTo>
                    <a:cubicBezTo>
                      <a:pt x="115" y="126"/>
                      <a:pt x="229" y="161"/>
                      <a:pt x="354" y="172"/>
                    </a:cubicBezTo>
                    <a:cubicBezTo>
                      <a:pt x="309" y="115"/>
                      <a:pt x="252" y="58"/>
                      <a:pt x="195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12"/>
              <p:cNvSpPr/>
              <p:nvPr/>
            </p:nvSpPr>
            <p:spPr>
              <a:xfrm>
                <a:off x="7447225" y="2998487"/>
                <a:ext cx="172284" cy="22623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" y="149"/>
                      <a:pt x="35" y="286"/>
                      <a:pt x="58" y="434"/>
                    </a:cubicBezTo>
                    <a:cubicBezTo>
                      <a:pt x="58" y="434"/>
                      <a:pt x="788" y="697"/>
                      <a:pt x="2785" y="697"/>
                    </a:cubicBezTo>
                    <a:cubicBezTo>
                      <a:pt x="5010" y="697"/>
                      <a:pt x="5296" y="400"/>
                      <a:pt x="5296" y="400"/>
                    </a:cubicBezTo>
                    <a:cubicBezTo>
                      <a:pt x="5307" y="297"/>
                      <a:pt x="5296" y="206"/>
                      <a:pt x="5273" y="115"/>
                    </a:cubicBezTo>
                    <a:cubicBezTo>
                      <a:pt x="4816" y="206"/>
                      <a:pt x="4360" y="263"/>
                      <a:pt x="3915" y="309"/>
                    </a:cubicBezTo>
                    <a:cubicBezTo>
                      <a:pt x="3554" y="343"/>
                      <a:pt x="3192" y="361"/>
                      <a:pt x="2831" y="361"/>
                    </a:cubicBezTo>
                    <a:cubicBezTo>
                      <a:pt x="1878" y="361"/>
                      <a:pt x="927" y="24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12"/>
              <p:cNvSpPr/>
              <p:nvPr/>
            </p:nvSpPr>
            <p:spPr>
              <a:xfrm>
                <a:off x="7547613" y="2964634"/>
                <a:ext cx="14476" cy="2869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84" extrusionOk="0">
                    <a:moveTo>
                      <a:pt x="412" y="0"/>
                    </a:moveTo>
                    <a:cubicBezTo>
                      <a:pt x="407" y="0"/>
                      <a:pt x="403" y="2"/>
                      <a:pt x="400" y="5"/>
                    </a:cubicBezTo>
                    <a:lnTo>
                      <a:pt x="377" y="17"/>
                    </a:lnTo>
                    <a:cubicBezTo>
                      <a:pt x="126" y="222"/>
                      <a:pt x="0" y="530"/>
                      <a:pt x="34" y="861"/>
                    </a:cubicBezTo>
                    <a:cubicBezTo>
                      <a:pt x="46" y="872"/>
                      <a:pt x="57" y="884"/>
                      <a:pt x="69" y="884"/>
                    </a:cubicBezTo>
                    <a:cubicBezTo>
                      <a:pt x="92" y="884"/>
                      <a:pt x="103" y="872"/>
                      <a:pt x="103" y="850"/>
                    </a:cubicBezTo>
                    <a:cubicBezTo>
                      <a:pt x="57" y="541"/>
                      <a:pt x="183" y="245"/>
                      <a:pt x="434" y="62"/>
                    </a:cubicBezTo>
                    <a:cubicBezTo>
                      <a:pt x="434" y="51"/>
                      <a:pt x="445" y="51"/>
                      <a:pt x="445" y="39"/>
                    </a:cubicBezTo>
                    <a:cubicBezTo>
                      <a:pt x="445" y="39"/>
                      <a:pt x="445" y="28"/>
                      <a:pt x="445" y="17"/>
                    </a:cubicBezTo>
                    <a:cubicBezTo>
                      <a:pt x="437" y="8"/>
                      <a:pt x="423" y="0"/>
                      <a:pt x="412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12"/>
              <p:cNvSpPr/>
              <p:nvPr/>
            </p:nvSpPr>
            <p:spPr>
              <a:xfrm>
                <a:off x="7542063" y="2959311"/>
                <a:ext cx="5583" cy="736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27" extrusionOk="0">
                    <a:moveTo>
                      <a:pt x="148" y="1"/>
                    </a:moveTo>
                    <a:cubicBezTo>
                      <a:pt x="140" y="1"/>
                      <a:pt x="131" y="4"/>
                      <a:pt x="126" y="9"/>
                    </a:cubicBezTo>
                    <a:cubicBezTo>
                      <a:pt x="114" y="9"/>
                      <a:pt x="114" y="9"/>
                      <a:pt x="103" y="21"/>
                    </a:cubicBezTo>
                    <a:cubicBezTo>
                      <a:pt x="91" y="32"/>
                      <a:pt x="80" y="44"/>
                      <a:pt x="69" y="55"/>
                    </a:cubicBezTo>
                    <a:cubicBezTo>
                      <a:pt x="34" y="146"/>
                      <a:pt x="11" y="203"/>
                      <a:pt x="0" y="226"/>
                    </a:cubicBezTo>
                    <a:cubicBezTo>
                      <a:pt x="46" y="158"/>
                      <a:pt x="91" y="101"/>
                      <a:pt x="160" y="55"/>
                    </a:cubicBezTo>
                    <a:cubicBezTo>
                      <a:pt x="160" y="55"/>
                      <a:pt x="171" y="44"/>
                      <a:pt x="171" y="44"/>
                    </a:cubicBezTo>
                    <a:cubicBezTo>
                      <a:pt x="171" y="32"/>
                      <a:pt x="171" y="21"/>
                      <a:pt x="171" y="9"/>
                    </a:cubicBezTo>
                    <a:cubicBezTo>
                      <a:pt x="166" y="4"/>
                      <a:pt x="157" y="1"/>
                      <a:pt x="148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12"/>
              <p:cNvSpPr/>
              <p:nvPr/>
            </p:nvSpPr>
            <p:spPr>
              <a:xfrm>
                <a:off x="7534631" y="2967361"/>
                <a:ext cx="7076" cy="2080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1" extrusionOk="0">
                    <a:moveTo>
                      <a:pt x="218" y="1"/>
                    </a:moveTo>
                    <a:lnTo>
                      <a:pt x="218" y="1"/>
                    </a:lnTo>
                    <a:cubicBezTo>
                      <a:pt x="216" y="4"/>
                      <a:pt x="215" y="7"/>
                      <a:pt x="213" y="9"/>
                    </a:cubicBezTo>
                    <a:lnTo>
                      <a:pt x="213" y="9"/>
                    </a:lnTo>
                    <a:cubicBezTo>
                      <a:pt x="215" y="9"/>
                      <a:pt x="218" y="6"/>
                      <a:pt x="218" y="1"/>
                    </a:cubicBezTo>
                    <a:close/>
                    <a:moveTo>
                      <a:pt x="149" y="1"/>
                    </a:moveTo>
                    <a:cubicBezTo>
                      <a:pt x="46" y="195"/>
                      <a:pt x="1" y="400"/>
                      <a:pt x="1" y="606"/>
                    </a:cubicBezTo>
                    <a:cubicBezTo>
                      <a:pt x="1" y="629"/>
                      <a:pt x="12" y="640"/>
                      <a:pt x="35" y="640"/>
                    </a:cubicBezTo>
                    <a:cubicBezTo>
                      <a:pt x="46" y="640"/>
                      <a:pt x="69" y="629"/>
                      <a:pt x="69" y="606"/>
                    </a:cubicBezTo>
                    <a:cubicBezTo>
                      <a:pt x="58" y="404"/>
                      <a:pt x="113" y="190"/>
                      <a:pt x="213" y="9"/>
                    </a:cubicBezTo>
                    <a:lnTo>
                      <a:pt x="213" y="9"/>
                    </a:lnTo>
                    <a:cubicBezTo>
                      <a:pt x="213" y="10"/>
                      <a:pt x="212" y="10"/>
                      <a:pt x="212" y="10"/>
                    </a:cubicBezTo>
                    <a:cubicBezTo>
                      <a:pt x="209" y="10"/>
                      <a:pt x="206" y="7"/>
                      <a:pt x="206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12"/>
              <p:cNvSpPr/>
              <p:nvPr/>
            </p:nvSpPr>
            <p:spPr>
              <a:xfrm>
                <a:off x="7535020" y="2942823"/>
                <a:ext cx="11879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35" extrusionOk="0">
                    <a:moveTo>
                      <a:pt x="183" y="61"/>
                    </a:moveTo>
                    <a:cubicBezTo>
                      <a:pt x="206" y="61"/>
                      <a:pt x="228" y="72"/>
                      <a:pt x="251" y="95"/>
                    </a:cubicBezTo>
                    <a:cubicBezTo>
                      <a:pt x="297" y="175"/>
                      <a:pt x="263" y="358"/>
                      <a:pt x="228" y="506"/>
                    </a:cubicBezTo>
                    <a:cubicBezTo>
                      <a:pt x="206" y="552"/>
                      <a:pt x="194" y="597"/>
                      <a:pt x="183" y="643"/>
                    </a:cubicBezTo>
                    <a:cubicBezTo>
                      <a:pt x="171" y="586"/>
                      <a:pt x="149" y="540"/>
                      <a:pt x="137" y="483"/>
                    </a:cubicBezTo>
                    <a:cubicBezTo>
                      <a:pt x="103" y="323"/>
                      <a:pt x="69" y="164"/>
                      <a:pt x="126" y="95"/>
                    </a:cubicBezTo>
                    <a:cubicBezTo>
                      <a:pt x="137" y="72"/>
                      <a:pt x="160" y="61"/>
                      <a:pt x="183" y="61"/>
                    </a:cubicBezTo>
                    <a:close/>
                    <a:moveTo>
                      <a:pt x="159" y="1"/>
                    </a:moveTo>
                    <a:cubicBezTo>
                      <a:pt x="122" y="1"/>
                      <a:pt x="87" y="21"/>
                      <a:pt x="69" y="49"/>
                    </a:cubicBezTo>
                    <a:cubicBezTo>
                      <a:pt x="0" y="141"/>
                      <a:pt x="23" y="323"/>
                      <a:pt x="69" y="472"/>
                    </a:cubicBezTo>
                    <a:cubicBezTo>
                      <a:pt x="80" y="517"/>
                      <a:pt x="92" y="552"/>
                      <a:pt x="103" y="597"/>
                    </a:cubicBezTo>
                    <a:cubicBezTo>
                      <a:pt x="160" y="654"/>
                      <a:pt x="206" y="700"/>
                      <a:pt x="217" y="723"/>
                    </a:cubicBezTo>
                    <a:cubicBezTo>
                      <a:pt x="217" y="723"/>
                      <a:pt x="217" y="734"/>
                      <a:pt x="217" y="734"/>
                    </a:cubicBezTo>
                    <a:cubicBezTo>
                      <a:pt x="217" y="711"/>
                      <a:pt x="251" y="654"/>
                      <a:pt x="274" y="574"/>
                    </a:cubicBezTo>
                    <a:lnTo>
                      <a:pt x="286" y="529"/>
                    </a:lnTo>
                    <a:cubicBezTo>
                      <a:pt x="331" y="369"/>
                      <a:pt x="365" y="164"/>
                      <a:pt x="297" y="61"/>
                    </a:cubicBezTo>
                    <a:cubicBezTo>
                      <a:pt x="277" y="31"/>
                      <a:pt x="240" y="2"/>
                      <a:pt x="201" y="2"/>
                    </a:cubicBezTo>
                    <a:cubicBezTo>
                      <a:pt x="195" y="2"/>
                      <a:pt x="189" y="2"/>
                      <a:pt x="183" y="4"/>
                    </a:cubicBezTo>
                    <a:cubicBezTo>
                      <a:pt x="175" y="2"/>
                      <a:pt x="167" y="1"/>
                      <a:pt x="159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12"/>
              <p:cNvSpPr/>
              <p:nvPr/>
            </p:nvSpPr>
            <p:spPr>
              <a:xfrm>
                <a:off x="7520577" y="2953664"/>
                <a:ext cx="21519" cy="1373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23" extrusionOk="0">
                    <a:moveTo>
                      <a:pt x="149" y="58"/>
                    </a:moveTo>
                    <a:cubicBezTo>
                      <a:pt x="251" y="69"/>
                      <a:pt x="331" y="126"/>
                      <a:pt x="400" y="195"/>
                    </a:cubicBezTo>
                    <a:cubicBezTo>
                      <a:pt x="457" y="252"/>
                      <a:pt x="514" y="309"/>
                      <a:pt x="559" y="366"/>
                    </a:cubicBezTo>
                    <a:cubicBezTo>
                      <a:pt x="434" y="343"/>
                      <a:pt x="320" y="320"/>
                      <a:pt x="206" y="286"/>
                    </a:cubicBezTo>
                    <a:cubicBezTo>
                      <a:pt x="149" y="263"/>
                      <a:pt x="103" y="229"/>
                      <a:pt x="80" y="183"/>
                    </a:cubicBezTo>
                    <a:cubicBezTo>
                      <a:pt x="57" y="161"/>
                      <a:pt x="69" y="126"/>
                      <a:pt x="80" y="103"/>
                    </a:cubicBezTo>
                    <a:cubicBezTo>
                      <a:pt x="91" y="81"/>
                      <a:pt x="114" y="58"/>
                      <a:pt x="137" y="58"/>
                    </a:cubicBezTo>
                    <a:close/>
                    <a:moveTo>
                      <a:pt x="114" y="1"/>
                    </a:moveTo>
                    <a:cubicBezTo>
                      <a:pt x="69" y="1"/>
                      <a:pt x="34" y="35"/>
                      <a:pt x="23" y="81"/>
                    </a:cubicBezTo>
                    <a:cubicBezTo>
                      <a:pt x="0" y="115"/>
                      <a:pt x="0" y="172"/>
                      <a:pt x="23" y="218"/>
                    </a:cubicBezTo>
                    <a:cubicBezTo>
                      <a:pt x="46" y="252"/>
                      <a:pt x="80" y="286"/>
                      <a:pt x="126" y="309"/>
                    </a:cubicBezTo>
                    <a:cubicBezTo>
                      <a:pt x="263" y="377"/>
                      <a:pt x="422" y="412"/>
                      <a:pt x="582" y="423"/>
                    </a:cubicBezTo>
                    <a:lnTo>
                      <a:pt x="651" y="423"/>
                    </a:lnTo>
                    <a:lnTo>
                      <a:pt x="662" y="412"/>
                    </a:lnTo>
                    <a:cubicBezTo>
                      <a:pt x="662" y="400"/>
                      <a:pt x="662" y="389"/>
                      <a:pt x="662" y="389"/>
                    </a:cubicBezTo>
                    <a:cubicBezTo>
                      <a:pt x="651" y="377"/>
                      <a:pt x="605" y="320"/>
                      <a:pt x="559" y="263"/>
                    </a:cubicBezTo>
                    <a:cubicBezTo>
                      <a:pt x="525" y="229"/>
                      <a:pt x="502" y="206"/>
                      <a:pt x="468" y="172"/>
                    </a:cubicBezTo>
                    <a:cubicBezTo>
                      <a:pt x="445" y="149"/>
                      <a:pt x="422" y="126"/>
                      <a:pt x="400" y="115"/>
                    </a:cubicBezTo>
                    <a:cubicBezTo>
                      <a:pt x="331" y="46"/>
                      <a:pt x="240" y="1"/>
                      <a:pt x="137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12"/>
              <p:cNvSpPr/>
              <p:nvPr/>
            </p:nvSpPr>
            <p:spPr>
              <a:xfrm>
                <a:off x="7250179" y="2359542"/>
                <a:ext cx="314124" cy="571609"/>
              </a:xfrm>
              <a:custGeom>
                <a:avLst/>
                <a:gdLst/>
                <a:ahLst/>
                <a:cxnLst/>
                <a:rect l="l" t="t" r="r" b="b"/>
                <a:pathLst>
                  <a:path w="9678" h="17611" extrusionOk="0">
                    <a:moveTo>
                      <a:pt x="4131" y="2477"/>
                    </a:moveTo>
                    <a:cubicBezTo>
                      <a:pt x="4133" y="2477"/>
                      <a:pt x="4134" y="2478"/>
                      <a:pt x="4135" y="2478"/>
                    </a:cubicBezTo>
                    <a:lnTo>
                      <a:pt x="4135" y="2478"/>
                    </a:lnTo>
                    <a:cubicBezTo>
                      <a:pt x="4134" y="2477"/>
                      <a:pt x="4133" y="2477"/>
                      <a:pt x="4131" y="2477"/>
                    </a:cubicBezTo>
                    <a:close/>
                    <a:moveTo>
                      <a:pt x="9598" y="1"/>
                    </a:moveTo>
                    <a:lnTo>
                      <a:pt x="9598" y="1"/>
                    </a:lnTo>
                    <a:cubicBezTo>
                      <a:pt x="9461" y="103"/>
                      <a:pt x="9290" y="206"/>
                      <a:pt x="9107" y="320"/>
                    </a:cubicBezTo>
                    <a:cubicBezTo>
                      <a:pt x="9119" y="320"/>
                      <a:pt x="9130" y="332"/>
                      <a:pt x="9130" y="354"/>
                    </a:cubicBezTo>
                    <a:cubicBezTo>
                      <a:pt x="8628" y="16594"/>
                      <a:pt x="8559" y="17233"/>
                      <a:pt x="8559" y="17256"/>
                    </a:cubicBezTo>
                    <a:cubicBezTo>
                      <a:pt x="8548" y="17267"/>
                      <a:pt x="8537" y="17279"/>
                      <a:pt x="8525" y="17279"/>
                    </a:cubicBezTo>
                    <a:cubicBezTo>
                      <a:pt x="8502" y="17279"/>
                      <a:pt x="8491" y="17256"/>
                      <a:pt x="8491" y="17244"/>
                    </a:cubicBezTo>
                    <a:cubicBezTo>
                      <a:pt x="8491" y="17222"/>
                      <a:pt x="8582" y="16480"/>
                      <a:pt x="9073" y="343"/>
                    </a:cubicBezTo>
                    <a:lnTo>
                      <a:pt x="9073" y="343"/>
                    </a:lnTo>
                    <a:cubicBezTo>
                      <a:pt x="8810" y="514"/>
                      <a:pt x="8502" y="685"/>
                      <a:pt x="8206" y="834"/>
                    </a:cubicBezTo>
                    <a:cubicBezTo>
                      <a:pt x="8434" y="1210"/>
                      <a:pt x="8696" y="1564"/>
                      <a:pt x="9004" y="1884"/>
                    </a:cubicBezTo>
                    <a:cubicBezTo>
                      <a:pt x="9016" y="1895"/>
                      <a:pt x="9016" y="1918"/>
                      <a:pt x="9004" y="1929"/>
                    </a:cubicBezTo>
                    <a:lnTo>
                      <a:pt x="8982" y="1929"/>
                    </a:lnTo>
                    <a:cubicBezTo>
                      <a:pt x="8970" y="1929"/>
                      <a:pt x="8970" y="1929"/>
                      <a:pt x="8959" y="1918"/>
                    </a:cubicBezTo>
                    <a:cubicBezTo>
                      <a:pt x="8651" y="1598"/>
                      <a:pt x="8388" y="1245"/>
                      <a:pt x="8160" y="857"/>
                    </a:cubicBezTo>
                    <a:cubicBezTo>
                      <a:pt x="7609" y="1137"/>
                      <a:pt x="7059" y="1342"/>
                      <a:pt x="6706" y="1342"/>
                    </a:cubicBezTo>
                    <a:cubicBezTo>
                      <a:pt x="6671" y="1342"/>
                      <a:pt x="6639" y="1340"/>
                      <a:pt x="6608" y="1336"/>
                    </a:cubicBezTo>
                    <a:cubicBezTo>
                      <a:pt x="6505" y="1324"/>
                      <a:pt x="6425" y="1096"/>
                      <a:pt x="6345" y="697"/>
                    </a:cubicBezTo>
                    <a:cubicBezTo>
                      <a:pt x="5935" y="845"/>
                      <a:pt x="5512" y="925"/>
                      <a:pt x="5079" y="936"/>
                    </a:cubicBezTo>
                    <a:cubicBezTo>
                      <a:pt x="5075" y="997"/>
                      <a:pt x="5006" y="1018"/>
                      <a:pt x="4917" y="1018"/>
                    </a:cubicBezTo>
                    <a:cubicBezTo>
                      <a:pt x="4738" y="1018"/>
                      <a:pt x="4474" y="936"/>
                      <a:pt x="4474" y="936"/>
                    </a:cubicBezTo>
                    <a:cubicBezTo>
                      <a:pt x="4086" y="914"/>
                      <a:pt x="3698" y="857"/>
                      <a:pt x="3321" y="777"/>
                    </a:cubicBezTo>
                    <a:cubicBezTo>
                      <a:pt x="3093" y="754"/>
                      <a:pt x="2876" y="731"/>
                      <a:pt x="2659" y="708"/>
                    </a:cubicBezTo>
                    <a:cubicBezTo>
                      <a:pt x="2614" y="1085"/>
                      <a:pt x="2557" y="1313"/>
                      <a:pt x="2488" y="1324"/>
                    </a:cubicBezTo>
                    <a:cubicBezTo>
                      <a:pt x="2458" y="1330"/>
                      <a:pt x="2424" y="1333"/>
                      <a:pt x="2387" y="1333"/>
                    </a:cubicBezTo>
                    <a:cubicBezTo>
                      <a:pt x="2137" y="1333"/>
                      <a:pt x="1726" y="1208"/>
                      <a:pt x="1290" y="1039"/>
                    </a:cubicBezTo>
                    <a:cubicBezTo>
                      <a:pt x="1096" y="1564"/>
                      <a:pt x="696" y="1461"/>
                      <a:pt x="240" y="1621"/>
                    </a:cubicBezTo>
                    <a:lnTo>
                      <a:pt x="228" y="1621"/>
                    </a:lnTo>
                    <a:cubicBezTo>
                      <a:pt x="194" y="1621"/>
                      <a:pt x="183" y="1564"/>
                      <a:pt x="217" y="1553"/>
                    </a:cubicBezTo>
                    <a:cubicBezTo>
                      <a:pt x="662" y="1416"/>
                      <a:pt x="1050" y="1530"/>
                      <a:pt x="1233" y="1016"/>
                    </a:cubicBezTo>
                    <a:cubicBezTo>
                      <a:pt x="799" y="834"/>
                      <a:pt x="388" y="617"/>
                      <a:pt x="0" y="366"/>
                    </a:cubicBezTo>
                    <a:lnTo>
                      <a:pt x="0" y="366"/>
                    </a:lnTo>
                    <a:lnTo>
                      <a:pt x="959" y="17484"/>
                    </a:lnTo>
                    <a:cubicBezTo>
                      <a:pt x="959" y="17484"/>
                      <a:pt x="1153" y="17518"/>
                      <a:pt x="1484" y="17553"/>
                    </a:cubicBezTo>
                    <a:cubicBezTo>
                      <a:pt x="1832" y="17587"/>
                      <a:pt x="2180" y="17604"/>
                      <a:pt x="2528" y="17604"/>
                    </a:cubicBezTo>
                    <a:cubicBezTo>
                      <a:pt x="2876" y="17604"/>
                      <a:pt x="3224" y="17587"/>
                      <a:pt x="3572" y="17553"/>
                    </a:cubicBezTo>
                    <a:cubicBezTo>
                      <a:pt x="3721" y="17530"/>
                      <a:pt x="3892" y="17507"/>
                      <a:pt x="4052" y="17484"/>
                    </a:cubicBezTo>
                    <a:lnTo>
                      <a:pt x="4782" y="2603"/>
                    </a:lnTo>
                    <a:cubicBezTo>
                      <a:pt x="4555" y="2557"/>
                      <a:pt x="4340" y="2523"/>
                      <a:pt x="4135" y="2478"/>
                    </a:cubicBezTo>
                    <a:lnTo>
                      <a:pt x="4135" y="2478"/>
                    </a:lnTo>
                    <a:cubicBezTo>
                      <a:pt x="4145" y="2482"/>
                      <a:pt x="4154" y="2501"/>
                      <a:pt x="4154" y="2511"/>
                    </a:cubicBezTo>
                    <a:lnTo>
                      <a:pt x="3652" y="17324"/>
                    </a:lnTo>
                    <a:cubicBezTo>
                      <a:pt x="3652" y="17336"/>
                      <a:pt x="3641" y="17347"/>
                      <a:pt x="3618" y="17347"/>
                    </a:cubicBezTo>
                    <a:cubicBezTo>
                      <a:pt x="3595" y="17347"/>
                      <a:pt x="3584" y="17336"/>
                      <a:pt x="3584" y="17324"/>
                    </a:cubicBezTo>
                    <a:lnTo>
                      <a:pt x="4086" y="2488"/>
                    </a:lnTo>
                    <a:cubicBezTo>
                      <a:pt x="4086" y="2477"/>
                      <a:pt x="4097" y="2466"/>
                      <a:pt x="4109" y="2466"/>
                    </a:cubicBezTo>
                    <a:cubicBezTo>
                      <a:pt x="3504" y="2340"/>
                      <a:pt x="3082" y="2237"/>
                      <a:pt x="3070" y="2237"/>
                    </a:cubicBezTo>
                    <a:cubicBezTo>
                      <a:pt x="3047" y="2226"/>
                      <a:pt x="3036" y="2215"/>
                      <a:pt x="3047" y="2192"/>
                    </a:cubicBezTo>
                    <a:cubicBezTo>
                      <a:pt x="3047" y="2180"/>
                      <a:pt x="3070" y="2169"/>
                      <a:pt x="3082" y="2169"/>
                    </a:cubicBezTo>
                    <a:cubicBezTo>
                      <a:pt x="3093" y="2169"/>
                      <a:pt x="3858" y="2363"/>
                      <a:pt x="4771" y="2523"/>
                    </a:cubicBezTo>
                    <a:cubicBezTo>
                      <a:pt x="5353" y="2637"/>
                      <a:pt x="5935" y="2705"/>
                      <a:pt x="6528" y="2751"/>
                    </a:cubicBezTo>
                    <a:cubicBezTo>
                      <a:pt x="6574" y="2751"/>
                      <a:pt x="6574" y="2819"/>
                      <a:pt x="6528" y="2819"/>
                    </a:cubicBezTo>
                    <a:lnTo>
                      <a:pt x="4782" y="2591"/>
                    </a:lnTo>
                    <a:lnTo>
                      <a:pt x="5946" y="17495"/>
                    </a:lnTo>
                    <a:cubicBezTo>
                      <a:pt x="5946" y="17495"/>
                      <a:pt x="6037" y="17507"/>
                      <a:pt x="6197" y="17530"/>
                    </a:cubicBezTo>
                    <a:cubicBezTo>
                      <a:pt x="6494" y="17560"/>
                      <a:pt x="7004" y="17611"/>
                      <a:pt x="7517" y="17611"/>
                    </a:cubicBezTo>
                    <a:cubicBezTo>
                      <a:pt x="7773" y="17611"/>
                      <a:pt x="8031" y="17598"/>
                      <a:pt x="8263" y="17564"/>
                    </a:cubicBezTo>
                    <a:cubicBezTo>
                      <a:pt x="8502" y="17541"/>
                      <a:pt x="8731" y="17461"/>
                      <a:pt x="8936" y="17336"/>
                    </a:cubicBezTo>
                    <a:cubicBezTo>
                      <a:pt x="8936" y="17336"/>
                      <a:pt x="9678" y="6905"/>
                      <a:pt x="9598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12"/>
              <p:cNvSpPr/>
              <p:nvPr/>
            </p:nvSpPr>
            <p:spPr>
              <a:xfrm>
                <a:off x="7525381" y="2369928"/>
                <a:ext cx="21162" cy="550447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959" extrusionOk="0">
                    <a:moveTo>
                      <a:pt x="628" y="0"/>
                    </a:moveTo>
                    <a:lnTo>
                      <a:pt x="583" y="23"/>
                    </a:lnTo>
                    <a:cubicBezTo>
                      <a:pt x="92" y="16160"/>
                      <a:pt x="12" y="16902"/>
                      <a:pt x="12" y="16924"/>
                    </a:cubicBezTo>
                    <a:cubicBezTo>
                      <a:pt x="1" y="16936"/>
                      <a:pt x="12" y="16959"/>
                      <a:pt x="35" y="16959"/>
                    </a:cubicBezTo>
                    <a:cubicBezTo>
                      <a:pt x="46" y="16959"/>
                      <a:pt x="58" y="16947"/>
                      <a:pt x="69" y="16936"/>
                    </a:cubicBezTo>
                    <a:cubicBezTo>
                      <a:pt x="69" y="16913"/>
                      <a:pt x="149" y="16274"/>
                      <a:pt x="651" y="34"/>
                    </a:cubicBezTo>
                    <a:cubicBezTo>
                      <a:pt x="651" y="12"/>
                      <a:pt x="640" y="0"/>
                      <a:pt x="628" y="0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12"/>
              <p:cNvSpPr/>
              <p:nvPr/>
            </p:nvSpPr>
            <p:spPr>
              <a:xfrm>
                <a:off x="7366472" y="2439548"/>
                <a:ext cx="18176" cy="48306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4883" extrusionOk="0">
                    <a:moveTo>
                      <a:pt x="526" y="1"/>
                    </a:moveTo>
                    <a:cubicBezTo>
                      <a:pt x="514" y="1"/>
                      <a:pt x="491" y="12"/>
                      <a:pt x="491" y="23"/>
                    </a:cubicBezTo>
                    <a:lnTo>
                      <a:pt x="1" y="14859"/>
                    </a:lnTo>
                    <a:cubicBezTo>
                      <a:pt x="1" y="14871"/>
                      <a:pt x="12" y="14882"/>
                      <a:pt x="35" y="14882"/>
                    </a:cubicBezTo>
                    <a:cubicBezTo>
                      <a:pt x="46" y="14882"/>
                      <a:pt x="69" y="14871"/>
                      <a:pt x="69" y="14859"/>
                    </a:cubicBezTo>
                    <a:lnTo>
                      <a:pt x="560" y="23"/>
                    </a:lnTo>
                    <a:cubicBezTo>
                      <a:pt x="560" y="12"/>
                      <a:pt x="548" y="1"/>
                      <a:pt x="537" y="1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12"/>
              <p:cNvSpPr/>
              <p:nvPr/>
            </p:nvSpPr>
            <p:spPr>
              <a:xfrm>
                <a:off x="7196463" y="2968854"/>
                <a:ext cx="46349" cy="35216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085" extrusionOk="0">
                    <a:moveTo>
                      <a:pt x="1222" y="1"/>
                    </a:moveTo>
                    <a:cubicBezTo>
                      <a:pt x="286" y="446"/>
                      <a:pt x="0" y="879"/>
                      <a:pt x="0" y="879"/>
                    </a:cubicBezTo>
                    <a:cubicBezTo>
                      <a:pt x="457" y="971"/>
                      <a:pt x="902" y="1039"/>
                      <a:pt x="1370" y="1085"/>
                    </a:cubicBezTo>
                    <a:cubicBezTo>
                      <a:pt x="1427" y="720"/>
                      <a:pt x="1370" y="332"/>
                      <a:pt x="12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12"/>
              <p:cNvSpPr/>
              <p:nvPr/>
            </p:nvSpPr>
            <p:spPr>
              <a:xfrm>
                <a:off x="7269426" y="2955514"/>
                <a:ext cx="1136" cy="1526"/>
              </a:xfrm>
              <a:custGeom>
                <a:avLst/>
                <a:gdLst/>
                <a:ahLst/>
                <a:cxnLst/>
                <a:rect l="l" t="t" r="r" b="b"/>
                <a:pathLst>
                  <a:path w="35" h="47" extrusionOk="0">
                    <a:moveTo>
                      <a:pt x="1" y="1"/>
                    </a:moveTo>
                    <a:cubicBezTo>
                      <a:pt x="12" y="12"/>
                      <a:pt x="24" y="24"/>
                      <a:pt x="35" y="46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12"/>
              <p:cNvSpPr/>
              <p:nvPr/>
            </p:nvSpPr>
            <p:spPr>
              <a:xfrm>
                <a:off x="7276112" y="2955514"/>
                <a:ext cx="11490" cy="558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72" extrusionOk="0">
                    <a:moveTo>
                      <a:pt x="160" y="1"/>
                    </a:moveTo>
                    <a:cubicBezTo>
                      <a:pt x="103" y="58"/>
                      <a:pt x="46" y="115"/>
                      <a:pt x="0" y="172"/>
                    </a:cubicBezTo>
                    <a:cubicBezTo>
                      <a:pt x="114" y="161"/>
                      <a:pt x="240" y="126"/>
                      <a:pt x="354" y="92"/>
                    </a:cubicBezTo>
                    <a:cubicBezTo>
                      <a:pt x="274" y="58"/>
                      <a:pt x="206" y="24"/>
                      <a:pt x="160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12"/>
              <p:cNvSpPr/>
              <p:nvPr/>
            </p:nvSpPr>
            <p:spPr>
              <a:xfrm>
                <a:off x="7272380" y="2954053"/>
                <a:ext cx="2629" cy="5193"/>
              </a:xfrm>
              <a:custGeom>
                <a:avLst/>
                <a:gdLst/>
                <a:ahLst/>
                <a:cxnLst/>
                <a:rect l="l" t="t" r="r" b="b"/>
                <a:pathLst>
                  <a:path w="81" h="160" extrusionOk="0">
                    <a:moveTo>
                      <a:pt x="81" y="0"/>
                    </a:moveTo>
                    <a:lnTo>
                      <a:pt x="1" y="23"/>
                    </a:lnTo>
                    <a:cubicBezTo>
                      <a:pt x="12" y="69"/>
                      <a:pt x="24" y="114"/>
                      <a:pt x="35" y="160"/>
                    </a:cubicBezTo>
                    <a:cubicBezTo>
                      <a:pt x="58" y="114"/>
                      <a:pt x="69" y="57"/>
                      <a:pt x="81" y="0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12"/>
              <p:cNvSpPr/>
              <p:nvPr/>
            </p:nvSpPr>
            <p:spPr>
              <a:xfrm>
                <a:off x="7276112" y="2953664"/>
                <a:ext cx="2986" cy="4122"/>
              </a:xfrm>
              <a:custGeom>
                <a:avLst/>
                <a:gdLst/>
                <a:ahLst/>
                <a:cxnLst/>
                <a:rect l="l" t="t" r="r" b="b"/>
                <a:pathLst>
                  <a:path w="92" h="127" extrusionOk="0">
                    <a:moveTo>
                      <a:pt x="34" y="1"/>
                    </a:moveTo>
                    <a:cubicBezTo>
                      <a:pt x="23" y="46"/>
                      <a:pt x="12" y="92"/>
                      <a:pt x="0" y="126"/>
                    </a:cubicBezTo>
                    <a:cubicBezTo>
                      <a:pt x="34" y="92"/>
                      <a:pt x="57" y="69"/>
                      <a:pt x="91" y="35"/>
                    </a:cubicBezTo>
                    <a:lnTo>
                      <a:pt x="69" y="24"/>
                    </a:lnTo>
                    <a:cubicBezTo>
                      <a:pt x="57" y="12"/>
                      <a:pt x="46" y="12"/>
                      <a:pt x="34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12"/>
              <p:cNvSpPr/>
              <p:nvPr/>
            </p:nvSpPr>
            <p:spPr>
              <a:xfrm>
                <a:off x="7236483" y="2956650"/>
                <a:ext cx="131518" cy="4985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1536" extrusionOk="0">
                    <a:moveTo>
                      <a:pt x="947" y="0"/>
                    </a:moveTo>
                    <a:cubicBezTo>
                      <a:pt x="810" y="46"/>
                      <a:pt x="685" y="91"/>
                      <a:pt x="559" y="148"/>
                    </a:cubicBezTo>
                    <a:cubicBezTo>
                      <a:pt x="822" y="342"/>
                      <a:pt x="947" y="662"/>
                      <a:pt x="913" y="981"/>
                    </a:cubicBezTo>
                    <a:cubicBezTo>
                      <a:pt x="902" y="1004"/>
                      <a:pt x="890" y="1016"/>
                      <a:pt x="879" y="1016"/>
                    </a:cubicBezTo>
                    <a:cubicBezTo>
                      <a:pt x="856" y="1016"/>
                      <a:pt x="845" y="993"/>
                      <a:pt x="845" y="981"/>
                    </a:cubicBezTo>
                    <a:cubicBezTo>
                      <a:pt x="890" y="673"/>
                      <a:pt x="765" y="377"/>
                      <a:pt x="514" y="194"/>
                    </a:cubicBezTo>
                    <a:cubicBezTo>
                      <a:pt x="514" y="183"/>
                      <a:pt x="502" y="183"/>
                      <a:pt x="502" y="171"/>
                    </a:cubicBezTo>
                    <a:cubicBezTo>
                      <a:pt x="320" y="240"/>
                      <a:pt x="148" y="320"/>
                      <a:pt x="0" y="388"/>
                    </a:cubicBezTo>
                    <a:cubicBezTo>
                      <a:pt x="148" y="730"/>
                      <a:pt x="205" y="1107"/>
                      <a:pt x="137" y="1484"/>
                    </a:cubicBezTo>
                    <a:cubicBezTo>
                      <a:pt x="498" y="1518"/>
                      <a:pt x="860" y="1535"/>
                      <a:pt x="1221" y="1535"/>
                    </a:cubicBezTo>
                    <a:cubicBezTo>
                      <a:pt x="2174" y="1535"/>
                      <a:pt x="3125" y="1415"/>
                      <a:pt x="4051" y="1175"/>
                    </a:cubicBezTo>
                    <a:cubicBezTo>
                      <a:pt x="4051" y="787"/>
                      <a:pt x="4017" y="411"/>
                      <a:pt x="3914" y="46"/>
                    </a:cubicBezTo>
                    <a:cubicBezTo>
                      <a:pt x="3558" y="239"/>
                      <a:pt x="3183" y="307"/>
                      <a:pt x="2830" y="307"/>
                    </a:cubicBezTo>
                    <a:cubicBezTo>
                      <a:pt x="2369" y="307"/>
                      <a:pt x="1946" y="190"/>
                      <a:pt x="1655" y="80"/>
                    </a:cubicBezTo>
                    <a:cubicBezTo>
                      <a:pt x="1506" y="148"/>
                      <a:pt x="1358" y="183"/>
                      <a:pt x="1198" y="194"/>
                    </a:cubicBezTo>
                    <a:cubicBezTo>
                      <a:pt x="1301" y="388"/>
                      <a:pt x="1347" y="593"/>
                      <a:pt x="1347" y="799"/>
                    </a:cubicBezTo>
                    <a:cubicBezTo>
                      <a:pt x="1347" y="822"/>
                      <a:pt x="1335" y="833"/>
                      <a:pt x="1312" y="833"/>
                    </a:cubicBezTo>
                    <a:cubicBezTo>
                      <a:pt x="1301" y="833"/>
                      <a:pt x="1278" y="822"/>
                      <a:pt x="1278" y="799"/>
                    </a:cubicBezTo>
                    <a:cubicBezTo>
                      <a:pt x="1290" y="593"/>
                      <a:pt x="1233" y="388"/>
                      <a:pt x="1130" y="205"/>
                    </a:cubicBezTo>
                    <a:lnTo>
                      <a:pt x="1118" y="194"/>
                    </a:lnTo>
                    <a:cubicBezTo>
                      <a:pt x="1073" y="126"/>
                      <a:pt x="1027" y="69"/>
                      <a:pt x="959" y="23"/>
                    </a:cubicBezTo>
                    <a:cubicBezTo>
                      <a:pt x="959" y="23"/>
                      <a:pt x="959" y="11"/>
                      <a:pt x="947" y="0"/>
                    </a:cubicBezTo>
                    <a:close/>
                  </a:path>
                </a:pathLst>
              </a:custGeom>
              <a:solidFill>
                <a:srgbClr val="FF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12"/>
              <p:cNvSpPr/>
              <p:nvPr/>
            </p:nvSpPr>
            <p:spPr>
              <a:xfrm>
                <a:off x="7195360" y="2994040"/>
                <a:ext cx="172252" cy="22623"/>
              </a:xfrm>
              <a:custGeom>
                <a:avLst/>
                <a:gdLst/>
                <a:ahLst/>
                <a:cxnLst/>
                <a:rect l="l" t="t" r="r" b="b"/>
                <a:pathLst>
                  <a:path w="5307" h="697" extrusionOk="0">
                    <a:moveTo>
                      <a:pt x="5307" y="1"/>
                    </a:moveTo>
                    <a:lnTo>
                      <a:pt x="5307" y="1"/>
                    </a:lnTo>
                    <a:cubicBezTo>
                      <a:pt x="4380" y="241"/>
                      <a:pt x="3430" y="361"/>
                      <a:pt x="2481" y="361"/>
                    </a:cubicBezTo>
                    <a:cubicBezTo>
                      <a:pt x="2121" y="361"/>
                      <a:pt x="1762" y="343"/>
                      <a:pt x="1404" y="309"/>
                    </a:cubicBezTo>
                    <a:cubicBezTo>
                      <a:pt x="947" y="263"/>
                      <a:pt x="491" y="195"/>
                      <a:pt x="46" y="103"/>
                    </a:cubicBezTo>
                    <a:cubicBezTo>
                      <a:pt x="12" y="195"/>
                      <a:pt x="0" y="297"/>
                      <a:pt x="12" y="389"/>
                    </a:cubicBezTo>
                    <a:cubicBezTo>
                      <a:pt x="12" y="389"/>
                      <a:pt x="297" y="697"/>
                      <a:pt x="2522" y="697"/>
                    </a:cubicBezTo>
                    <a:cubicBezTo>
                      <a:pt x="4519" y="697"/>
                      <a:pt x="5250" y="434"/>
                      <a:pt x="5250" y="434"/>
                    </a:cubicBezTo>
                    <a:cubicBezTo>
                      <a:pt x="5273" y="286"/>
                      <a:pt x="5296" y="149"/>
                      <a:pt x="53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12"/>
              <p:cNvSpPr/>
              <p:nvPr/>
            </p:nvSpPr>
            <p:spPr>
              <a:xfrm>
                <a:off x="7252386" y="2960188"/>
                <a:ext cx="14866" cy="2869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884" extrusionOk="0">
                    <a:moveTo>
                      <a:pt x="40" y="0"/>
                    </a:moveTo>
                    <a:cubicBezTo>
                      <a:pt x="28" y="0"/>
                      <a:pt x="20" y="9"/>
                      <a:pt x="12" y="17"/>
                    </a:cubicBezTo>
                    <a:cubicBezTo>
                      <a:pt x="1" y="28"/>
                      <a:pt x="1" y="39"/>
                      <a:pt x="12" y="39"/>
                    </a:cubicBezTo>
                    <a:cubicBezTo>
                      <a:pt x="12" y="51"/>
                      <a:pt x="12" y="51"/>
                      <a:pt x="24" y="62"/>
                    </a:cubicBezTo>
                    <a:cubicBezTo>
                      <a:pt x="263" y="245"/>
                      <a:pt x="400" y="542"/>
                      <a:pt x="355" y="850"/>
                    </a:cubicBezTo>
                    <a:cubicBezTo>
                      <a:pt x="355" y="872"/>
                      <a:pt x="366" y="884"/>
                      <a:pt x="389" y="884"/>
                    </a:cubicBezTo>
                    <a:cubicBezTo>
                      <a:pt x="400" y="884"/>
                      <a:pt x="412" y="872"/>
                      <a:pt x="412" y="861"/>
                    </a:cubicBezTo>
                    <a:cubicBezTo>
                      <a:pt x="457" y="530"/>
                      <a:pt x="320" y="222"/>
                      <a:pt x="69" y="17"/>
                    </a:cubicBezTo>
                    <a:lnTo>
                      <a:pt x="58" y="5"/>
                    </a:lnTo>
                    <a:cubicBezTo>
                      <a:pt x="51" y="2"/>
                      <a:pt x="45" y="0"/>
                      <a:pt x="40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12"/>
              <p:cNvSpPr/>
              <p:nvPr/>
            </p:nvSpPr>
            <p:spPr>
              <a:xfrm>
                <a:off x="7267219" y="2954995"/>
                <a:ext cx="5583" cy="7595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34" extrusionOk="0">
                    <a:moveTo>
                      <a:pt x="33" y="1"/>
                    </a:moveTo>
                    <a:cubicBezTo>
                      <a:pt x="22" y="1"/>
                      <a:pt x="8" y="9"/>
                      <a:pt x="0" y="17"/>
                    </a:cubicBezTo>
                    <a:cubicBezTo>
                      <a:pt x="0" y="28"/>
                      <a:pt x="0" y="40"/>
                      <a:pt x="0" y="40"/>
                    </a:cubicBezTo>
                    <a:cubicBezTo>
                      <a:pt x="0" y="51"/>
                      <a:pt x="12" y="62"/>
                      <a:pt x="12" y="62"/>
                    </a:cubicBezTo>
                    <a:cubicBezTo>
                      <a:pt x="80" y="108"/>
                      <a:pt x="126" y="165"/>
                      <a:pt x="171" y="234"/>
                    </a:cubicBezTo>
                    <a:lnTo>
                      <a:pt x="171" y="222"/>
                    </a:lnTo>
                    <a:cubicBezTo>
                      <a:pt x="171" y="222"/>
                      <a:pt x="137" y="142"/>
                      <a:pt x="114" y="62"/>
                    </a:cubicBezTo>
                    <a:cubicBezTo>
                      <a:pt x="92" y="40"/>
                      <a:pt x="80" y="28"/>
                      <a:pt x="69" y="28"/>
                    </a:cubicBezTo>
                    <a:lnTo>
                      <a:pt x="46" y="5"/>
                    </a:lnTo>
                    <a:cubicBezTo>
                      <a:pt x="43" y="2"/>
                      <a:pt x="38" y="1"/>
                      <a:pt x="33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12"/>
              <p:cNvSpPr/>
              <p:nvPr/>
            </p:nvSpPr>
            <p:spPr>
              <a:xfrm>
                <a:off x="7273126" y="2963303"/>
                <a:ext cx="7076" cy="20773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0" extrusionOk="0">
                    <a:moveTo>
                      <a:pt x="1" y="0"/>
                    </a:moveTo>
                    <a:cubicBezTo>
                      <a:pt x="104" y="183"/>
                      <a:pt x="161" y="388"/>
                      <a:pt x="149" y="605"/>
                    </a:cubicBezTo>
                    <a:cubicBezTo>
                      <a:pt x="149" y="617"/>
                      <a:pt x="161" y="640"/>
                      <a:pt x="183" y="640"/>
                    </a:cubicBezTo>
                    <a:cubicBezTo>
                      <a:pt x="206" y="640"/>
                      <a:pt x="218" y="617"/>
                      <a:pt x="218" y="605"/>
                    </a:cubicBezTo>
                    <a:cubicBezTo>
                      <a:pt x="218" y="388"/>
                      <a:pt x="172" y="183"/>
                      <a:pt x="69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12"/>
              <p:cNvSpPr/>
              <p:nvPr/>
            </p:nvSpPr>
            <p:spPr>
              <a:xfrm>
                <a:off x="7267219" y="2938377"/>
                <a:ext cx="11879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35" extrusionOk="0">
                    <a:moveTo>
                      <a:pt x="194" y="61"/>
                    </a:moveTo>
                    <a:cubicBezTo>
                      <a:pt x="217" y="61"/>
                      <a:pt x="251" y="72"/>
                      <a:pt x="263" y="95"/>
                    </a:cubicBezTo>
                    <a:cubicBezTo>
                      <a:pt x="308" y="164"/>
                      <a:pt x="286" y="323"/>
                      <a:pt x="240" y="483"/>
                    </a:cubicBezTo>
                    <a:cubicBezTo>
                      <a:pt x="228" y="540"/>
                      <a:pt x="206" y="597"/>
                      <a:pt x="194" y="643"/>
                    </a:cubicBezTo>
                    <a:cubicBezTo>
                      <a:pt x="183" y="597"/>
                      <a:pt x="160" y="552"/>
                      <a:pt x="149" y="506"/>
                    </a:cubicBezTo>
                    <a:cubicBezTo>
                      <a:pt x="114" y="358"/>
                      <a:pt x="80" y="175"/>
                      <a:pt x="126" y="95"/>
                    </a:cubicBezTo>
                    <a:cubicBezTo>
                      <a:pt x="149" y="72"/>
                      <a:pt x="171" y="61"/>
                      <a:pt x="194" y="61"/>
                    </a:cubicBezTo>
                    <a:close/>
                    <a:moveTo>
                      <a:pt x="207" y="1"/>
                    </a:moveTo>
                    <a:cubicBezTo>
                      <a:pt x="199" y="1"/>
                      <a:pt x="191" y="2"/>
                      <a:pt x="183" y="4"/>
                    </a:cubicBezTo>
                    <a:cubicBezTo>
                      <a:pt x="137" y="4"/>
                      <a:pt x="92" y="27"/>
                      <a:pt x="69" y="61"/>
                    </a:cubicBezTo>
                    <a:cubicBezTo>
                      <a:pt x="0" y="164"/>
                      <a:pt x="34" y="369"/>
                      <a:pt x="80" y="529"/>
                    </a:cubicBezTo>
                    <a:lnTo>
                      <a:pt x="103" y="574"/>
                    </a:lnTo>
                    <a:cubicBezTo>
                      <a:pt x="133" y="644"/>
                      <a:pt x="154" y="696"/>
                      <a:pt x="166" y="724"/>
                    </a:cubicBezTo>
                    <a:lnTo>
                      <a:pt x="166" y="724"/>
                    </a:lnTo>
                    <a:cubicBezTo>
                      <a:pt x="168" y="723"/>
                      <a:pt x="169" y="723"/>
                      <a:pt x="171" y="723"/>
                    </a:cubicBezTo>
                    <a:cubicBezTo>
                      <a:pt x="171" y="700"/>
                      <a:pt x="217" y="654"/>
                      <a:pt x="274" y="597"/>
                    </a:cubicBezTo>
                    <a:cubicBezTo>
                      <a:pt x="286" y="563"/>
                      <a:pt x="297" y="517"/>
                      <a:pt x="308" y="472"/>
                    </a:cubicBezTo>
                    <a:cubicBezTo>
                      <a:pt x="343" y="323"/>
                      <a:pt x="365" y="141"/>
                      <a:pt x="308" y="49"/>
                    </a:cubicBezTo>
                    <a:cubicBezTo>
                      <a:pt x="280" y="21"/>
                      <a:pt x="244" y="1"/>
                      <a:pt x="207" y="1"/>
                    </a:cubicBezTo>
                    <a:close/>
                    <a:moveTo>
                      <a:pt x="166" y="724"/>
                    </a:moveTo>
                    <a:lnTo>
                      <a:pt x="166" y="724"/>
                    </a:lnTo>
                    <a:cubicBezTo>
                      <a:pt x="160" y="726"/>
                      <a:pt x="162" y="734"/>
                      <a:pt x="171" y="734"/>
                    </a:cubicBezTo>
                    <a:cubicBezTo>
                      <a:pt x="170" y="731"/>
                      <a:pt x="168" y="728"/>
                      <a:pt x="166" y="724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12"/>
              <p:cNvSpPr/>
              <p:nvPr/>
            </p:nvSpPr>
            <p:spPr>
              <a:xfrm>
                <a:off x="7272769" y="2948860"/>
                <a:ext cx="21519" cy="14119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35" extrusionOk="0">
                    <a:moveTo>
                      <a:pt x="514" y="69"/>
                    </a:moveTo>
                    <a:cubicBezTo>
                      <a:pt x="548" y="69"/>
                      <a:pt x="571" y="92"/>
                      <a:pt x="582" y="115"/>
                    </a:cubicBezTo>
                    <a:cubicBezTo>
                      <a:pt x="594" y="149"/>
                      <a:pt x="594" y="172"/>
                      <a:pt x="582" y="206"/>
                    </a:cubicBezTo>
                    <a:cubicBezTo>
                      <a:pt x="548" y="240"/>
                      <a:pt x="503" y="274"/>
                      <a:pt x="457" y="297"/>
                    </a:cubicBezTo>
                    <a:cubicBezTo>
                      <a:pt x="343" y="331"/>
                      <a:pt x="217" y="366"/>
                      <a:pt x="103" y="377"/>
                    </a:cubicBezTo>
                    <a:cubicBezTo>
                      <a:pt x="149" y="320"/>
                      <a:pt x="206" y="263"/>
                      <a:pt x="263" y="206"/>
                    </a:cubicBezTo>
                    <a:cubicBezTo>
                      <a:pt x="331" y="137"/>
                      <a:pt x="411" y="92"/>
                      <a:pt x="514" y="69"/>
                    </a:cubicBezTo>
                    <a:close/>
                    <a:moveTo>
                      <a:pt x="514" y="0"/>
                    </a:moveTo>
                    <a:cubicBezTo>
                      <a:pt x="411" y="12"/>
                      <a:pt x="320" y="69"/>
                      <a:pt x="240" y="137"/>
                    </a:cubicBezTo>
                    <a:lnTo>
                      <a:pt x="206" y="183"/>
                    </a:lnTo>
                    <a:cubicBezTo>
                      <a:pt x="160" y="217"/>
                      <a:pt x="137" y="240"/>
                      <a:pt x="103" y="274"/>
                    </a:cubicBezTo>
                    <a:cubicBezTo>
                      <a:pt x="57" y="331"/>
                      <a:pt x="12" y="377"/>
                      <a:pt x="0" y="400"/>
                    </a:cubicBezTo>
                    <a:cubicBezTo>
                      <a:pt x="0" y="400"/>
                      <a:pt x="0" y="411"/>
                      <a:pt x="0" y="411"/>
                    </a:cubicBezTo>
                    <a:lnTo>
                      <a:pt x="0" y="423"/>
                    </a:lnTo>
                    <a:lnTo>
                      <a:pt x="12" y="434"/>
                    </a:lnTo>
                    <a:lnTo>
                      <a:pt x="92" y="434"/>
                    </a:lnTo>
                    <a:cubicBezTo>
                      <a:pt x="240" y="423"/>
                      <a:pt x="400" y="377"/>
                      <a:pt x="537" y="320"/>
                    </a:cubicBezTo>
                    <a:cubicBezTo>
                      <a:pt x="582" y="297"/>
                      <a:pt x="617" y="263"/>
                      <a:pt x="639" y="229"/>
                    </a:cubicBezTo>
                    <a:cubicBezTo>
                      <a:pt x="662" y="183"/>
                      <a:pt x="662" y="126"/>
                      <a:pt x="639" y="80"/>
                    </a:cubicBezTo>
                    <a:cubicBezTo>
                      <a:pt x="628" y="46"/>
                      <a:pt x="605" y="23"/>
                      <a:pt x="571" y="12"/>
                    </a:cubicBezTo>
                    <a:cubicBezTo>
                      <a:pt x="560" y="0"/>
                      <a:pt x="537" y="0"/>
                      <a:pt x="525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12"/>
              <p:cNvSpPr/>
              <p:nvPr/>
            </p:nvSpPr>
            <p:spPr>
              <a:xfrm>
                <a:off x="7319442" y="1945264"/>
                <a:ext cx="142845" cy="38949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1200" extrusionOk="0">
                    <a:moveTo>
                      <a:pt x="1615" y="0"/>
                    </a:moveTo>
                    <a:cubicBezTo>
                      <a:pt x="1073" y="0"/>
                      <a:pt x="533" y="48"/>
                      <a:pt x="0" y="143"/>
                    </a:cubicBezTo>
                    <a:cubicBezTo>
                      <a:pt x="80" y="702"/>
                      <a:pt x="833" y="1010"/>
                      <a:pt x="1952" y="1181"/>
                    </a:cubicBezTo>
                    <a:cubicBezTo>
                      <a:pt x="2035" y="1194"/>
                      <a:pt x="2119" y="1200"/>
                      <a:pt x="2204" y="1200"/>
                    </a:cubicBezTo>
                    <a:cubicBezTo>
                      <a:pt x="3271" y="1200"/>
                      <a:pt x="4400" y="271"/>
                      <a:pt x="3903" y="154"/>
                    </a:cubicBezTo>
                    <a:cubicBezTo>
                      <a:pt x="3664" y="97"/>
                      <a:pt x="3230" y="6"/>
                      <a:pt x="1940" y="6"/>
                    </a:cubicBezTo>
                    <a:cubicBezTo>
                      <a:pt x="1832" y="2"/>
                      <a:pt x="1724" y="0"/>
                      <a:pt x="1615" y="0"/>
                    </a:cubicBezTo>
                    <a:close/>
                  </a:path>
                </a:pathLst>
              </a:custGeom>
              <a:solidFill>
                <a:srgbClr val="322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12"/>
              <p:cNvSpPr/>
              <p:nvPr/>
            </p:nvSpPr>
            <p:spPr>
              <a:xfrm>
                <a:off x="7010161" y="1994760"/>
                <a:ext cx="93737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942" extrusionOk="0">
                    <a:moveTo>
                      <a:pt x="2694" y="0"/>
                    </a:moveTo>
                    <a:cubicBezTo>
                      <a:pt x="1707" y="0"/>
                      <a:pt x="0" y="649"/>
                      <a:pt x="0" y="649"/>
                    </a:cubicBezTo>
                    <a:cubicBezTo>
                      <a:pt x="0" y="649"/>
                      <a:pt x="671" y="941"/>
                      <a:pt x="1448" y="941"/>
                    </a:cubicBezTo>
                    <a:cubicBezTo>
                      <a:pt x="1605" y="941"/>
                      <a:pt x="1767" y="929"/>
                      <a:pt x="1929" y="900"/>
                    </a:cubicBezTo>
                    <a:cubicBezTo>
                      <a:pt x="2887" y="729"/>
                      <a:pt x="2887" y="10"/>
                      <a:pt x="2887" y="10"/>
                    </a:cubicBezTo>
                    <a:cubicBezTo>
                      <a:pt x="2827" y="3"/>
                      <a:pt x="2762" y="0"/>
                      <a:pt x="2694" y="0"/>
                    </a:cubicBezTo>
                    <a:close/>
                  </a:path>
                </a:pathLst>
              </a:custGeom>
              <a:solidFill>
                <a:srgbClr val="322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12"/>
              <p:cNvSpPr/>
              <p:nvPr/>
            </p:nvSpPr>
            <p:spPr>
              <a:xfrm>
                <a:off x="7213081" y="1663571"/>
                <a:ext cx="42682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3589" extrusionOk="0">
                    <a:moveTo>
                      <a:pt x="1314" y="0"/>
                    </a:moveTo>
                    <a:cubicBezTo>
                      <a:pt x="1246" y="80"/>
                      <a:pt x="1166" y="183"/>
                      <a:pt x="1075" y="308"/>
                    </a:cubicBezTo>
                    <a:cubicBezTo>
                      <a:pt x="892" y="502"/>
                      <a:pt x="675" y="651"/>
                      <a:pt x="436" y="765"/>
                    </a:cubicBezTo>
                    <a:cubicBezTo>
                      <a:pt x="287" y="1039"/>
                      <a:pt x="196" y="1347"/>
                      <a:pt x="150" y="1666"/>
                    </a:cubicBezTo>
                    <a:cubicBezTo>
                      <a:pt x="0" y="2417"/>
                      <a:pt x="245" y="3589"/>
                      <a:pt x="446" y="3589"/>
                    </a:cubicBezTo>
                    <a:cubicBezTo>
                      <a:pt x="474" y="3589"/>
                      <a:pt x="502" y="3566"/>
                      <a:pt x="527" y="3515"/>
                    </a:cubicBezTo>
                    <a:cubicBezTo>
                      <a:pt x="744" y="3104"/>
                      <a:pt x="904" y="925"/>
                      <a:pt x="904" y="925"/>
                    </a:cubicBezTo>
                    <a:cubicBezTo>
                      <a:pt x="995" y="845"/>
                      <a:pt x="1177" y="388"/>
                      <a:pt x="1314" y="0"/>
                    </a:cubicBezTo>
                    <a:close/>
                  </a:path>
                </a:pathLst>
              </a:custGeom>
              <a:solidFill>
                <a:srgbClr val="2821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12"/>
              <p:cNvSpPr/>
              <p:nvPr/>
            </p:nvSpPr>
            <p:spPr>
              <a:xfrm>
                <a:off x="6995329" y="1890249"/>
                <a:ext cx="687158" cy="644379"/>
              </a:xfrm>
              <a:custGeom>
                <a:avLst/>
                <a:gdLst/>
                <a:ahLst/>
                <a:cxnLst/>
                <a:rect l="l" t="t" r="r" b="b"/>
                <a:pathLst>
                  <a:path w="21171" h="19853" extrusionOk="0">
                    <a:moveTo>
                      <a:pt x="1412" y="0"/>
                    </a:moveTo>
                    <a:cubicBezTo>
                      <a:pt x="1395" y="0"/>
                      <a:pt x="1377" y="4"/>
                      <a:pt x="1359" y="12"/>
                    </a:cubicBezTo>
                    <a:cubicBezTo>
                      <a:pt x="1119" y="126"/>
                      <a:pt x="1461" y="1632"/>
                      <a:pt x="1461" y="1632"/>
                    </a:cubicBezTo>
                    <a:cubicBezTo>
                      <a:pt x="1461" y="1632"/>
                      <a:pt x="1046" y="246"/>
                      <a:pt x="791" y="246"/>
                    </a:cubicBezTo>
                    <a:cubicBezTo>
                      <a:pt x="782" y="246"/>
                      <a:pt x="774" y="248"/>
                      <a:pt x="765" y="252"/>
                    </a:cubicBezTo>
                    <a:cubicBezTo>
                      <a:pt x="514" y="366"/>
                      <a:pt x="994" y="1769"/>
                      <a:pt x="994" y="1769"/>
                    </a:cubicBezTo>
                    <a:cubicBezTo>
                      <a:pt x="994" y="1769"/>
                      <a:pt x="553" y="755"/>
                      <a:pt x="293" y="755"/>
                    </a:cubicBezTo>
                    <a:cubicBezTo>
                      <a:pt x="279" y="755"/>
                      <a:pt x="265" y="758"/>
                      <a:pt x="252" y="765"/>
                    </a:cubicBezTo>
                    <a:cubicBezTo>
                      <a:pt x="1" y="891"/>
                      <a:pt x="571" y="2831"/>
                      <a:pt x="868" y="3401"/>
                    </a:cubicBezTo>
                    <a:cubicBezTo>
                      <a:pt x="868" y="3401"/>
                      <a:pt x="788" y="9952"/>
                      <a:pt x="3116" y="11207"/>
                    </a:cubicBezTo>
                    <a:cubicBezTo>
                      <a:pt x="3378" y="11348"/>
                      <a:pt x="3642" y="11410"/>
                      <a:pt x="3905" y="11410"/>
                    </a:cubicBezTo>
                    <a:cubicBezTo>
                      <a:pt x="5995" y="11410"/>
                      <a:pt x="8012" y="7476"/>
                      <a:pt x="8012" y="7475"/>
                    </a:cubicBezTo>
                    <a:lnTo>
                      <a:pt x="8012" y="7475"/>
                    </a:lnTo>
                    <a:lnTo>
                      <a:pt x="7944" y="15156"/>
                    </a:lnTo>
                    <a:cubicBezTo>
                      <a:pt x="7944" y="15156"/>
                      <a:pt x="9339" y="15851"/>
                      <a:pt x="11699" y="15851"/>
                    </a:cubicBezTo>
                    <a:cubicBezTo>
                      <a:pt x="13222" y="15851"/>
                      <a:pt x="15147" y="15562"/>
                      <a:pt x="17359" y="14608"/>
                    </a:cubicBezTo>
                    <a:lnTo>
                      <a:pt x="16697" y="6540"/>
                    </a:lnTo>
                    <a:lnTo>
                      <a:pt x="16697" y="6540"/>
                    </a:lnTo>
                    <a:cubicBezTo>
                      <a:pt x="16697" y="6540"/>
                      <a:pt x="17804" y="10271"/>
                      <a:pt x="18055" y="11298"/>
                    </a:cubicBezTo>
                    <a:cubicBezTo>
                      <a:pt x="18317" y="12314"/>
                      <a:pt x="18637" y="16571"/>
                      <a:pt x="18637" y="16571"/>
                    </a:cubicBezTo>
                    <a:cubicBezTo>
                      <a:pt x="18637" y="16571"/>
                      <a:pt x="17941" y="17860"/>
                      <a:pt x="18157" y="18191"/>
                    </a:cubicBezTo>
                    <a:cubicBezTo>
                      <a:pt x="18195" y="18247"/>
                      <a:pt x="18237" y="18269"/>
                      <a:pt x="18281" y="18269"/>
                    </a:cubicBezTo>
                    <a:cubicBezTo>
                      <a:pt x="18493" y="18269"/>
                      <a:pt x="18751" y="17746"/>
                      <a:pt x="18751" y="17746"/>
                    </a:cubicBezTo>
                    <a:lnTo>
                      <a:pt x="18751" y="17746"/>
                    </a:lnTo>
                    <a:cubicBezTo>
                      <a:pt x="18751" y="17747"/>
                      <a:pt x="18477" y="19618"/>
                      <a:pt x="18797" y="19618"/>
                    </a:cubicBezTo>
                    <a:cubicBezTo>
                      <a:pt x="19127" y="19607"/>
                      <a:pt x="19299" y="18169"/>
                      <a:pt x="19299" y="18169"/>
                    </a:cubicBezTo>
                    <a:lnTo>
                      <a:pt x="19299" y="18169"/>
                    </a:lnTo>
                    <a:cubicBezTo>
                      <a:pt x="19299" y="18169"/>
                      <a:pt x="19288" y="19852"/>
                      <a:pt x="19668" y="19852"/>
                    </a:cubicBezTo>
                    <a:cubicBezTo>
                      <a:pt x="19682" y="19852"/>
                      <a:pt x="19695" y="19850"/>
                      <a:pt x="19710" y="19846"/>
                    </a:cubicBezTo>
                    <a:cubicBezTo>
                      <a:pt x="19961" y="19755"/>
                      <a:pt x="19801" y="18226"/>
                      <a:pt x="19801" y="18226"/>
                    </a:cubicBezTo>
                    <a:lnTo>
                      <a:pt x="19801" y="18226"/>
                    </a:lnTo>
                    <a:cubicBezTo>
                      <a:pt x="19801" y="18226"/>
                      <a:pt x="20050" y="19667"/>
                      <a:pt x="20316" y="19667"/>
                    </a:cubicBezTo>
                    <a:cubicBezTo>
                      <a:pt x="20323" y="19667"/>
                      <a:pt x="20330" y="19666"/>
                      <a:pt x="20337" y="19664"/>
                    </a:cubicBezTo>
                    <a:cubicBezTo>
                      <a:pt x="20600" y="19595"/>
                      <a:pt x="20280" y="18146"/>
                      <a:pt x="20280" y="18146"/>
                    </a:cubicBezTo>
                    <a:lnTo>
                      <a:pt x="20280" y="18146"/>
                    </a:lnTo>
                    <a:cubicBezTo>
                      <a:pt x="20280" y="18146"/>
                      <a:pt x="20605" y="19225"/>
                      <a:pt x="20863" y="19225"/>
                    </a:cubicBezTo>
                    <a:cubicBezTo>
                      <a:pt x="20874" y="19225"/>
                      <a:pt x="20885" y="19223"/>
                      <a:pt x="20896" y="19219"/>
                    </a:cubicBezTo>
                    <a:cubicBezTo>
                      <a:pt x="21170" y="19127"/>
                      <a:pt x="20817" y="17404"/>
                      <a:pt x="20600" y="16594"/>
                    </a:cubicBezTo>
                    <a:cubicBezTo>
                      <a:pt x="20600" y="16594"/>
                      <a:pt x="20725" y="12337"/>
                      <a:pt x="20006" y="9370"/>
                    </a:cubicBezTo>
                    <a:cubicBezTo>
                      <a:pt x="18968" y="5022"/>
                      <a:pt x="17838" y="3709"/>
                      <a:pt x="17267" y="3139"/>
                    </a:cubicBezTo>
                    <a:cubicBezTo>
                      <a:pt x="16468" y="2329"/>
                      <a:pt x="14757" y="1975"/>
                      <a:pt x="14757" y="1975"/>
                    </a:cubicBezTo>
                    <a:lnTo>
                      <a:pt x="13444" y="1861"/>
                    </a:lnTo>
                    <a:lnTo>
                      <a:pt x="13478" y="126"/>
                    </a:lnTo>
                    <a:lnTo>
                      <a:pt x="10443" y="286"/>
                    </a:lnTo>
                    <a:lnTo>
                      <a:pt x="10363" y="1861"/>
                    </a:lnTo>
                    <a:cubicBezTo>
                      <a:pt x="10363" y="1861"/>
                      <a:pt x="9039" y="2123"/>
                      <a:pt x="9039" y="2157"/>
                    </a:cubicBezTo>
                    <a:cubicBezTo>
                      <a:pt x="9039" y="2157"/>
                      <a:pt x="7384" y="2545"/>
                      <a:pt x="6517" y="3824"/>
                    </a:cubicBezTo>
                    <a:cubicBezTo>
                      <a:pt x="5741" y="4965"/>
                      <a:pt x="5033" y="6152"/>
                      <a:pt x="4394" y="7373"/>
                    </a:cubicBezTo>
                    <a:lnTo>
                      <a:pt x="2819" y="3127"/>
                    </a:lnTo>
                    <a:cubicBezTo>
                      <a:pt x="2819" y="3127"/>
                      <a:pt x="3356" y="1758"/>
                      <a:pt x="3093" y="1461"/>
                    </a:cubicBezTo>
                    <a:cubicBezTo>
                      <a:pt x="3055" y="1415"/>
                      <a:pt x="3015" y="1396"/>
                      <a:pt x="2976" y="1396"/>
                    </a:cubicBezTo>
                    <a:cubicBezTo>
                      <a:pt x="2764" y="1396"/>
                      <a:pt x="2568" y="1975"/>
                      <a:pt x="2568" y="1975"/>
                    </a:cubicBezTo>
                    <a:cubicBezTo>
                      <a:pt x="2568" y="1975"/>
                      <a:pt x="2613" y="126"/>
                      <a:pt x="2303" y="126"/>
                    </a:cubicBezTo>
                    <a:cubicBezTo>
                      <a:pt x="2300" y="126"/>
                      <a:pt x="2297" y="126"/>
                      <a:pt x="2295" y="126"/>
                    </a:cubicBezTo>
                    <a:cubicBezTo>
                      <a:pt x="1975" y="172"/>
                      <a:pt x="1975" y="1632"/>
                      <a:pt x="1975" y="1632"/>
                    </a:cubicBezTo>
                    <a:cubicBezTo>
                      <a:pt x="1975" y="1632"/>
                      <a:pt x="1777" y="0"/>
                      <a:pt x="1412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12"/>
              <p:cNvSpPr/>
              <p:nvPr/>
            </p:nvSpPr>
            <p:spPr>
              <a:xfrm>
                <a:off x="7332035" y="1894306"/>
                <a:ext cx="100781" cy="46512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1433" extrusionOk="0">
                    <a:moveTo>
                      <a:pt x="3104" y="1"/>
                    </a:moveTo>
                    <a:lnTo>
                      <a:pt x="69" y="161"/>
                    </a:lnTo>
                    <a:lnTo>
                      <a:pt x="0" y="1427"/>
                    </a:lnTo>
                    <a:cubicBezTo>
                      <a:pt x="112" y="1431"/>
                      <a:pt x="224" y="1433"/>
                      <a:pt x="335" y="1433"/>
                    </a:cubicBezTo>
                    <a:cubicBezTo>
                      <a:pt x="1262" y="1433"/>
                      <a:pt x="2185" y="1307"/>
                      <a:pt x="3082" y="1062"/>
                    </a:cubicBezTo>
                    <a:lnTo>
                      <a:pt x="3104" y="1"/>
                    </a:ln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12"/>
              <p:cNvSpPr/>
              <p:nvPr/>
            </p:nvSpPr>
            <p:spPr>
              <a:xfrm>
                <a:off x="7230154" y="1588401"/>
                <a:ext cx="312663" cy="331943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10227" extrusionOk="0">
                    <a:moveTo>
                      <a:pt x="4017" y="0"/>
                    </a:moveTo>
                    <a:cubicBezTo>
                      <a:pt x="2262" y="0"/>
                      <a:pt x="1059" y="773"/>
                      <a:pt x="629" y="2202"/>
                    </a:cubicBezTo>
                    <a:cubicBezTo>
                      <a:pt x="629" y="2202"/>
                      <a:pt x="1" y="3868"/>
                      <a:pt x="1" y="6299"/>
                    </a:cubicBezTo>
                    <a:cubicBezTo>
                      <a:pt x="1" y="8193"/>
                      <a:pt x="1507" y="10054"/>
                      <a:pt x="3835" y="10213"/>
                    </a:cubicBezTo>
                    <a:cubicBezTo>
                      <a:pt x="3977" y="10222"/>
                      <a:pt x="4119" y="10227"/>
                      <a:pt x="4261" y="10227"/>
                    </a:cubicBezTo>
                    <a:cubicBezTo>
                      <a:pt x="6302" y="10227"/>
                      <a:pt x="8319" y="9273"/>
                      <a:pt x="8948" y="6413"/>
                    </a:cubicBezTo>
                    <a:cubicBezTo>
                      <a:pt x="9633" y="3355"/>
                      <a:pt x="8663" y="924"/>
                      <a:pt x="5901" y="251"/>
                    </a:cubicBezTo>
                    <a:cubicBezTo>
                      <a:pt x="5219" y="82"/>
                      <a:pt x="4589" y="0"/>
                      <a:pt x="4017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12"/>
              <p:cNvSpPr/>
              <p:nvPr/>
            </p:nvSpPr>
            <p:spPr>
              <a:xfrm>
                <a:off x="7393509" y="1807420"/>
                <a:ext cx="74133" cy="40117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236" extrusionOk="0">
                    <a:moveTo>
                      <a:pt x="1414" y="0"/>
                    </a:moveTo>
                    <a:cubicBezTo>
                      <a:pt x="1291" y="0"/>
                      <a:pt x="1161" y="14"/>
                      <a:pt x="1028" y="42"/>
                    </a:cubicBezTo>
                    <a:cubicBezTo>
                      <a:pt x="423" y="156"/>
                      <a:pt x="1" y="510"/>
                      <a:pt x="58" y="829"/>
                    </a:cubicBezTo>
                    <a:cubicBezTo>
                      <a:pt x="111" y="1077"/>
                      <a:pt x="446" y="1236"/>
                      <a:pt x="870" y="1236"/>
                    </a:cubicBezTo>
                    <a:cubicBezTo>
                      <a:pt x="993" y="1236"/>
                      <a:pt x="1123" y="1223"/>
                      <a:pt x="1256" y="1194"/>
                    </a:cubicBezTo>
                    <a:cubicBezTo>
                      <a:pt x="1850" y="1080"/>
                      <a:pt x="2283" y="726"/>
                      <a:pt x="2226" y="407"/>
                    </a:cubicBezTo>
                    <a:cubicBezTo>
                      <a:pt x="2173" y="159"/>
                      <a:pt x="1838" y="0"/>
                      <a:pt x="1414" y="0"/>
                    </a:cubicBez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12"/>
              <p:cNvSpPr/>
              <p:nvPr/>
            </p:nvSpPr>
            <p:spPr>
              <a:xfrm>
                <a:off x="7239047" y="1799176"/>
                <a:ext cx="74490" cy="40475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247" extrusionOk="0">
                    <a:moveTo>
                      <a:pt x="867" y="0"/>
                    </a:moveTo>
                    <a:cubicBezTo>
                      <a:pt x="454" y="0"/>
                      <a:pt x="130" y="144"/>
                      <a:pt x="69" y="387"/>
                    </a:cubicBezTo>
                    <a:cubicBezTo>
                      <a:pt x="1" y="707"/>
                      <a:pt x="435" y="1072"/>
                      <a:pt x="1028" y="1197"/>
                    </a:cubicBezTo>
                    <a:cubicBezTo>
                      <a:pt x="1173" y="1231"/>
                      <a:pt x="1316" y="1247"/>
                      <a:pt x="1449" y="1247"/>
                    </a:cubicBezTo>
                    <a:cubicBezTo>
                      <a:pt x="1860" y="1247"/>
                      <a:pt x="2183" y="1096"/>
                      <a:pt x="2226" y="855"/>
                    </a:cubicBezTo>
                    <a:cubicBezTo>
                      <a:pt x="2295" y="547"/>
                      <a:pt x="1872" y="182"/>
                      <a:pt x="1279" y="45"/>
                    </a:cubicBezTo>
                    <a:cubicBezTo>
                      <a:pt x="1137" y="15"/>
                      <a:pt x="998" y="0"/>
                      <a:pt x="867" y="0"/>
                    </a:cubicBez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12"/>
              <p:cNvSpPr/>
              <p:nvPr/>
            </p:nvSpPr>
            <p:spPr>
              <a:xfrm>
                <a:off x="7337586" y="1630595"/>
                <a:ext cx="389" cy="779"/>
              </a:xfrm>
              <a:custGeom>
                <a:avLst/>
                <a:gdLst/>
                <a:ahLst/>
                <a:cxnLst/>
                <a:rect l="l" t="t" r="r" b="b"/>
                <a:pathLst>
                  <a:path w="12" h="24" extrusionOk="0">
                    <a:moveTo>
                      <a:pt x="1" y="23"/>
                    </a:move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322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12"/>
              <p:cNvSpPr/>
              <p:nvPr/>
            </p:nvSpPr>
            <p:spPr>
              <a:xfrm>
                <a:off x="7187830" y="1517645"/>
                <a:ext cx="395754" cy="372709"/>
              </a:xfrm>
              <a:custGeom>
                <a:avLst/>
                <a:gdLst/>
                <a:ahLst/>
                <a:cxnLst/>
                <a:rect l="l" t="t" r="r" b="b"/>
                <a:pathLst>
                  <a:path w="12193" h="11483" extrusionOk="0">
                    <a:moveTo>
                      <a:pt x="2872" y="1"/>
                    </a:moveTo>
                    <a:cubicBezTo>
                      <a:pt x="2706" y="1"/>
                      <a:pt x="2567" y="37"/>
                      <a:pt x="2469" y="125"/>
                    </a:cubicBezTo>
                    <a:cubicBezTo>
                      <a:pt x="1990" y="570"/>
                      <a:pt x="2640" y="1232"/>
                      <a:pt x="2640" y="1232"/>
                    </a:cubicBezTo>
                    <a:cubicBezTo>
                      <a:pt x="2374" y="1232"/>
                      <a:pt x="1854" y="1070"/>
                      <a:pt x="1402" y="1070"/>
                    </a:cubicBezTo>
                    <a:cubicBezTo>
                      <a:pt x="1176" y="1070"/>
                      <a:pt x="966" y="1111"/>
                      <a:pt x="814" y="1232"/>
                    </a:cubicBezTo>
                    <a:cubicBezTo>
                      <a:pt x="369" y="1586"/>
                      <a:pt x="586" y="2180"/>
                      <a:pt x="586" y="2180"/>
                    </a:cubicBezTo>
                    <a:cubicBezTo>
                      <a:pt x="586" y="2180"/>
                      <a:pt x="444" y="2118"/>
                      <a:pt x="309" y="2118"/>
                    </a:cubicBezTo>
                    <a:cubicBezTo>
                      <a:pt x="149" y="2118"/>
                      <a:pt x="0" y="2206"/>
                      <a:pt x="118" y="2590"/>
                    </a:cubicBezTo>
                    <a:cubicBezTo>
                      <a:pt x="232" y="2978"/>
                      <a:pt x="518" y="3298"/>
                      <a:pt x="894" y="3446"/>
                    </a:cubicBezTo>
                    <a:cubicBezTo>
                      <a:pt x="894" y="3446"/>
                      <a:pt x="381" y="3846"/>
                      <a:pt x="381" y="4439"/>
                    </a:cubicBezTo>
                    <a:cubicBezTo>
                      <a:pt x="367" y="5057"/>
                      <a:pt x="693" y="5182"/>
                      <a:pt x="959" y="5182"/>
                    </a:cubicBezTo>
                    <a:cubicBezTo>
                      <a:pt x="1140" y="5182"/>
                      <a:pt x="1294" y="5124"/>
                      <a:pt x="1294" y="5124"/>
                    </a:cubicBezTo>
                    <a:lnTo>
                      <a:pt x="1294" y="5124"/>
                    </a:lnTo>
                    <a:cubicBezTo>
                      <a:pt x="1259" y="5158"/>
                      <a:pt x="1225" y="5192"/>
                      <a:pt x="1202" y="5238"/>
                    </a:cubicBezTo>
                    <a:cubicBezTo>
                      <a:pt x="1442" y="5135"/>
                      <a:pt x="1659" y="4976"/>
                      <a:pt x="1841" y="4793"/>
                    </a:cubicBezTo>
                    <a:cubicBezTo>
                      <a:pt x="1944" y="4667"/>
                      <a:pt x="2024" y="4565"/>
                      <a:pt x="2081" y="4485"/>
                    </a:cubicBezTo>
                    <a:cubicBezTo>
                      <a:pt x="2182" y="4222"/>
                      <a:pt x="2265" y="3977"/>
                      <a:pt x="2283" y="3924"/>
                    </a:cubicBezTo>
                    <a:lnTo>
                      <a:pt x="2283" y="3924"/>
                    </a:lnTo>
                    <a:cubicBezTo>
                      <a:pt x="2255" y="4010"/>
                      <a:pt x="2084" y="4614"/>
                      <a:pt x="2720" y="4656"/>
                    </a:cubicBezTo>
                    <a:cubicBezTo>
                      <a:pt x="2744" y="4657"/>
                      <a:pt x="2767" y="4658"/>
                      <a:pt x="2790" y="4658"/>
                    </a:cubicBezTo>
                    <a:cubicBezTo>
                      <a:pt x="3644" y="4658"/>
                      <a:pt x="4458" y="3670"/>
                      <a:pt x="4592" y="3492"/>
                    </a:cubicBezTo>
                    <a:lnTo>
                      <a:pt x="4592" y="3492"/>
                    </a:lnTo>
                    <a:cubicBezTo>
                      <a:pt x="4500" y="3629"/>
                      <a:pt x="4124" y="4268"/>
                      <a:pt x="5162" y="4873"/>
                    </a:cubicBezTo>
                    <a:cubicBezTo>
                      <a:pt x="5402" y="5010"/>
                      <a:pt x="5709" y="5065"/>
                      <a:pt x="6045" y="5065"/>
                    </a:cubicBezTo>
                    <a:cubicBezTo>
                      <a:pt x="7354" y="5065"/>
                      <a:pt x="9111" y="4234"/>
                      <a:pt x="9111" y="4234"/>
                    </a:cubicBezTo>
                    <a:cubicBezTo>
                      <a:pt x="9111" y="4234"/>
                      <a:pt x="9465" y="5843"/>
                      <a:pt x="9716" y="7110"/>
                    </a:cubicBezTo>
                    <a:cubicBezTo>
                      <a:pt x="9967" y="8365"/>
                      <a:pt x="10172" y="8947"/>
                      <a:pt x="9853" y="9438"/>
                    </a:cubicBezTo>
                    <a:cubicBezTo>
                      <a:pt x="9533" y="9928"/>
                      <a:pt x="8266" y="11298"/>
                      <a:pt x="9179" y="11469"/>
                    </a:cubicBezTo>
                    <a:cubicBezTo>
                      <a:pt x="9228" y="11478"/>
                      <a:pt x="9275" y="11482"/>
                      <a:pt x="9320" y="11482"/>
                    </a:cubicBezTo>
                    <a:cubicBezTo>
                      <a:pt x="10137" y="11482"/>
                      <a:pt x="10548" y="10082"/>
                      <a:pt x="11359" y="9152"/>
                    </a:cubicBezTo>
                    <a:cubicBezTo>
                      <a:pt x="11861" y="8627"/>
                      <a:pt x="11873" y="7817"/>
                      <a:pt x="11405" y="7281"/>
                    </a:cubicBezTo>
                    <a:cubicBezTo>
                      <a:pt x="11610" y="7224"/>
                      <a:pt x="11759" y="7064"/>
                      <a:pt x="11804" y="6870"/>
                    </a:cubicBezTo>
                    <a:cubicBezTo>
                      <a:pt x="11998" y="5980"/>
                      <a:pt x="11199" y="5261"/>
                      <a:pt x="11199" y="5261"/>
                    </a:cubicBezTo>
                    <a:cubicBezTo>
                      <a:pt x="12192" y="4074"/>
                      <a:pt x="10458" y="3115"/>
                      <a:pt x="10458" y="3115"/>
                    </a:cubicBezTo>
                    <a:cubicBezTo>
                      <a:pt x="10458" y="3115"/>
                      <a:pt x="11165" y="2647"/>
                      <a:pt x="11062" y="2180"/>
                    </a:cubicBezTo>
                    <a:cubicBezTo>
                      <a:pt x="11028" y="2020"/>
                      <a:pt x="10890" y="1967"/>
                      <a:pt x="10721" y="1967"/>
                    </a:cubicBezTo>
                    <a:cubicBezTo>
                      <a:pt x="10383" y="1967"/>
                      <a:pt x="9921" y="2180"/>
                      <a:pt x="9921" y="2180"/>
                    </a:cubicBezTo>
                    <a:cubicBezTo>
                      <a:pt x="9921" y="2180"/>
                      <a:pt x="9864" y="399"/>
                      <a:pt x="9442" y="376"/>
                    </a:cubicBezTo>
                    <a:cubicBezTo>
                      <a:pt x="9438" y="376"/>
                      <a:pt x="9435" y="376"/>
                      <a:pt x="9432" y="376"/>
                    </a:cubicBezTo>
                    <a:cubicBezTo>
                      <a:pt x="9012" y="376"/>
                      <a:pt x="9271" y="1757"/>
                      <a:pt x="9271" y="1757"/>
                    </a:cubicBezTo>
                    <a:cubicBezTo>
                      <a:pt x="8985" y="1335"/>
                      <a:pt x="8563" y="1027"/>
                      <a:pt x="8072" y="890"/>
                    </a:cubicBezTo>
                    <a:cubicBezTo>
                      <a:pt x="7486" y="733"/>
                      <a:pt x="7076" y="687"/>
                      <a:pt x="6753" y="687"/>
                    </a:cubicBezTo>
                    <a:cubicBezTo>
                      <a:pt x="6286" y="687"/>
                      <a:pt x="6002" y="784"/>
                      <a:pt x="5636" y="784"/>
                    </a:cubicBezTo>
                    <a:cubicBezTo>
                      <a:pt x="5461" y="784"/>
                      <a:pt x="5267" y="761"/>
                      <a:pt x="5025" y="696"/>
                    </a:cubicBezTo>
                    <a:cubicBezTo>
                      <a:pt x="4614" y="586"/>
                      <a:pt x="3536" y="1"/>
                      <a:pt x="2872" y="1"/>
                    </a:cubicBezTo>
                    <a:close/>
                  </a:path>
                </a:pathLst>
              </a:custGeom>
              <a:solidFill>
                <a:srgbClr val="322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12"/>
              <p:cNvSpPr/>
              <p:nvPr/>
            </p:nvSpPr>
            <p:spPr>
              <a:xfrm>
                <a:off x="7525381" y="1618748"/>
                <a:ext cx="52257" cy="145215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4474" fill="none" extrusionOk="0">
                    <a:moveTo>
                      <a:pt x="1" y="0"/>
                    </a:moveTo>
                    <a:cubicBezTo>
                      <a:pt x="1062" y="149"/>
                      <a:pt x="1610" y="1347"/>
                      <a:pt x="1016" y="2237"/>
                    </a:cubicBezTo>
                    <a:cubicBezTo>
                      <a:pt x="971" y="2294"/>
                      <a:pt x="936" y="2363"/>
                      <a:pt x="925" y="2431"/>
                    </a:cubicBezTo>
                    <a:cubicBezTo>
                      <a:pt x="913" y="2545"/>
                      <a:pt x="948" y="2648"/>
                      <a:pt x="1016" y="2739"/>
                    </a:cubicBezTo>
                    <a:cubicBezTo>
                      <a:pt x="1199" y="3036"/>
                      <a:pt x="1370" y="3367"/>
                      <a:pt x="1370" y="3721"/>
                    </a:cubicBezTo>
                    <a:cubicBezTo>
                      <a:pt x="1370" y="4063"/>
                      <a:pt x="1130" y="4440"/>
                      <a:pt x="788" y="4474"/>
                    </a:cubicBezTo>
                  </a:path>
                </a:pathLst>
              </a:custGeom>
              <a:noFill/>
              <a:ln w="9525" cap="rnd" cmpd="sng">
                <a:solidFill>
                  <a:srgbClr val="271C2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12"/>
              <p:cNvSpPr/>
              <p:nvPr/>
            </p:nvSpPr>
            <p:spPr>
              <a:xfrm>
                <a:off x="7228304" y="1591842"/>
                <a:ext cx="276538" cy="93964"/>
              </a:xfrm>
              <a:custGeom>
                <a:avLst/>
                <a:gdLst/>
                <a:ahLst/>
                <a:cxnLst/>
                <a:rect l="l" t="t" r="r" b="b"/>
                <a:pathLst>
                  <a:path w="8520" h="2895" extrusionOk="0">
                    <a:moveTo>
                      <a:pt x="3938" y="99"/>
                    </a:moveTo>
                    <a:cubicBezTo>
                      <a:pt x="3938" y="99"/>
                      <a:pt x="3938" y="110"/>
                      <a:pt x="3938" y="122"/>
                    </a:cubicBezTo>
                    <a:cubicBezTo>
                      <a:pt x="3938" y="156"/>
                      <a:pt x="3927" y="190"/>
                      <a:pt x="3915" y="224"/>
                    </a:cubicBezTo>
                    <a:cubicBezTo>
                      <a:pt x="3881" y="304"/>
                      <a:pt x="3847" y="384"/>
                      <a:pt x="3813" y="464"/>
                    </a:cubicBezTo>
                    <a:cubicBezTo>
                      <a:pt x="3668" y="714"/>
                      <a:pt x="3500" y="956"/>
                      <a:pt x="3314" y="1183"/>
                    </a:cubicBezTo>
                    <a:lnTo>
                      <a:pt x="3314" y="1183"/>
                    </a:lnTo>
                    <a:cubicBezTo>
                      <a:pt x="3368" y="927"/>
                      <a:pt x="3468" y="682"/>
                      <a:pt x="3607" y="464"/>
                    </a:cubicBezTo>
                    <a:cubicBezTo>
                      <a:pt x="3641" y="384"/>
                      <a:pt x="3687" y="316"/>
                      <a:pt x="3744" y="247"/>
                    </a:cubicBezTo>
                    <a:cubicBezTo>
                      <a:pt x="3790" y="190"/>
                      <a:pt x="3847" y="133"/>
                      <a:pt x="3915" y="99"/>
                    </a:cubicBezTo>
                    <a:close/>
                    <a:moveTo>
                      <a:pt x="1233" y="464"/>
                    </a:moveTo>
                    <a:cubicBezTo>
                      <a:pt x="1245" y="498"/>
                      <a:pt x="1256" y="521"/>
                      <a:pt x="1256" y="555"/>
                    </a:cubicBezTo>
                    <a:cubicBezTo>
                      <a:pt x="1256" y="601"/>
                      <a:pt x="1256" y="647"/>
                      <a:pt x="1256" y="681"/>
                    </a:cubicBezTo>
                    <a:cubicBezTo>
                      <a:pt x="1233" y="852"/>
                      <a:pt x="1199" y="1023"/>
                      <a:pt x="1154" y="1195"/>
                    </a:cubicBezTo>
                    <a:cubicBezTo>
                      <a:pt x="1107" y="1363"/>
                      <a:pt x="1049" y="1528"/>
                      <a:pt x="982" y="1690"/>
                    </a:cubicBezTo>
                    <a:lnTo>
                      <a:pt x="982" y="1690"/>
                    </a:lnTo>
                    <a:cubicBezTo>
                      <a:pt x="977" y="1658"/>
                      <a:pt x="973" y="1626"/>
                      <a:pt x="971" y="1594"/>
                    </a:cubicBezTo>
                    <a:cubicBezTo>
                      <a:pt x="948" y="1423"/>
                      <a:pt x="960" y="1240"/>
                      <a:pt x="982" y="1080"/>
                    </a:cubicBezTo>
                    <a:cubicBezTo>
                      <a:pt x="994" y="909"/>
                      <a:pt x="1039" y="738"/>
                      <a:pt x="1119" y="590"/>
                    </a:cubicBezTo>
                    <a:cubicBezTo>
                      <a:pt x="1131" y="555"/>
                      <a:pt x="1154" y="521"/>
                      <a:pt x="1176" y="487"/>
                    </a:cubicBezTo>
                    <a:cubicBezTo>
                      <a:pt x="1188" y="476"/>
                      <a:pt x="1199" y="476"/>
                      <a:pt x="1222" y="464"/>
                    </a:cubicBezTo>
                    <a:close/>
                    <a:moveTo>
                      <a:pt x="3939" y="0"/>
                    </a:moveTo>
                    <a:cubicBezTo>
                      <a:pt x="3923" y="0"/>
                      <a:pt x="3907" y="3"/>
                      <a:pt x="3892" y="8"/>
                    </a:cubicBezTo>
                    <a:cubicBezTo>
                      <a:pt x="3813" y="53"/>
                      <a:pt x="3733" y="122"/>
                      <a:pt x="3676" y="202"/>
                    </a:cubicBezTo>
                    <a:cubicBezTo>
                      <a:pt x="3619" y="270"/>
                      <a:pt x="3573" y="339"/>
                      <a:pt x="3527" y="418"/>
                    </a:cubicBezTo>
                    <a:cubicBezTo>
                      <a:pt x="3350" y="700"/>
                      <a:pt x="3239" y="1011"/>
                      <a:pt x="3187" y="1333"/>
                    </a:cubicBezTo>
                    <a:lnTo>
                      <a:pt x="3187" y="1333"/>
                    </a:lnTo>
                    <a:cubicBezTo>
                      <a:pt x="2964" y="1585"/>
                      <a:pt x="2720" y="1806"/>
                      <a:pt x="2443" y="2005"/>
                    </a:cubicBezTo>
                    <a:cubicBezTo>
                      <a:pt x="2306" y="2107"/>
                      <a:pt x="2158" y="2187"/>
                      <a:pt x="1998" y="2256"/>
                    </a:cubicBezTo>
                    <a:cubicBezTo>
                      <a:pt x="1865" y="2303"/>
                      <a:pt x="1724" y="2327"/>
                      <a:pt x="1588" y="2327"/>
                    </a:cubicBezTo>
                    <a:cubicBezTo>
                      <a:pt x="1561" y="2327"/>
                      <a:pt x="1534" y="2326"/>
                      <a:pt x="1507" y="2324"/>
                    </a:cubicBezTo>
                    <a:cubicBezTo>
                      <a:pt x="1336" y="2302"/>
                      <a:pt x="1199" y="2210"/>
                      <a:pt x="1119" y="2062"/>
                    </a:cubicBezTo>
                    <a:cubicBezTo>
                      <a:pt x="1076" y="1992"/>
                      <a:pt x="1043" y="1919"/>
                      <a:pt x="1019" y="1845"/>
                    </a:cubicBezTo>
                    <a:lnTo>
                      <a:pt x="1019" y="1845"/>
                    </a:lnTo>
                    <a:cubicBezTo>
                      <a:pt x="1107" y="1642"/>
                      <a:pt x="1180" y="1432"/>
                      <a:pt x="1245" y="1217"/>
                    </a:cubicBezTo>
                    <a:cubicBezTo>
                      <a:pt x="1291" y="1046"/>
                      <a:pt x="1325" y="875"/>
                      <a:pt x="1348" y="692"/>
                    </a:cubicBezTo>
                    <a:cubicBezTo>
                      <a:pt x="1348" y="647"/>
                      <a:pt x="1348" y="601"/>
                      <a:pt x="1348" y="555"/>
                    </a:cubicBezTo>
                    <a:cubicBezTo>
                      <a:pt x="1348" y="498"/>
                      <a:pt x="1325" y="441"/>
                      <a:pt x="1302" y="396"/>
                    </a:cubicBezTo>
                    <a:cubicBezTo>
                      <a:pt x="1277" y="379"/>
                      <a:pt x="1246" y="368"/>
                      <a:pt x="1217" y="368"/>
                    </a:cubicBezTo>
                    <a:cubicBezTo>
                      <a:pt x="1207" y="368"/>
                      <a:pt x="1197" y="370"/>
                      <a:pt x="1188" y="373"/>
                    </a:cubicBezTo>
                    <a:cubicBezTo>
                      <a:pt x="1165" y="384"/>
                      <a:pt x="1142" y="396"/>
                      <a:pt x="1119" y="418"/>
                    </a:cubicBezTo>
                    <a:cubicBezTo>
                      <a:pt x="1085" y="453"/>
                      <a:pt x="1062" y="498"/>
                      <a:pt x="1039" y="544"/>
                    </a:cubicBezTo>
                    <a:cubicBezTo>
                      <a:pt x="960" y="704"/>
                      <a:pt x="914" y="875"/>
                      <a:pt x="891" y="1058"/>
                    </a:cubicBezTo>
                    <a:cubicBezTo>
                      <a:pt x="868" y="1240"/>
                      <a:pt x="868" y="1411"/>
                      <a:pt x="891" y="1594"/>
                    </a:cubicBezTo>
                    <a:cubicBezTo>
                      <a:pt x="896" y="1670"/>
                      <a:pt x="908" y="1744"/>
                      <a:pt x="928" y="1816"/>
                    </a:cubicBezTo>
                    <a:lnTo>
                      <a:pt x="928" y="1816"/>
                    </a:lnTo>
                    <a:cubicBezTo>
                      <a:pt x="878" y="1930"/>
                      <a:pt x="823" y="2042"/>
                      <a:pt x="766" y="2153"/>
                    </a:cubicBezTo>
                    <a:cubicBezTo>
                      <a:pt x="686" y="2302"/>
                      <a:pt x="583" y="2438"/>
                      <a:pt x="469" y="2575"/>
                    </a:cubicBezTo>
                    <a:cubicBezTo>
                      <a:pt x="366" y="2701"/>
                      <a:pt x="218" y="2781"/>
                      <a:pt x="58" y="2792"/>
                    </a:cubicBezTo>
                    <a:cubicBezTo>
                      <a:pt x="24" y="2792"/>
                      <a:pt x="1" y="2815"/>
                      <a:pt x="1" y="2849"/>
                    </a:cubicBezTo>
                    <a:cubicBezTo>
                      <a:pt x="1" y="2872"/>
                      <a:pt x="24" y="2895"/>
                      <a:pt x="58" y="2895"/>
                    </a:cubicBezTo>
                    <a:cubicBezTo>
                      <a:pt x="241" y="2884"/>
                      <a:pt x="423" y="2781"/>
                      <a:pt x="537" y="2644"/>
                    </a:cubicBezTo>
                    <a:cubicBezTo>
                      <a:pt x="663" y="2507"/>
                      <a:pt x="766" y="2359"/>
                      <a:pt x="845" y="2199"/>
                    </a:cubicBezTo>
                    <a:cubicBezTo>
                      <a:pt x="891" y="2117"/>
                      <a:pt x="933" y="2033"/>
                      <a:pt x="973" y="1948"/>
                    </a:cubicBezTo>
                    <a:lnTo>
                      <a:pt x="973" y="1948"/>
                    </a:lnTo>
                    <a:cubicBezTo>
                      <a:pt x="995" y="2002"/>
                      <a:pt x="1021" y="2055"/>
                      <a:pt x="1051" y="2107"/>
                    </a:cubicBezTo>
                    <a:cubicBezTo>
                      <a:pt x="1142" y="2279"/>
                      <a:pt x="1313" y="2393"/>
                      <a:pt x="1507" y="2416"/>
                    </a:cubicBezTo>
                    <a:cubicBezTo>
                      <a:pt x="1537" y="2417"/>
                      <a:pt x="1567" y="2418"/>
                      <a:pt x="1596" y="2418"/>
                    </a:cubicBezTo>
                    <a:cubicBezTo>
                      <a:pt x="1749" y="2418"/>
                      <a:pt x="1900" y="2393"/>
                      <a:pt x="2044" y="2336"/>
                    </a:cubicBezTo>
                    <a:cubicBezTo>
                      <a:pt x="2203" y="2267"/>
                      <a:pt x="2363" y="2176"/>
                      <a:pt x="2512" y="2073"/>
                    </a:cubicBezTo>
                    <a:cubicBezTo>
                      <a:pt x="2749" y="1902"/>
                      <a:pt x="2971" y="1707"/>
                      <a:pt x="3171" y="1495"/>
                    </a:cubicBezTo>
                    <a:lnTo>
                      <a:pt x="3171" y="1495"/>
                    </a:lnTo>
                    <a:cubicBezTo>
                      <a:pt x="3169" y="1653"/>
                      <a:pt x="3192" y="1811"/>
                      <a:pt x="3242" y="1959"/>
                    </a:cubicBezTo>
                    <a:cubicBezTo>
                      <a:pt x="3299" y="2142"/>
                      <a:pt x="3413" y="2290"/>
                      <a:pt x="3550" y="2416"/>
                    </a:cubicBezTo>
                    <a:cubicBezTo>
                      <a:pt x="3687" y="2530"/>
                      <a:pt x="3847" y="2621"/>
                      <a:pt x="4018" y="2678"/>
                    </a:cubicBezTo>
                    <a:cubicBezTo>
                      <a:pt x="4178" y="2747"/>
                      <a:pt x="4360" y="2792"/>
                      <a:pt x="4532" y="2815"/>
                    </a:cubicBezTo>
                    <a:cubicBezTo>
                      <a:pt x="4671" y="2835"/>
                      <a:pt x="4811" y="2844"/>
                      <a:pt x="4950" y="2844"/>
                    </a:cubicBezTo>
                    <a:cubicBezTo>
                      <a:pt x="5527" y="2844"/>
                      <a:pt x="6096" y="2686"/>
                      <a:pt x="6620" y="2484"/>
                    </a:cubicBezTo>
                    <a:cubicBezTo>
                      <a:pt x="7271" y="2222"/>
                      <a:pt x="7898" y="1879"/>
                      <a:pt x="8469" y="1468"/>
                    </a:cubicBezTo>
                    <a:lnTo>
                      <a:pt x="8480" y="1457"/>
                    </a:lnTo>
                    <a:cubicBezTo>
                      <a:pt x="8520" y="1427"/>
                      <a:pt x="8491" y="1373"/>
                      <a:pt x="8446" y="1373"/>
                    </a:cubicBezTo>
                    <a:cubicBezTo>
                      <a:pt x="8439" y="1373"/>
                      <a:pt x="8431" y="1374"/>
                      <a:pt x="8423" y="1377"/>
                    </a:cubicBezTo>
                    <a:cubicBezTo>
                      <a:pt x="7841" y="1754"/>
                      <a:pt x="7213" y="2073"/>
                      <a:pt x="6574" y="2336"/>
                    </a:cubicBezTo>
                    <a:cubicBezTo>
                      <a:pt x="6243" y="2461"/>
                      <a:pt x="5912" y="2553"/>
                      <a:pt x="5570" y="2621"/>
                    </a:cubicBezTo>
                    <a:cubicBezTo>
                      <a:pt x="5338" y="2677"/>
                      <a:pt x="5096" y="2705"/>
                      <a:pt x="4853" y="2705"/>
                    </a:cubicBezTo>
                    <a:cubicBezTo>
                      <a:pt x="4749" y="2705"/>
                      <a:pt x="4646" y="2700"/>
                      <a:pt x="4543" y="2690"/>
                    </a:cubicBezTo>
                    <a:cubicBezTo>
                      <a:pt x="4372" y="2678"/>
                      <a:pt x="4212" y="2632"/>
                      <a:pt x="4052" y="2575"/>
                    </a:cubicBezTo>
                    <a:cubicBezTo>
                      <a:pt x="3892" y="2518"/>
                      <a:pt x="3744" y="2438"/>
                      <a:pt x="3607" y="2324"/>
                    </a:cubicBezTo>
                    <a:cubicBezTo>
                      <a:pt x="3482" y="2222"/>
                      <a:pt x="3390" y="2073"/>
                      <a:pt x="3333" y="1925"/>
                    </a:cubicBezTo>
                    <a:cubicBezTo>
                      <a:pt x="3276" y="1765"/>
                      <a:pt x="3265" y="1594"/>
                      <a:pt x="3276" y="1423"/>
                    </a:cubicBezTo>
                    <a:cubicBezTo>
                      <a:pt x="3278" y="1406"/>
                      <a:pt x="3280" y="1389"/>
                      <a:pt x="3282" y="1372"/>
                    </a:cubicBezTo>
                    <a:lnTo>
                      <a:pt x="3282" y="1372"/>
                    </a:lnTo>
                    <a:cubicBezTo>
                      <a:pt x="3284" y="1370"/>
                      <a:pt x="3286" y="1368"/>
                      <a:pt x="3288" y="1366"/>
                    </a:cubicBezTo>
                    <a:cubicBezTo>
                      <a:pt x="3527" y="1103"/>
                      <a:pt x="3733" y="818"/>
                      <a:pt x="3904" y="510"/>
                    </a:cubicBezTo>
                    <a:cubicBezTo>
                      <a:pt x="3950" y="430"/>
                      <a:pt x="3984" y="350"/>
                      <a:pt x="4018" y="259"/>
                    </a:cubicBezTo>
                    <a:cubicBezTo>
                      <a:pt x="4029" y="213"/>
                      <a:pt x="4041" y="167"/>
                      <a:pt x="4041" y="122"/>
                    </a:cubicBezTo>
                    <a:cubicBezTo>
                      <a:pt x="4041" y="76"/>
                      <a:pt x="4029" y="42"/>
                      <a:pt x="4007" y="19"/>
                    </a:cubicBezTo>
                    <a:cubicBezTo>
                      <a:pt x="3987" y="6"/>
                      <a:pt x="3963" y="0"/>
                      <a:pt x="3939" y="0"/>
                    </a:cubicBezTo>
                    <a:close/>
                  </a:path>
                </a:pathLst>
              </a:custGeom>
              <a:solidFill>
                <a:srgbClr val="271C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12"/>
              <p:cNvSpPr/>
              <p:nvPr/>
            </p:nvSpPr>
            <p:spPr>
              <a:xfrm>
                <a:off x="7488704" y="1776196"/>
                <a:ext cx="73386" cy="83708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2579" extrusionOk="0">
                    <a:moveTo>
                      <a:pt x="1120" y="0"/>
                    </a:moveTo>
                    <a:cubicBezTo>
                      <a:pt x="785" y="0"/>
                      <a:pt x="503" y="102"/>
                      <a:pt x="503" y="102"/>
                    </a:cubicBezTo>
                    <a:lnTo>
                      <a:pt x="1" y="1883"/>
                    </a:lnTo>
                    <a:cubicBezTo>
                      <a:pt x="235" y="2336"/>
                      <a:pt x="687" y="2579"/>
                      <a:pt x="1122" y="2579"/>
                    </a:cubicBezTo>
                    <a:cubicBezTo>
                      <a:pt x="1707" y="2579"/>
                      <a:pt x="2260" y="2141"/>
                      <a:pt x="2215" y="1186"/>
                    </a:cubicBezTo>
                    <a:cubicBezTo>
                      <a:pt x="2175" y="204"/>
                      <a:pt x="1594" y="0"/>
                      <a:pt x="1120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12"/>
              <p:cNvSpPr/>
              <p:nvPr/>
            </p:nvSpPr>
            <p:spPr>
              <a:xfrm>
                <a:off x="7415742" y="1693529"/>
                <a:ext cx="67804" cy="47453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1462" extrusionOk="0">
                    <a:moveTo>
                      <a:pt x="452" y="0"/>
                    </a:moveTo>
                    <a:cubicBezTo>
                      <a:pt x="276" y="0"/>
                      <a:pt x="176" y="96"/>
                      <a:pt x="115" y="230"/>
                    </a:cubicBezTo>
                    <a:cubicBezTo>
                      <a:pt x="1" y="469"/>
                      <a:pt x="183" y="835"/>
                      <a:pt x="628" y="1120"/>
                    </a:cubicBezTo>
                    <a:cubicBezTo>
                      <a:pt x="966" y="1336"/>
                      <a:pt x="1232" y="1461"/>
                      <a:pt x="1434" y="1461"/>
                    </a:cubicBezTo>
                    <a:cubicBezTo>
                      <a:pt x="1552" y="1461"/>
                      <a:pt x="1648" y="1418"/>
                      <a:pt x="1724" y="1325"/>
                    </a:cubicBezTo>
                    <a:cubicBezTo>
                      <a:pt x="1724" y="1325"/>
                      <a:pt x="2089" y="903"/>
                      <a:pt x="1301" y="378"/>
                    </a:cubicBezTo>
                    <a:cubicBezTo>
                      <a:pt x="905" y="104"/>
                      <a:pt x="637" y="0"/>
                      <a:pt x="452" y="0"/>
                    </a:cubicBezTo>
                    <a:close/>
                  </a:path>
                </a:pathLst>
              </a:custGeom>
              <a:solidFill>
                <a:srgbClr val="322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12"/>
              <p:cNvSpPr/>
              <p:nvPr/>
            </p:nvSpPr>
            <p:spPr>
              <a:xfrm>
                <a:off x="7238690" y="1688660"/>
                <a:ext cx="69297" cy="40864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259" extrusionOk="0">
                    <a:moveTo>
                      <a:pt x="1663" y="1"/>
                    </a:moveTo>
                    <a:cubicBezTo>
                      <a:pt x="1486" y="1"/>
                      <a:pt x="1235" y="61"/>
                      <a:pt x="879" y="209"/>
                    </a:cubicBezTo>
                    <a:cubicBezTo>
                      <a:pt x="0" y="574"/>
                      <a:pt x="286" y="1065"/>
                      <a:pt x="286" y="1065"/>
                    </a:cubicBezTo>
                    <a:cubicBezTo>
                      <a:pt x="358" y="1198"/>
                      <a:pt x="485" y="1259"/>
                      <a:pt x="665" y="1259"/>
                    </a:cubicBezTo>
                    <a:cubicBezTo>
                      <a:pt x="854" y="1259"/>
                      <a:pt x="1101" y="1193"/>
                      <a:pt x="1404" y="1076"/>
                    </a:cubicBezTo>
                    <a:cubicBezTo>
                      <a:pt x="1895" y="871"/>
                      <a:pt x="2135" y="551"/>
                      <a:pt x="2066" y="300"/>
                    </a:cubicBezTo>
                    <a:cubicBezTo>
                      <a:pt x="2025" y="130"/>
                      <a:pt x="1924" y="1"/>
                      <a:pt x="1663" y="1"/>
                    </a:cubicBezTo>
                    <a:close/>
                  </a:path>
                </a:pathLst>
              </a:custGeom>
              <a:solidFill>
                <a:srgbClr val="322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12"/>
              <p:cNvSpPr/>
              <p:nvPr/>
            </p:nvSpPr>
            <p:spPr>
              <a:xfrm>
                <a:off x="7403148" y="1764317"/>
                <a:ext cx="22266" cy="2668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822" extrusionOk="0">
                    <a:moveTo>
                      <a:pt x="343" y="0"/>
                    </a:moveTo>
                    <a:cubicBezTo>
                      <a:pt x="149" y="0"/>
                      <a:pt x="0" y="183"/>
                      <a:pt x="0" y="411"/>
                    </a:cubicBezTo>
                    <a:cubicBezTo>
                      <a:pt x="0" y="639"/>
                      <a:pt x="149" y="822"/>
                      <a:pt x="343" y="822"/>
                    </a:cubicBezTo>
                    <a:cubicBezTo>
                      <a:pt x="525" y="822"/>
                      <a:pt x="685" y="639"/>
                      <a:pt x="685" y="411"/>
                    </a:cubicBezTo>
                    <a:cubicBezTo>
                      <a:pt x="685" y="183"/>
                      <a:pt x="525" y="0"/>
                      <a:pt x="3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12"/>
              <p:cNvSpPr/>
              <p:nvPr/>
            </p:nvSpPr>
            <p:spPr>
              <a:xfrm>
                <a:off x="7269069" y="1760617"/>
                <a:ext cx="21876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674" h="834" extrusionOk="0">
                    <a:moveTo>
                      <a:pt x="343" y="0"/>
                    </a:moveTo>
                    <a:cubicBezTo>
                      <a:pt x="149" y="0"/>
                      <a:pt x="0" y="183"/>
                      <a:pt x="0" y="411"/>
                    </a:cubicBezTo>
                    <a:cubicBezTo>
                      <a:pt x="0" y="639"/>
                      <a:pt x="149" y="833"/>
                      <a:pt x="343" y="833"/>
                    </a:cubicBezTo>
                    <a:cubicBezTo>
                      <a:pt x="525" y="833"/>
                      <a:pt x="674" y="639"/>
                      <a:pt x="674" y="411"/>
                    </a:cubicBezTo>
                    <a:cubicBezTo>
                      <a:pt x="674" y="183"/>
                      <a:pt x="525" y="0"/>
                      <a:pt x="3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12"/>
              <p:cNvSpPr/>
              <p:nvPr/>
            </p:nvSpPr>
            <p:spPr>
              <a:xfrm>
                <a:off x="7493540" y="1793074"/>
                <a:ext cx="58910" cy="47485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1463" extrusionOk="0">
                    <a:moveTo>
                      <a:pt x="1095" y="0"/>
                    </a:moveTo>
                    <a:cubicBezTo>
                      <a:pt x="925" y="0"/>
                      <a:pt x="757" y="59"/>
                      <a:pt x="616" y="164"/>
                    </a:cubicBezTo>
                    <a:cubicBezTo>
                      <a:pt x="0" y="564"/>
                      <a:pt x="388" y="1420"/>
                      <a:pt x="388" y="1431"/>
                    </a:cubicBezTo>
                    <a:cubicBezTo>
                      <a:pt x="388" y="1442"/>
                      <a:pt x="411" y="1454"/>
                      <a:pt x="422" y="1454"/>
                    </a:cubicBezTo>
                    <a:cubicBezTo>
                      <a:pt x="422" y="1460"/>
                      <a:pt x="425" y="1462"/>
                      <a:pt x="428" y="1462"/>
                    </a:cubicBezTo>
                    <a:cubicBezTo>
                      <a:pt x="431" y="1462"/>
                      <a:pt x="434" y="1460"/>
                      <a:pt x="434" y="1454"/>
                    </a:cubicBezTo>
                    <a:cubicBezTo>
                      <a:pt x="457" y="1454"/>
                      <a:pt x="457" y="1431"/>
                      <a:pt x="457" y="1420"/>
                    </a:cubicBezTo>
                    <a:cubicBezTo>
                      <a:pt x="457" y="1408"/>
                      <a:pt x="91" y="598"/>
                      <a:pt x="651" y="221"/>
                    </a:cubicBezTo>
                    <a:cubicBezTo>
                      <a:pt x="785" y="123"/>
                      <a:pt x="941" y="73"/>
                      <a:pt x="1101" y="73"/>
                    </a:cubicBezTo>
                    <a:cubicBezTo>
                      <a:pt x="1145" y="73"/>
                      <a:pt x="1189" y="77"/>
                      <a:pt x="1233" y="84"/>
                    </a:cubicBezTo>
                    <a:cubicBezTo>
                      <a:pt x="1449" y="141"/>
                      <a:pt x="1632" y="278"/>
                      <a:pt x="1746" y="461"/>
                    </a:cubicBezTo>
                    <a:cubicBezTo>
                      <a:pt x="1753" y="474"/>
                      <a:pt x="1763" y="480"/>
                      <a:pt x="1773" y="480"/>
                    </a:cubicBezTo>
                    <a:cubicBezTo>
                      <a:pt x="1780" y="480"/>
                      <a:pt x="1787" y="477"/>
                      <a:pt x="1792" y="472"/>
                    </a:cubicBezTo>
                    <a:cubicBezTo>
                      <a:pt x="1815" y="461"/>
                      <a:pt x="1815" y="450"/>
                      <a:pt x="1815" y="427"/>
                    </a:cubicBezTo>
                    <a:cubicBezTo>
                      <a:pt x="1678" y="221"/>
                      <a:pt x="1484" y="84"/>
                      <a:pt x="1244" y="16"/>
                    </a:cubicBezTo>
                    <a:cubicBezTo>
                      <a:pt x="1195" y="5"/>
                      <a:pt x="1145" y="0"/>
                      <a:pt x="1095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12"/>
              <p:cNvSpPr/>
              <p:nvPr/>
            </p:nvSpPr>
            <p:spPr>
              <a:xfrm>
                <a:off x="7501914" y="1811185"/>
                <a:ext cx="33496" cy="798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246" extrusionOk="0">
                    <a:moveTo>
                      <a:pt x="472" y="1"/>
                    </a:moveTo>
                    <a:cubicBezTo>
                      <a:pt x="325" y="1"/>
                      <a:pt x="168" y="47"/>
                      <a:pt x="27" y="188"/>
                    </a:cubicBezTo>
                    <a:cubicBezTo>
                      <a:pt x="1" y="206"/>
                      <a:pt x="29" y="245"/>
                      <a:pt x="54" y="245"/>
                    </a:cubicBezTo>
                    <a:cubicBezTo>
                      <a:pt x="61" y="245"/>
                      <a:pt x="68" y="241"/>
                      <a:pt x="73" y="234"/>
                    </a:cubicBezTo>
                    <a:cubicBezTo>
                      <a:pt x="199" y="108"/>
                      <a:pt x="341" y="67"/>
                      <a:pt x="474" y="67"/>
                    </a:cubicBezTo>
                    <a:cubicBezTo>
                      <a:pt x="741" y="67"/>
                      <a:pt x="975" y="234"/>
                      <a:pt x="975" y="234"/>
                    </a:cubicBezTo>
                    <a:cubicBezTo>
                      <a:pt x="986" y="234"/>
                      <a:pt x="986" y="245"/>
                      <a:pt x="997" y="245"/>
                    </a:cubicBezTo>
                    <a:cubicBezTo>
                      <a:pt x="997" y="245"/>
                      <a:pt x="1009" y="234"/>
                      <a:pt x="1020" y="234"/>
                    </a:cubicBezTo>
                    <a:cubicBezTo>
                      <a:pt x="1032" y="211"/>
                      <a:pt x="1032" y="200"/>
                      <a:pt x="1020" y="188"/>
                    </a:cubicBezTo>
                    <a:cubicBezTo>
                      <a:pt x="1020" y="188"/>
                      <a:pt x="767" y="1"/>
                      <a:pt x="472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12"/>
              <p:cNvSpPr/>
              <p:nvPr/>
            </p:nvSpPr>
            <p:spPr>
              <a:xfrm>
                <a:off x="7318339" y="1692458"/>
                <a:ext cx="45213" cy="11227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3459" extrusionOk="0">
                    <a:moveTo>
                      <a:pt x="1198" y="0"/>
                    </a:moveTo>
                    <a:cubicBezTo>
                      <a:pt x="1178" y="0"/>
                      <a:pt x="1158" y="12"/>
                      <a:pt x="1164" y="35"/>
                    </a:cubicBezTo>
                    <a:cubicBezTo>
                      <a:pt x="1210" y="628"/>
                      <a:pt x="1290" y="2191"/>
                      <a:pt x="1164" y="2385"/>
                    </a:cubicBezTo>
                    <a:cubicBezTo>
                      <a:pt x="1116" y="2456"/>
                      <a:pt x="1047" y="2490"/>
                      <a:pt x="956" y="2490"/>
                    </a:cubicBezTo>
                    <a:cubicBezTo>
                      <a:pt x="855" y="2490"/>
                      <a:pt x="727" y="2447"/>
                      <a:pt x="571" y="2363"/>
                    </a:cubicBezTo>
                    <a:lnTo>
                      <a:pt x="548" y="2351"/>
                    </a:lnTo>
                    <a:cubicBezTo>
                      <a:pt x="497" y="2315"/>
                      <a:pt x="438" y="2298"/>
                      <a:pt x="380" y="2298"/>
                    </a:cubicBezTo>
                    <a:cubicBezTo>
                      <a:pt x="309" y="2298"/>
                      <a:pt x="239" y="2324"/>
                      <a:pt x="183" y="2374"/>
                    </a:cubicBezTo>
                    <a:cubicBezTo>
                      <a:pt x="23" y="2568"/>
                      <a:pt x="0" y="2831"/>
                      <a:pt x="103" y="3047"/>
                    </a:cubicBezTo>
                    <a:cubicBezTo>
                      <a:pt x="206" y="3230"/>
                      <a:pt x="354" y="3367"/>
                      <a:pt x="536" y="3447"/>
                    </a:cubicBezTo>
                    <a:cubicBezTo>
                      <a:pt x="536" y="3458"/>
                      <a:pt x="548" y="3458"/>
                      <a:pt x="548" y="3458"/>
                    </a:cubicBezTo>
                    <a:cubicBezTo>
                      <a:pt x="571" y="3458"/>
                      <a:pt x="582" y="3447"/>
                      <a:pt x="582" y="3435"/>
                    </a:cubicBezTo>
                    <a:cubicBezTo>
                      <a:pt x="594" y="3424"/>
                      <a:pt x="582" y="3401"/>
                      <a:pt x="571" y="3390"/>
                    </a:cubicBezTo>
                    <a:cubicBezTo>
                      <a:pt x="400" y="3310"/>
                      <a:pt x="263" y="3184"/>
                      <a:pt x="171" y="3025"/>
                    </a:cubicBezTo>
                    <a:cubicBezTo>
                      <a:pt x="80" y="2831"/>
                      <a:pt x="103" y="2602"/>
                      <a:pt x="240" y="2431"/>
                    </a:cubicBezTo>
                    <a:cubicBezTo>
                      <a:pt x="283" y="2388"/>
                      <a:pt x="340" y="2368"/>
                      <a:pt x="397" y="2368"/>
                    </a:cubicBezTo>
                    <a:cubicBezTo>
                      <a:pt x="446" y="2368"/>
                      <a:pt x="495" y="2382"/>
                      <a:pt x="536" y="2408"/>
                    </a:cubicBezTo>
                    <a:lnTo>
                      <a:pt x="548" y="2420"/>
                    </a:lnTo>
                    <a:cubicBezTo>
                      <a:pt x="727" y="2524"/>
                      <a:pt x="864" y="2563"/>
                      <a:pt x="970" y="2563"/>
                    </a:cubicBezTo>
                    <a:cubicBezTo>
                      <a:pt x="1106" y="2563"/>
                      <a:pt x="1187" y="2497"/>
                      <a:pt x="1233" y="2420"/>
                    </a:cubicBezTo>
                    <a:cubicBezTo>
                      <a:pt x="1392" y="2180"/>
                      <a:pt x="1255" y="251"/>
                      <a:pt x="1233" y="35"/>
                    </a:cubicBezTo>
                    <a:cubicBezTo>
                      <a:pt x="1238" y="12"/>
                      <a:pt x="1218" y="0"/>
                      <a:pt x="1198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12"/>
              <p:cNvSpPr/>
              <p:nvPr/>
            </p:nvSpPr>
            <p:spPr>
              <a:xfrm>
                <a:off x="7321292" y="1823940"/>
                <a:ext cx="51153" cy="19312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595" extrusionOk="0">
                    <a:moveTo>
                      <a:pt x="1575" y="1"/>
                    </a:moveTo>
                    <a:cubicBezTo>
                      <a:pt x="1039" y="12"/>
                      <a:pt x="503" y="115"/>
                      <a:pt x="0" y="286"/>
                    </a:cubicBezTo>
                    <a:cubicBezTo>
                      <a:pt x="12" y="389"/>
                      <a:pt x="46" y="503"/>
                      <a:pt x="92" y="594"/>
                    </a:cubicBezTo>
                    <a:cubicBezTo>
                      <a:pt x="527" y="435"/>
                      <a:pt x="981" y="365"/>
                      <a:pt x="1446" y="365"/>
                    </a:cubicBezTo>
                    <a:cubicBezTo>
                      <a:pt x="1481" y="365"/>
                      <a:pt x="1517" y="365"/>
                      <a:pt x="1552" y="366"/>
                    </a:cubicBezTo>
                    <a:cubicBezTo>
                      <a:pt x="1575" y="252"/>
                      <a:pt x="1575" y="126"/>
                      <a:pt x="15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12"/>
              <p:cNvSpPr/>
              <p:nvPr/>
            </p:nvSpPr>
            <p:spPr>
              <a:xfrm>
                <a:off x="7323889" y="1835754"/>
                <a:ext cx="47810" cy="21649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667" extrusionOk="0">
                    <a:moveTo>
                      <a:pt x="1366" y="1"/>
                    </a:moveTo>
                    <a:cubicBezTo>
                      <a:pt x="899" y="1"/>
                      <a:pt x="435" y="71"/>
                      <a:pt x="0" y="230"/>
                    </a:cubicBezTo>
                    <a:cubicBezTo>
                      <a:pt x="90" y="440"/>
                      <a:pt x="285" y="667"/>
                      <a:pt x="676" y="667"/>
                    </a:cubicBezTo>
                    <a:cubicBezTo>
                      <a:pt x="732" y="667"/>
                      <a:pt x="792" y="662"/>
                      <a:pt x="856" y="652"/>
                    </a:cubicBezTo>
                    <a:cubicBezTo>
                      <a:pt x="1278" y="595"/>
                      <a:pt x="1415" y="264"/>
                      <a:pt x="1472" y="2"/>
                    </a:cubicBezTo>
                    <a:cubicBezTo>
                      <a:pt x="1437" y="1"/>
                      <a:pt x="1401" y="1"/>
                      <a:pt x="1366" y="1"/>
                    </a:cubicBezTo>
                    <a:close/>
                  </a:path>
                </a:pathLst>
              </a:custGeom>
              <a:solidFill>
                <a:srgbClr val="B34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12"/>
              <p:cNvSpPr/>
              <p:nvPr/>
            </p:nvSpPr>
            <p:spPr>
              <a:xfrm>
                <a:off x="7020515" y="1940265"/>
                <a:ext cx="48556" cy="26323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811" fill="none" extrusionOk="0">
                    <a:moveTo>
                      <a:pt x="1" y="810"/>
                    </a:moveTo>
                    <a:cubicBezTo>
                      <a:pt x="1" y="810"/>
                      <a:pt x="765" y="0"/>
                      <a:pt x="1496" y="388"/>
                    </a:cubicBezTo>
                  </a:path>
                </a:pathLst>
              </a:custGeom>
              <a:noFill/>
              <a:ln w="9525" cap="rnd" cmpd="sng">
                <a:solidFill>
                  <a:srgbClr val="6C4820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12"/>
              <p:cNvSpPr/>
              <p:nvPr/>
            </p:nvSpPr>
            <p:spPr>
              <a:xfrm>
                <a:off x="7009772" y="1994338"/>
                <a:ext cx="98184" cy="3638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121" extrusionOk="0">
                    <a:moveTo>
                      <a:pt x="2899" y="0"/>
                    </a:moveTo>
                    <a:cubicBezTo>
                      <a:pt x="1964" y="594"/>
                      <a:pt x="12" y="628"/>
                      <a:pt x="12" y="628"/>
                    </a:cubicBezTo>
                    <a:cubicBezTo>
                      <a:pt x="12" y="628"/>
                      <a:pt x="1" y="799"/>
                      <a:pt x="1" y="1084"/>
                    </a:cubicBezTo>
                    <a:cubicBezTo>
                      <a:pt x="201" y="1108"/>
                      <a:pt x="402" y="1120"/>
                      <a:pt x="601" y="1120"/>
                    </a:cubicBezTo>
                    <a:cubicBezTo>
                      <a:pt x="1447" y="1120"/>
                      <a:pt x="2277" y="906"/>
                      <a:pt x="3025" y="491"/>
                    </a:cubicBezTo>
                    <a:lnTo>
                      <a:pt x="2899" y="0"/>
                    </a:lnTo>
                    <a:close/>
                  </a:path>
                </a:pathLst>
              </a:custGeom>
              <a:solidFill>
                <a:srgbClr val="3C7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12"/>
              <p:cNvSpPr/>
              <p:nvPr/>
            </p:nvSpPr>
            <p:spPr>
              <a:xfrm>
                <a:off x="7303506" y="1948769"/>
                <a:ext cx="155601" cy="37813"/>
              </a:xfrm>
              <a:custGeom>
                <a:avLst/>
                <a:gdLst/>
                <a:ahLst/>
                <a:cxnLst/>
                <a:rect l="l" t="t" r="r" b="b"/>
                <a:pathLst>
                  <a:path w="4794" h="1165" extrusionOk="0">
                    <a:moveTo>
                      <a:pt x="4349" y="1"/>
                    </a:moveTo>
                    <a:cubicBezTo>
                      <a:pt x="4349" y="1"/>
                      <a:pt x="3858" y="731"/>
                      <a:pt x="2260" y="731"/>
                    </a:cubicBezTo>
                    <a:cubicBezTo>
                      <a:pt x="754" y="731"/>
                      <a:pt x="491" y="12"/>
                      <a:pt x="491" y="12"/>
                    </a:cubicBezTo>
                    <a:cubicBezTo>
                      <a:pt x="491" y="12"/>
                      <a:pt x="263" y="69"/>
                      <a:pt x="1" y="138"/>
                    </a:cubicBezTo>
                    <a:cubicBezTo>
                      <a:pt x="297" y="560"/>
                      <a:pt x="971" y="1165"/>
                      <a:pt x="2272" y="1165"/>
                    </a:cubicBezTo>
                    <a:cubicBezTo>
                      <a:pt x="3744" y="1165"/>
                      <a:pt x="4463" y="560"/>
                      <a:pt x="4794" y="69"/>
                    </a:cubicBezTo>
                    <a:lnTo>
                      <a:pt x="4349" y="1"/>
                    </a:lnTo>
                    <a:close/>
                  </a:path>
                </a:pathLst>
              </a:custGeom>
              <a:solidFill>
                <a:srgbClr val="3C7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12"/>
              <p:cNvSpPr/>
              <p:nvPr/>
            </p:nvSpPr>
            <p:spPr>
              <a:xfrm>
                <a:off x="7009772" y="1951009"/>
                <a:ext cx="664567" cy="464564"/>
              </a:xfrm>
              <a:custGeom>
                <a:avLst/>
                <a:gdLst/>
                <a:ahLst/>
                <a:cxnLst/>
                <a:rect l="l" t="t" r="r" b="b"/>
                <a:pathLst>
                  <a:path w="20475" h="14313" extrusionOk="0">
                    <a:moveTo>
                      <a:pt x="13844" y="0"/>
                    </a:moveTo>
                    <a:cubicBezTo>
                      <a:pt x="13513" y="491"/>
                      <a:pt x="12794" y="1096"/>
                      <a:pt x="11322" y="1096"/>
                    </a:cubicBezTo>
                    <a:cubicBezTo>
                      <a:pt x="10021" y="1096"/>
                      <a:pt x="9347" y="491"/>
                      <a:pt x="9051" y="69"/>
                    </a:cubicBezTo>
                    <a:cubicBezTo>
                      <a:pt x="8822" y="126"/>
                      <a:pt x="8560" y="194"/>
                      <a:pt x="8389" y="263"/>
                    </a:cubicBezTo>
                    <a:cubicBezTo>
                      <a:pt x="7795" y="445"/>
                      <a:pt x="7247" y="753"/>
                      <a:pt x="6780" y="1175"/>
                    </a:cubicBezTo>
                    <a:cubicBezTo>
                      <a:pt x="5330" y="2419"/>
                      <a:pt x="3949" y="5466"/>
                      <a:pt x="3949" y="5466"/>
                    </a:cubicBezTo>
                    <a:lnTo>
                      <a:pt x="3025" y="1826"/>
                    </a:lnTo>
                    <a:cubicBezTo>
                      <a:pt x="2277" y="2241"/>
                      <a:pt x="1447" y="2455"/>
                      <a:pt x="601" y="2455"/>
                    </a:cubicBezTo>
                    <a:cubicBezTo>
                      <a:pt x="402" y="2455"/>
                      <a:pt x="201" y="2443"/>
                      <a:pt x="1" y="2419"/>
                    </a:cubicBezTo>
                    <a:lnTo>
                      <a:pt x="1" y="2419"/>
                    </a:lnTo>
                    <a:cubicBezTo>
                      <a:pt x="1" y="3914"/>
                      <a:pt x="183" y="8639"/>
                      <a:pt x="2671" y="9312"/>
                    </a:cubicBezTo>
                    <a:cubicBezTo>
                      <a:pt x="2913" y="9379"/>
                      <a:pt x="3148" y="9409"/>
                      <a:pt x="3376" y="9409"/>
                    </a:cubicBezTo>
                    <a:cubicBezTo>
                      <a:pt x="5930" y="9409"/>
                      <a:pt x="7555" y="5581"/>
                      <a:pt x="7556" y="5581"/>
                    </a:cubicBezTo>
                    <a:lnTo>
                      <a:pt x="7556" y="5581"/>
                    </a:lnTo>
                    <a:lnTo>
                      <a:pt x="7145" y="13307"/>
                    </a:lnTo>
                    <a:cubicBezTo>
                      <a:pt x="8481" y="14054"/>
                      <a:pt x="9968" y="14313"/>
                      <a:pt x="11385" y="14313"/>
                    </a:cubicBezTo>
                    <a:cubicBezTo>
                      <a:pt x="14553" y="14313"/>
                      <a:pt x="17370" y="13021"/>
                      <a:pt x="17370" y="13021"/>
                    </a:cubicBezTo>
                    <a:lnTo>
                      <a:pt x="16275" y="4976"/>
                    </a:lnTo>
                    <a:lnTo>
                      <a:pt x="16275" y="4976"/>
                    </a:lnTo>
                    <a:cubicBezTo>
                      <a:pt x="16275" y="4976"/>
                      <a:pt x="16925" y="7247"/>
                      <a:pt x="17416" y="9518"/>
                    </a:cubicBezTo>
                    <a:cubicBezTo>
                      <a:pt x="17587" y="10339"/>
                      <a:pt x="17724" y="12679"/>
                      <a:pt x="17781" y="13786"/>
                    </a:cubicBezTo>
                    <a:cubicBezTo>
                      <a:pt x="18515" y="13721"/>
                      <a:pt x="19220" y="13648"/>
                      <a:pt x="19925" y="13648"/>
                    </a:cubicBezTo>
                    <a:cubicBezTo>
                      <a:pt x="20085" y="13648"/>
                      <a:pt x="20245" y="13652"/>
                      <a:pt x="20406" y="13660"/>
                    </a:cubicBezTo>
                    <a:cubicBezTo>
                      <a:pt x="20474" y="12428"/>
                      <a:pt x="20440" y="9381"/>
                      <a:pt x="19242" y="5238"/>
                    </a:cubicBezTo>
                    <a:cubicBezTo>
                      <a:pt x="17964" y="776"/>
                      <a:pt x="15362" y="148"/>
                      <a:pt x="14437" y="69"/>
                    </a:cubicBezTo>
                    <a:cubicBezTo>
                      <a:pt x="14334" y="69"/>
                      <a:pt x="14083" y="34"/>
                      <a:pt x="13844" y="0"/>
                    </a:cubicBezTo>
                    <a:close/>
                  </a:path>
                </a:pathLst>
              </a:custGeom>
              <a:solidFill>
                <a:srgbClr val="4B8B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12"/>
              <p:cNvSpPr/>
              <p:nvPr/>
            </p:nvSpPr>
            <p:spPr>
              <a:xfrm>
                <a:off x="7587243" y="2393979"/>
                <a:ext cx="85233" cy="24992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770" extrusionOk="0">
                    <a:moveTo>
                      <a:pt x="2139" y="0"/>
                    </a:moveTo>
                    <a:cubicBezTo>
                      <a:pt x="1428" y="0"/>
                      <a:pt x="726" y="73"/>
                      <a:pt x="0" y="138"/>
                    </a:cubicBezTo>
                    <a:cubicBezTo>
                      <a:pt x="12" y="503"/>
                      <a:pt x="23" y="731"/>
                      <a:pt x="23" y="731"/>
                    </a:cubicBezTo>
                    <a:cubicBezTo>
                      <a:pt x="144" y="758"/>
                      <a:pt x="331" y="769"/>
                      <a:pt x="551" y="769"/>
                    </a:cubicBezTo>
                    <a:cubicBezTo>
                      <a:pt x="1351" y="769"/>
                      <a:pt x="2580" y="629"/>
                      <a:pt x="2580" y="629"/>
                    </a:cubicBezTo>
                    <a:cubicBezTo>
                      <a:pt x="2580" y="629"/>
                      <a:pt x="2602" y="412"/>
                      <a:pt x="2625" y="12"/>
                    </a:cubicBezTo>
                    <a:cubicBezTo>
                      <a:pt x="2462" y="4"/>
                      <a:pt x="2300" y="0"/>
                      <a:pt x="2139" y="0"/>
                    </a:cubicBezTo>
                    <a:close/>
                  </a:path>
                </a:pathLst>
              </a:custGeom>
              <a:solidFill>
                <a:srgbClr val="3C7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12"/>
              <p:cNvSpPr/>
              <p:nvPr/>
            </p:nvSpPr>
            <p:spPr>
              <a:xfrm>
                <a:off x="7429828" y="2274830"/>
                <a:ext cx="61150" cy="4362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344" extrusionOk="0">
                    <a:moveTo>
                      <a:pt x="1843" y="0"/>
                    </a:moveTo>
                    <a:cubicBezTo>
                      <a:pt x="1835" y="0"/>
                      <a:pt x="1826" y="3"/>
                      <a:pt x="1815" y="9"/>
                    </a:cubicBezTo>
                    <a:cubicBezTo>
                      <a:pt x="1244" y="465"/>
                      <a:pt x="639" y="887"/>
                      <a:pt x="23" y="1275"/>
                    </a:cubicBezTo>
                    <a:cubicBezTo>
                      <a:pt x="0" y="1287"/>
                      <a:pt x="0" y="1310"/>
                      <a:pt x="12" y="1321"/>
                    </a:cubicBezTo>
                    <a:cubicBezTo>
                      <a:pt x="12" y="1332"/>
                      <a:pt x="23" y="1344"/>
                      <a:pt x="34" y="1344"/>
                    </a:cubicBezTo>
                    <a:cubicBezTo>
                      <a:pt x="46" y="1344"/>
                      <a:pt x="57" y="1344"/>
                      <a:pt x="69" y="1332"/>
                    </a:cubicBezTo>
                    <a:cubicBezTo>
                      <a:pt x="685" y="944"/>
                      <a:pt x="1290" y="511"/>
                      <a:pt x="1872" y="54"/>
                    </a:cubicBezTo>
                    <a:cubicBezTo>
                      <a:pt x="1883" y="43"/>
                      <a:pt x="1883" y="20"/>
                      <a:pt x="1872" y="9"/>
                    </a:cubicBezTo>
                    <a:cubicBezTo>
                      <a:pt x="1860" y="3"/>
                      <a:pt x="1852" y="0"/>
                      <a:pt x="1843" y="0"/>
                    </a:cubicBezTo>
                    <a:close/>
                  </a:path>
                </a:pathLst>
              </a:custGeom>
              <a:solidFill>
                <a:srgbClr val="3C7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12"/>
              <p:cNvSpPr/>
              <p:nvPr/>
            </p:nvSpPr>
            <p:spPr>
              <a:xfrm>
                <a:off x="7461311" y="2289825"/>
                <a:ext cx="68713" cy="61247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887" extrusionOk="0">
                    <a:moveTo>
                      <a:pt x="2078" y="0"/>
                    </a:moveTo>
                    <a:cubicBezTo>
                      <a:pt x="2070" y="0"/>
                      <a:pt x="2061" y="5"/>
                      <a:pt x="2054" y="15"/>
                    </a:cubicBezTo>
                    <a:cubicBezTo>
                      <a:pt x="1438" y="688"/>
                      <a:pt x="753" y="1293"/>
                      <a:pt x="23" y="1818"/>
                    </a:cubicBezTo>
                    <a:cubicBezTo>
                      <a:pt x="0" y="1829"/>
                      <a:pt x="0" y="1852"/>
                      <a:pt x="12" y="1863"/>
                    </a:cubicBezTo>
                    <a:cubicBezTo>
                      <a:pt x="12" y="1875"/>
                      <a:pt x="23" y="1886"/>
                      <a:pt x="34" y="1886"/>
                    </a:cubicBezTo>
                    <a:cubicBezTo>
                      <a:pt x="46" y="1875"/>
                      <a:pt x="46" y="1875"/>
                      <a:pt x="57" y="1875"/>
                    </a:cubicBezTo>
                    <a:cubicBezTo>
                      <a:pt x="799" y="1338"/>
                      <a:pt x="1484" y="734"/>
                      <a:pt x="2100" y="49"/>
                    </a:cubicBezTo>
                    <a:cubicBezTo>
                      <a:pt x="2116" y="25"/>
                      <a:pt x="2098" y="0"/>
                      <a:pt x="2078" y="0"/>
                    </a:cubicBezTo>
                    <a:close/>
                  </a:path>
                </a:pathLst>
              </a:custGeom>
              <a:solidFill>
                <a:srgbClr val="3C7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12"/>
              <p:cNvSpPr/>
              <p:nvPr/>
            </p:nvSpPr>
            <p:spPr>
              <a:xfrm>
                <a:off x="7252029" y="1958863"/>
                <a:ext cx="38170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4962" extrusionOk="0">
                    <a:moveTo>
                      <a:pt x="1130" y="1"/>
                    </a:moveTo>
                    <a:cubicBezTo>
                      <a:pt x="1122" y="1"/>
                      <a:pt x="1113" y="3"/>
                      <a:pt x="1107" y="9"/>
                    </a:cubicBezTo>
                    <a:cubicBezTo>
                      <a:pt x="1096" y="32"/>
                      <a:pt x="0" y="1561"/>
                      <a:pt x="0" y="3136"/>
                    </a:cubicBezTo>
                    <a:lnTo>
                      <a:pt x="0" y="4962"/>
                    </a:lnTo>
                    <a:lnTo>
                      <a:pt x="69" y="4962"/>
                    </a:lnTo>
                    <a:lnTo>
                      <a:pt x="69" y="3136"/>
                    </a:lnTo>
                    <a:cubicBezTo>
                      <a:pt x="57" y="1584"/>
                      <a:pt x="1153" y="66"/>
                      <a:pt x="1164" y="55"/>
                    </a:cubicBezTo>
                    <a:cubicBezTo>
                      <a:pt x="1176" y="32"/>
                      <a:pt x="1164" y="21"/>
                      <a:pt x="1153" y="9"/>
                    </a:cubicBezTo>
                    <a:cubicBezTo>
                      <a:pt x="1147" y="3"/>
                      <a:pt x="1139" y="1"/>
                      <a:pt x="1130" y="1"/>
                    </a:cubicBezTo>
                    <a:close/>
                  </a:path>
                </a:pathLst>
              </a:custGeom>
              <a:solidFill>
                <a:srgbClr val="3C7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12"/>
              <p:cNvSpPr/>
              <p:nvPr/>
            </p:nvSpPr>
            <p:spPr>
              <a:xfrm>
                <a:off x="7469458" y="1958506"/>
                <a:ext cx="64850" cy="140671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4334" extrusionOk="0">
                    <a:moveTo>
                      <a:pt x="35" y="0"/>
                    </a:moveTo>
                    <a:cubicBezTo>
                      <a:pt x="26" y="0"/>
                      <a:pt x="17" y="3"/>
                      <a:pt x="12" y="9"/>
                    </a:cubicBezTo>
                    <a:cubicBezTo>
                      <a:pt x="0" y="32"/>
                      <a:pt x="0" y="43"/>
                      <a:pt x="12" y="66"/>
                    </a:cubicBezTo>
                    <a:cubicBezTo>
                      <a:pt x="35" y="77"/>
                      <a:pt x="1381" y="1572"/>
                      <a:pt x="1552" y="2519"/>
                    </a:cubicBezTo>
                    <a:cubicBezTo>
                      <a:pt x="1621" y="2942"/>
                      <a:pt x="1929" y="4288"/>
                      <a:pt x="1929" y="4311"/>
                    </a:cubicBezTo>
                    <a:cubicBezTo>
                      <a:pt x="1940" y="4322"/>
                      <a:pt x="1952" y="4334"/>
                      <a:pt x="1963" y="4334"/>
                    </a:cubicBezTo>
                    <a:lnTo>
                      <a:pt x="1975" y="4334"/>
                    </a:lnTo>
                    <a:cubicBezTo>
                      <a:pt x="1986" y="4322"/>
                      <a:pt x="1997" y="4300"/>
                      <a:pt x="1997" y="4288"/>
                    </a:cubicBezTo>
                    <a:cubicBezTo>
                      <a:pt x="1997" y="4277"/>
                      <a:pt x="1689" y="2930"/>
                      <a:pt x="1609" y="2497"/>
                    </a:cubicBezTo>
                    <a:cubicBezTo>
                      <a:pt x="1450" y="1538"/>
                      <a:pt x="114" y="77"/>
                      <a:pt x="57" y="9"/>
                    </a:cubicBezTo>
                    <a:cubicBezTo>
                      <a:pt x="52" y="3"/>
                      <a:pt x="43" y="0"/>
                      <a:pt x="35" y="0"/>
                    </a:cubicBezTo>
                    <a:close/>
                  </a:path>
                </a:pathLst>
              </a:custGeom>
              <a:solidFill>
                <a:srgbClr val="3C7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12"/>
              <p:cNvSpPr/>
              <p:nvPr/>
            </p:nvSpPr>
            <p:spPr>
              <a:xfrm>
                <a:off x="7247193" y="2359542"/>
                <a:ext cx="320453" cy="37066"/>
              </a:xfrm>
              <a:custGeom>
                <a:avLst/>
                <a:gdLst/>
                <a:ahLst/>
                <a:cxnLst/>
                <a:rect l="l" t="t" r="r" b="b"/>
                <a:pathLst>
                  <a:path w="9873" h="1142" extrusionOk="0">
                    <a:moveTo>
                      <a:pt x="9815" y="1"/>
                    </a:moveTo>
                    <a:cubicBezTo>
                      <a:pt x="7606" y="812"/>
                      <a:pt x="5710" y="1070"/>
                      <a:pt x="4193" y="1070"/>
                    </a:cubicBezTo>
                    <a:cubicBezTo>
                      <a:pt x="1571" y="1070"/>
                      <a:pt x="80" y="300"/>
                      <a:pt x="58" y="286"/>
                    </a:cubicBezTo>
                    <a:cubicBezTo>
                      <a:pt x="51" y="283"/>
                      <a:pt x="45" y="281"/>
                      <a:pt x="39" y="281"/>
                    </a:cubicBezTo>
                    <a:cubicBezTo>
                      <a:pt x="24" y="281"/>
                      <a:pt x="12" y="289"/>
                      <a:pt x="12" y="297"/>
                    </a:cubicBezTo>
                    <a:cubicBezTo>
                      <a:pt x="1" y="320"/>
                      <a:pt x="1" y="343"/>
                      <a:pt x="24" y="354"/>
                    </a:cubicBezTo>
                    <a:cubicBezTo>
                      <a:pt x="47" y="354"/>
                      <a:pt x="1553" y="1142"/>
                      <a:pt x="4201" y="1142"/>
                    </a:cubicBezTo>
                    <a:cubicBezTo>
                      <a:pt x="5718" y="1142"/>
                      <a:pt x="7624" y="879"/>
                      <a:pt x="9838" y="69"/>
                    </a:cubicBezTo>
                    <a:cubicBezTo>
                      <a:pt x="9861" y="58"/>
                      <a:pt x="9873" y="46"/>
                      <a:pt x="9861" y="23"/>
                    </a:cubicBezTo>
                    <a:cubicBezTo>
                      <a:pt x="9861" y="1"/>
                      <a:pt x="9838" y="1"/>
                      <a:pt x="9815" y="1"/>
                    </a:cubicBezTo>
                    <a:close/>
                  </a:path>
                </a:pathLst>
              </a:custGeom>
              <a:solidFill>
                <a:srgbClr val="3C7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7" name="Google Shape;907;p12"/>
            <p:cNvSpPr/>
            <p:nvPr/>
          </p:nvSpPr>
          <p:spPr>
            <a:xfrm rot="10800000" flipH="1">
              <a:off x="6217273" y="1047916"/>
              <a:ext cx="872471" cy="469460"/>
            </a:xfrm>
            <a:custGeom>
              <a:avLst/>
              <a:gdLst/>
              <a:ahLst/>
              <a:cxnLst/>
              <a:rect l="l" t="t" r="r" b="b"/>
              <a:pathLst>
                <a:path w="42317" h="22770" extrusionOk="0">
                  <a:moveTo>
                    <a:pt x="13732" y="0"/>
                  </a:moveTo>
                  <a:cubicBezTo>
                    <a:pt x="12354" y="24"/>
                    <a:pt x="10953" y="71"/>
                    <a:pt x="9552" y="141"/>
                  </a:cubicBezTo>
                  <a:cubicBezTo>
                    <a:pt x="7894" y="187"/>
                    <a:pt x="6259" y="397"/>
                    <a:pt x="4648" y="794"/>
                  </a:cubicBezTo>
                  <a:cubicBezTo>
                    <a:pt x="3877" y="958"/>
                    <a:pt x="3130" y="1215"/>
                    <a:pt x="2406" y="1588"/>
                  </a:cubicBezTo>
                  <a:cubicBezTo>
                    <a:pt x="1635" y="1985"/>
                    <a:pt x="1051" y="2663"/>
                    <a:pt x="771" y="3480"/>
                  </a:cubicBezTo>
                  <a:cubicBezTo>
                    <a:pt x="654" y="3807"/>
                    <a:pt x="561" y="4111"/>
                    <a:pt x="514" y="4414"/>
                  </a:cubicBezTo>
                  <a:cubicBezTo>
                    <a:pt x="234" y="5862"/>
                    <a:pt x="70" y="7333"/>
                    <a:pt x="47" y="8828"/>
                  </a:cubicBezTo>
                  <a:cubicBezTo>
                    <a:pt x="0" y="10042"/>
                    <a:pt x="24" y="11257"/>
                    <a:pt x="24" y="12471"/>
                  </a:cubicBezTo>
                  <a:cubicBezTo>
                    <a:pt x="0" y="13802"/>
                    <a:pt x="140" y="15110"/>
                    <a:pt x="444" y="16394"/>
                  </a:cubicBezTo>
                  <a:cubicBezTo>
                    <a:pt x="1098" y="18963"/>
                    <a:pt x="2616" y="20761"/>
                    <a:pt x="5185" y="21579"/>
                  </a:cubicBezTo>
                  <a:cubicBezTo>
                    <a:pt x="6282" y="21906"/>
                    <a:pt x="7427" y="22093"/>
                    <a:pt x="8571" y="22163"/>
                  </a:cubicBezTo>
                  <a:cubicBezTo>
                    <a:pt x="10182" y="22256"/>
                    <a:pt x="11770" y="22326"/>
                    <a:pt x="13358" y="22443"/>
                  </a:cubicBezTo>
                  <a:cubicBezTo>
                    <a:pt x="15343" y="22583"/>
                    <a:pt x="17305" y="22700"/>
                    <a:pt x="19290" y="22746"/>
                  </a:cubicBezTo>
                  <a:cubicBezTo>
                    <a:pt x="19834" y="22762"/>
                    <a:pt x="20378" y="22769"/>
                    <a:pt x="20922" y="22769"/>
                  </a:cubicBezTo>
                  <a:cubicBezTo>
                    <a:pt x="22877" y="22769"/>
                    <a:pt x="24832" y="22672"/>
                    <a:pt x="26786" y="22490"/>
                  </a:cubicBezTo>
                  <a:cubicBezTo>
                    <a:pt x="27510" y="22419"/>
                    <a:pt x="28211" y="22326"/>
                    <a:pt x="28912" y="22163"/>
                  </a:cubicBezTo>
                  <a:cubicBezTo>
                    <a:pt x="30756" y="21672"/>
                    <a:pt x="32041" y="20598"/>
                    <a:pt x="32695" y="18800"/>
                  </a:cubicBezTo>
                  <a:cubicBezTo>
                    <a:pt x="32975" y="18029"/>
                    <a:pt x="33185" y="17235"/>
                    <a:pt x="33325" y="16441"/>
                  </a:cubicBezTo>
                  <a:cubicBezTo>
                    <a:pt x="33372" y="16137"/>
                    <a:pt x="33372" y="16137"/>
                    <a:pt x="33676" y="16091"/>
                  </a:cubicBezTo>
                  <a:cubicBezTo>
                    <a:pt x="35077" y="15857"/>
                    <a:pt x="36431" y="15390"/>
                    <a:pt x="37669" y="14666"/>
                  </a:cubicBezTo>
                  <a:cubicBezTo>
                    <a:pt x="39654" y="13592"/>
                    <a:pt x="40985" y="11911"/>
                    <a:pt x="41919" y="9855"/>
                  </a:cubicBezTo>
                  <a:cubicBezTo>
                    <a:pt x="42083" y="9505"/>
                    <a:pt x="42200" y="9108"/>
                    <a:pt x="42270" y="8711"/>
                  </a:cubicBezTo>
                  <a:cubicBezTo>
                    <a:pt x="42316" y="8571"/>
                    <a:pt x="42316" y="8408"/>
                    <a:pt x="42270" y="8244"/>
                  </a:cubicBezTo>
                  <a:cubicBezTo>
                    <a:pt x="42242" y="8133"/>
                    <a:pt x="42172" y="8079"/>
                    <a:pt x="42096" y="8079"/>
                  </a:cubicBezTo>
                  <a:cubicBezTo>
                    <a:pt x="42044" y="8079"/>
                    <a:pt x="41990" y="8104"/>
                    <a:pt x="41943" y="8151"/>
                  </a:cubicBezTo>
                  <a:cubicBezTo>
                    <a:pt x="41826" y="8267"/>
                    <a:pt x="41709" y="8408"/>
                    <a:pt x="41616" y="8548"/>
                  </a:cubicBezTo>
                  <a:cubicBezTo>
                    <a:pt x="40682" y="9645"/>
                    <a:pt x="39491" y="10486"/>
                    <a:pt x="38159" y="11000"/>
                  </a:cubicBezTo>
                  <a:cubicBezTo>
                    <a:pt x="37435" y="11270"/>
                    <a:pt x="36676" y="11405"/>
                    <a:pt x="35918" y="11405"/>
                  </a:cubicBezTo>
                  <a:cubicBezTo>
                    <a:pt x="35040" y="11405"/>
                    <a:pt x="34164" y="11223"/>
                    <a:pt x="33349" y="10860"/>
                  </a:cubicBezTo>
                  <a:cubicBezTo>
                    <a:pt x="33092" y="10720"/>
                    <a:pt x="33068" y="10720"/>
                    <a:pt x="33115" y="10439"/>
                  </a:cubicBezTo>
                  <a:cubicBezTo>
                    <a:pt x="33185" y="9949"/>
                    <a:pt x="33279" y="9482"/>
                    <a:pt x="33349" y="9015"/>
                  </a:cubicBezTo>
                  <a:cubicBezTo>
                    <a:pt x="33535" y="7824"/>
                    <a:pt x="33535" y="6633"/>
                    <a:pt x="33372" y="5465"/>
                  </a:cubicBezTo>
                  <a:cubicBezTo>
                    <a:pt x="33232" y="4391"/>
                    <a:pt x="32741" y="3363"/>
                    <a:pt x="31971" y="2593"/>
                  </a:cubicBezTo>
                  <a:cubicBezTo>
                    <a:pt x="31294" y="1915"/>
                    <a:pt x="30476" y="1402"/>
                    <a:pt x="29589" y="1075"/>
                  </a:cubicBezTo>
                  <a:cubicBezTo>
                    <a:pt x="28491" y="701"/>
                    <a:pt x="27370" y="491"/>
                    <a:pt x="26226" y="421"/>
                  </a:cubicBezTo>
                  <a:cubicBezTo>
                    <a:pt x="24264" y="257"/>
                    <a:pt x="22279" y="187"/>
                    <a:pt x="20318" y="94"/>
                  </a:cubicBezTo>
                  <a:cubicBezTo>
                    <a:pt x="18636" y="24"/>
                    <a:pt x="16931" y="0"/>
                    <a:pt x="1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12"/>
          <p:cNvGrpSpPr/>
          <p:nvPr/>
        </p:nvGrpSpPr>
        <p:grpSpPr>
          <a:xfrm>
            <a:off x="1467933" y="2324792"/>
            <a:ext cx="1713017" cy="2042824"/>
            <a:chOff x="1416075" y="955804"/>
            <a:chExt cx="1713017" cy="2042824"/>
          </a:xfrm>
        </p:grpSpPr>
        <p:grpSp>
          <p:nvGrpSpPr>
            <p:cNvPr id="909" name="Google Shape;909;p12"/>
            <p:cNvGrpSpPr/>
            <p:nvPr/>
          </p:nvGrpSpPr>
          <p:grpSpPr>
            <a:xfrm>
              <a:off x="1416075" y="1454973"/>
              <a:ext cx="713955" cy="1543655"/>
              <a:chOff x="1416075" y="1448626"/>
              <a:chExt cx="713955" cy="1543655"/>
            </a:xfrm>
          </p:grpSpPr>
          <p:sp>
            <p:nvSpPr>
              <p:cNvPr id="910" name="Google Shape;910;p12"/>
              <p:cNvSpPr/>
              <p:nvPr/>
            </p:nvSpPr>
            <p:spPr>
              <a:xfrm>
                <a:off x="1416075" y="2843508"/>
                <a:ext cx="652793" cy="148773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4440" extrusionOk="0">
                    <a:moveTo>
                      <a:pt x="9735" y="0"/>
                    </a:moveTo>
                    <a:cubicBezTo>
                      <a:pt x="4360" y="0"/>
                      <a:pt x="0" y="993"/>
                      <a:pt x="0" y="2226"/>
                    </a:cubicBezTo>
                    <a:cubicBezTo>
                      <a:pt x="0" y="3447"/>
                      <a:pt x="4360" y="4440"/>
                      <a:pt x="9735" y="4440"/>
                    </a:cubicBezTo>
                    <a:cubicBezTo>
                      <a:pt x="15110" y="4440"/>
                      <a:pt x="19481" y="3447"/>
                      <a:pt x="19481" y="2226"/>
                    </a:cubicBezTo>
                    <a:cubicBezTo>
                      <a:pt x="19481" y="993"/>
                      <a:pt x="15110" y="0"/>
                      <a:pt x="9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rgbClr val="C9C9C9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12"/>
              <p:cNvSpPr/>
              <p:nvPr/>
            </p:nvSpPr>
            <p:spPr>
              <a:xfrm>
                <a:off x="1731532" y="2332288"/>
                <a:ext cx="204228" cy="605548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8072" extrusionOk="0">
                    <a:moveTo>
                      <a:pt x="4508" y="0"/>
                    </a:moveTo>
                    <a:lnTo>
                      <a:pt x="1" y="696"/>
                    </a:lnTo>
                    <a:lnTo>
                      <a:pt x="1347" y="16639"/>
                    </a:lnTo>
                    <a:cubicBezTo>
                      <a:pt x="979" y="17822"/>
                      <a:pt x="1618" y="18047"/>
                      <a:pt x="2155" y="18047"/>
                    </a:cubicBezTo>
                    <a:cubicBezTo>
                      <a:pt x="2483" y="18047"/>
                      <a:pt x="2774" y="17963"/>
                      <a:pt x="2774" y="17963"/>
                    </a:cubicBezTo>
                    <a:cubicBezTo>
                      <a:pt x="2774" y="17963"/>
                      <a:pt x="3791" y="18071"/>
                      <a:pt x="4700" y="18071"/>
                    </a:cubicBezTo>
                    <a:cubicBezTo>
                      <a:pt x="5433" y="18071"/>
                      <a:pt x="6095" y="18001"/>
                      <a:pt x="6095" y="17746"/>
                    </a:cubicBezTo>
                    <a:cubicBezTo>
                      <a:pt x="6095" y="17164"/>
                      <a:pt x="3196" y="16114"/>
                      <a:pt x="3196" y="16114"/>
                    </a:cubicBezTo>
                    <a:cubicBezTo>
                      <a:pt x="3664" y="12154"/>
                      <a:pt x="4508" y="0"/>
                      <a:pt x="4508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12"/>
              <p:cNvSpPr/>
              <p:nvPr/>
            </p:nvSpPr>
            <p:spPr>
              <a:xfrm>
                <a:off x="1530799" y="2263133"/>
                <a:ext cx="184593" cy="678627"/>
              </a:xfrm>
              <a:custGeom>
                <a:avLst/>
                <a:gdLst/>
                <a:ahLst/>
                <a:cxnLst/>
                <a:rect l="l" t="t" r="r" b="b"/>
                <a:pathLst>
                  <a:path w="5509" h="20253" extrusionOk="0">
                    <a:moveTo>
                      <a:pt x="5227" y="1"/>
                    </a:moveTo>
                    <a:cubicBezTo>
                      <a:pt x="4323" y="1"/>
                      <a:pt x="1495" y="2064"/>
                      <a:pt x="1495" y="2064"/>
                    </a:cubicBezTo>
                    <a:cubicBezTo>
                      <a:pt x="1495" y="2064"/>
                      <a:pt x="2340" y="14355"/>
                      <a:pt x="2819" y="18315"/>
                    </a:cubicBezTo>
                    <a:cubicBezTo>
                      <a:pt x="2819" y="18315"/>
                      <a:pt x="0" y="19331"/>
                      <a:pt x="0" y="19913"/>
                    </a:cubicBezTo>
                    <a:cubicBezTo>
                      <a:pt x="0" y="20180"/>
                      <a:pt x="682" y="20252"/>
                      <a:pt x="1419" y="20252"/>
                    </a:cubicBezTo>
                    <a:cubicBezTo>
                      <a:pt x="2286" y="20252"/>
                      <a:pt x="3230" y="20152"/>
                      <a:pt x="3230" y="20152"/>
                    </a:cubicBezTo>
                    <a:cubicBezTo>
                      <a:pt x="3230" y="20152"/>
                      <a:pt x="3532" y="20243"/>
                      <a:pt x="3869" y="20243"/>
                    </a:cubicBezTo>
                    <a:cubicBezTo>
                      <a:pt x="4403" y="20243"/>
                      <a:pt x="5025" y="20016"/>
                      <a:pt x="4668" y="18840"/>
                    </a:cubicBezTo>
                    <a:cubicBezTo>
                      <a:pt x="4668" y="18840"/>
                      <a:pt x="5204" y="8090"/>
                      <a:pt x="5501" y="272"/>
                    </a:cubicBezTo>
                    <a:cubicBezTo>
                      <a:pt x="5508" y="81"/>
                      <a:pt x="5405" y="1"/>
                      <a:pt x="5227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12"/>
              <p:cNvSpPr/>
              <p:nvPr/>
            </p:nvSpPr>
            <p:spPr>
              <a:xfrm>
                <a:off x="1524667" y="2898925"/>
                <a:ext cx="45537" cy="38299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143" extrusionOk="0">
                    <a:moveTo>
                      <a:pt x="1165" y="1"/>
                    </a:moveTo>
                    <a:cubicBezTo>
                      <a:pt x="274" y="435"/>
                      <a:pt x="1" y="857"/>
                      <a:pt x="1" y="857"/>
                    </a:cubicBezTo>
                    <a:cubicBezTo>
                      <a:pt x="1" y="857"/>
                      <a:pt x="35" y="994"/>
                      <a:pt x="1279" y="1142"/>
                    </a:cubicBezTo>
                    <a:cubicBezTo>
                      <a:pt x="1359" y="754"/>
                      <a:pt x="1324" y="355"/>
                      <a:pt x="11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12"/>
              <p:cNvSpPr/>
              <p:nvPr/>
            </p:nvSpPr>
            <p:spPr>
              <a:xfrm>
                <a:off x="1563668" y="2884015"/>
                <a:ext cx="129674" cy="57700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1722" extrusionOk="0">
                    <a:moveTo>
                      <a:pt x="1187" y="1"/>
                    </a:moveTo>
                    <a:cubicBezTo>
                      <a:pt x="777" y="115"/>
                      <a:pt x="377" y="263"/>
                      <a:pt x="1" y="446"/>
                    </a:cubicBezTo>
                    <a:cubicBezTo>
                      <a:pt x="149" y="800"/>
                      <a:pt x="195" y="1199"/>
                      <a:pt x="115" y="1576"/>
                    </a:cubicBezTo>
                    <a:cubicBezTo>
                      <a:pt x="434" y="1610"/>
                      <a:pt x="834" y="1656"/>
                      <a:pt x="1336" y="1690"/>
                    </a:cubicBezTo>
                    <a:cubicBezTo>
                      <a:pt x="1626" y="1712"/>
                      <a:pt x="1883" y="1721"/>
                      <a:pt x="2111" y="1721"/>
                    </a:cubicBezTo>
                    <a:cubicBezTo>
                      <a:pt x="3790" y="1721"/>
                      <a:pt x="3869" y="1199"/>
                      <a:pt x="3869" y="1199"/>
                    </a:cubicBezTo>
                    <a:cubicBezTo>
                      <a:pt x="3869" y="834"/>
                      <a:pt x="3824" y="469"/>
                      <a:pt x="3732" y="115"/>
                    </a:cubicBezTo>
                    <a:cubicBezTo>
                      <a:pt x="3388" y="313"/>
                      <a:pt x="3022" y="382"/>
                      <a:pt x="2678" y="382"/>
                    </a:cubicBezTo>
                    <a:cubicBezTo>
                      <a:pt x="1872" y="382"/>
                      <a:pt x="1187" y="1"/>
                      <a:pt x="1187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12"/>
              <p:cNvSpPr/>
              <p:nvPr/>
            </p:nvSpPr>
            <p:spPr>
              <a:xfrm>
                <a:off x="1523126" y="2924188"/>
                <a:ext cx="170218" cy="22215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663" extrusionOk="0">
                    <a:moveTo>
                      <a:pt x="5079" y="0"/>
                    </a:moveTo>
                    <a:cubicBezTo>
                      <a:pt x="4179" y="230"/>
                      <a:pt x="3258" y="345"/>
                      <a:pt x="2339" y="345"/>
                    </a:cubicBezTo>
                    <a:cubicBezTo>
                      <a:pt x="1570" y="345"/>
                      <a:pt x="801" y="264"/>
                      <a:pt x="47" y="103"/>
                    </a:cubicBezTo>
                    <a:cubicBezTo>
                      <a:pt x="12" y="194"/>
                      <a:pt x="1" y="285"/>
                      <a:pt x="12" y="377"/>
                    </a:cubicBezTo>
                    <a:cubicBezTo>
                      <a:pt x="12" y="377"/>
                      <a:pt x="286" y="662"/>
                      <a:pt x="2420" y="662"/>
                    </a:cubicBezTo>
                    <a:cubicBezTo>
                      <a:pt x="4326" y="662"/>
                      <a:pt x="5022" y="400"/>
                      <a:pt x="5022" y="400"/>
                    </a:cubicBezTo>
                    <a:cubicBezTo>
                      <a:pt x="5045" y="263"/>
                      <a:pt x="5068" y="137"/>
                      <a:pt x="50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12"/>
              <p:cNvSpPr/>
              <p:nvPr/>
            </p:nvSpPr>
            <p:spPr>
              <a:xfrm>
                <a:off x="1579349" y="2890616"/>
                <a:ext cx="14944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43" extrusionOk="0">
                    <a:moveTo>
                      <a:pt x="35" y="1"/>
                    </a:moveTo>
                    <a:cubicBezTo>
                      <a:pt x="26" y="1"/>
                      <a:pt x="18" y="4"/>
                      <a:pt x="12" y="9"/>
                    </a:cubicBezTo>
                    <a:cubicBezTo>
                      <a:pt x="0" y="32"/>
                      <a:pt x="12" y="44"/>
                      <a:pt x="23" y="55"/>
                    </a:cubicBezTo>
                    <a:cubicBezTo>
                      <a:pt x="263" y="226"/>
                      <a:pt x="377" y="523"/>
                      <a:pt x="343" y="808"/>
                    </a:cubicBezTo>
                    <a:cubicBezTo>
                      <a:pt x="343" y="831"/>
                      <a:pt x="354" y="842"/>
                      <a:pt x="366" y="842"/>
                    </a:cubicBezTo>
                    <a:cubicBezTo>
                      <a:pt x="389" y="842"/>
                      <a:pt x="400" y="831"/>
                      <a:pt x="400" y="820"/>
                    </a:cubicBezTo>
                    <a:cubicBezTo>
                      <a:pt x="446" y="500"/>
                      <a:pt x="309" y="192"/>
                      <a:pt x="58" y="9"/>
                    </a:cubicBezTo>
                    <a:cubicBezTo>
                      <a:pt x="52" y="4"/>
                      <a:pt x="43" y="1"/>
                      <a:pt x="35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12"/>
              <p:cNvSpPr/>
              <p:nvPr/>
            </p:nvSpPr>
            <p:spPr>
              <a:xfrm>
                <a:off x="1593890" y="2885389"/>
                <a:ext cx="13034" cy="2851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851" extrusionOk="0">
                    <a:moveTo>
                      <a:pt x="34" y="1"/>
                    </a:moveTo>
                    <a:cubicBezTo>
                      <a:pt x="23" y="1"/>
                      <a:pt x="12" y="9"/>
                      <a:pt x="12" y="17"/>
                    </a:cubicBezTo>
                    <a:cubicBezTo>
                      <a:pt x="0" y="28"/>
                      <a:pt x="0" y="51"/>
                      <a:pt x="12" y="63"/>
                    </a:cubicBezTo>
                    <a:cubicBezTo>
                      <a:pt x="23" y="63"/>
                      <a:pt x="331" y="268"/>
                      <a:pt x="331" y="816"/>
                    </a:cubicBezTo>
                    <a:cubicBezTo>
                      <a:pt x="331" y="839"/>
                      <a:pt x="343" y="850"/>
                      <a:pt x="354" y="850"/>
                    </a:cubicBezTo>
                    <a:cubicBezTo>
                      <a:pt x="377" y="850"/>
                      <a:pt x="388" y="839"/>
                      <a:pt x="388" y="816"/>
                    </a:cubicBezTo>
                    <a:cubicBezTo>
                      <a:pt x="388" y="234"/>
                      <a:pt x="69" y="17"/>
                      <a:pt x="46" y="6"/>
                    </a:cubicBezTo>
                    <a:cubicBezTo>
                      <a:pt x="42" y="2"/>
                      <a:pt x="38" y="1"/>
                      <a:pt x="34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12"/>
              <p:cNvSpPr/>
              <p:nvPr/>
            </p:nvSpPr>
            <p:spPr>
              <a:xfrm>
                <a:off x="1593120" y="2869005"/>
                <a:ext cx="14542" cy="24628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35" extrusionOk="0">
                    <a:moveTo>
                      <a:pt x="229" y="61"/>
                    </a:moveTo>
                    <a:cubicBezTo>
                      <a:pt x="240" y="61"/>
                      <a:pt x="263" y="72"/>
                      <a:pt x="274" y="84"/>
                    </a:cubicBezTo>
                    <a:cubicBezTo>
                      <a:pt x="343" y="186"/>
                      <a:pt x="274" y="449"/>
                      <a:pt x="217" y="609"/>
                    </a:cubicBezTo>
                    <a:cubicBezTo>
                      <a:pt x="160" y="460"/>
                      <a:pt x="92" y="186"/>
                      <a:pt x="149" y="95"/>
                    </a:cubicBezTo>
                    <a:cubicBezTo>
                      <a:pt x="160" y="72"/>
                      <a:pt x="194" y="61"/>
                      <a:pt x="217" y="61"/>
                    </a:cubicBezTo>
                    <a:close/>
                    <a:moveTo>
                      <a:pt x="241" y="1"/>
                    </a:moveTo>
                    <a:cubicBezTo>
                      <a:pt x="233" y="1"/>
                      <a:pt x="225" y="2"/>
                      <a:pt x="217" y="4"/>
                    </a:cubicBezTo>
                    <a:cubicBezTo>
                      <a:pt x="172" y="4"/>
                      <a:pt x="126" y="27"/>
                      <a:pt x="103" y="61"/>
                    </a:cubicBezTo>
                    <a:cubicBezTo>
                      <a:pt x="0" y="221"/>
                      <a:pt x="172" y="666"/>
                      <a:pt x="194" y="711"/>
                    </a:cubicBezTo>
                    <a:cubicBezTo>
                      <a:pt x="194" y="723"/>
                      <a:pt x="206" y="734"/>
                      <a:pt x="217" y="734"/>
                    </a:cubicBezTo>
                    <a:cubicBezTo>
                      <a:pt x="229" y="723"/>
                      <a:pt x="240" y="723"/>
                      <a:pt x="251" y="711"/>
                    </a:cubicBezTo>
                    <a:cubicBezTo>
                      <a:pt x="263" y="654"/>
                      <a:pt x="434" y="209"/>
                      <a:pt x="331" y="49"/>
                    </a:cubicBezTo>
                    <a:cubicBezTo>
                      <a:pt x="313" y="21"/>
                      <a:pt x="278" y="1"/>
                      <a:pt x="241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12"/>
              <p:cNvSpPr/>
              <p:nvPr/>
            </p:nvSpPr>
            <p:spPr>
              <a:xfrm>
                <a:off x="1599218" y="2879392"/>
                <a:ext cx="21478" cy="14609"/>
              </a:xfrm>
              <a:custGeom>
                <a:avLst/>
                <a:gdLst/>
                <a:ahLst/>
                <a:cxnLst/>
                <a:rect l="l" t="t" r="r" b="b"/>
                <a:pathLst>
                  <a:path w="641" h="436" extrusionOk="0">
                    <a:moveTo>
                      <a:pt x="503" y="59"/>
                    </a:moveTo>
                    <a:cubicBezTo>
                      <a:pt x="560" y="70"/>
                      <a:pt x="594" y="139"/>
                      <a:pt x="572" y="196"/>
                    </a:cubicBezTo>
                    <a:cubicBezTo>
                      <a:pt x="514" y="287"/>
                      <a:pt x="263" y="344"/>
                      <a:pt x="104" y="356"/>
                    </a:cubicBezTo>
                    <a:cubicBezTo>
                      <a:pt x="206" y="242"/>
                      <a:pt x="389" y="59"/>
                      <a:pt x="492" y="59"/>
                    </a:cubicBezTo>
                    <a:close/>
                    <a:moveTo>
                      <a:pt x="486" y="1"/>
                    </a:moveTo>
                    <a:cubicBezTo>
                      <a:pt x="303" y="1"/>
                      <a:pt x="34" y="334"/>
                      <a:pt x="12" y="379"/>
                    </a:cubicBezTo>
                    <a:cubicBezTo>
                      <a:pt x="1" y="390"/>
                      <a:pt x="1" y="401"/>
                      <a:pt x="12" y="413"/>
                    </a:cubicBezTo>
                    <a:cubicBezTo>
                      <a:pt x="12" y="424"/>
                      <a:pt x="24" y="424"/>
                      <a:pt x="35" y="424"/>
                    </a:cubicBezTo>
                    <a:lnTo>
                      <a:pt x="35" y="436"/>
                    </a:lnTo>
                    <a:cubicBezTo>
                      <a:pt x="81" y="424"/>
                      <a:pt x="526" y="390"/>
                      <a:pt x="617" y="230"/>
                    </a:cubicBezTo>
                    <a:cubicBezTo>
                      <a:pt x="640" y="185"/>
                      <a:pt x="640" y="127"/>
                      <a:pt x="617" y="82"/>
                    </a:cubicBezTo>
                    <a:cubicBezTo>
                      <a:pt x="594" y="36"/>
                      <a:pt x="560" y="13"/>
                      <a:pt x="503" y="2"/>
                    </a:cubicBezTo>
                    <a:cubicBezTo>
                      <a:pt x="497" y="1"/>
                      <a:pt x="492" y="1"/>
                      <a:pt x="486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12"/>
              <p:cNvSpPr/>
              <p:nvPr/>
            </p:nvSpPr>
            <p:spPr>
              <a:xfrm>
                <a:off x="1575127" y="2261927"/>
                <a:ext cx="315138" cy="595931"/>
              </a:xfrm>
              <a:custGeom>
                <a:avLst/>
                <a:gdLst/>
                <a:ahLst/>
                <a:cxnLst/>
                <a:rect l="l" t="t" r="r" b="b"/>
                <a:pathLst>
                  <a:path w="9405" h="17785" extrusionOk="0">
                    <a:moveTo>
                      <a:pt x="161" y="0"/>
                    </a:moveTo>
                    <a:lnTo>
                      <a:pt x="161" y="0"/>
                    </a:lnTo>
                    <a:cubicBezTo>
                      <a:pt x="1" y="6551"/>
                      <a:pt x="777" y="17529"/>
                      <a:pt x="777" y="17529"/>
                    </a:cubicBezTo>
                    <a:cubicBezTo>
                      <a:pt x="1066" y="17727"/>
                      <a:pt x="1623" y="17784"/>
                      <a:pt x="2169" y="17784"/>
                    </a:cubicBezTo>
                    <a:cubicBezTo>
                      <a:pt x="2915" y="17784"/>
                      <a:pt x="3641" y="17678"/>
                      <a:pt x="3641" y="17678"/>
                    </a:cubicBezTo>
                    <a:lnTo>
                      <a:pt x="4760" y="3858"/>
                    </a:lnTo>
                    <a:lnTo>
                      <a:pt x="5467" y="17655"/>
                    </a:lnTo>
                    <a:cubicBezTo>
                      <a:pt x="5952" y="17735"/>
                      <a:pt x="6446" y="17775"/>
                      <a:pt x="6940" y="17775"/>
                    </a:cubicBezTo>
                    <a:cubicBezTo>
                      <a:pt x="7433" y="17775"/>
                      <a:pt x="7927" y="17735"/>
                      <a:pt x="8412" y="17655"/>
                    </a:cubicBezTo>
                    <a:lnTo>
                      <a:pt x="9405" y="10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5BC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12"/>
              <p:cNvSpPr/>
              <p:nvPr/>
            </p:nvSpPr>
            <p:spPr>
              <a:xfrm>
                <a:off x="1677253" y="2381976"/>
                <a:ext cx="112820" cy="20674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617" extrusionOk="0">
                    <a:moveTo>
                      <a:pt x="3332" y="1"/>
                    </a:moveTo>
                    <a:cubicBezTo>
                      <a:pt x="3310" y="12"/>
                      <a:pt x="1381" y="480"/>
                      <a:pt x="23" y="549"/>
                    </a:cubicBezTo>
                    <a:cubicBezTo>
                      <a:pt x="11" y="560"/>
                      <a:pt x="0" y="571"/>
                      <a:pt x="0" y="583"/>
                    </a:cubicBezTo>
                    <a:cubicBezTo>
                      <a:pt x="0" y="606"/>
                      <a:pt x="11" y="617"/>
                      <a:pt x="34" y="617"/>
                    </a:cubicBezTo>
                    <a:cubicBezTo>
                      <a:pt x="1392" y="537"/>
                      <a:pt x="3321" y="58"/>
                      <a:pt x="3344" y="58"/>
                    </a:cubicBezTo>
                    <a:cubicBezTo>
                      <a:pt x="3355" y="58"/>
                      <a:pt x="3367" y="35"/>
                      <a:pt x="3367" y="24"/>
                    </a:cubicBezTo>
                    <a:cubicBezTo>
                      <a:pt x="3367" y="12"/>
                      <a:pt x="3344" y="1"/>
                      <a:pt x="3332" y="1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12"/>
              <p:cNvSpPr/>
              <p:nvPr/>
            </p:nvSpPr>
            <p:spPr>
              <a:xfrm>
                <a:off x="1595029" y="2303507"/>
                <a:ext cx="20674" cy="54349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6220" extrusionOk="0">
                    <a:moveTo>
                      <a:pt x="29" y="0"/>
                    </a:moveTo>
                    <a:cubicBezTo>
                      <a:pt x="15" y="0"/>
                      <a:pt x="0" y="9"/>
                      <a:pt x="0" y="26"/>
                    </a:cubicBezTo>
                    <a:cubicBezTo>
                      <a:pt x="480" y="15558"/>
                      <a:pt x="560" y="16174"/>
                      <a:pt x="560" y="16197"/>
                    </a:cubicBezTo>
                    <a:cubicBezTo>
                      <a:pt x="560" y="16208"/>
                      <a:pt x="571" y="16220"/>
                      <a:pt x="594" y="16220"/>
                    </a:cubicBezTo>
                    <a:cubicBezTo>
                      <a:pt x="605" y="16220"/>
                      <a:pt x="617" y="16208"/>
                      <a:pt x="617" y="16186"/>
                    </a:cubicBezTo>
                    <a:cubicBezTo>
                      <a:pt x="617" y="16163"/>
                      <a:pt x="537" y="15455"/>
                      <a:pt x="57" y="26"/>
                    </a:cubicBezTo>
                    <a:cubicBezTo>
                      <a:pt x="57" y="9"/>
                      <a:pt x="43" y="0"/>
                      <a:pt x="29" y="0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12"/>
              <p:cNvSpPr/>
              <p:nvPr/>
            </p:nvSpPr>
            <p:spPr>
              <a:xfrm>
                <a:off x="1754852" y="2391156"/>
                <a:ext cx="18027" cy="458148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3673" extrusionOk="0">
                    <a:moveTo>
                      <a:pt x="35" y="1"/>
                    </a:moveTo>
                    <a:cubicBezTo>
                      <a:pt x="12" y="1"/>
                      <a:pt x="1" y="12"/>
                      <a:pt x="1" y="35"/>
                    </a:cubicBezTo>
                    <a:lnTo>
                      <a:pt x="469" y="13638"/>
                    </a:lnTo>
                    <a:cubicBezTo>
                      <a:pt x="469" y="13661"/>
                      <a:pt x="480" y="13672"/>
                      <a:pt x="503" y="13672"/>
                    </a:cubicBezTo>
                    <a:cubicBezTo>
                      <a:pt x="514" y="13672"/>
                      <a:pt x="537" y="13650"/>
                      <a:pt x="526" y="13638"/>
                    </a:cubicBezTo>
                    <a:lnTo>
                      <a:pt x="58" y="35"/>
                    </a:lnTo>
                    <a:cubicBezTo>
                      <a:pt x="58" y="12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12"/>
              <p:cNvSpPr/>
              <p:nvPr/>
            </p:nvSpPr>
            <p:spPr>
              <a:xfrm>
                <a:off x="1742622" y="2292517"/>
                <a:ext cx="1943" cy="79547"/>
              </a:xfrm>
              <a:custGeom>
                <a:avLst/>
                <a:gdLst/>
                <a:ahLst/>
                <a:cxnLst/>
                <a:rect l="l" t="t" r="r" b="b"/>
                <a:pathLst>
                  <a:path w="58" h="2374" extrusionOk="0">
                    <a:moveTo>
                      <a:pt x="23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1" y="2351"/>
                    </a:lnTo>
                    <a:cubicBezTo>
                      <a:pt x="1" y="2363"/>
                      <a:pt x="12" y="2374"/>
                      <a:pt x="23" y="2374"/>
                    </a:cubicBezTo>
                    <a:cubicBezTo>
                      <a:pt x="46" y="2374"/>
                      <a:pt x="58" y="2363"/>
                      <a:pt x="58" y="2351"/>
                    </a:cubicBezTo>
                    <a:lnTo>
                      <a:pt x="58" y="35"/>
                    </a:lnTo>
                    <a:cubicBezTo>
                      <a:pt x="58" y="12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12"/>
              <p:cNvSpPr/>
              <p:nvPr/>
            </p:nvSpPr>
            <p:spPr>
              <a:xfrm>
                <a:off x="1599218" y="2259615"/>
                <a:ext cx="42890" cy="11476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3425" extrusionOk="0">
                    <a:moveTo>
                      <a:pt x="1154" y="1"/>
                    </a:moveTo>
                    <a:cubicBezTo>
                      <a:pt x="1142" y="1"/>
                      <a:pt x="1131" y="12"/>
                      <a:pt x="1131" y="35"/>
                    </a:cubicBezTo>
                    <a:cubicBezTo>
                      <a:pt x="1222" y="1256"/>
                      <a:pt x="823" y="2466"/>
                      <a:pt x="12" y="3379"/>
                    </a:cubicBezTo>
                    <a:cubicBezTo>
                      <a:pt x="1" y="3390"/>
                      <a:pt x="1" y="3413"/>
                      <a:pt x="12" y="3424"/>
                    </a:cubicBezTo>
                    <a:lnTo>
                      <a:pt x="24" y="3424"/>
                    </a:lnTo>
                    <a:cubicBezTo>
                      <a:pt x="35" y="3424"/>
                      <a:pt x="47" y="3413"/>
                      <a:pt x="47" y="3413"/>
                    </a:cubicBezTo>
                    <a:cubicBezTo>
                      <a:pt x="868" y="2477"/>
                      <a:pt x="1279" y="1256"/>
                      <a:pt x="1188" y="24"/>
                    </a:cubicBezTo>
                    <a:cubicBezTo>
                      <a:pt x="1188" y="12"/>
                      <a:pt x="1176" y="1"/>
                      <a:pt x="1154" y="1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12"/>
              <p:cNvSpPr/>
              <p:nvPr/>
            </p:nvSpPr>
            <p:spPr>
              <a:xfrm>
                <a:off x="1840124" y="2268260"/>
                <a:ext cx="42085" cy="95798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859" extrusionOk="0">
                    <a:moveTo>
                      <a:pt x="122" y="1"/>
                    </a:moveTo>
                    <a:cubicBezTo>
                      <a:pt x="109" y="1"/>
                      <a:pt x="103" y="11"/>
                      <a:pt x="103" y="28"/>
                    </a:cubicBezTo>
                    <a:cubicBezTo>
                      <a:pt x="46" y="450"/>
                      <a:pt x="1" y="1101"/>
                      <a:pt x="172" y="1671"/>
                    </a:cubicBezTo>
                    <a:cubicBezTo>
                      <a:pt x="354" y="2254"/>
                      <a:pt x="742" y="2699"/>
                      <a:pt x="1210" y="2858"/>
                    </a:cubicBezTo>
                    <a:cubicBezTo>
                      <a:pt x="1245" y="2858"/>
                      <a:pt x="1256" y="2813"/>
                      <a:pt x="1222" y="2801"/>
                    </a:cubicBezTo>
                    <a:cubicBezTo>
                      <a:pt x="777" y="2653"/>
                      <a:pt x="411" y="2231"/>
                      <a:pt x="229" y="1660"/>
                    </a:cubicBezTo>
                    <a:cubicBezTo>
                      <a:pt x="58" y="1078"/>
                      <a:pt x="103" y="450"/>
                      <a:pt x="160" y="40"/>
                    </a:cubicBezTo>
                    <a:cubicBezTo>
                      <a:pt x="160" y="17"/>
                      <a:pt x="149" y="5"/>
                      <a:pt x="138" y="5"/>
                    </a:cubicBezTo>
                    <a:cubicBezTo>
                      <a:pt x="131" y="2"/>
                      <a:pt x="126" y="1"/>
                      <a:pt x="122" y="1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12"/>
              <p:cNvSpPr/>
              <p:nvPr/>
            </p:nvSpPr>
            <p:spPr>
              <a:xfrm>
                <a:off x="1723122" y="2275698"/>
                <a:ext cx="21813" cy="92548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762" extrusionOk="0">
                    <a:moveTo>
                      <a:pt x="35" y="0"/>
                    </a:moveTo>
                    <a:cubicBezTo>
                      <a:pt x="12" y="0"/>
                      <a:pt x="0" y="12"/>
                      <a:pt x="0" y="23"/>
                    </a:cubicBezTo>
                    <a:cubicBezTo>
                      <a:pt x="0" y="34"/>
                      <a:pt x="23" y="1119"/>
                      <a:pt x="115" y="1929"/>
                    </a:cubicBezTo>
                    <a:cubicBezTo>
                      <a:pt x="206" y="2750"/>
                      <a:pt x="594" y="2762"/>
                      <a:pt x="605" y="2762"/>
                    </a:cubicBezTo>
                    <a:cubicBezTo>
                      <a:pt x="651" y="2762"/>
                      <a:pt x="651" y="2705"/>
                      <a:pt x="605" y="2705"/>
                    </a:cubicBezTo>
                    <a:cubicBezTo>
                      <a:pt x="605" y="2705"/>
                      <a:pt x="263" y="2682"/>
                      <a:pt x="172" y="1917"/>
                    </a:cubicBezTo>
                    <a:cubicBezTo>
                      <a:pt x="80" y="1119"/>
                      <a:pt x="58" y="34"/>
                      <a:pt x="58" y="23"/>
                    </a:cubicBezTo>
                    <a:cubicBezTo>
                      <a:pt x="58" y="12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12"/>
              <p:cNvSpPr/>
              <p:nvPr/>
            </p:nvSpPr>
            <p:spPr>
              <a:xfrm>
                <a:off x="1894437" y="2894737"/>
                <a:ext cx="45905" cy="3826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42" extrusionOk="0">
                    <a:moveTo>
                      <a:pt x="206" y="0"/>
                    </a:moveTo>
                    <a:cubicBezTo>
                      <a:pt x="46" y="354"/>
                      <a:pt x="0" y="754"/>
                      <a:pt x="91" y="1142"/>
                    </a:cubicBezTo>
                    <a:cubicBezTo>
                      <a:pt x="1324" y="982"/>
                      <a:pt x="1370" y="856"/>
                      <a:pt x="1370" y="856"/>
                    </a:cubicBezTo>
                    <a:cubicBezTo>
                      <a:pt x="1370" y="856"/>
                      <a:pt x="1096" y="423"/>
                      <a:pt x="2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12"/>
              <p:cNvSpPr/>
              <p:nvPr/>
            </p:nvSpPr>
            <p:spPr>
              <a:xfrm>
                <a:off x="1771303" y="2879425"/>
                <a:ext cx="130043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725" extrusionOk="0">
                    <a:moveTo>
                      <a:pt x="2682" y="1"/>
                    </a:moveTo>
                    <a:cubicBezTo>
                      <a:pt x="2682" y="1"/>
                      <a:pt x="2005" y="387"/>
                      <a:pt x="1199" y="387"/>
                    </a:cubicBezTo>
                    <a:cubicBezTo>
                      <a:pt x="854" y="387"/>
                      <a:pt x="486" y="317"/>
                      <a:pt x="137" y="115"/>
                    </a:cubicBezTo>
                    <a:cubicBezTo>
                      <a:pt x="46" y="469"/>
                      <a:pt x="0" y="834"/>
                      <a:pt x="12" y="1199"/>
                    </a:cubicBezTo>
                    <a:cubicBezTo>
                      <a:pt x="12" y="1199"/>
                      <a:pt x="91" y="1725"/>
                      <a:pt x="1744" y="1725"/>
                    </a:cubicBezTo>
                    <a:cubicBezTo>
                      <a:pt x="1978" y="1725"/>
                      <a:pt x="2244" y="1714"/>
                      <a:pt x="2545" y="1690"/>
                    </a:cubicBezTo>
                    <a:cubicBezTo>
                      <a:pt x="3047" y="1656"/>
                      <a:pt x="3435" y="1621"/>
                      <a:pt x="3766" y="1587"/>
                    </a:cubicBezTo>
                    <a:cubicBezTo>
                      <a:pt x="3687" y="1199"/>
                      <a:pt x="3721" y="811"/>
                      <a:pt x="3881" y="457"/>
                    </a:cubicBezTo>
                    <a:cubicBezTo>
                      <a:pt x="3493" y="275"/>
                      <a:pt x="3093" y="115"/>
                      <a:pt x="2682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12"/>
              <p:cNvSpPr/>
              <p:nvPr/>
            </p:nvSpPr>
            <p:spPr>
              <a:xfrm>
                <a:off x="1771672" y="2919598"/>
                <a:ext cx="169816" cy="22215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6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" y="137"/>
                      <a:pt x="24" y="274"/>
                      <a:pt x="46" y="411"/>
                    </a:cubicBezTo>
                    <a:cubicBezTo>
                      <a:pt x="46" y="411"/>
                      <a:pt x="754" y="662"/>
                      <a:pt x="2660" y="662"/>
                    </a:cubicBezTo>
                    <a:cubicBezTo>
                      <a:pt x="4794" y="662"/>
                      <a:pt x="5068" y="377"/>
                      <a:pt x="5068" y="377"/>
                    </a:cubicBezTo>
                    <a:cubicBezTo>
                      <a:pt x="5068" y="286"/>
                      <a:pt x="5056" y="194"/>
                      <a:pt x="5034" y="114"/>
                    </a:cubicBezTo>
                    <a:cubicBezTo>
                      <a:pt x="4281" y="269"/>
                      <a:pt x="3518" y="347"/>
                      <a:pt x="2755" y="347"/>
                    </a:cubicBezTo>
                    <a:cubicBezTo>
                      <a:pt x="1828" y="347"/>
                      <a:pt x="902" y="232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12"/>
              <p:cNvSpPr/>
              <p:nvPr/>
            </p:nvSpPr>
            <p:spPr>
              <a:xfrm>
                <a:off x="1870715" y="2886160"/>
                <a:ext cx="14576" cy="2848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850" extrusionOk="0">
                    <a:moveTo>
                      <a:pt x="401" y="1"/>
                    </a:moveTo>
                    <a:cubicBezTo>
                      <a:pt x="396" y="1"/>
                      <a:pt x="392" y="2"/>
                      <a:pt x="389" y="5"/>
                    </a:cubicBezTo>
                    <a:cubicBezTo>
                      <a:pt x="138" y="199"/>
                      <a:pt x="1" y="507"/>
                      <a:pt x="46" y="816"/>
                    </a:cubicBezTo>
                    <a:cubicBezTo>
                      <a:pt x="46" y="838"/>
                      <a:pt x="58" y="850"/>
                      <a:pt x="69" y="850"/>
                    </a:cubicBezTo>
                    <a:lnTo>
                      <a:pt x="80" y="850"/>
                    </a:lnTo>
                    <a:cubicBezTo>
                      <a:pt x="92" y="850"/>
                      <a:pt x="103" y="827"/>
                      <a:pt x="103" y="816"/>
                    </a:cubicBezTo>
                    <a:cubicBezTo>
                      <a:pt x="58" y="519"/>
                      <a:pt x="183" y="234"/>
                      <a:pt x="423" y="62"/>
                    </a:cubicBezTo>
                    <a:cubicBezTo>
                      <a:pt x="434" y="51"/>
                      <a:pt x="434" y="28"/>
                      <a:pt x="434" y="17"/>
                    </a:cubicBezTo>
                    <a:cubicBezTo>
                      <a:pt x="426" y="9"/>
                      <a:pt x="412" y="1"/>
                      <a:pt x="401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12"/>
              <p:cNvSpPr/>
              <p:nvPr/>
            </p:nvSpPr>
            <p:spPr>
              <a:xfrm>
                <a:off x="1858083" y="2881100"/>
                <a:ext cx="13034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389" h="853" extrusionOk="0">
                    <a:moveTo>
                      <a:pt x="350" y="0"/>
                    </a:moveTo>
                    <a:cubicBezTo>
                      <a:pt x="343" y="0"/>
                      <a:pt x="337" y="3"/>
                      <a:pt x="332" y="8"/>
                    </a:cubicBezTo>
                    <a:cubicBezTo>
                      <a:pt x="321" y="19"/>
                      <a:pt x="1" y="225"/>
                      <a:pt x="1" y="818"/>
                    </a:cubicBezTo>
                    <a:cubicBezTo>
                      <a:pt x="1" y="830"/>
                      <a:pt x="12" y="852"/>
                      <a:pt x="35" y="852"/>
                    </a:cubicBezTo>
                    <a:cubicBezTo>
                      <a:pt x="47" y="841"/>
                      <a:pt x="58" y="830"/>
                      <a:pt x="58" y="818"/>
                    </a:cubicBezTo>
                    <a:cubicBezTo>
                      <a:pt x="58" y="270"/>
                      <a:pt x="366" y="54"/>
                      <a:pt x="366" y="54"/>
                    </a:cubicBezTo>
                    <a:cubicBezTo>
                      <a:pt x="378" y="54"/>
                      <a:pt x="389" y="31"/>
                      <a:pt x="378" y="19"/>
                    </a:cubicBezTo>
                    <a:cubicBezTo>
                      <a:pt x="371" y="6"/>
                      <a:pt x="360" y="0"/>
                      <a:pt x="350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12"/>
              <p:cNvSpPr/>
              <p:nvPr/>
            </p:nvSpPr>
            <p:spPr>
              <a:xfrm>
                <a:off x="1856944" y="2864515"/>
                <a:ext cx="14944" cy="24527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2" extrusionOk="0">
                    <a:moveTo>
                      <a:pt x="211" y="65"/>
                    </a:moveTo>
                    <a:cubicBezTo>
                      <a:pt x="217" y="65"/>
                      <a:pt x="223" y="66"/>
                      <a:pt x="229" y="69"/>
                    </a:cubicBezTo>
                    <a:cubicBezTo>
                      <a:pt x="233" y="67"/>
                      <a:pt x="237" y="66"/>
                      <a:pt x="242" y="66"/>
                    </a:cubicBezTo>
                    <a:cubicBezTo>
                      <a:pt x="260" y="66"/>
                      <a:pt x="279" y="85"/>
                      <a:pt x="297" y="104"/>
                    </a:cubicBezTo>
                    <a:cubicBezTo>
                      <a:pt x="355" y="195"/>
                      <a:pt x="286" y="457"/>
                      <a:pt x="229" y="617"/>
                    </a:cubicBezTo>
                    <a:cubicBezTo>
                      <a:pt x="172" y="457"/>
                      <a:pt x="103" y="183"/>
                      <a:pt x="172" y="92"/>
                    </a:cubicBezTo>
                    <a:cubicBezTo>
                      <a:pt x="180" y="75"/>
                      <a:pt x="195" y="65"/>
                      <a:pt x="211" y="65"/>
                    </a:cubicBezTo>
                    <a:close/>
                    <a:moveTo>
                      <a:pt x="229" y="1"/>
                    </a:moveTo>
                    <a:cubicBezTo>
                      <a:pt x="183" y="1"/>
                      <a:pt x="138" y="24"/>
                      <a:pt x="115" y="58"/>
                    </a:cubicBezTo>
                    <a:cubicBezTo>
                      <a:pt x="1" y="206"/>
                      <a:pt x="172" y="663"/>
                      <a:pt x="195" y="708"/>
                    </a:cubicBezTo>
                    <a:cubicBezTo>
                      <a:pt x="195" y="720"/>
                      <a:pt x="206" y="731"/>
                      <a:pt x="229" y="731"/>
                    </a:cubicBezTo>
                    <a:cubicBezTo>
                      <a:pt x="240" y="731"/>
                      <a:pt x="252" y="720"/>
                      <a:pt x="252" y="708"/>
                    </a:cubicBezTo>
                    <a:cubicBezTo>
                      <a:pt x="275" y="663"/>
                      <a:pt x="446" y="229"/>
                      <a:pt x="343" y="69"/>
                    </a:cubicBezTo>
                    <a:cubicBezTo>
                      <a:pt x="309" y="24"/>
                      <a:pt x="275" y="1"/>
                      <a:pt x="229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12"/>
              <p:cNvSpPr/>
              <p:nvPr/>
            </p:nvSpPr>
            <p:spPr>
              <a:xfrm>
                <a:off x="1843944" y="2874835"/>
                <a:ext cx="21445" cy="1457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35" extrusionOk="0">
                    <a:moveTo>
                      <a:pt x="149" y="69"/>
                    </a:moveTo>
                    <a:cubicBezTo>
                      <a:pt x="263" y="69"/>
                      <a:pt x="446" y="252"/>
                      <a:pt x="549" y="366"/>
                    </a:cubicBezTo>
                    <a:cubicBezTo>
                      <a:pt x="389" y="343"/>
                      <a:pt x="138" y="298"/>
                      <a:pt x="81" y="195"/>
                    </a:cubicBezTo>
                    <a:cubicBezTo>
                      <a:pt x="69" y="172"/>
                      <a:pt x="69" y="138"/>
                      <a:pt x="81" y="115"/>
                    </a:cubicBezTo>
                    <a:cubicBezTo>
                      <a:pt x="92" y="92"/>
                      <a:pt x="115" y="69"/>
                      <a:pt x="138" y="69"/>
                    </a:cubicBezTo>
                    <a:close/>
                    <a:moveTo>
                      <a:pt x="138" y="1"/>
                    </a:moveTo>
                    <a:cubicBezTo>
                      <a:pt x="92" y="12"/>
                      <a:pt x="46" y="35"/>
                      <a:pt x="24" y="81"/>
                    </a:cubicBezTo>
                    <a:cubicBezTo>
                      <a:pt x="1" y="127"/>
                      <a:pt x="1" y="184"/>
                      <a:pt x="24" y="229"/>
                    </a:cubicBezTo>
                    <a:cubicBezTo>
                      <a:pt x="115" y="389"/>
                      <a:pt x="560" y="435"/>
                      <a:pt x="617" y="435"/>
                    </a:cubicBezTo>
                    <a:cubicBezTo>
                      <a:pt x="617" y="435"/>
                      <a:pt x="628" y="423"/>
                      <a:pt x="640" y="412"/>
                    </a:cubicBezTo>
                    <a:cubicBezTo>
                      <a:pt x="640" y="400"/>
                      <a:pt x="640" y="389"/>
                      <a:pt x="640" y="378"/>
                    </a:cubicBezTo>
                    <a:cubicBezTo>
                      <a:pt x="606" y="343"/>
                      <a:pt x="332" y="1"/>
                      <a:pt x="149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12"/>
              <p:cNvSpPr/>
              <p:nvPr/>
            </p:nvSpPr>
            <p:spPr>
              <a:xfrm>
                <a:off x="1901205" y="1846666"/>
                <a:ext cx="109503" cy="153029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4567" extrusionOk="0">
                    <a:moveTo>
                      <a:pt x="985" y="1"/>
                    </a:moveTo>
                    <a:lnTo>
                      <a:pt x="780" y="195"/>
                    </a:lnTo>
                    <a:cubicBezTo>
                      <a:pt x="1" y="973"/>
                      <a:pt x="1053" y="4566"/>
                      <a:pt x="1986" y="4566"/>
                    </a:cubicBezTo>
                    <a:cubicBezTo>
                      <a:pt x="2092" y="4566"/>
                      <a:pt x="2197" y="4520"/>
                      <a:pt x="2297" y="4417"/>
                    </a:cubicBezTo>
                    <a:cubicBezTo>
                      <a:pt x="3267" y="3424"/>
                      <a:pt x="985" y="1"/>
                      <a:pt x="985" y="1"/>
                    </a:cubicBezTo>
                    <a:close/>
                  </a:path>
                </a:pathLst>
              </a:custGeom>
              <a:solidFill>
                <a:srgbClr val="2C6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12"/>
              <p:cNvSpPr/>
              <p:nvPr/>
            </p:nvSpPr>
            <p:spPr>
              <a:xfrm>
                <a:off x="1478027" y="1523007"/>
                <a:ext cx="640161" cy="941460"/>
              </a:xfrm>
              <a:custGeom>
                <a:avLst/>
                <a:gdLst/>
                <a:ahLst/>
                <a:cxnLst/>
                <a:rect l="l" t="t" r="r" b="b"/>
                <a:pathLst>
                  <a:path w="19105" h="28097" extrusionOk="0">
                    <a:moveTo>
                      <a:pt x="17721" y="0"/>
                    </a:moveTo>
                    <a:cubicBezTo>
                      <a:pt x="17382" y="0"/>
                      <a:pt x="17392" y="1535"/>
                      <a:pt x="17392" y="1535"/>
                    </a:cubicBezTo>
                    <a:cubicBezTo>
                      <a:pt x="17392" y="1535"/>
                      <a:pt x="17221" y="211"/>
                      <a:pt x="16925" y="211"/>
                    </a:cubicBezTo>
                    <a:cubicBezTo>
                      <a:pt x="16628" y="211"/>
                      <a:pt x="16890" y="1923"/>
                      <a:pt x="16890" y="1923"/>
                    </a:cubicBezTo>
                    <a:cubicBezTo>
                      <a:pt x="16890" y="1923"/>
                      <a:pt x="16658" y="1450"/>
                      <a:pt x="16467" y="1450"/>
                    </a:cubicBezTo>
                    <a:cubicBezTo>
                      <a:pt x="16427" y="1450"/>
                      <a:pt x="16388" y="1472"/>
                      <a:pt x="16354" y="1524"/>
                    </a:cubicBezTo>
                    <a:cubicBezTo>
                      <a:pt x="16160" y="1821"/>
                      <a:pt x="16788" y="2996"/>
                      <a:pt x="16788" y="2996"/>
                    </a:cubicBezTo>
                    <a:cubicBezTo>
                      <a:pt x="16788" y="2996"/>
                      <a:pt x="16251" y="5507"/>
                      <a:pt x="15475" y="7139"/>
                    </a:cubicBezTo>
                    <a:cubicBezTo>
                      <a:pt x="13432" y="11418"/>
                      <a:pt x="9507" y="11509"/>
                      <a:pt x="9507" y="11509"/>
                    </a:cubicBezTo>
                    <a:lnTo>
                      <a:pt x="9404" y="10060"/>
                    </a:lnTo>
                    <a:lnTo>
                      <a:pt x="6631" y="9980"/>
                    </a:lnTo>
                    <a:lnTo>
                      <a:pt x="6688" y="11567"/>
                    </a:lnTo>
                    <a:lnTo>
                      <a:pt x="5490" y="11703"/>
                    </a:lnTo>
                    <a:cubicBezTo>
                      <a:pt x="5490" y="11703"/>
                      <a:pt x="3949" y="12057"/>
                      <a:pt x="3230" y="12810"/>
                    </a:cubicBezTo>
                    <a:cubicBezTo>
                      <a:pt x="2716" y="13347"/>
                      <a:pt x="1724" y="14568"/>
                      <a:pt x="856" y="18551"/>
                    </a:cubicBezTo>
                    <a:cubicBezTo>
                      <a:pt x="251" y="21278"/>
                      <a:pt x="457" y="25158"/>
                      <a:pt x="457" y="25158"/>
                    </a:cubicBezTo>
                    <a:cubicBezTo>
                      <a:pt x="286" y="25889"/>
                      <a:pt x="0" y="27475"/>
                      <a:pt x="240" y="27555"/>
                    </a:cubicBezTo>
                    <a:cubicBezTo>
                      <a:pt x="250" y="27559"/>
                      <a:pt x="260" y="27560"/>
                      <a:pt x="271" y="27560"/>
                    </a:cubicBezTo>
                    <a:cubicBezTo>
                      <a:pt x="514" y="27560"/>
                      <a:pt x="788" y="26562"/>
                      <a:pt x="788" y="26562"/>
                    </a:cubicBezTo>
                    <a:lnTo>
                      <a:pt x="788" y="26562"/>
                    </a:lnTo>
                    <a:cubicBezTo>
                      <a:pt x="788" y="26562"/>
                      <a:pt x="525" y="27886"/>
                      <a:pt x="765" y="27954"/>
                    </a:cubicBezTo>
                    <a:cubicBezTo>
                      <a:pt x="770" y="27956"/>
                      <a:pt x="775" y="27956"/>
                      <a:pt x="780" y="27956"/>
                    </a:cubicBezTo>
                    <a:cubicBezTo>
                      <a:pt x="1024" y="27956"/>
                      <a:pt x="1221" y="26619"/>
                      <a:pt x="1221" y="26619"/>
                    </a:cubicBezTo>
                    <a:lnTo>
                      <a:pt x="1221" y="26619"/>
                    </a:lnTo>
                    <a:cubicBezTo>
                      <a:pt x="1221" y="26619"/>
                      <a:pt x="1107" y="28023"/>
                      <a:pt x="1335" y="28091"/>
                    </a:cubicBezTo>
                    <a:cubicBezTo>
                      <a:pt x="1348" y="28095"/>
                      <a:pt x="1361" y="28097"/>
                      <a:pt x="1373" y="28097"/>
                    </a:cubicBezTo>
                    <a:cubicBezTo>
                      <a:pt x="1720" y="28097"/>
                      <a:pt x="1678" y="26551"/>
                      <a:pt x="1678" y="26551"/>
                    </a:cubicBezTo>
                    <a:lnTo>
                      <a:pt x="1678" y="26551"/>
                    </a:lnTo>
                    <a:cubicBezTo>
                      <a:pt x="1678" y="26551"/>
                      <a:pt x="1870" y="27863"/>
                      <a:pt x="2165" y="27863"/>
                    </a:cubicBezTo>
                    <a:cubicBezTo>
                      <a:pt x="2166" y="27863"/>
                      <a:pt x="2167" y="27863"/>
                      <a:pt x="2169" y="27863"/>
                    </a:cubicBezTo>
                    <a:cubicBezTo>
                      <a:pt x="2454" y="27863"/>
                      <a:pt x="2180" y="26163"/>
                      <a:pt x="2180" y="26163"/>
                    </a:cubicBezTo>
                    <a:lnTo>
                      <a:pt x="2180" y="26163"/>
                    </a:lnTo>
                    <a:cubicBezTo>
                      <a:pt x="2180" y="26163"/>
                      <a:pt x="2417" y="26629"/>
                      <a:pt x="2603" y="26629"/>
                    </a:cubicBezTo>
                    <a:cubicBezTo>
                      <a:pt x="2645" y="26629"/>
                      <a:pt x="2683" y="26607"/>
                      <a:pt x="2716" y="26551"/>
                    </a:cubicBezTo>
                    <a:cubicBezTo>
                      <a:pt x="2910" y="26254"/>
                      <a:pt x="2248" y="25090"/>
                      <a:pt x="2248" y="25090"/>
                    </a:cubicBezTo>
                    <a:cubicBezTo>
                      <a:pt x="2248" y="25090"/>
                      <a:pt x="2579" y="21769"/>
                      <a:pt x="2796" y="20833"/>
                    </a:cubicBezTo>
                    <a:cubicBezTo>
                      <a:pt x="3002" y="19897"/>
                      <a:pt x="4006" y="17033"/>
                      <a:pt x="4006" y="17033"/>
                    </a:cubicBezTo>
                    <a:lnTo>
                      <a:pt x="4006" y="17033"/>
                    </a:lnTo>
                    <a:lnTo>
                      <a:pt x="3812" y="23287"/>
                    </a:lnTo>
                    <a:cubicBezTo>
                      <a:pt x="5715" y="24056"/>
                      <a:pt x="7323" y="24300"/>
                      <a:pt x="8595" y="24300"/>
                    </a:cubicBezTo>
                    <a:cubicBezTo>
                      <a:pt x="10795" y="24300"/>
                      <a:pt x="11994" y="23572"/>
                      <a:pt x="11994" y="23572"/>
                    </a:cubicBezTo>
                    <a:lnTo>
                      <a:pt x="12017" y="15184"/>
                    </a:lnTo>
                    <a:cubicBezTo>
                      <a:pt x="19104" y="12468"/>
                      <a:pt x="18591" y="3007"/>
                      <a:pt x="18591" y="3007"/>
                    </a:cubicBezTo>
                    <a:cubicBezTo>
                      <a:pt x="18796" y="2460"/>
                      <a:pt x="19093" y="645"/>
                      <a:pt x="18842" y="554"/>
                    </a:cubicBezTo>
                    <a:cubicBezTo>
                      <a:pt x="18832" y="550"/>
                      <a:pt x="18822" y="548"/>
                      <a:pt x="18812" y="548"/>
                    </a:cubicBezTo>
                    <a:cubicBezTo>
                      <a:pt x="18578" y="548"/>
                      <a:pt x="18294" y="1547"/>
                      <a:pt x="18294" y="1547"/>
                    </a:cubicBezTo>
                    <a:cubicBezTo>
                      <a:pt x="18294" y="1547"/>
                      <a:pt x="18579" y="223"/>
                      <a:pt x="18328" y="154"/>
                    </a:cubicBezTo>
                    <a:cubicBezTo>
                      <a:pt x="18322" y="153"/>
                      <a:pt x="18316" y="152"/>
                      <a:pt x="18310" y="152"/>
                    </a:cubicBezTo>
                    <a:cubicBezTo>
                      <a:pt x="18066" y="152"/>
                      <a:pt x="17849" y="1478"/>
                      <a:pt x="17849" y="1478"/>
                    </a:cubicBezTo>
                    <a:cubicBezTo>
                      <a:pt x="17849" y="1478"/>
                      <a:pt x="17986" y="74"/>
                      <a:pt x="17758" y="6"/>
                    </a:cubicBezTo>
                    <a:cubicBezTo>
                      <a:pt x="17745" y="2"/>
                      <a:pt x="17733" y="0"/>
                      <a:pt x="17721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12"/>
              <p:cNvSpPr/>
              <p:nvPr/>
            </p:nvSpPr>
            <p:spPr>
              <a:xfrm>
                <a:off x="1632522" y="1821403"/>
                <a:ext cx="225103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6718" h="1889" extrusionOk="0">
                    <a:moveTo>
                      <a:pt x="3629" y="0"/>
                    </a:moveTo>
                    <a:cubicBezTo>
                      <a:pt x="3573" y="0"/>
                      <a:pt x="3516" y="1"/>
                      <a:pt x="3458" y="1"/>
                    </a:cubicBezTo>
                    <a:cubicBezTo>
                      <a:pt x="354" y="59"/>
                      <a:pt x="354" y="926"/>
                      <a:pt x="125" y="1337"/>
                    </a:cubicBezTo>
                    <a:cubicBezTo>
                      <a:pt x="1" y="1573"/>
                      <a:pt x="1498" y="1888"/>
                      <a:pt x="3172" y="1888"/>
                    </a:cubicBezTo>
                    <a:cubicBezTo>
                      <a:pt x="4411" y="1888"/>
                      <a:pt x="5747" y="1716"/>
                      <a:pt x="6596" y="1211"/>
                    </a:cubicBezTo>
                    <a:cubicBezTo>
                      <a:pt x="6596" y="1211"/>
                      <a:pt x="6717" y="0"/>
                      <a:pt x="3629" y="0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12"/>
              <p:cNvSpPr/>
              <p:nvPr/>
            </p:nvSpPr>
            <p:spPr>
              <a:xfrm>
                <a:off x="1699802" y="1853166"/>
                <a:ext cx="97172" cy="46106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376" extrusionOk="0">
                    <a:moveTo>
                      <a:pt x="2899" y="1"/>
                    </a:moveTo>
                    <a:lnTo>
                      <a:pt x="2899" y="1"/>
                    </a:lnTo>
                    <a:cubicBezTo>
                      <a:pt x="2297" y="160"/>
                      <a:pt x="1682" y="241"/>
                      <a:pt x="1064" y="241"/>
                    </a:cubicBezTo>
                    <a:cubicBezTo>
                      <a:pt x="710" y="241"/>
                      <a:pt x="354" y="215"/>
                      <a:pt x="0" y="160"/>
                    </a:cubicBezTo>
                    <a:lnTo>
                      <a:pt x="0" y="160"/>
                    </a:lnTo>
                    <a:lnTo>
                      <a:pt x="46" y="1085"/>
                    </a:lnTo>
                    <a:cubicBezTo>
                      <a:pt x="793" y="1278"/>
                      <a:pt x="1554" y="1375"/>
                      <a:pt x="2318" y="1375"/>
                    </a:cubicBezTo>
                    <a:cubicBezTo>
                      <a:pt x="2500" y="1375"/>
                      <a:pt x="2683" y="1370"/>
                      <a:pt x="2865" y="1359"/>
                    </a:cubicBez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12"/>
              <p:cNvSpPr/>
              <p:nvPr/>
            </p:nvSpPr>
            <p:spPr>
              <a:xfrm>
                <a:off x="1697490" y="1823715"/>
                <a:ext cx="100221" cy="37562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1121" extrusionOk="0">
                    <a:moveTo>
                      <a:pt x="1" y="1"/>
                    </a:moveTo>
                    <a:lnTo>
                      <a:pt x="69" y="1039"/>
                    </a:lnTo>
                    <a:cubicBezTo>
                      <a:pt x="423" y="1094"/>
                      <a:pt x="779" y="1120"/>
                      <a:pt x="1133" y="1120"/>
                    </a:cubicBezTo>
                    <a:cubicBezTo>
                      <a:pt x="1751" y="1120"/>
                      <a:pt x="2366" y="1039"/>
                      <a:pt x="2968" y="880"/>
                    </a:cubicBezTo>
                    <a:lnTo>
                      <a:pt x="2991" y="1"/>
                    </a:ln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12"/>
              <p:cNvSpPr/>
              <p:nvPr/>
            </p:nvSpPr>
            <p:spPr>
              <a:xfrm>
                <a:off x="1578712" y="2250502"/>
                <a:ext cx="328273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2730" extrusionOk="0">
                    <a:moveTo>
                      <a:pt x="7104" y="1"/>
                    </a:moveTo>
                    <a:cubicBezTo>
                      <a:pt x="4277" y="1"/>
                      <a:pt x="0" y="88"/>
                      <a:pt x="31" y="615"/>
                    </a:cubicBezTo>
                    <a:cubicBezTo>
                      <a:pt x="77" y="1403"/>
                      <a:pt x="65" y="1631"/>
                      <a:pt x="65" y="1631"/>
                    </a:cubicBezTo>
                    <a:cubicBezTo>
                      <a:pt x="1773" y="2455"/>
                      <a:pt x="3477" y="2730"/>
                      <a:pt x="4967" y="2730"/>
                    </a:cubicBezTo>
                    <a:cubicBezTo>
                      <a:pt x="7690" y="2730"/>
                      <a:pt x="9702" y="1812"/>
                      <a:pt x="9731" y="1642"/>
                    </a:cubicBezTo>
                    <a:cubicBezTo>
                      <a:pt x="9797" y="1184"/>
                      <a:pt x="9632" y="14"/>
                      <a:pt x="9548" y="14"/>
                    </a:cubicBezTo>
                    <a:cubicBezTo>
                      <a:pt x="9544" y="14"/>
                      <a:pt x="9541" y="17"/>
                      <a:pt x="9537" y="22"/>
                    </a:cubicBezTo>
                    <a:cubicBezTo>
                      <a:pt x="9537" y="22"/>
                      <a:pt x="8496" y="1"/>
                      <a:pt x="7104" y="1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12"/>
              <p:cNvSpPr/>
              <p:nvPr/>
            </p:nvSpPr>
            <p:spPr>
              <a:xfrm>
                <a:off x="1557168" y="1859230"/>
                <a:ext cx="361780" cy="463107"/>
              </a:xfrm>
              <a:custGeom>
                <a:avLst/>
                <a:gdLst/>
                <a:ahLst/>
                <a:cxnLst/>
                <a:rect l="l" t="t" r="r" b="b"/>
                <a:pathLst>
                  <a:path w="10797" h="13821" extrusionOk="0">
                    <a:moveTo>
                      <a:pt x="7499" y="1"/>
                    </a:moveTo>
                    <a:cubicBezTo>
                      <a:pt x="7420" y="1"/>
                      <a:pt x="7373" y="2"/>
                      <a:pt x="7373" y="2"/>
                    </a:cubicBezTo>
                    <a:cubicBezTo>
                      <a:pt x="7373" y="2"/>
                      <a:pt x="6175" y="1178"/>
                      <a:pt x="5615" y="1269"/>
                    </a:cubicBezTo>
                    <a:cubicBezTo>
                      <a:pt x="5604" y="1271"/>
                      <a:pt x="5592" y="1272"/>
                      <a:pt x="5580" y="1272"/>
                    </a:cubicBezTo>
                    <a:cubicBezTo>
                      <a:pt x="5120" y="1272"/>
                      <a:pt x="3789" y="71"/>
                      <a:pt x="3789" y="71"/>
                    </a:cubicBezTo>
                    <a:lnTo>
                      <a:pt x="2397" y="231"/>
                    </a:lnTo>
                    <a:cubicBezTo>
                      <a:pt x="1975" y="1018"/>
                      <a:pt x="1039" y="4704"/>
                      <a:pt x="1039" y="4704"/>
                    </a:cubicBezTo>
                    <a:cubicBezTo>
                      <a:pt x="1039" y="4704"/>
                      <a:pt x="423" y="7375"/>
                      <a:pt x="206" y="9075"/>
                    </a:cubicBezTo>
                    <a:cubicBezTo>
                      <a:pt x="1" y="10775"/>
                      <a:pt x="195" y="12453"/>
                      <a:pt x="583" y="12647"/>
                    </a:cubicBezTo>
                    <a:cubicBezTo>
                      <a:pt x="2391" y="13525"/>
                      <a:pt x="4029" y="13821"/>
                      <a:pt x="5416" y="13821"/>
                    </a:cubicBezTo>
                    <a:cubicBezTo>
                      <a:pt x="8284" y="13821"/>
                      <a:pt x="10078" y="12556"/>
                      <a:pt x="10078" y="12556"/>
                    </a:cubicBezTo>
                    <a:cubicBezTo>
                      <a:pt x="10078" y="12556"/>
                      <a:pt x="10797" y="12396"/>
                      <a:pt x="10785" y="10376"/>
                    </a:cubicBezTo>
                    <a:cubicBezTo>
                      <a:pt x="10762" y="9132"/>
                      <a:pt x="10545" y="6245"/>
                      <a:pt x="10545" y="6245"/>
                    </a:cubicBezTo>
                    <a:cubicBezTo>
                      <a:pt x="10545" y="6245"/>
                      <a:pt x="9279" y="504"/>
                      <a:pt x="9176" y="379"/>
                    </a:cubicBezTo>
                    <a:cubicBezTo>
                      <a:pt x="8913" y="32"/>
                      <a:pt x="7864" y="1"/>
                      <a:pt x="7499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12"/>
              <p:cNvSpPr/>
              <p:nvPr/>
            </p:nvSpPr>
            <p:spPr>
              <a:xfrm>
                <a:off x="2022898" y="1627141"/>
                <a:ext cx="91811" cy="4724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410" extrusionOk="0">
                    <a:moveTo>
                      <a:pt x="371" y="1"/>
                    </a:moveTo>
                    <a:cubicBezTo>
                      <a:pt x="270" y="1"/>
                      <a:pt x="199" y="8"/>
                      <a:pt x="172" y="25"/>
                    </a:cubicBezTo>
                    <a:cubicBezTo>
                      <a:pt x="1" y="139"/>
                      <a:pt x="1" y="881"/>
                      <a:pt x="1" y="881"/>
                    </a:cubicBezTo>
                    <a:cubicBezTo>
                      <a:pt x="1" y="881"/>
                      <a:pt x="1790" y="1409"/>
                      <a:pt x="2341" y="1409"/>
                    </a:cubicBezTo>
                    <a:cubicBezTo>
                      <a:pt x="2442" y="1409"/>
                      <a:pt x="2502" y="1391"/>
                      <a:pt x="2500" y="1349"/>
                    </a:cubicBezTo>
                    <a:cubicBezTo>
                      <a:pt x="2489" y="1063"/>
                      <a:pt x="2740" y="687"/>
                      <a:pt x="2660" y="481"/>
                    </a:cubicBezTo>
                    <a:cubicBezTo>
                      <a:pt x="2582" y="258"/>
                      <a:pt x="960" y="1"/>
                      <a:pt x="371" y="1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12"/>
              <p:cNvSpPr/>
              <p:nvPr/>
            </p:nvSpPr>
            <p:spPr>
              <a:xfrm>
                <a:off x="1848936" y="1656960"/>
                <a:ext cx="280324" cy="411539"/>
              </a:xfrm>
              <a:custGeom>
                <a:avLst/>
                <a:gdLst/>
                <a:ahLst/>
                <a:cxnLst/>
                <a:rect l="l" t="t" r="r" b="b"/>
                <a:pathLst>
                  <a:path w="8366" h="12282" extrusionOk="0">
                    <a:moveTo>
                      <a:pt x="5354" y="0"/>
                    </a:moveTo>
                    <a:cubicBezTo>
                      <a:pt x="5252" y="0"/>
                      <a:pt x="5193" y="2"/>
                      <a:pt x="5193" y="2"/>
                    </a:cubicBezTo>
                    <a:cubicBezTo>
                      <a:pt x="3401" y="5755"/>
                      <a:pt x="911" y="6190"/>
                      <a:pt x="198" y="6190"/>
                    </a:cubicBezTo>
                    <a:cubicBezTo>
                      <a:pt x="71" y="6190"/>
                      <a:pt x="0" y="6176"/>
                      <a:pt x="0" y="6176"/>
                    </a:cubicBezTo>
                    <a:lnTo>
                      <a:pt x="0" y="6176"/>
                    </a:lnTo>
                    <a:lnTo>
                      <a:pt x="1837" y="12282"/>
                    </a:lnTo>
                    <a:cubicBezTo>
                      <a:pt x="1837" y="12282"/>
                      <a:pt x="3492" y="11517"/>
                      <a:pt x="5775" y="8413"/>
                    </a:cubicBezTo>
                    <a:cubicBezTo>
                      <a:pt x="6984" y="6770"/>
                      <a:pt x="8365" y="949"/>
                      <a:pt x="7692" y="459"/>
                    </a:cubicBezTo>
                    <a:cubicBezTo>
                      <a:pt x="7122" y="39"/>
                      <a:pt x="5812" y="0"/>
                      <a:pt x="5354" y="0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12"/>
              <p:cNvSpPr/>
              <p:nvPr/>
            </p:nvSpPr>
            <p:spPr>
              <a:xfrm>
                <a:off x="1474945" y="2307796"/>
                <a:ext cx="90671" cy="52640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1571" extrusionOk="0">
                    <a:moveTo>
                      <a:pt x="2626" y="1"/>
                    </a:moveTo>
                    <a:lnTo>
                      <a:pt x="2626" y="1"/>
                    </a:lnTo>
                    <a:cubicBezTo>
                      <a:pt x="2626" y="1"/>
                      <a:pt x="24" y="332"/>
                      <a:pt x="104" y="606"/>
                    </a:cubicBezTo>
                    <a:cubicBezTo>
                      <a:pt x="172" y="868"/>
                      <a:pt x="1" y="1302"/>
                      <a:pt x="126" y="1484"/>
                    </a:cubicBezTo>
                    <a:cubicBezTo>
                      <a:pt x="162" y="1546"/>
                      <a:pt x="329" y="1571"/>
                      <a:pt x="561" y="1571"/>
                    </a:cubicBezTo>
                    <a:cubicBezTo>
                      <a:pt x="1233" y="1571"/>
                      <a:pt x="2447" y="1363"/>
                      <a:pt x="2557" y="1245"/>
                    </a:cubicBezTo>
                    <a:cubicBezTo>
                      <a:pt x="2706" y="1096"/>
                      <a:pt x="2626" y="1"/>
                      <a:pt x="2626" y="1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12"/>
              <p:cNvSpPr/>
              <p:nvPr/>
            </p:nvSpPr>
            <p:spPr>
              <a:xfrm>
                <a:off x="1463117" y="1867305"/>
                <a:ext cx="174407" cy="468870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13993" extrusionOk="0">
                    <a:moveTo>
                      <a:pt x="5204" y="1"/>
                    </a:moveTo>
                    <a:lnTo>
                      <a:pt x="5204" y="1"/>
                    </a:lnTo>
                    <a:cubicBezTo>
                      <a:pt x="4109" y="583"/>
                      <a:pt x="3184" y="1462"/>
                      <a:pt x="2557" y="2534"/>
                    </a:cubicBezTo>
                    <a:cubicBezTo>
                      <a:pt x="1404" y="4486"/>
                      <a:pt x="799" y="6928"/>
                      <a:pt x="422" y="9815"/>
                    </a:cubicBezTo>
                    <a:cubicBezTo>
                      <a:pt x="0" y="13068"/>
                      <a:pt x="365" y="13912"/>
                      <a:pt x="1004" y="13992"/>
                    </a:cubicBezTo>
                    <a:cubicBezTo>
                      <a:pt x="1004" y="13992"/>
                      <a:pt x="1020" y="13992"/>
                      <a:pt x="1049" y="13992"/>
                    </a:cubicBezTo>
                    <a:cubicBezTo>
                      <a:pt x="1310" y="13992"/>
                      <a:pt x="2630" y="13974"/>
                      <a:pt x="2979" y="13604"/>
                    </a:cubicBezTo>
                    <a:cubicBezTo>
                      <a:pt x="3367" y="13193"/>
                      <a:pt x="3116" y="12372"/>
                      <a:pt x="3218" y="11037"/>
                    </a:cubicBezTo>
                    <a:cubicBezTo>
                      <a:pt x="3333" y="9701"/>
                      <a:pt x="3047" y="8902"/>
                      <a:pt x="3047" y="8902"/>
                    </a:cubicBezTo>
                    <a:lnTo>
                      <a:pt x="4348" y="3139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12"/>
              <p:cNvSpPr/>
              <p:nvPr/>
            </p:nvSpPr>
            <p:spPr>
              <a:xfrm>
                <a:off x="1608030" y="2130789"/>
                <a:ext cx="229459" cy="131182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3915" extrusionOk="0">
                    <a:moveTo>
                      <a:pt x="2333" y="0"/>
                    </a:moveTo>
                    <a:cubicBezTo>
                      <a:pt x="1547" y="0"/>
                      <a:pt x="948" y="11"/>
                      <a:pt x="948" y="11"/>
                    </a:cubicBezTo>
                    <a:cubicBezTo>
                      <a:pt x="902" y="1392"/>
                      <a:pt x="46" y="1826"/>
                      <a:pt x="46" y="1826"/>
                    </a:cubicBezTo>
                    <a:lnTo>
                      <a:pt x="0" y="3230"/>
                    </a:lnTo>
                    <a:cubicBezTo>
                      <a:pt x="1344" y="3749"/>
                      <a:pt x="2616" y="3915"/>
                      <a:pt x="3690" y="3915"/>
                    </a:cubicBezTo>
                    <a:cubicBezTo>
                      <a:pt x="5564" y="3915"/>
                      <a:pt x="6836" y="3412"/>
                      <a:pt x="6836" y="3412"/>
                    </a:cubicBezTo>
                    <a:cubicBezTo>
                      <a:pt x="6825" y="3207"/>
                      <a:pt x="6848" y="2054"/>
                      <a:pt x="6848" y="2054"/>
                    </a:cubicBezTo>
                    <a:cubicBezTo>
                      <a:pt x="5878" y="1472"/>
                      <a:pt x="5752" y="148"/>
                      <a:pt x="5752" y="148"/>
                    </a:cubicBezTo>
                    <a:cubicBezTo>
                      <a:pt x="5115" y="25"/>
                      <a:pt x="3513" y="0"/>
                      <a:pt x="2333" y="0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12"/>
              <p:cNvSpPr/>
              <p:nvPr/>
            </p:nvSpPr>
            <p:spPr>
              <a:xfrm>
                <a:off x="1463888" y="1866166"/>
                <a:ext cx="243600" cy="506064"/>
              </a:xfrm>
              <a:custGeom>
                <a:avLst/>
                <a:gdLst/>
                <a:ahLst/>
                <a:cxnLst/>
                <a:rect l="l" t="t" r="r" b="b"/>
                <a:pathLst>
                  <a:path w="7270" h="15103" extrusionOk="0">
                    <a:moveTo>
                      <a:pt x="5158" y="1"/>
                    </a:moveTo>
                    <a:cubicBezTo>
                      <a:pt x="5158" y="1"/>
                      <a:pt x="0" y="959"/>
                      <a:pt x="11" y="14152"/>
                    </a:cubicBezTo>
                    <a:cubicBezTo>
                      <a:pt x="11" y="14557"/>
                      <a:pt x="760" y="14730"/>
                      <a:pt x="1502" y="14730"/>
                    </a:cubicBezTo>
                    <a:cubicBezTo>
                      <a:pt x="2097" y="14730"/>
                      <a:pt x="2689" y="14619"/>
                      <a:pt x="2887" y="14426"/>
                    </a:cubicBezTo>
                    <a:cubicBezTo>
                      <a:pt x="2887" y="14426"/>
                      <a:pt x="4013" y="15103"/>
                      <a:pt x="5402" y="15103"/>
                    </a:cubicBezTo>
                    <a:cubicBezTo>
                      <a:pt x="5714" y="15103"/>
                      <a:pt x="6039" y="15069"/>
                      <a:pt x="6368" y="14985"/>
                    </a:cubicBezTo>
                    <a:cubicBezTo>
                      <a:pt x="7270" y="14745"/>
                      <a:pt x="6882" y="937"/>
                      <a:pt x="6882" y="937"/>
                    </a:cubicBezTo>
                    <a:lnTo>
                      <a:pt x="5158" y="1"/>
                    </a:ln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12"/>
              <p:cNvSpPr/>
              <p:nvPr/>
            </p:nvSpPr>
            <p:spPr>
              <a:xfrm>
                <a:off x="1560619" y="2044748"/>
                <a:ext cx="28716" cy="304784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096" fill="none" extrusionOk="0">
                    <a:moveTo>
                      <a:pt x="0" y="9096"/>
                    </a:moveTo>
                    <a:cubicBezTo>
                      <a:pt x="0" y="9096"/>
                      <a:pt x="423" y="7897"/>
                      <a:pt x="571" y="5809"/>
                    </a:cubicBezTo>
                    <a:cubicBezTo>
                      <a:pt x="708" y="3709"/>
                      <a:pt x="856" y="0"/>
                      <a:pt x="856" y="0"/>
                    </a:cubicBezTo>
                  </a:path>
                </a:pathLst>
              </a:custGeom>
              <a:noFill/>
              <a:ln w="9525" cap="rnd" cmpd="sng">
                <a:solidFill>
                  <a:srgbClr val="1510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12"/>
              <p:cNvSpPr/>
              <p:nvPr/>
            </p:nvSpPr>
            <p:spPr>
              <a:xfrm>
                <a:off x="1804172" y="1861978"/>
                <a:ext cx="153900" cy="493834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4738" extrusionOk="0">
                    <a:moveTo>
                      <a:pt x="1473" y="0"/>
                    </a:moveTo>
                    <a:lnTo>
                      <a:pt x="1" y="708"/>
                    </a:lnTo>
                    <a:cubicBezTo>
                      <a:pt x="1" y="708"/>
                      <a:pt x="263" y="14151"/>
                      <a:pt x="1348" y="14574"/>
                    </a:cubicBezTo>
                    <a:cubicBezTo>
                      <a:pt x="1650" y="14690"/>
                      <a:pt x="1934" y="14738"/>
                      <a:pt x="2194" y="14738"/>
                    </a:cubicBezTo>
                    <a:cubicBezTo>
                      <a:pt x="3418" y="14738"/>
                      <a:pt x="4155" y="13683"/>
                      <a:pt x="4155" y="13683"/>
                    </a:cubicBezTo>
                    <a:cubicBezTo>
                      <a:pt x="4163" y="13691"/>
                      <a:pt x="4172" y="13695"/>
                      <a:pt x="4180" y="13695"/>
                    </a:cubicBezTo>
                    <a:cubicBezTo>
                      <a:pt x="4593" y="13695"/>
                      <a:pt x="4396" y="3302"/>
                      <a:pt x="2728" y="559"/>
                    </a:cubicBezTo>
                    <a:lnTo>
                      <a:pt x="1473" y="0"/>
                    </a:ln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12"/>
              <p:cNvSpPr/>
              <p:nvPr/>
            </p:nvSpPr>
            <p:spPr>
              <a:xfrm>
                <a:off x="1637850" y="1855813"/>
                <a:ext cx="216861" cy="53210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1588" extrusionOk="0">
                    <a:moveTo>
                      <a:pt x="5480" y="0"/>
                    </a:moveTo>
                    <a:cubicBezTo>
                      <a:pt x="5160" y="0"/>
                      <a:pt x="4919" y="36"/>
                      <a:pt x="4919" y="36"/>
                    </a:cubicBezTo>
                    <a:cubicBezTo>
                      <a:pt x="4440" y="675"/>
                      <a:pt x="3196" y="1257"/>
                      <a:pt x="3196" y="1257"/>
                    </a:cubicBezTo>
                    <a:cubicBezTo>
                      <a:pt x="2340" y="1029"/>
                      <a:pt x="1473" y="116"/>
                      <a:pt x="1473" y="116"/>
                    </a:cubicBezTo>
                    <a:cubicBezTo>
                      <a:pt x="1300" y="73"/>
                      <a:pt x="1125" y="51"/>
                      <a:pt x="951" y="51"/>
                    </a:cubicBezTo>
                    <a:cubicBezTo>
                      <a:pt x="619" y="51"/>
                      <a:pt x="293" y="130"/>
                      <a:pt x="1" y="287"/>
                    </a:cubicBezTo>
                    <a:cubicBezTo>
                      <a:pt x="457" y="1223"/>
                      <a:pt x="3264" y="1588"/>
                      <a:pt x="3264" y="1588"/>
                    </a:cubicBezTo>
                    <a:cubicBezTo>
                      <a:pt x="6197" y="1040"/>
                      <a:pt x="6471" y="161"/>
                      <a:pt x="6471" y="161"/>
                    </a:cubicBezTo>
                    <a:cubicBezTo>
                      <a:pt x="6164" y="33"/>
                      <a:pt x="5786" y="0"/>
                      <a:pt x="5480" y="0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12"/>
              <p:cNvSpPr/>
              <p:nvPr/>
            </p:nvSpPr>
            <p:spPr>
              <a:xfrm>
                <a:off x="1678392" y="1839697"/>
                <a:ext cx="139760" cy="59409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1773" extrusionOk="0">
                    <a:moveTo>
                      <a:pt x="4123" y="1"/>
                    </a:moveTo>
                    <a:cubicBezTo>
                      <a:pt x="4114" y="1"/>
                      <a:pt x="4104" y="5"/>
                      <a:pt x="4097" y="15"/>
                    </a:cubicBezTo>
                    <a:cubicBezTo>
                      <a:pt x="4097" y="26"/>
                      <a:pt x="3492" y="1008"/>
                      <a:pt x="1986" y="1704"/>
                    </a:cubicBezTo>
                    <a:cubicBezTo>
                      <a:pt x="1199" y="1453"/>
                      <a:pt x="525" y="928"/>
                      <a:pt x="69" y="243"/>
                    </a:cubicBezTo>
                    <a:cubicBezTo>
                      <a:pt x="62" y="230"/>
                      <a:pt x="51" y="224"/>
                      <a:pt x="39" y="224"/>
                    </a:cubicBezTo>
                    <a:cubicBezTo>
                      <a:pt x="31" y="224"/>
                      <a:pt x="21" y="227"/>
                      <a:pt x="12" y="232"/>
                    </a:cubicBezTo>
                    <a:cubicBezTo>
                      <a:pt x="0" y="243"/>
                      <a:pt x="0" y="254"/>
                      <a:pt x="12" y="277"/>
                    </a:cubicBezTo>
                    <a:cubicBezTo>
                      <a:pt x="845" y="1498"/>
                      <a:pt x="1975" y="1772"/>
                      <a:pt x="1986" y="1772"/>
                    </a:cubicBezTo>
                    <a:lnTo>
                      <a:pt x="2009" y="1772"/>
                    </a:lnTo>
                    <a:cubicBezTo>
                      <a:pt x="3538" y="1065"/>
                      <a:pt x="4154" y="60"/>
                      <a:pt x="4154" y="49"/>
                    </a:cubicBezTo>
                    <a:cubicBezTo>
                      <a:pt x="4170" y="25"/>
                      <a:pt x="4147" y="1"/>
                      <a:pt x="4123" y="1"/>
                    </a:cubicBezTo>
                    <a:close/>
                  </a:path>
                </a:pathLst>
              </a:custGeom>
              <a:solidFill>
                <a:srgbClr val="D1B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12"/>
              <p:cNvSpPr/>
              <p:nvPr/>
            </p:nvSpPr>
            <p:spPr>
              <a:xfrm>
                <a:off x="1760581" y="1898398"/>
                <a:ext cx="29118" cy="8061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2406" extrusionOk="0">
                    <a:moveTo>
                      <a:pt x="47" y="0"/>
                    </a:moveTo>
                    <a:cubicBezTo>
                      <a:pt x="38" y="0"/>
                      <a:pt x="29" y="3"/>
                      <a:pt x="24" y="9"/>
                    </a:cubicBezTo>
                    <a:cubicBezTo>
                      <a:pt x="1" y="20"/>
                      <a:pt x="1" y="43"/>
                      <a:pt x="24" y="54"/>
                    </a:cubicBezTo>
                    <a:cubicBezTo>
                      <a:pt x="24" y="54"/>
                      <a:pt x="446" y="431"/>
                      <a:pt x="332" y="945"/>
                    </a:cubicBezTo>
                    <a:cubicBezTo>
                      <a:pt x="206" y="1481"/>
                      <a:pt x="389" y="2040"/>
                      <a:pt x="811" y="2394"/>
                    </a:cubicBezTo>
                    <a:cubicBezTo>
                      <a:pt x="811" y="2405"/>
                      <a:pt x="823" y="2405"/>
                      <a:pt x="823" y="2405"/>
                    </a:cubicBezTo>
                    <a:cubicBezTo>
                      <a:pt x="834" y="2405"/>
                      <a:pt x="845" y="2405"/>
                      <a:pt x="857" y="2394"/>
                    </a:cubicBezTo>
                    <a:cubicBezTo>
                      <a:pt x="868" y="2382"/>
                      <a:pt x="868" y="2360"/>
                      <a:pt x="857" y="2348"/>
                    </a:cubicBezTo>
                    <a:cubicBezTo>
                      <a:pt x="446" y="2017"/>
                      <a:pt x="275" y="1481"/>
                      <a:pt x="400" y="967"/>
                    </a:cubicBezTo>
                    <a:cubicBezTo>
                      <a:pt x="526" y="408"/>
                      <a:pt x="69" y="9"/>
                      <a:pt x="69" y="9"/>
                    </a:cubicBezTo>
                    <a:cubicBezTo>
                      <a:pt x="64" y="3"/>
                      <a:pt x="55" y="0"/>
                      <a:pt x="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12"/>
              <p:cNvSpPr/>
              <p:nvPr/>
            </p:nvSpPr>
            <p:spPr>
              <a:xfrm>
                <a:off x="1707441" y="1899336"/>
                <a:ext cx="26035" cy="930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777" extrusionOk="0">
                    <a:moveTo>
                      <a:pt x="677" y="1"/>
                    </a:moveTo>
                    <a:cubicBezTo>
                      <a:pt x="667" y="1"/>
                      <a:pt x="658" y="5"/>
                      <a:pt x="651" y="15"/>
                    </a:cubicBezTo>
                    <a:cubicBezTo>
                      <a:pt x="468" y="346"/>
                      <a:pt x="423" y="734"/>
                      <a:pt x="537" y="1088"/>
                    </a:cubicBezTo>
                    <a:cubicBezTo>
                      <a:pt x="708" y="1727"/>
                      <a:pt x="491" y="2400"/>
                      <a:pt x="23" y="2720"/>
                    </a:cubicBezTo>
                    <a:cubicBezTo>
                      <a:pt x="1" y="2731"/>
                      <a:pt x="1" y="2754"/>
                      <a:pt x="12" y="2765"/>
                    </a:cubicBezTo>
                    <a:cubicBezTo>
                      <a:pt x="12" y="2777"/>
                      <a:pt x="23" y="2777"/>
                      <a:pt x="35" y="2777"/>
                    </a:cubicBezTo>
                    <a:lnTo>
                      <a:pt x="58" y="2777"/>
                    </a:lnTo>
                    <a:cubicBezTo>
                      <a:pt x="548" y="2446"/>
                      <a:pt x="777" y="1738"/>
                      <a:pt x="605" y="1076"/>
                    </a:cubicBezTo>
                    <a:cubicBezTo>
                      <a:pt x="503" y="734"/>
                      <a:pt x="537" y="369"/>
                      <a:pt x="708" y="49"/>
                    </a:cubicBezTo>
                    <a:cubicBezTo>
                      <a:pt x="724" y="25"/>
                      <a:pt x="700" y="1"/>
                      <a:pt x="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12"/>
              <p:cNvSpPr/>
              <p:nvPr/>
            </p:nvSpPr>
            <p:spPr>
              <a:xfrm>
                <a:off x="1529258" y="1553128"/>
                <a:ext cx="399242" cy="257237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7677" extrusionOk="0">
                    <a:moveTo>
                      <a:pt x="7901" y="1"/>
                    </a:moveTo>
                    <a:cubicBezTo>
                      <a:pt x="4679" y="1"/>
                      <a:pt x="423" y="648"/>
                      <a:pt x="423" y="648"/>
                    </a:cubicBezTo>
                    <a:cubicBezTo>
                      <a:pt x="423" y="648"/>
                      <a:pt x="0" y="4026"/>
                      <a:pt x="1119" y="5464"/>
                    </a:cubicBezTo>
                    <a:cubicBezTo>
                      <a:pt x="2237" y="6902"/>
                      <a:pt x="3059" y="7358"/>
                      <a:pt x="4531" y="7620"/>
                    </a:cubicBezTo>
                    <a:cubicBezTo>
                      <a:pt x="4744" y="7659"/>
                      <a:pt x="5013" y="7677"/>
                      <a:pt x="5319" y="7677"/>
                    </a:cubicBezTo>
                    <a:cubicBezTo>
                      <a:pt x="7117" y="7677"/>
                      <a:pt x="10195" y="7059"/>
                      <a:pt x="10614" y="6308"/>
                    </a:cubicBezTo>
                    <a:cubicBezTo>
                      <a:pt x="11105" y="5418"/>
                      <a:pt x="11915" y="2690"/>
                      <a:pt x="11424" y="876"/>
                    </a:cubicBezTo>
                    <a:cubicBezTo>
                      <a:pt x="11246" y="212"/>
                      <a:pt x="9742" y="1"/>
                      <a:pt x="7901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12"/>
              <p:cNvSpPr/>
              <p:nvPr/>
            </p:nvSpPr>
            <p:spPr>
              <a:xfrm>
                <a:off x="1570939" y="1492953"/>
                <a:ext cx="314736" cy="340235"/>
              </a:xfrm>
              <a:custGeom>
                <a:avLst/>
                <a:gdLst/>
                <a:ahLst/>
                <a:cxnLst/>
                <a:rect l="l" t="t" r="r" b="b"/>
                <a:pathLst>
                  <a:path w="9393" h="10154" extrusionOk="0">
                    <a:moveTo>
                      <a:pt x="5687" y="0"/>
                    </a:moveTo>
                    <a:cubicBezTo>
                      <a:pt x="4912" y="0"/>
                      <a:pt x="4078" y="113"/>
                      <a:pt x="3241" y="298"/>
                    </a:cubicBezTo>
                    <a:cubicBezTo>
                      <a:pt x="525" y="892"/>
                      <a:pt x="0" y="3334"/>
                      <a:pt x="594" y="6335"/>
                    </a:cubicBezTo>
                    <a:cubicBezTo>
                      <a:pt x="1161" y="9202"/>
                      <a:pt x="3185" y="10153"/>
                      <a:pt x="5225" y="10153"/>
                    </a:cubicBezTo>
                    <a:cubicBezTo>
                      <a:pt x="5321" y="10153"/>
                      <a:pt x="5417" y="10151"/>
                      <a:pt x="5513" y="10147"/>
                    </a:cubicBezTo>
                    <a:cubicBezTo>
                      <a:pt x="7784" y="10056"/>
                      <a:pt x="9313" y="8264"/>
                      <a:pt x="9347" y="6415"/>
                    </a:cubicBezTo>
                    <a:cubicBezTo>
                      <a:pt x="9393" y="4121"/>
                      <a:pt x="9347" y="2181"/>
                      <a:pt x="9347" y="2181"/>
                    </a:cubicBezTo>
                    <a:cubicBezTo>
                      <a:pt x="8880" y="575"/>
                      <a:pt x="7437" y="0"/>
                      <a:pt x="5687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12"/>
              <p:cNvSpPr/>
              <p:nvPr/>
            </p:nvSpPr>
            <p:spPr>
              <a:xfrm>
                <a:off x="1778943" y="1541937"/>
                <a:ext cx="436" cy="804"/>
              </a:xfrm>
              <a:custGeom>
                <a:avLst/>
                <a:gdLst/>
                <a:ahLst/>
                <a:cxnLst/>
                <a:rect l="l" t="t" r="r" b="b"/>
                <a:pathLst>
                  <a:path w="13" h="24" extrusionOk="0">
                    <a:moveTo>
                      <a:pt x="12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12"/>
              <p:cNvSpPr/>
              <p:nvPr/>
            </p:nvSpPr>
            <p:spPr>
              <a:xfrm>
                <a:off x="1547686" y="1684200"/>
                <a:ext cx="74923" cy="84774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530" extrusionOk="0">
                    <a:moveTo>
                      <a:pt x="1137" y="0"/>
                    </a:moveTo>
                    <a:cubicBezTo>
                      <a:pt x="683" y="0"/>
                      <a:pt x="138" y="202"/>
                      <a:pt x="67" y="1141"/>
                    </a:cubicBezTo>
                    <a:cubicBezTo>
                      <a:pt x="0" y="2089"/>
                      <a:pt x="551" y="2529"/>
                      <a:pt x="1136" y="2529"/>
                    </a:cubicBezTo>
                    <a:cubicBezTo>
                      <a:pt x="1557" y="2529"/>
                      <a:pt x="1996" y="2301"/>
                      <a:pt x="2235" y="1871"/>
                    </a:cubicBezTo>
                    <a:lnTo>
                      <a:pt x="1767" y="114"/>
                    </a:lnTo>
                    <a:cubicBezTo>
                      <a:pt x="1767" y="114"/>
                      <a:pt x="1478" y="0"/>
                      <a:pt x="1137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12"/>
              <p:cNvSpPr/>
              <p:nvPr/>
            </p:nvSpPr>
            <p:spPr>
              <a:xfrm>
                <a:off x="1629440" y="1603252"/>
                <a:ext cx="69260" cy="47112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1406" extrusionOk="0">
                    <a:moveTo>
                      <a:pt x="1615" y="0"/>
                    </a:moveTo>
                    <a:cubicBezTo>
                      <a:pt x="1437" y="0"/>
                      <a:pt x="1173" y="97"/>
                      <a:pt x="777" y="350"/>
                    </a:cubicBezTo>
                    <a:cubicBezTo>
                      <a:pt x="0" y="841"/>
                      <a:pt x="354" y="1274"/>
                      <a:pt x="354" y="1274"/>
                    </a:cubicBezTo>
                    <a:cubicBezTo>
                      <a:pt x="427" y="1364"/>
                      <a:pt x="520" y="1406"/>
                      <a:pt x="636" y="1406"/>
                    </a:cubicBezTo>
                    <a:cubicBezTo>
                      <a:pt x="831" y="1406"/>
                      <a:pt x="1091" y="1288"/>
                      <a:pt x="1427" y="1080"/>
                    </a:cubicBezTo>
                    <a:cubicBezTo>
                      <a:pt x="1872" y="818"/>
                      <a:pt x="2066" y="487"/>
                      <a:pt x="1941" y="224"/>
                    </a:cubicBezTo>
                    <a:cubicBezTo>
                      <a:pt x="1884" y="94"/>
                      <a:pt x="1791" y="0"/>
                      <a:pt x="1615" y="0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12"/>
              <p:cNvSpPr/>
              <p:nvPr/>
            </p:nvSpPr>
            <p:spPr>
              <a:xfrm>
                <a:off x="1793082" y="1601007"/>
                <a:ext cx="70031" cy="42286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1262" extrusionOk="0">
                    <a:moveTo>
                      <a:pt x="463" y="1"/>
                    </a:moveTo>
                    <a:cubicBezTo>
                      <a:pt x="219" y="1"/>
                      <a:pt x="116" y="121"/>
                      <a:pt x="69" y="280"/>
                    </a:cubicBezTo>
                    <a:cubicBezTo>
                      <a:pt x="1" y="531"/>
                      <a:pt x="241" y="851"/>
                      <a:pt x="720" y="1056"/>
                    </a:cubicBezTo>
                    <a:cubicBezTo>
                      <a:pt x="1027" y="1185"/>
                      <a:pt x="1272" y="1261"/>
                      <a:pt x="1457" y="1261"/>
                    </a:cubicBezTo>
                    <a:cubicBezTo>
                      <a:pt x="1615" y="1261"/>
                      <a:pt x="1730" y="1205"/>
                      <a:pt x="1804" y="1079"/>
                    </a:cubicBezTo>
                    <a:cubicBezTo>
                      <a:pt x="1804" y="1079"/>
                      <a:pt x="2089" y="611"/>
                      <a:pt x="1245" y="223"/>
                    </a:cubicBezTo>
                    <a:cubicBezTo>
                      <a:pt x="890" y="64"/>
                      <a:pt x="639" y="1"/>
                      <a:pt x="463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12"/>
              <p:cNvSpPr/>
              <p:nvPr/>
            </p:nvSpPr>
            <p:spPr>
              <a:xfrm>
                <a:off x="1666263" y="1674986"/>
                <a:ext cx="26672" cy="22484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1" extrusionOk="0">
                    <a:moveTo>
                      <a:pt x="439" y="0"/>
                    </a:moveTo>
                    <a:cubicBezTo>
                      <a:pt x="163" y="0"/>
                      <a:pt x="0" y="324"/>
                      <a:pt x="180" y="537"/>
                    </a:cubicBezTo>
                    <a:cubicBezTo>
                      <a:pt x="248" y="628"/>
                      <a:pt x="346" y="670"/>
                      <a:pt x="443" y="670"/>
                    </a:cubicBezTo>
                    <a:cubicBezTo>
                      <a:pt x="588" y="670"/>
                      <a:pt x="732" y="576"/>
                      <a:pt x="773" y="411"/>
                    </a:cubicBezTo>
                    <a:cubicBezTo>
                      <a:pt x="796" y="206"/>
                      <a:pt x="648" y="23"/>
                      <a:pt x="454" y="1"/>
                    </a:cubicBezTo>
                    <a:cubicBezTo>
                      <a:pt x="449" y="0"/>
                      <a:pt x="444" y="0"/>
                      <a:pt x="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12"/>
              <p:cNvSpPr/>
              <p:nvPr/>
            </p:nvSpPr>
            <p:spPr>
              <a:xfrm>
                <a:off x="1803770" y="1677901"/>
                <a:ext cx="25131" cy="19702"/>
              </a:xfrm>
              <a:custGeom>
                <a:avLst/>
                <a:gdLst/>
                <a:ahLst/>
                <a:cxnLst/>
                <a:rect l="l" t="t" r="r" b="b"/>
                <a:pathLst>
                  <a:path w="750" h="588" extrusionOk="0">
                    <a:moveTo>
                      <a:pt x="370" y="1"/>
                    </a:moveTo>
                    <a:cubicBezTo>
                      <a:pt x="190" y="1"/>
                      <a:pt x="14" y="95"/>
                      <a:pt x="47" y="290"/>
                    </a:cubicBezTo>
                    <a:cubicBezTo>
                      <a:pt x="1" y="487"/>
                      <a:pt x="189" y="587"/>
                      <a:pt x="378" y="587"/>
                    </a:cubicBezTo>
                    <a:cubicBezTo>
                      <a:pt x="560" y="587"/>
                      <a:pt x="743" y="493"/>
                      <a:pt x="709" y="302"/>
                    </a:cubicBezTo>
                    <a:cubicBezTo>
                      <a:pt x="750" y="103"/>
                      <a:pt x="558" y="1"/>
                      <a:pt x="3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12"/>
              <p:cNvSpPr/>
              <p:nvPr/>
            </p:nvSpPr>
            <p:spPr>
              <a:xfrm>
                <a:off x="1557938" y="1701823"/>
                <a:ext cx="59308" cy="47748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1425" extrusionOk="0">
                    <a:moveTo>
                      <a:pt x="695" y="0"/>
                    </a:moveTo>
                    <a:cubicBezTo>
                      <a:pt x="654" y="0"/>
                      <a:pt x="612" y="3"/>
                      <a:pt x="571" y="10"/>
                    </a:cubicBezTo>
                    <a:cubicBezTo>
                      <a:pt x="343" y="67"/>
                      <a:pt x="149" y="204"/>
                      <a:pt x="12" y="398"/>
                    </a:cubicBezTo>
                    <a:cubicBezTo>
                      <a:pt x="0" y="409"/>
                      <a:pt x="12" y="432"/>
                      <a:pt x="23" y="444"/>
                    </a:cubicBezTo>
                    <a:cubicBezTo>
                      <a:pt x="27" y="447"/>
                      <a:pt x="31" y="448"/>
                      <a:pt x="36" y="448"/>
                    </a:cubicBezTo>
                    <a:cubicBezTo>
                      <a:pt x="47" y="448"/>
                      <a:pt x="61" y="440"/>
                      <a:pt x="69" y="432"/>
                    </a:cubicBezTo>
                    <a:cubicBezTo>
                      <a:pt x="194" y="261"/>
                      <a:pt x="377" y="124"/>
                      <a:pt x="582" y="67"/>
                    </a:cubicBezTo>
                    <a:cubicBezTo>
                      <a:pt x="622" y="60"/>
                      <a:pt x="661" y="57"/>
                      <a:pt x="701" y="57"/>
                    </a:cubicBezTo>
                    <a:cubicBezTo>
                      <a:pt x="865" y="57"/>
                      <a:pt x="1024" y="114"/>
                      <a:pt x="1153" y="215"/>
                    </a:cubicBezTo>
                    <a:cubicBezTo>
                      <a:pt x="1701" y="592"/>
                      <a:pt x="1324" y="1368"/>
                      <a:pt x="1324" y="1379"/>
                    </a:cubicBezTo>
                    <a:cubicBezTo>
                      <a:pt x="1313" y="1402"/>
                      <a:pt x="1324" y="1414"/>
                      <a:pt x="1336" y="1425"/>
                    </a:cubicBezTo>
                    <a:lnTo>
                      <a:pt x="1358" y="1425"/>
                    </a:lnTo>
                    <a:cubicBezTo>
                      <a:pt x="1358" y="1425"/>
                      <a:pt x="1370" y="1425"/>
                      <a:pt x="1381" y="1414"/>
                    </a:cubicBezTo>
                    <a:cubicBezTo>
                      <a:pt x="1381" y="1402"/>
                      <a:pt x="1769" y="581"/>
                      <a:pt x="1187" y="170"/>
                    </a:cubicBezTo>
                    <a:cubicBezTo>
                      <a:pt x="1049" y="59"/>
                      <a:pt x="872" y="0"/>
                      <a:pt x="695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12"/>
              <p:cNvSpPr/>
              <p:nvPr/>
            </p:nvSpPr>
            <p:spPr>
              <a:xfrm>
                <a:off x="1575529" y="1719749"/>
                <a:ext cx="33306" cy="834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249" extrusionOk="0">
                    <a:moveTo>
                      <a:pt x="545" y="0"/>
                    </a:moveTo>
                    <a:cubicBezTo>
                      <a:pt x="267" y="0"/>
                      <a:pt x="23" y="171"/>
                      <a:pt x="23" y="171"/>
                    </a:cubicBezTo>
                    <a:cubicBezTo>
                      <a:pt x="0" y="182"/>
                      <a:pt x="0" y="205"/>
                      <a:pt x="12" y="217"/>
                    </a:cubicBezTo>
                    <a:cubicBezTo>
                      <a:pt x="23" y="228"/>
                      <a:pt x="23" y="228"/>
                      <a:pt x="35" y="228"/>
                    </a:cubicBezTo>
                    <a:lnTo>
                      <a:pt x="57" y="228"/>
                    </a:lnTo>
                    <a:cubicBezTo>
                      <a:pt x="65" y="221"/>
                      <a:pt x="288" y="66"/>
                      <a:pt x="540" y="66"/>
                    </a:cubicBezTo>
                    <a:cubicBezTo>
                      <a:pt x="673" y="66"/>
                      <a:pt x="814" y="109"/>
                      <a:pt x="936" y="240"/>
                    </a:cubicBezTo>
                    <a:cubicBezTo>
                      <a:pt x="942" y="245"/>
                      <a:pt x="950" y="248"/>
                      <a:pt x="959" y="248"/>
                    </a:cubicBezTo>
                    <a:cubicBezTo>
                      <a:pt x="968" y="248"/>
                      <a:pt x="976" y="245"/>
                      <a:pt x="982" y="240"/>
                    </a:cubicBezTo>
                    <a:cubicBezTo>
                      <a:pt x="993" y="228"/>
                      <a:pt x="993" y="205"/>
                      <a:pt x="982" y="194"/>
                    </a:cubicBezTo>
                    <a:cubicBezTo>
                      <a:pt x="848" y="48"/>
                      <a:pt x="692" y="0"/>
                      <a:pt x="545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12"/>
              <p:cNvSpPr/>
              <p:nvPr/>
            </p:nvSpPr>
            <p:spPr>
              <a:xfrm>
                <a:off x="1736491" y="1603754"/>
                <a:ext cx="44397" cy="113724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94" extrusionOk="0">
                    <a:moveTo>
                      <a:pt x="217" y="1"/>
                    </a:moveTo>
                    <a:cubicBezTo>
                      <a:pt x="202" y="1"/>
                      <a:pt x="193" y="18"/>
                      <a:pt x="184" y="27"/>
                    </a:cubicBezTo>
                    <a:cubicBezTo>
                      <a:pt x="172" y="244"/>
                      <a:pt x="1" y="2115"/>
                      <a:pt x="138" y="2366"/>
                    </a:cubicBezTo>
                    <a:cubicBezTo>
                      <a:pt x="184" y="2439"/>
                      <a:pt x="266" y="2509"/>
                      <a:pt x="407" y="2509"/>
                    </a:cubicBezTo>
                    <a:cubicBezTo>
                      <a:pt x="508" y="2509"/>
                      <a:pt x="640" y="2473"/>
                      <a:pt x="811" y="2378"/>
                    </a:cubicBezTo>
                    <a:lnTo>
                      <a:pt x="823" y="2366"/>
                    </a:lnTo>
                    <a:cubicBezTo>
                      <a:pt x="862" y="2342"/>
                      <a:pt x="906" y="2330"/>
                      <a:pt x="949" y="2330"/>
                    </a:cubicBezTo>
                    <a:cubicBezTo>
                      <a:pt x="1006" y="2330"/>
                      <a:pt x="1063" y="2350"/>
                      <a:pt x="1108" y="2389"/>
                    </a:cubicBezTo>
                    <a:cubicBezTo>
                      <a:pt x="1233" y="2560"/>
                      <a:pt x="1256" y="2789"/>
                      <a:pt x="1154" y="2971"/>
                    </a:cubicBezTo>
                    <a:cubicBezTo>
                      <a:pt x="1062" y="3131"/>
                      <a:pt x="925" y="3245"/>
                      <a:pt x="766" y="3325"/>
                    </a:cubicBezTo>
                    <a:cubicBezTo>
                      <a:pt x="731" y="3336"/>
                      <a:pt x="743" y="3382"/>
                      <a:pt x="777" y="3393"/>
                    </a:cubicBezTo>
                    <a:cubicBezTo>
                      <a:pt x="788" y="3382"/>
                      <a:pt x="788" y="3382"/>
                      <a:pt x="788" y="3382"/>
                    </a:cubicBezTo>
                    <a:cubicBezTo>
                      <a:pt x="971" y="3302"/>
                      <a:pt x="1119" y="3177"/>
                      <a:pt x="1222" y="3005"/>
                    </a:cubicBezTo>
                    <a:cubicBezTo>
                      <a:pt x="1325" y="2789"/>
                      <a:pt x="1302" y="2537"/>
                      <a:pt x="1165" y="2343"/>
                    </a:cubicBezTo>
                    <a:cubicBezTo>
                      <a:pt x="1106" y="2291"/>
                      <a:pt x="1033" y="2265"/>
                      <a:pt x="959" y="2265"/>
                    </a:cubicBezTo>
                    <a:cubicBezTo>
                      <a:pt x="904" y="2265"/>
                      <a:pt x="849" y="2280"/>
                      <a:pt x="800" y="2309"/>
                    </a:cubicBezTo>
                    <a:lnTo>
                      <a:pt x="777" y="2321"/>
                    </a:lnTo>
                    <a:cubicBezTo>
                      <a:pt x="626" y="2402"/>
                      <a:pt x="501" y="2442"/>
                      <a:pt x="404" y="2442"/>
                    </a:cubicBezTo>
                    <a:cubicBezTo>
                      <a:pt x="309" y="2442"/>
                      <a:pt x="240" y="2405"/>
                      <a:pt x="195" y="2332"/>
                    </a:cubicBezTo>
                    <a:cubicBezTo>
                      <a:pt x="81" y="2138"/>
                      <a:pt x="195" y="609"/>
                      <a:pt x="252" y="38"/>
                    </a:cubicBezTo>
                    <a:cubicBezTo>
                      <a:pt x="252" y="15"/>
                      <a:pt x="241" y="4"/>
                      <a:pt x="229" y="4"/>
                    </a:cubicBezTo>
                    <a:cubicBezTo>
                      <a:pt x="225" y="2"/>
                      <a:pt x="221" y="1"/>
                      <a:pt x="217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12"/>
              <p:cNvSpPr/>
              <p:nvPr/>
            </p:nvSpPr>
            <p:spPr>
              <a:xfrm>
                <a:off x="1725400" y="1736166"/>
                <a:ext cx="51669" cy="20674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17" extrusionOk="0">
                    <a:moveTo>
                      <a:pt x="12" y="1"/>
                    </a:moveTo>
                    <a:lnTo>
                      <a:pt x="12" y="1"/>
                    </a:lnTo>
                    <a:cubicBezTo>
                      <a:pt x="1" y="115"/>
                      <a:pt x="1" y="240"/>
                      <a:pt x="24" y="354"/>
                    </a:cubicBezTo>
                    <a:cubicBezTo>
                      <a:pt x="51" y="354"/>
                      <a:pt x="78" y="353"/>
                      <a:pt x="106" y="353"/>
                    </a:cubicBezTo>
                    <a:cubicBezTo>
                      <a:pt x="569" y="353"/>
                      <a:pt x="1031" y="444"/>
                      <a:pt x="1462" y="617"/>
                    </a:cubicBezTo>
                    <a:cubicBezTo>
                      <a:pt x="1507" y="514"/>
                      <a:pt x="1530" y="411"/>
                      <a:pt x="1542" y="309"/>
                    </a:cubicBezTo>
                    <a:cubicBezTo>
                      <a:pt x="1051" y="126"/>
                      <a:pt x="537" y="23"/>
                      <a:pt x="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12"/>
              <p:cNvSpPr/>
              <p:nvPr/>
            </p:nvSpPr>
            <p:spPr>
              <a:xfrm>
                <a:off x="1726171" y="1747993"/>
                <a:ext cx="48217" cy="22383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668" extrusionOk="0">
                    <a:moveTo>
                      <a:pt x="83" y="0"/>
                    </a:moveTo>
                    <a:cubicBezTo>
                      <a:pt x="55" y="0"/>
                      <a:pt x="28" y="1"/>
                      <a:pt x="1" y="1"/>
                    </a:cubicBezTo>
                    <a:cubicBezTo>
                      <a:pt x="46" y="264"/>
                      <a:pt x="183" y="583"/>
                      <a:pt x="594" y="652"/>
                    </a:cubicBezTo>
                    <a:cubicBezTo>
                      <a:pt x="659" y="662"/>
                      <a:pt x="720" y="667"/>
                      <a:pt x="777" y="667"/>
                    </a:cubicBezTo>
                    <a:cubicBezTo>
                      <a:pt x="1154" y="667"/>
                      <a:pt x="1339" y="452"/>
                      <a:pt x="1439" y="264"/>
                    </a:cubicBezTo>
                    <a:cubicBezTo>
                      <a:pt x="1008" y="91"/>
                      <a:pt x="546" y="0"/>
                      <a:pt x="83" y="0"/>
                    </a:cubicBezTo>
                    <a:close/>
                  </a:path>
                </a:pathLst>
              </a:custGeom>
              <a:solidFill>
                <a:srgbClr val="B34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12"/>
              <p:cNvSpPr/>
              <p:nvPr/>
            </p:nvSpPr>
            <p:spPr>
              <a:xfrm>
                <a:off x="1861534" y="1669223"/>
                <a:ext cx="75894" cy="84774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530" extrusionOk="0">
                    <a:moveTo>
                      <a:pt x="917" y="1"/>
                    </a:moveTo>
                    <a:cubicBezTo>
                      <a:pt x="450" y="1"/>
                      <a:pt x="24" y="298"/>
                      <a:pt x="24" y="298"/>
                    </a:cubicBezTo>
                    <a:lnTo>
                      <a:pt x="1" y="2113"/>
                    </a:lnTo>
                    <a:cubicBezTo>
                      <a:pt x="257" y="2394"/>
                      <a:pt x="603" y="2529"/>
                      <a:pt x="936" y="2529"/>
                    </a:cubicBezTo>
                    <a:cubicBezTo>
                      <a:pt x="1628" y="2529"/>
                      <a:pt x="2265" y="1947"/>
                      <a:pt x="1918" y="892"/>
                    </a:cubicBezTo>
                    <a:cubicBezTo>
                      <a:pt x="1694" y="194"/>
                      <a:pt x="1293" y="1"/>
                      <a:pt x="917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12"/>
              <p:cNvSpPr/>
              <p:nvPr/>
            </p:nvSpPr>
            <p:spPr>
              <a:xfrm>
                <a:off x="1859625" y="1685708"/>
                <a:ext cx="56795" cy="52573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569" extrusionOk="0">
                    <a:moveTo>
                      <a:pt x="1028" y="0"/>
                    </a:moveTo>
                    <a:cubicBezTo>
                      <a:pt x="811" y="12"/>
                      <a:pt x="605" y="126"/>
                      <a:pt x="469" y="297"/>
                    </a:cubicBezTo>
                    <a:cubicBezTo>
                      <a:pt x="1" y="833"/>
                      <a:pt x="571" y="1552"/>
                      <a:pt x="583" y="1552"/>
                    </a:cubicBezTo>
                    <a:cubicBezTo>
                      <a:pt x="591" y="1560"/>
                      <a:pt x="599" y="1568"/>
                      <a:pt x="611" y="1568"/>
                    </a:cubicBezTo>
                    <a:cubicBezTo>
                      <a:pt x="616" y="1568"/>
                      <a:pt x="622" y="1567"/>
                      <a:pt x="628" y="1564"/>
                    </a:cubicBezTo>
                    <a:lnTo>
                      <a:pt x="640" y="1564"/>
                    </a:lnTo>
                    <a:cubicBezTo>
                      <a:pt x="651" y="1552"/>
                      <a:pt x="651" y="1529"/>
                      <a:pt x="640" y="1518"/>
                    </a:cubicBezTo>
                    <a:cubicBezTo>
                      <a:pt x="640" y="1507"/>
                      <a:pt x="81" y="833"/>
                      <a:pt x="526" y="343"/>
                    </a:cubicBezTo>
                    <a:cubicBezTo>
                      <a:pt x="651" y="183"/>
                      <a:pt x="834" y="80"/>
                      <a:pt x="1028" y="69"/>
                    </a:cubicBezTo>
                    <a:cubicBezTo>
                      <a:pt x="1245" y="69"/>
                      <a:pt x="1461" y="149"/>
                      <a:pt x="1621" y="297"/>
                    </a:cubicBezTo>
                    <a:cubicBezTo>
                      <a:pt x="1628" y="301"/>
                      <a:pt x="1635" y="303"/>
                      <a:pt x="1641" y="303"/>
                    </a:cubicBezTo>
                    <a:cubicBezTo>
                      <a:pt x="1670" y="303"/>
                      <a:pt x="1695" y="270"/>
                      <a:pt x="1667" y="251"/>
                    </a:cubicBezTo>
                    <a:cubicBezTo>
                      <a:pt x="1496" y="91"/>
                      <a:pt x="1267" y="0"/>
                      <a:pt x="1028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12"/>
              <p:cNvSpPr/>
              <p:nvPr/>
            </p:nvSpPr>
            <p:spPr>
              <a:xfrm>
                <a:off x="1869576" y="1706146"/>
                <a:ext cx="32134" cy="12331"/>
              </a:xfrm>
              <a:custGeom>
                <a:avLst/>
                <a:gdLst/>
                <a:ahLst/>
                <a:cxnLst/>
                <a:rect l="l" t="t" r="r" b="b"/>
                <a:pathLst>
                  <a:path w="959" h="368" extrusionOk="0">
                    <a:moveTo>
                      <a:pt x="581" y="1"/>
                    </a:moveTo>
                    <a:cubicBezTo>
                      <a:pt x="386" y="1"/>
                      <a:pt x="154" y="63"/>
                      <a:pt x="12" y="315"/>
                    </a:cubicBezTo>
                    <a:cubicBezTo>
                      <a:pt x="0" y="337"/>
                      <a:pt x="0" y="349"/>
                      <a:pt x="23" y="360"/>
                    </a:cubicBezTo>
                    <a:cubicBezTo>
                      <a:pt x="28" y="365"/>
                      <a:pt x="35" y="368"/>
                      <a:pt x="42" y="368"/>
                    </a:cubicBezTo>
                    <a:cubicBezTo>
                      <a:pt x="52" y="368"/>
                      <a:pt x="62" y="362"/>
                      <a:pt x="69" y="349"/>
                    </a:cubicBezTo>
                    <a:cubicBezTo>
                      <a:pt x="196" y="123"/>
                      <a:pt x="411" y="68"/>
                      <a:pt x="594" y="68"/>
                    </a:cubicBezTo>
                    <a:cubicBezTo>
                      <a:pt x="772" y="68"/>
                      <a:pt x="919" y="121"/>
                      <a:pt x="925" y="121"/>
                    </a:cubicBezTo>
                    <a:cubicBezTo>
                      <a:pt x="925" y="132"/>
                      <a:pt x="936" y="132"/>
                      <a:pt x="936" y="132"/>
                    </a:cubicBezTo>
                    <a:cubicBezTo>
                      <a:pt x="948" y="121"/>
                      <a:pt x="959" y="121"/>
                      <a:pt x="959" y="109"/>
                    </a:cubicBezTo>
                    <a:cubicBezTo>
                      <a:pt x="959" y="86"/>
                      <a:pt x="959" y="75"/>
                      <a:pt x="936" y="63"/>
                    </a:cubicBezTo>
                    <a:cubicBezTo>
                      <a:pt x="936" y="63"/>
                      <a:pt x="776" y="1"/>
                      <a:pt x="581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12"/>
              <p:cNvSpPr/>
              <p:nvPr/>
            </p:nvSpPr>
            <p:spPr>
              <a:xfrm>
                <a:off x="1629440" y="1717839"/>
                <a:ext cx="75358" cy="40879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1220" extrusionOk="0">
                    <a:moveTo>
                      <a:pt x="839" y="1"/>
                    </a:moveTo>
                    <a:cubicBezTo>
                      <a:pt x="436" y="1"/>
                      <a:pt x="121" y="143"/>
                      <a:pt x="69" y="376"/>
                    </a:cubicBezTo>
                    <a:cubicBezTo>
                      <a:pt x="0" y="696"/>
                      <a:pt x="411" y="1050"/>
                      <a:pt x="993" y="1175"/>
                    </a:cubicBezTo>
                    <a:cubicBezTo>
                      <a:pt x="1134" y="1206"/>
                      <a:pt x="1271" y="1220"/>
                      <a:pt x="1399" y="1220"/>
                    </a:cubicBezTo>
                    <a:cubicBezTo>
                      <a:pt x="1803" y="1220"/>
                      <a:pt x="2120" y="1078"/>
                      <a:pt x="2180" y="844"/>
                    </a:cubicBezTo>
                    <a:cubicBezTo>
                      <a:pt x="2249" y="536"/>
                      <a:pt x="1826" y="182"/>
                      <a:pt x="1244" y="45"/>
                    </a:cubicBezTo>
                    <a:cubicBezTo>
                      <a:pt x="1104" y="15"/>
                      <a:pt x="967" y="1"/>
                      <a:pt x="839" y="1"/>
                    </a:cubicBez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12"/>
              <p:cNvSpPr/>
              <p:nvPr/>
            </p:nvSpPr>
            <p:spPr>
              <a:xfrm>
                <a:off x="1790033" y="1717839"/>
                <a:ext cx="74990" cy="40879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220" extrusionOk="0">
                    <a:moveTo>
                      <a:pt x="1399" y="1"/>
                    </a:moveTo>
                    <a:cubicBezTo>
                      <a:pt x="1271" y="1"/>
                      <a:pt x="1134" y="15"/>
                      <a:pt x="993" y="45"/>
                    </a:cubicBezTo>
                    <a:cubicBezTo>
                      <a:pt x="411" y="171"/>
                      <a:pt x="1" y="536"/>
                      <a:pt x="69" y="844"/>
                    </a:cubicBezTo>
                    <a:cubicBezTo>
                      <a:pt x="121" y="1078"/>
                      <a:pt x="436" y="1220"/>
                      <a:pt x="839" y="1220"/>
                    </a:cubicBezTo>
                    <a:cubicBezTo>
                      <a:pt x="967" y="1220"/>
                      <a:pt x="1104" y="1206"/>
                      <a:pt x="1245" y="1175"/>
                    </a:cubicBezTo>
                    <a:cubicBezTo>
                      <a:pt x="1827" y="1038"/>
                      <a:pt x="2237" y="685"/>
                      <a:pt x="2169" y="376"/>
                    </a:cubicBezTo>
                    <a:cubicBezTo>
                      <a:pt x="2117" y="143"/>
                      <a:pt x="1802" y="1"/>
                      <a:pt x="1399" y="1"/>
                    </a:cubicBez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12"/>
              <p:cNvSpPr/>
              <p:nvPr/>
            </p:nvSpPr>
            <p:spPr>
              <a:xfrm>
                <a:off x="1535758" y="1448626"/>
                <a:ext cx="392741" cy="237267"/>
              </a:xfrm>
              <a:custGeom>
                <a:avLst/>
                <a:gdLst/>
                <a:ahLst/>
                <a:cxnLst/>
                <a:rect l="l" t="t" r="r" b="b"/>
                <a:pathLst>
                  <a:path w="11721" h="7081" extrusionOk="0">
                    <a:moveTo>
                      <a:pt x="3196" y="1"/>
                    </a:moveTo>
                    <a:cubicBezTo>
                      <a:pt x="3002" y="1"/>
                      <a:pt x="3048" y="857"/>
                      <a:pt x="3059" y="1130"/>
                    </a:cubicBezTo>
                    <a:lnTo>
                      <a:pt x="3036" y="1130"/>
                    </a:lnTo>
                    <a:cubicBezTo>
                      <a:pt x="2968" y="956"/>
                      <a:pt x="2769" y="552"/>
                      <a:pt x="2550" y="552"/>
                    </a:cubicBezTo>
                    <a:cubicBezTo>
                      <a:pt x="2511" y="552"/>
                      <a:pt x="2471" y="565"/>
                      <a:pt x="2431" y="594"/>
                    </a:cubicBezTo>
                    <a:cubicBezTo>
                      <a:pt x="2249" y="720"/>
                      <a:pt x="2466" y="994"/>
                      <a:pt x="2694" y="1210"/>
                    </a:cubicBezTo>
                    <a:cubicBezTo>
                      <a:pt x="2009" y="1439"/>
                      <a:pt x="411" y="1872"/>
                      <a:pt x="217" y="3767"/>
                    </a:cubicBezTo>
                    <a:cubicBezTo>
                      <a:pt x="1" y="6015"/>
                      <a:pt x="982" y="7076"/>
                      <a:pt x="982" y="7076"/>
                    </a:cubicBezTo>
                    <a:cubicBezTo>
                      <a:pt x="982" y="7076"/>
                      <a:pt x="1001" y="7081"/>
                      <a:pt x="1046" y="7081"/>
                    </a:cubicBezTo>
                    <a:cubicBezTo>
                      <a:pt x="1179" y="7081"/>
                      <a:pt x="1541" y="7043"/>
                      <a:pt x="2340" y="6745"/>
                    </a:cubicBezTo>
                    <a:cubicBezTo>
                      <a:pt x="2633" y="6644"/>
                      <a:pt x="3391" y="3165"/>
                      <a:pt x="4376" y="3165"/>
                    </a:cubicBezTo>
                    <a:cubicBezTo>
                      <a:pt x="4504" y="3165"/>
                      <a:pt x="4636" y="3223"/>
                      <a:pt x="4771" y="3356"/>
                    </a:cubicBezTo>
                    <a:cubicBezTo>
                      <a:pt x="7247" y="5809"/>
                      <a:pt x="8491" y="5558"/>
                      <a:pt x="10648" y="5981"/>
                    </a:cubicBezTo>
                    <a:cubicBezTo>
                      <a:pt x="10986" y="6042"/>
                      <a:pt x="11115" y="6177"/>
                      <a:pt x="11182" y="6177"/>
                    </a:cubicBezTo>
                    <a:cubicBezTo>
                      <a:pt x="11265" y="6177"/>
                      <a:pt x="11254" y="5974"/>
                      <a:pt x="11424" y="5182"/>
                    </a:cubicBezTo>
                    <a:cubicBezTo>
                      <a:pt x="11721" y="3732"/>
                      <a:pt x="11059" y="777"/>
                      <a:pt x="8377" y="229"/>
                    </a:cubicBezTo>
                    <a:cubicBezTo>
                      <a:pt x="7943" y="140"/>
                      <a:pt x="7514" y="103"/>
                      <a:pt x="7099" y="103"/>
                    </a:cubicBezTo>
                    <a:cubicBezTo>
                      <a:pt x="5482" y="103"/>
                      <a:pt x="4081" y="666"/>
                      <a:pt x="3481" y="948"/>
                    </a:cubicBezTo>
                    <a:cubicBezTo>
                      <a:pt x="3550" y="514"/>
                      <a:pt x="3344" y="1"/>
                      <a:pt x="3196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12"/>
              <p:cNvSpPr/>
              <p:nvPr/>
            </p:nvSpPr>
            <p:spPr>
              <a:xfrm>
                <a:off x="1853526" y="1653945"/>
                <a:ext cx="276504" cy="424875"/>
              </a:xfrm>
              <a:custGeom>
                <a:avLst/>
                <a:gdLst/>
                <a:ahLst/>
                <a:cxnLst/>
                <a:rect l="l" t="t" r="r" b="b"/>
                <a:pathLst>
                  <a:path w="8252" h="12680" extrusionOk="0">
                    <a:moveTo>
                      <a:pt x="5614" y="1"/>
                    </a:moveTo>
                    <a:cubicBezTo>
                      <a:pt x="5361" y="1"/>
                      <a:pt x="5157" y="27"/>
                      <a:pt x="5056" y="81"/>
                    </a:cubicBezTo>
                    <a:cubicBezTo>
                      <a:pt x="4679" y="275"/>
                      <a:pt x="4291" y="731"/>
                      <a:pt x="3800" y="3071"/>
                    </a:cubicBezTo>
                    <a:cubicBezTo>
                      <a:pt x="3298" y="5399"/>
                      <a:pt x="0" y="6209"/>
                      <a:pt x="0" y="6209"/>
                    </a:cubicBezTo>
                    <a:lnTo>
                      <a:pt x="2009" y="12680"/>
                    </a:lnTo>
                    <a:cubicBezTo>
                      <a:pt x="2009" y="12680"/>
                      <a:pt x="4862" y="9964"/>
                      <a:pt x="6071" y="8503"/>
                    </a:cubicBezTo>
                    <a:cubicBezTo>
                      <a:pt x="8251" y="5878"/>
                      <a:pt x="8148" y="1142"/>
                      <a:pt x="7738" y="606"/>
                    </a:cubicBezTo>
                    <a:cubicBezTo>
                      <a:pt x="7426" y="210"/>
                      <a:pt x="6325" y="1"/>
                      <a:pt x="5614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4" name="Google Shape;974;p12"/>
            <p:cNvSpPr/>
            <p:nvPr/>
          </p:nvSpPr>
          <p:spPr>
            <a:xfrm rot="-1738949">
              <a:off x="2122542" y="1141229"/>
              <a:ext cx="919575" cy="596668"/>
            </a:xfrm>
            <a:custGeom>
              <a:avLst/>
              <a:gdLst/>
              <a:ahLst/>
              <a:cxnLst/>
              <a:rect l="l" t="t" r="r" b="b"/>
              <a:pathLst>
                <a:path w="44138" h="28639" extrusionOk="0">
                  <a:moveTo>
                    <a:pt x="32460" y="1"/>
                  </a:moveTo>
                  <a:cubicBezTo>
                    <a:pt x="30791" y="1"/>
                    <a:pt x="29142" y="354"/>
                    <a:pt x="27604" y="1008"/>
                  </a:cubicBezTo>
                  <a:cubicBezTo>
                    <a:pt x="25689" y="1848"/>
                    <a:pt x="23891" y="2993"/>
                    <a:pt x="22303" y="4371"/>
                  </a:cubicBezTo>
                  <a:cubicBezTo>
                    <a:pt x="20645" y="5795"/>
                    <a:pt x="19173" y="7406"/>
                    <a:pt x="17725" y="9041"/>
                  </a:cubicBezTo>
                  <a:cubicBezTo>
                    <a:pt x="16605" y="10302"/>
                    <a:pt x="15507" y="11587"/>
                    <a:pt x="14316" y="12754"/>
                  </a:cubicBezTo>
                  <a:cubicBezTo>
                    <a:pt x="13172" y="13922"/>
                    <a:pt x="11840" y="14880"/>
                    <a:pt x="10369" y="15603"/>
                  </a:cubicBezTo>
                  <a:cubicBezTo>
                    <a:pt x="9248" y="16187"/>
                    <a:pt x="7987" y="16514"/>
                    <a:pt x="6726" y="16561"/>
                  </a:cubicBezTo>
                  <a:cubicBezTo>
                    <a:pt x="5115" y="16561"/>
                    <a:pt x="3503" y="16234"/>
                    <a:pt x="2032" y="15557"/>
                  </a:cubicBezTo>
                  <a:cubicBezTo>
                    <a:pt x="1472" y="15323"/>
                    <a:pt x="935" y="15020"/>
                    <a:pt x="444" y="14646"/>
                  </a:cubicBezTo>
                  <a:cubicBezTo>
                    <a:pt x="402" y="14589"/>
                    <a:pt x="334" y="14559"/>
                    <a:pt x="266" y="14559"/>
                  </a:cubicBezTo>
                  <a:cubicBezTo>
                    <a:pt x="221" y="14559"/>
                    <a:pt x="177" y="14572"/>
                    <a:pt x="141" y="14599"/>
                  </a:cubicBezTo>
                  <a:cubicBezTo>
                    <a:pt x="0" y="14669"/>
                    <a:pt x="94" y="14786"/>
                    <a:pt x="141" y="14880"/>
                  </a:cubicBezTo>
                  <a:cubicBezTo>
                    <a:pt x="304" y="15206"/>
                    <a:pt x="514" y="15510"/>
                    <a:pt x="724" y="15814"/>
                  </a:cubicBezTo>
                  <a:cubicBezTo>
                    <a:pt x="1285" y="16608"/>
                    <a:pt x="1915" y="17332"/>
                    <a:pt x="2546" y="18079"/>
                  </a:cubicBezTo>
                  <a:cubicBezTo>
                    <a:pt x="3994" y="19807"/>
                    <a:pt x="5629" y="21348"/>
                    <a:pt x="7450" y="22703"/>
                  </a:cubicBezTo>
                  <a:cubicBezTo>
                    <a:pt x="10533" y="24921"/>
                    <a:pt x="13942" y="26626"/>
                    <a:pt x="17562" y="27794"/>
                  </a:cubicBezTo>
                  <a:cubicBezTo>
                    <a:pt x="19173" y="28308"/>
                    <a:pt x="20855" y="28588"/>
                    <a:pt x="22560" y="28635"/>
                  </a:cubicBezTo>
                  <a:cubicBezTo>
                    <a:pt x="22703" y="28637"/>
                    <a:pt x="22847" y="28638"/>
                    <a:pt x="22990" y="28638"/>
                  </a:cubicBezTo>
                  <a:cubicBezTo>
                    <a:pt x="25717" y="28638"/>
                    <a:pt x="28417" y="28216"/>
                    <a:pt x="30990" y="27373"/>
                  </a:cubicBezTo>
                  <a:cubicBezTo>
                    <a:pt x="33489" y="26603"/>
                    <a:pt x="35848" y="25412"/>
                    <a:pt x="37926" y="23800"/>
                  </a:cubicBezTo>
                  <a:cubicBezTo>
                    <a:pt x="38930" y="23030"/>
                    <a:pt x="39864" y="22119"/>
                    <a:pt x="40658" y="21091"/>
                  </a:cubicBezTo>
                  <a:cubicBezTo>
                    <a:pt x="41382" y="20134"/>
                    <a:pt x="42013" y="19083"/>
                    <a:pt x="42550" y="18009"/>
                  </a:cubicBezTo>
                  <a:cubicBezTo>
                    <a:pt x="43227" y="16701"/>
                    <a:pt x="43671" y="15323"/>
                    <a:pt x="43928" y="13875"/>
                  </a:cubicBezTo>
                  <a:lnTo>
                    <a:pt x="43928" y="13712"/>
                  </a:lnTo>
                  <a:cubicBezTo>
                    <a:pt x="44091" y="12708"/>
                    <a:pt x="44138" y="11680"/>
                    <a:pt x="44021" y="10676"/>
                  </a:cubicBezTo>
                  <a:cubicBezTo>
                    <a:pt x="43741" y="8434"/>
                    <a:pt x="42947" y="6286"/>
                    <a:pt x="41686" y="4417"/>
                  </a:cubicBezTo>
                  <a:cubicBezTo>
                    <a:pt x="40892" y="3226"/>
                    <a:pt x="39841" y="2245"/>
                    <a:pt x="38603" y="1521"/>
                  </a:cubicBezTo>
                  <a:cubicBezTo>
                    <a:pt x="37039" y="657"/>
                    <a:pt x="35310" y="167"/>
                    <a:pt x="33536" y="50"/>
                  </a:cubicBezTo>
                  <a:cubicBezTo>
                    <a:pt x="33177" y="17"/>
                    <a:pt x="32818" y="1"/>
                    <a:pt x="32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5" name="Google Shape;975;p12"/>
          <p:cNvSpPr txBox="1"/>
          <p:nvPr/>
        </p:nvSpPr>
        <p:spPr>
          <a:xfrm>
            <a:off x="639107" y="910539"/>
            <a:ext cx="77175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4000"/>
              <a:buFont typeface="Coiny"/>
              <a:buNone/>
            </a:pPr>
            <a:r>
              <a:rPr lang="en-GB" sz="3200" b="0" i="0" u="none" strike="noStrike" cap="none">
                <a:solidFill>
                  <a:srgbClr val="C6351C"/>
                </a:solidFill>
                <a:latin typeface="Coiny"/>
                <a:ea typeface="Coiny"/>
                <a:cs typeface="Coiny"/>
                <a:sym typeface="Coiny"/>
              </a:rPr>
              <a:t>Tổng kết, đánh giá</a:t>
            </a:r>
            <a:endParaRPr sz="3200" b="0" i="0" u="none" strike="noStrike" cap="none">
              <a:solidFill>
                <a:srgbClr val="C6351C"/>
              </a:solidFill>
              <a:latin typeface="Coiny"/>
              <a:ea typeface="Coiny"/>
              <a:cs typeface="Coiny"/>
              <a:sym typeface="Coin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3"/>
          <p:cNvSpPr txBox="1">
            <a:spLocks noGrp="1"/>
          </p:cNvSpPr>
          <p:nvPr>
            <p:ph type="title"/>
          </p:nvPr>
        </p:nvSpPr>
        <p:spPr>
          <a:xfrm>
            <a:off x="1354167" y="628076"/>
            <a:ext cx="60900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GB" sz="5500"/>
              <a:t>TẠM BIỆT </a:t>
            </a:r>
            <a:br>
              <a:rPr lang="en-GB" sz="5500"/>
            </a:br>
            <a:r>
              <a:rPr lang="en-GB" sz="5500"/>
              <a:t>CÁC BẠN</a:t>
            </a:r>
            <a:endParaRPr sz="5500"/>
          </a:p>
        </p:txBody>
      </p:sp>
      <p:grpSp>
        <p:nvGrpSpPr>
          <p:cNvPr id="982" name="Google Shape;982;p13"/>
          <p:cNvGrpSpPr/>
          <p:nvPr/>
        </p:nvGrpSpPr>
        <p:grpSpPr>
          <a:xfrm>
            <a:off x="3438098" y="2457621"/>
            <a:ext cx="2115402" cy="2075153"/>
            <a:chOff x="5938248" y="2062896"/>
            <a:chExt cx="2115402" cy="2075153"/>
          </a:xfrm>
        </p:grpSpPr>
        <p:sp>
          <p:nvSpPr>
            <p:cNvPr id="983" name="Google Shape;983;p13"/>
            <p:cNvSpPr/>
            <p:nvPr/>
          </p:nvSpPr>
          <p:spPr>
            <a:xfrm>
              <a:off x="6324950" y="3955405"/>
              <a:ext cx="1287400" cy="182644"/>
            </a:xfrm>
            <a:custGeom>
              <a:avLst/>
              <a:gdLst/>
              <a:ahLst/>
              <a:cxnLst/>
              <a:rect l="l" t="t" r="r" b="b"/>
              <a:pathLst>
                <a:path w="41108" h="5832" extrusionOk="0">
                  <a:moveTo>
                    <a:pt x="20554" y="0"/>
                  </a:moveTo>
                  <a:cubicBezTo>
                    <a:pt x="9199" y="0"/>
                    <a:pt x="1" y="1301"/>
                    <a:pt x="1" y="2910"/>
                  </a:cubicBezTo>
                  <a:cubicBezTo>
                    <a:pt x="1" y="4520"/>
                    <a:pt x="9199" y="5832"/>
                    <a:pt x="20554" y="5832"/>
                  </a:cubicBezTo>
                  <a:cubicBezTo>
                    <a:pt x="31909" y="5832"/>
                    <a:pt x="41107" y="4520"/>
                    <a:pt x="41107" y="2910"/>
                  </a:cubicBezTo>
                  <a:cubicBezTo>
                    <a:pt x="41107" y="1301"/>
                    <a:pt x="31909" y="0"/>
                    <a:pt x="2055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C9C9C9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4" name="Google Shape;984;p13"/>
            <p:cNvGrpSpPr/>
            <p:nvPr/>
          </p:nvGrpSpPr>
          <p:grpSpPr>
            <a:xfrm>
              <a:off x="6417149" y="2672194"/>
              <a:ext cx="616207" cy="1365858"/>
              <a:chOff x="6417149" y="2672194"/>
              <a:chExt cx="616207" cy="1365858"/>
            </a:xfrm>
          </p:grpSpPr>
          <p:sp>
            <p:nvSpPr>
              <p:cNvPr id="985" name="Google Shape;985;p13"/>
              <p:cNvSpPr/>
              <p:nvPr/>
            </p:nvSpPr>
            <p:spPr>
              <a:xfrm>
                <a:off x="6758857" y="2994296"/>
                <a:ext cx="245905" cy="327926"/>
              </a:xfrm>
              <a:custGeom>
                <a:avLst/>
                <a:gdLst/>
                <a:ahLst/>
                <a:cxnLst/>
                <a:rect l="l" t="t" r="r" b="b"/>
                <a:pathLst>
                  <a:path w="7852" h="10471" extrusionOk="0">
                    <a:moveTo>
                      <a:pt x="6302" y="1"/>
                    </a:moveTo>
                    <a:cubicBezTo>
                      <a:pt x="6044" y="1"/>
                      <a:pt x="5894" y="682"/>
                      <a:pt x="5848" y="936"/>
                    </a:cubicBezTo>
                    <a:lnTo>
                      <a:pt x="5848" y="936"/>
                    </a:lnTo>
                    <a:cubicBezTo>
                      <a:pt x="5876" y="754"/>
                      <a:pt x="5925" y="372"/>
                      <a:pt x="5822" y="372"/>
                    </a:cubicBezTo>
                    <a:cubicBezTo>
                      <a:pt x="5799" y="372"/>
                      <a:pt x="5769" y="391"/>
                      <a:pt x="5729" y="436"/>
                    </a:cubicBezTo>
                    <a:cubicBezTo>
                      <a:pt x="5466" y="755"/>
                      <a:pt x="5466" y="3209"/>
                      <a:pt x="5466" y="3209"/>
                    </a:cubicBezTo>
                    <a:lnTo>
                      <a:pt x="3926" y="7545"/>
                    </a:lnTo>
                    <a:cubicBezTo>
                      <a:pt x="3926" y="7545"/>
                      <a:pt x="3093" y="6096"/>
                      <a:pt x="1951" y="4339"/>
                    </a:cubicBezTo>
                    <a:cubicBezTo>
                      <a:pt x="1529" y="3688"/>
                      <a:pt x="924" y="3152"/>
                      <a:pt x="217" y="2821"/>
                    </a:cubicBezTo>
                    <a:cubicBezTo>
                      <a:pt x="34" y="4019"/>
                      <a:pt x="0" y="5229"/>
                      <a:pt x="114" y="6427"/>
                    </a:cubicBezTo>
                    <a:cubicBezTo>
                      <a:pt x="556" y="7279"/>
                      <a:pt x="2318" y="10470"/>
                      <a:pt x="4021" y="10470"/>
                    </a:cubicBezTo>
                    <a:cubicBezTo>
                      <a:pt x="4165" y="10470"/>
                      <a:pt x="4308" y="10447"/>
                      <a:pt x="4451" y="10399"/>
                    </a:cubicBezTo>
                    <a:cubicBezTo>
                      <a:pt x="6665" y="9622"/>
                      <a:pt x="6699" y="3494"/>
                      <a:pt x="6699" y="3494"/>
                    </a:cubicBezTo>
                    <a:cubicBezTo>
                      <a:pt x="7110" y="3129"/>
                      <a:pt x="7852" y="1588"/>
                      <a:pt x="7578" y="1463"/>
                    </a:cubicBezTo>
                    <a:cubicBezTo>
                      <a:pt x="7544" y="1445"/>
                      <a:pt x="7511" y="1438"/>
                      <a:pt x="7479" y="1438"/>
                    </a:cubicBezTo>
                    <a:cubicBezTo>
                      <a:pt x="7258" y="1438"/>
                      <a:pt x="7076" y="1794"/>
                      <a:pt x="7076" y="1794"/>
                    </a:cubicBezTo>
                    <a:cubicBezTo>
                      <a:pt x="7076" y="1794"/>
                      <a:pt x="7760" y="333"/>
                      <a:pt x="7498" y="219"/>
                    </a:cubicBezTo>
                    <a:cubicBezTo>
                      <a:pt x="7486" y="214"/>
                      <a:pt x="7473" y="212"/>
                      <a:pt x="7461" y="212"/>
                    </a:cubicBezTo>
                    <a:cubicBezTo>
                      <a:pt x="7197" y="212"/>
                      <a:pt x="6802" y="1189"/>
                      <a:pt x="6802" y="1189"/>
                    </a:cubicBezTo>
                    <a:cubicBezTo>
                      <a:pt x="6802" y="1189"/>
                      <a:pt x="7178" y="139"/>
                      <a:pt x="6927" y="25"/>
                    </a:cubicBezTo>
                    <a:cubicBezTo>
                      <a:pt x="6899" y="12"/>
                      <a:pt x="6872" y="6"/>
                      <a:pt x="6845" y="6"/>
                    </a:cubicBezTo>
                    <a:cubicBezTo>
                      <a:pt x="6666" y="6"/>
                      <a:pt x="6517" y="271"/>
                      <a:pt x="6409" y="550"/>
                    </a:cubicBezTo>
                    <a:lnTo>
                      <a:pt x="6409" y="550"/>
                    </a:lnTo>
                    <a:cubicBezTo>
                      <a:pt x="6465" y="281"/>
                      <a:pt x="6476" y="23"/>
                      <a:pt x="6322" y="2"/>
                    </a:cubicBezTo>
                    <a:cubicBezTo>
                      <a:pt x="6315" y="1"/>
                      <a:pt x="6309" y="1"/>
                      <a:pt x="6302" y="1"/>
                    </a:cubicBezTo>
                    <a:close/>
                  </a:path>
                </a:pathLst>
              </a:custGeom>
              <a:solidFill>
                <a:srgbClr val="ED6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13"/>
              <p:cNvSpPr/>
              <p:nvPr/>
            </p:nvSpPr>
            <p:spPr>
              <a:xfrm>
                <a:off x="6878209" y="2918570"/>
                <a:ext cx="21108" cy="5114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1633" fill="none" extrusionOk="0">
                    <a:moveTo>
                      <a:pt x="674" y="1633"/>
                    </a:moveTo>
                    <a:cubicBezTo>
                      <a:pt x="389" y="1108"/>
                      <a:pt x="160" y="571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rgbClr val="F6A100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13"/>
              <p:cNvSpPr/>
              <p:nvPr/>
            </p:nvSpPr>
            <p:spPr>
              <a:xfrm>
                <a:off x="6918953" y="2856373"/>
                <a:ext cx="10397" cy="96176"/>
              </a:xfrm>
              <a:custGeom>
                <a:avLst/>
                <a:gdLst/>
                <a:ahLst/>
                <a:cxnLst/>
                <a:rect l="l" t="t" r="r" b="b"/>
                <a:pathLst>
                  <a:path w="332" h="3071" fill="none" extrusionOk="0">
                    <a:moveTo>
                      <a:pt x="332" y="3071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rgbClr val="F6A100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13"/>
              <p:cNvSpPr/>
              <p:nvPr/>
            </p:nvSpPr>
            <p:spPr>
              <a:xfrm>
                <a:off x="6968623" y="2898902"/>
                <a:ext cx="11494" cy="56528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805" fill="none" extrusionOk="0">
                    <a:moveTo>
                      <a:pt x="1" y="1804"/>
                    </a:moveTo>
                    <a:cubicBezTo>
                      <a:pt x="115" y="1199"/>
                      <a:pt x="241" y="594"/>
                      <a:pt x="366" y="1"/>
                    </a:cubicBezTo>
                  </a:path>
                </a:pathLst>
              </a:custGeom>
              <a:noFill/>
              <a:ln w="9525" cap="rnd" cmpd="sng">
                <a:solidFill>
                  <a:srgbClr val="F6A100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13"/>
              <p:cNvSpPr/>
              <p:nvPr/>
            </p:nvSpPr>
            <p:spPr>
              <a:xfrm>
                <a:off x="7006517" y="2951109"/>
                <a:ext cx="26839" cy="29313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36" fill="none" extrusionOk="0">
                    <a:moveTo>
                      <a:pt x="1" y="936"/>
                    </a:moveTo>
                    <a:lnTo>
                      <a:pt x="857" y="0"/>
                    </a:lnTo>
                  </a:path>
                </a:pathLst>
              </a:custGeom>
              <a:noFill/>
              <a:ln w="9525" cap="rnd" cmpd="sng">
                <a:solidFill>
                  <a:srgbClr val="F6A100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13"/>
              <p:cNvSpPr/>
              <p:nvPr/>
            </p:nvSpPr>
            <p:spPr>
              <a:xfrm>
                <a:off x="6719522" y="2693051"/>
                <a:ext cx="170524" cy="352792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11265" extrusionOk="0">
                    <a:moveTo>
                      <a:pt x="571" y="1"/>
                    </a:moveTo>
                    <a:lnTo>
                      <a:pt x="1" y="297"/>
                    </a:lnTo>
                    <a:cubicBezTo>
                      <a:pt x="959" y="1016"/>
                      <a:pt x="1838" y="1769"/>
                      <a:pt x="2260" y="2842"/>
                    </a:cubicBezTo>
                    <a:cubicBezTo>
                      <a:pt x="3219" y="5410"/>
                      <a:pt x="2112" y="8959"/>
                      <a:pt x="3401" y="11264"/>
                    </a:cubicBezTo>
                    <a:cubicBezTo>
                      <a:pt x="3481" y="11219"/>
                      <a:pt x="3527" y="11196"/>
                      <a:pt x="3527" y="11185"/>
                    </a:cubicBezTo>
                    <a:cubicBezTo>
                      <a:pt x="3493" y="11002"/>
                      <a:pt x="3436" y="10089"/>
                      <a:pt x="3436" y="10089"/>
                    </a:cubicBezTo>
                    <a:lnTo>
                      <a:pt x="3436" y="10089"/>
                    </a:lnTo>
                    <a:cubicBezTo>
                      <a:pt x="3755" y="10660"/>
                      <a:pt x="4052" y="11139"/>
                      <a:pt x="4052" y="11139"/>
                    </a:cubicBezTo>
                    <a:cubicBezTo>
                      <a:pt x="5273" y="10774"/>
                      <a:pt x="5444" y="10260"/>
                      <a:pt x="5444" y="10260"/>
                    </a:cubicBezTo>
                    <a:cubicBezTo>
                      <a:pt x="5091" y="8971"/>
                      <a:pt x="4052" y="8548"/>
                      <a:pt x="3915" y="7099"/>
                    </a:cubicBezTo>
                    <a:cubicBezTo>
                      <a:pt x="3812" y="5889"/>
                      <a:pt x="4303" y="5307"/>
                      <a:pt x="3892" y="3264"/>
                    </a:cubicBezTo>
                    <a:cubicBezTo>
                      <a:pt x="3322" y="377"/>
                      <a:pt x="571" y="1"/>
                      <a:pt x="571" y="1"/>
                    </a:cubicBezTo>
                    <a:close/>
                  </a:path>
                </a:pathLst>
              </a:custGeom>
              <a:solidFill>
                <a:srgbClr val="7746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13"/>
              <p:cNvSpPr/>
              <p:nvPr/>
            </p:nvSpPr>
            <p:spPr>
              <a:xfrm>
                <a:off x="6417149" y="2744224"/>
                <a:ext cx="105978" cy="303059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9677" extrusionOk="0">
                    <a:moveTo>
                      <a:pt x="3068" y="0"/>
                    </a:moveTo>
                    <a:cubicBezTo>
                      <a:pt x="3041" y="0"/>
                      <a:pt x="3011" y="14"/>
                      <a:pt x="2980" y="44"/>
                    </a:cubicBezTo>
                    <a:cubicBezTo>
                      <a:pt x="1485" y="1516"/>
                      <a:pt x="1542" y="5431"/>
                      <a:pt x="1416" y="6013"/>
                    </a:cubicBezTo>
                    <a:cubicBezTo>
                      <a:pt x="1291" y="6583"/>
                      <a:pt x="708" y="7074"/>
                      <a:pt x="446" y="7622"/>
                    </a:cubicBezTo>
                    <a:cubicBezTo>
                      <a:pt x="1" y="8523"/>
                      <a:pt x="184" y="9014"/>
                      <a:pt x="184" y="9014"/>
                    </a:cubicBezTo>
                    <a:cubicBezTo>
                      <a:pt x="708" y="9562"/>
                      <a:pt x="1074" y="9676"/>
                      <a:pt x="1074" y="9676"/>
                    </a:cubicBezTo>
                    <a:lnTo>
                      <a:pt x="1644" y="9037"/>
                    </a:lnTo>
                    <a:lnTo>
                      <a:pt x="1599" y="9151"/>
                    </a:lnTo>
                    <a:cubicBezTo>
                      <a:pt x="2032" y="8729"/>
                      <a:pt x="2420" y="8272"/>
                      <a:pt x="2751" y="7782"/>
                    </a:cubicBezTo>
                    <a:cubicBezTo>
                      <a:pt x="3356" y="6926"/>
                      <a:pt x="2592" y="5910"/>
                      <a:pt x="2386" y="4986"/>
                    </a:cubicBezTo>
                    <a:cubicBezTo>
                      <a:pt x="2215" y="4061"/>
                      <a:pt x="2249" y="3125"/>
                      <a:pt x="2489" y="2224"/>
                    </a:cubicBezTo>
                    <a:cubicBezTo>
                      <a:pt x="3371" y="1867"/>
                      <a:pt x="3383" y="0"/>
                      <a:pt x="3068" y="0"/>
                    </a:cubicBezTo>
                    <a:close/>
                  </a:path>
                </a:pathLst>
              </a:custGeom>
              <a:solidFill>
                <a:srgbClr val="7746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13"/>
              <p:cNvSpPr/>
              <p:nvPr/>
            </p:nvSpPr>
            <p:spPr>
              <a:xfrm>
                <a:off x="6461119" y="2702353"/>
                <a:ext cx="364943" cy="382074"/>
              </a:xfrm>
              <a:custGeom>
                <a:avLst/>
                <a:gdLst/>
                <a:ahLst/>
                <a:cxnLst/>
                <a:rect l="l" t="t" r="r" b="b"/>
                <a:pathLst>
                  <a:path w="11653" h="12200" extrusionOk="0">
                    <a:moveTo>
                      <a:pt x="8252" y="0"/>
                    </a:moveTo>
                    <a:lnTo>
                      <a:pt x="1393" y="3515"/>
                    </a:lnTo>
                    <a:cubicBezTo>
                      <a:pt x="1393" y="3515"/>
                      <a:pt x="1267" y="3527"/>
                      <a:pt x="1085" y="3561"/>
                    </a:cubicBezTo>
                    <a:cubicBezTo>
                      <a:pt x="845" y="4462"/>
                      <a:pt x="811" y="5398"/>
                      <a:pt x="982" y="6323"/>
                    </a:cubicBezTo>
                    <a:cubicBezTo>
                      <a:pt x="1199" y="7247"/>
                      <a:pt x="1952" y="8263"/>
                      <a:pt x="1359" y="9119"/>
                    </a:cubicBezTo>
                    <a:cubicBezTo>
                      <a:pt x="1016" y="9609"/>
                      <a:pt x="628" y="10077"/>
                      <a:pt x="206" y="10488"/>
                    </a:cubicBezTo>
                    <a:lnTo>
                      <a:pt x="1" y="11127"/>
                    </a:lnTo>
                    <a:cubicBezTo>
                      <a:pt x="160" y="11264"/>
                      <a:pt x="332" y="11355"/>
                      <a:pt x="526" y="11412"/>
                    </a:cubicBezTo>
                    <a:cubicBezTo>
                      <a:pt x="526" y="11412"/>
                      <a:pt x="1044" y="10293"/>
                      <a:pt x="1083" y="10293"/>
                    </a:cubicBezTo>
                    <a:cubicBezTo>
                      <a:pt x="1085" y="10293"/>
                      <a:pt x="1086" y="10297"/>
                      <a:pt x="1085" y="10305"/>
                    </a:cubicBezTo>
                    <a:cubicBezTo>
                      <a:pt x="1073" y="10454"/>
                      <a:pt x="845" y="11538"/>
                      <a:pt x="845" y="11538"/>
                    </a:cubicBezTo>
                    <a:cubicBezTo>
                      <a:pt x="1976" y="12022"/>
                      <a:pt x="3327" y="12199"/>
                      <a:pt x="4688" y="12199"/>
                    </a:cubicBezTo>
                    <a:cubicBezTo>
                      <a:pt x="7820" y="12199"/>
                      <a:pt x="11000" y="11262"/>
                      <a:pt x="11652" y="10967"/>
                    </a:cubicBezTo>
                    <a:cubicBezTo>
                      <a:pt x="10363" y="8662"/>
                      <a:pt x="11470" y="5102"/>
                      <a:pt x="10511" y="2545"/>
                    </a:cubicBezTo>
                    <a:cubicBezTo>
                      <a:pt x="10089" y="1484"/>
                      <a:pt x="9210" y="719"/>
                      <a:pt x="8252" y="0"/>
                    </a:cubicBezTo>
                    <a:close/>
                  </a:path>
                </a:pathLst>
              </a:custGeom>
              <a:solidFill>
                <a:srgbClr val="5E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13"/>
              <p:cNvSpPr/>
              <p:nvPr/>
            </p:nvSpPr>
            <p:spPr>
              <a:xfrm>
                <a:off x="6670917" y="3463247"/>
                <a:ext cx="118693" cy="212333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6780" extrusionOk="0">
                    <a:moveTo>
                      <a:pt x="3538" y="1"/>
                    </a:moveTo>
                    <a:lnTo>
                      <a:pt x="332" y="1051"/>
                    </a:lnTo>
                    <a:lnTo>
                      <a:pt x="1" y="4919"/>
                    </a:lnTo>
                    <a:lnTo>
                      <a:pt x="332" y="6780"/>
                    </a:lnTo>
                    <a:cubicBezTo>
                      <a:pt x="1496" y="6608"/>
                      <a:pt x="2648" y="6312"/>
                      <a:pt x="3755" y="5889"/>
                    </a:cubicBezTo>
                    <a:cubicBezTo>
                      <a:pt x="3778" y="5228"/>
                      <a:pt x="3789" y="4646"/>
                      <a:pt x="3789" y="4280"/>
                    </a:cubicBezTo>
                    <a:cubicBezTo>
                      <a:pt x="3767" y="845"/>
                      <a:pt x="3538" y="1"/>
                      <a:pt x="3538" y="1"/>
                    </a:cubicBezTo>
                    <a:close/>
                  </a:path>
                </a:pathLst>
              </a:custGeom>
              <a:solidFill>
                <a:srgbClr val="ED6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13"/>
              <p:cNvSpPr/>
              <p:nvPr/>
            </p:nvSpPr>
            <p:spPr>
              <a:xfrm>
                <a:off x="6681283" y="3647677"/>
                <a:ext cx="188751" cy="38317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2235" extrusionOk="0">
                    <a:moveTo>
                      <a:pt x="3413" y="0"/>
                    </a:moveTo>
                    <a:lnTo>
                      <a:pt x="3413" y="0"/>
                    </a:lnTo>
                    <a:cubicBezTo>
                      <a:pt x="2317" y="423"/>
                      <a:pt x="1165" y="719"/>
                      <a:pt x="1" y="891"/>
                    </a:cubicBezTo>
                    <a:lnTo>
                      <a:pt x="548" y="4086"/>
                    </a:lnTo>
                    <a:lnTo>
                      <a:pt x="993" y="11116"/>
                    </a:lnTo>
                    <a:cubicBezTo>
                      <a:pt x="543" y="12040"/>
                      <a:pt x="1422" y="12182"/>
                      <a:pt x="2005" y="12182"/>
                    </a:cubicBezTo>
                    <a:cubicBezTo>
                      <a:pt x="2265" y="12182"/>
                      <a:pt x="2466" y="12154"/>
                      <a:pt x="2466" y="12154"/>
                    </a:cubicBezTo>
                    <a:cubicBezTo>
                      <a:pt x="2466" y="12154"/>
                      <a:pt x="3390" y="12234"/>
                      <a:pt x="4296" y="12234"/>
                    </a:cubicBezTo>
                    <a:cubicBezTo>
                      <a:pt x="5169" y="12234"/>
                      <a:pt x="6026" y="12160"/>
                      <a:pt x="6026" y="11869"/>
                    </a:cubicBezTo>
                    <a:cubicBezTo>
                      <a:pt x="6026" y="11276"/>
                      <a:pt x="3002" y="10580"/>
                      <a:pt x="3002" y="10580"/>
                    </a:cubicBezTo>
                    <a:cubicBezTo>
                      <a:pt x="3048" y="10226"/>
                      <a:pt x="3276" y="5159"/>
                      <a:pt x="3287" y="3824"/>
                    </a:cubicBezTo>
                    <a:cubicBezTo>
                      <a:pt x="3287" y="3059"/>
                      <a:pt x="3367" y="1370"/>
                      <a:pt x="3413" y="0"/>
                    </a:cubicBezTo>
                    <a:close/>
                  </a:path>
                </a:pathLst>
              </a:custGeom>
              <a:solidFill>
                <a:srgbClr val="F88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13"/>
              <p:cNvSpPr/>
              <p:nvPr/>
            </p:nvSpPr>
            <p:spPr>
              <a:xfrm>
                <a:off x="6519558" y="3462558"/>
                <a:ext cx="138173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6955" extrusionOk="0">
                    <a:moveTo>
                      <a:pt x="1391" y="0"/>
                    </a:moveTo>
                    <a:cubicBezTo>
                      <a:pt x="617" y="0"/>
                      <a:pt x="0" y="138"/>
                      <a:pt x="18" y="582"/>
                    </a:cubicBezTo>
                    <a:cubicBezTo>
                      <a:pt x="109" y="2625"/>
                      <a:pt x="200" y="4725"/>
                      <a:pt x="303" y="6722"/>
                    </a:cubicBezTo>
                    <a:cubicBezTo>
                      <a:pt x="1194" y="6881"/>
                      <a:pt x="2098" y="6954"/>
                      <a:pt x="3000" y="6954"/>
                    </a:cubicBezTo>
                    <a:cubicBezTo>
                      <a:pt x="3323" y="6954"/>
                      <a:pt x="3645" y="6945"/>
                      <a:pt x="3966" y="6927"/>
                    </a:cubicBezTo>
                    <a:cubicBezTo>
                      <a:pt x="4046" y="6368"/>
                      <a:pt x="4103" y="5911"/>
                      <a:pt x="4126" y="5649"/>
                    </a:cubicBezTo>
                    <a:cubicBezTo>
                      <a:pt x="4411" y="2066"/>
                      <a:pt x="4377" y="377"/>
                      <a:pt x="4377" y="377"/>
                    </a:cubicBezTo>
                    <a:cubicBezTo>
                      <a:pt x="4377" y="377"/>
                      <a:pt x="2669" y="0"/>
                      <a:pt x="1391" y="0"/>
                    </a:cubicBezTo>
                    <a:close/>
                  </a:path>
                </a:pathLst>
              </a:custGeom>
              <a:solidFill>
                <a:srgbClr val="ED6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3"/>
              <p:cNvSpPr/>
              <p:nvPr/>
            </p:nvSpPr>
            <p:spPr>
              <a:xfrm>
                <a:off x="6459679" y="3673421"/>
                <a:ext cx="183740" cy="364223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1630" extrusionOk="0">
                    <a:moveTo>
                      <a:pt x="2226" y="0"/>
                    </a:moveTo>
                    <a:lnTo>
                      <a:pt x="2226" y="0"/>
                    </a:lnTo>
                    <a:cubicBezTo>
                      <a:pt x="2238" y="240"/>
                      <a:pt x="2249" y="479"/>
                      <a:pt x="2261" y="708"/>
                    </a:cubicBezTo>
                    <a:cubicBezTo>
                      <a:pt x="2295" y="1335"/>
                      <a:pt x="2329" y="1940"/>
                      <a:pt x="2363" y="2534"/>
                    </a:cubicBezTo>
                    <a:cubicBezTo>
                      <a:pt x="2146" y="3538"/>
                      <a:pt x="1952" y="4451"/>
                      <a:pt x="1793" y="5273"/>
                    </a:cubicBezTo>
                    <a:cubicBezTo>
                      <a:pt x="1724" y="5581"/>
                      <a:pt x="1667" y="5866"/>
                      <a:pt x="1610" y="6140"/>
                    </a:cubicBezTo>
                    <a:cubicBezTo>
                      <a:pt x="1576" y="6288"/>
                      <a:pt x="1542" y="6437"/>
                      <a:pt x="1519" y="6585"/>
                    </a:cubicBezTo>
                    <a:cubicBezTo>
                      <a:pt x="1199" y="8137"/>
                      <a:pt x="1005" y="9096"/>
                      <a:pt x="1005" y="9096"/>
                    </a:cubicBezTo>
                    <a:cubicBezTo>
                      <a:pt x="1" y="10214"/>
                      <a:pt x="2146" y="10796"/>
                      <a:pt x="2146" y="10796"/>
                    </a:cubicBezTo>
                    <a:cubicBezTo>
                      <a:pt x="2146" y="10796"/>
                      <a:pt x="4336" y="11629"/>
                      <a:pt x="5234" y="11629"/>
                    </a:cubicBezTo>
                    <a:cubicBezTo>
                      <a:pt x="5438" y="11629"/>
                      <a:pt x="5575" y="11586"/>
                      <a:pt x="5604" y="11481"/>
                    </a:cubicBezTo>
                    <a:cubicBezTo>
                      <a:pt x="5753" y="10910"/>
                      <a:pt x="3082" y="9107"/>
                      <a:pt x="3082" y="9107"/>
                    </a:cubicBezTo>
                    <a:cubicBezTo>
                      <a:pt x="3276" y="8639"/>
                      <a:pt x="3505" y="8034"/>
                      <a:pt x="3767" y="7350"/>
                    </a:cubicBezTo>
                    <a:cubicBezTo>
                      <a:pt x="3824" y="7224"/>
                      <a:pt x="3870" y="7087"/>
                      <a:pt x="3927" y="6950"/>
                    </a:cubicBezTo>
                    <a:lnTo>
                      <a:pt x="4224" y="6174"/>
                    </a:lnTo>
                    <a:cubicBezTo>
                      <a:pt x="4418" y="5649"/>
                      <a:pt x="4612" y="5101"/>
                      <a:pt x="4828" y="4542"/>
                    </a:cubicBezTo>
                    <a:cubicBezTo>
                      <a:pt x="5216" y="3800"/>
                      <a:pt x="5639" y="1666"/>
                      <a:pt x="5867" y="194"/>
                    </a:cubicBezTo>
                    <a:lnTo>
                      <a:pt x="5867" y="194"/>
                    </a:lnTo>
                    <a:cubicBezTo>
                      <a:pt x="5535" y="216"/>
                      <a:pt x="5202" y="227"/>
                      <a:pt x="4871" y="227"/>
                    </a:cubicBezTo>
                    <a:cubicBezTo>
                      <a:pt x="3983" y="227"/>
                      <a:pt x="3099" y="150"/>
                      <a:pt x="2226" y="0"/>
                    </a:cubicBezTo>
                    <a:close/>
                  </a:path>
                </a:pathLst>
              </a:custGeom>
              <a:solidFill>
                <a:srgbClr val="F88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13"/>
              <p:cNvSpPr/>
              <p:nvPr/>
            </p:nvSpPr>
            <p:spPr>
              <a:xfrm>
                <a:off x="6481852" y="3318873"/>
                <a:ext cx="350286" cy="339356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10836" extrusionOk="0">
                    <a:moveTo>
                      <a:pt x="2945" y="0"/>
                    </a:moveTo>
                    <a:cubicBezTo>
                      <a:pt x="2272" y="651"/>
                      <a:pt x="662" y="3858"/>
                      <a:pt x="1" y="9632"/>
                    </a:cubicBezTo>
                    <a:cubicBezTo>
                      <a:pt x="2047" y="10525"/>
                      <a:pt x="3762" y="10835"/>
                      <a:pt x="5187" y="10835"/>
                    </a:cubicBezTo>
                    <a:cubicBezTo>
                      <a:pt x="8023" y="10835"/>
                      <a:pt x="9710" y="9609"/>
                      <a:pt x="10568" y="9313"/>
                    </a:cubicBezTo>
                    <a:cubicBezTo>
                      <a:pt x="11185" y="3960"/>
                      <a:pt x="9028" y="514"/>
                      <a:pt x="9028" y="514"/>
                    </a:cubicBezTo>
                    <a:lnTo>
                      <a:pt x="294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13"/>
              <p:cNvSpPr/>
              <p:nvPr/>
            </p:nvSpPr>
            <p:spPr>
              <a:xfrm>
                <a:off x="6567286" y="3057276"/>
                <a:ext cx="163352" cy="46099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1472" extrusionOk="0">
                    <a:moveTo>
                      <a:pt x="2916" y="1"/>
                    </a:moveTo>
                    <a:cubicBezTo>
                      <a:pt x="1332" y="1"/>
                      <a:pt x="0" y="285"/>
                      <a:pt x="0" y="285"/>
                    </a:cubicBezTo>
                    <a:cubicBezTo>
                      <a:pt x="732" y="1051"/>
                      <a:pt x="1742" y="1472"/>
                      <a:pt x="2788" y="1472"/>
                    </a:cubicBezTo>
                    <a:cubicBezTo>
                      <a:pt x="2802" y="1472"/>
                      <a:pt x="2816" y="1472"/>
                      <a:pt x="2830" y="1472"/>
                    </a:cubicBezTo>
                    <a:cubicBezTo>
                      <a:pt x="4588" y="1426"/>
                      <a:pt x="5215" y="251"/>
                      <a:pt x="5215" y="251"/>
                    </a:cubicBezTo>
                    <a:cubicBezTo>
                      <a:pt x="4469" y="64"/>
                      <a:pt x="3664" y="1"/>
                      <a:pt x="2916" y="1"/>
                    </a:cubicBezTo>
                    <a:close/>
                  </a:path>
                </a:pathLst>
              </a:custGeom>
              <a:solidFill>
                <a:srgbClr val="3A4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13"/>
              <p:cNvSpPr/>
              <p:nvPr/>
            </p:nvSpPr>
            <p:spPr>
              <a:xfrm>
                <a:off x="6567286" y="2985402"/>
                <a:ext cx="208387" cy="328145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0478" extrusionOk="0">
                    <a:moveTo>
                      <a:pt x="1073" y="1"/>
                    </a:moveTo>
                    <a:lnTo>
                      <a:pt x="1096" y="2454"/>
                    </a:lnTo>
                    <a:cubicBezTo>
                      <a:pt x="1096" y="2454"/>
                      <a:pt x="308" y="2683"/>
                      <a:pt x="0" y="2740"/>
                    </a:cubicBezTo>
                    <a:cubicBezTo>
                      <a:pt x="217" y="4360"/>
                      <a:pt x="867" y="5832"/>
                      <a:pt x="959" y="7464"/>
                    </a:cubicBezTo>
                    <a:cubicBezTo>
                      <a:pt x="1016" y="8469"/>
                      <a:pt x="1050" y="9473"/>
                      <a:pt x="1061" y="10477"/>
                    </a:cubicBezTo>
                    <a:cubicBezTo>
                      <a:pt x="2090" y="10389"/>
                      <a:pt x="3127" y="10365"/>
                      <a:pt x="4144" y="10365"/>
                    </a:cubicBezTo>
                    <a:cubicBezTo>
                      <a:pt x="4841" y="10365"/>
                      <a:pt x="5528" y="10377"/>
                      <a:pt x="6197" y="10386"/>
                    </a:cubicBezTo>
                    <a:lnTo>
                      <a:pt x="6437" y="6688"/>
                    </a:lnTo>
                    <a:cubicBezTo>
                      <a:pt x="6437" y="6688"/>
                      <a:pt x="6482" y="6768"/>
                      <a:pt x="6551" y="6916"/>
                    </a:cubicBezTo>
                    <a:cubicBezTo>
                      <a:pt x="6414" y="5604"/>
                      <a:pt x="6448" y="4292"/>
                      <a:pt x="6653" y="2991"/>
                    </a:cubicBezTo>
                    <a:cubicBezTo>
                      <a:pt x="6471" y="2911"/>
                      <a:pt x="6288" y="2842"/>
                      <a:pt x="6094" y="2797"/>
                    </a:cubicBezTo>
                    <a:cubicBezTo>
                      <a:pt x="6094" y="2740"/>
                      <a:pt x="4599" y="2454"/>
                      <a:pt x="4599" y="2454"/>
                    </a:cubicBezTo>
                    <a:lnTo>
                      <a:pt x="4508" y="183"/>
                    </a:lnTo>
                    <a:lnTo>
                      <a:pt x="1073" y="1"/>
                    </a:lnTo>
                    <a:close/>
                  </a:path>
                </a:pathLst>
              </a:custGeom>
              <a:solidFill>
                <a:srgbClr val="F88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3"/>
              <p:cNvSpPr/>
              <p:nvPr/>
            </p:nvSpPr>
            <p:spPr>
              <a:xfrm>
                <a:off x="6601579" y="2996144"/>
                <a:ext cx="108672" cy="5264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681" extrusionOk="0">
                    <a:moveTo>
                      <a:pt x="3447" y="0"/>
                    </a:moveTo>
                    <a:lnTo>
                      <a:pt x="1" y="171"/>
                    </a:lnTo>
                    <a:lnTo>
                      <a:pt x="1" y="1666"/>
                    </a:lnTo>
                    <a:cubicBezTo>
                      <a:pt x="252" y="1673"/>
                      <a:pt x="536" y="1681"/>
                      <a:pt x="841" y="1681"/>
                    </a:cubicBezTo>
                    <a:cubicBezTo>
                      <a:pt x="1630" y="1681"/>
                      <a:pt x="2565" y="1626"/>
                      <a:pt x="3470" y="1347"/>
                    </a:cubicBezTo>
                    <a:lnTo>
                      <a:pt x="3447" y="0"/>
                    </a:lnTo>
                    <a:close/>
                  </a:path>
                </a:pathLst>
              </a:custGeom>
              <a:solidFill>
                <a:srgbClr val="ED6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13"/>
              <p:cNvSpPr/>
              <p:nvPr/>
            </p:nvSpPr>
            <p:spPr>
              <a:xfrm>
                <a:off x="6532962" y="2721080"/>
                <a:ext cx="286680" cy="310294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9908" extrusionOk="0">
                    <a:moveTo>
                      <a:pt x="5539" y="1"/>
                    </a:moveTo>
                    <a:cubicBezTo>
                      <a:pt x="4787" y="1"/>
                      <a:pt x="3976" y="111"/>
                      <a:pt x="3162" y="292"/>
                    </a:cubicBezTo>
                    <a:cubicBezTo>
                      <a:pt x="503" y="886"/>
                      <a:pt x="0" y="3260"/>
                      <a:pt x="583" y="6181"/>
                    </a:cubicBezTo>
                    <a:cubicBezTo>
                      <a:pt x="1138" y="8970"/>
                      <a:pt x="3108" y="9908"/>
                      <a:pt x="5092" y="9908"/>
                    </a:cubicBezTo>
                    <a:cubicBezTo>
                      <a:pt x="5187" y="9908"/>
                      <a:pt x="5281" y="9906"/>
                      <a:pt x="5376" y="9901"/>
                    </a:cubicBezTo>
                    <a:cubicBezTo>
                      <a:pt x="7590" y="9810"/>
                      <a:pt x="9073" y="8064"/>
                      <a:pt x="9107" y="6261"/>
                    </a:cubicBezTo>
                    <a:cubicBezTo>
                      <a:pt x="9153" y="4024"/>
                      <a:pt x="9107" y="2141"/>
                      <a:pt x="9107" y="2141"/>
                    </a:cubicBezTo>
                    <a:cubicBezTo>
                      <a:pt x="8648" y="566"/>
                      <a:pt x="7244" y="1"/>
                      <a:pt x="5539" y="1"/>
                    </a:cubicBezTo>
                    <a:close/>
                  </a:path>
                </a:pathLst>
              </a:custGeom>
              <a:solidFill>
                <a:srgbClr val="F88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13"/>
              <p:cNvSpPr/>
              <p:nvPr/>
            </p:nvSpPr>
            <p:spPr>
              <a:xfrm>
                <a:off x="6722027" y="2765238"/>
                <a:ext cx="376" cy="1127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35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6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3"/>
              <p:cNvSpPr/>
              <p:nvPr/>
            </p:nvSpPr>
            <p:spPr>
              <a:xfrm>
                <a:off x="6511228" y="2895176"/>
                <a:ext cx="68241" cy="77260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467" extrusionOk="0">
                    <a:moveTo>
                      <a:pt x="1119" y="1"/>
                    </a:moveTo>
                    <a:cubicBezTo>
                      <a:pt x="671" y="1"/>
                      <a:pt x="132" y="196"/>
                      <a:pt x="67" y="1113"/>
                    </a:cubicBezTo>
                    <a:cubicBezTo>
                      <a:pt x="1" y="2039"/>
                      <a:pt x="537" y="2467"/>
                      <a:pt x="1106" y="2467"/>
                    </a:cubicBezTo>
                    <a:cubicBezTo>
                      <a:pt x="1518" y="2467"/>
                      <a:pt x="1948" y="2242"/>
                      <a:pt x="2178" y="1820"/>
                    </a:cubicBezTo>
                    <a:lnTo>
                      <a:pt x="1733" y="109"/>
                    </a:lnTo>
                    <a:cubicBezTo>
                      <a:pt x="1733" y="109"/>
                      <a:pt x="1451" y="1"/>
                      <a:pt x="1119" y="1"/>
                    </a:cubicBezTo>
                    <a:close/>
                  </a:path>
                </a:pathLst>
              </a:custGeom>
              <a:solidFill>
                <a:srgbClr val="F88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13"/>
              <p:cNvSpPr/>
              <p:nvPr/>
            </p:nvSpPr>
            <p:spPr>
              <a:xfrm>
                <a:off x="6602644" y="2829596"/>
                <a:ext cx="62948" cy="42748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365" extrusionOk="0">
                    <a:moveTo>
                      <a:pt x="1571" y="0"/>
                    </a:moveTo>
                    <a:cubicBezTo>
                      <a:pt x="1396" y="0"/>
                      <a:pt x="1142" y="91"/>
                      <a:pt x="765" y="331"/>
                    </a:cubicBezTo>
                    <a:cubicBezTo>
                      <a:pt x="1" y="822"/>
                      <a:pt x="355" y="1233"/>
                      <a:pt x="355" y="1233"/>
                    </a:cubicBezTo>
                    <a:cubicBezTo>
                      <a:pt x="424" y="1323"/>
                      <a:pt x="516" y="1365"/>
                      <a:pt x="632" y="1365"/>
                    </a:cubicBezTo>
                    <a:cubicBezTo>
                      <a:pt x="823" y="1365"/>
                      <a:pt x="1078" y="1253"/>
                      <a:pt x="1405" y="1061"/>
                    </a:cubicBezTo>
                    <a:cubicBezTo>
                      <a:pt x="1827" y="787"/>
                      <a:pt x="2009" y="457"/>
                      <a:pt x="1907" y="217"/>
                    </a:cubicBezTo>
                    <a:cubicBezTo>
                      <a:pt x="1844" y="91"/>
                      <a:pt x="1747" y="0"/>
                      <a:pt x="1571" y="0"/>
                    </a:cubicBezTo>
                    <a:close/>
                  </a:path>
                </a:pathLst>
              </a:custGeom>
              <a:solidFill>
                <a:srgbClr val="7746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13"/>
              <p:cNvSpPr/>
              <p:nvPr/>
            </p:nvSpPr>
            <p:spPr>
              <a:xfrm>
                <a:off x="6751685" y="2824742"/>
                <a:ext cx="64013" cy="38301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223" extrusionOk="0">
                    <a:moveTo>
                      <a:pt x="443" y="1"/>
                    </a:moveTo>
                    <a:cubicBezTo>
                      <a:pt x="211" y="1"/>
                      <a:pt x="115" y="118"/>
                      <a:pt x="69" y="269"/>
                    </a:cubicBezTo>
                    <a:cubicBezTo>
                      <a:pt x="1" y="520"/>
                      <a:pt x="229" y="828"/>
                      <a:pt x="685" y="1022"/>
                    </a:cubicBezTo>
                    <a:cubicBezTo>
                      <a:pt x="990" y="1150"/>
                      <a:pt x="1230" y="1223"/>
                      <a:pt x="1411" y="1223"/>
                    </a:cubicBezTo>
                    <a:cubicBezTo>
                      <a:pt x="1570" y="1223"/>
                      <a:pt x="1684" y="1168"/>
                      <a:pt x="1758" y="1045"/>
                    </a:cubicBezTo>
                    <a:cubicBezTo>
                      <a:pt x="1758" y="1045"/>
                      <a:pt x="2044" y="589"/>
                      <a:pt x="1210" y="224"/>
                    </a:cubicBezTo>
                    <a:cubicBezTo>
                      <a:pt x="858" y="64"/>
                      <a:pt x="613" y="1"/>
                      <a:pt x="443" y="1"/>
                    </a:cubicBezTo>
                    <a:close/>
                  </a:path>
                </a:pathLst>
              </a:custGeom>
              <a:solidFill>
                <a:srgbClr val="7746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3"/>
              <p:cNvSpPr/>
              <p:nvPr/>
            </p:nvSpPr>
            <p:spPr>
              <a:xfrm>
                <a:off x="6521155" y="2911116"/>
                <a:ext cx="54023" cy="43594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1392" extrusionOk="0">
                    <a:moveTo>
                      <a:pt x="679" y="1"/>
                    </a:moveTo>
                    <a:cubicBezTo>
                      <a:pt x="639" y="1"/>
                      <a:pt x="600" y="4"/>
                      <a:pt x="560" y="10"/>
                    </a:cubicBezTo>
                    <a:cubicBezTo>
                      <a:pt x="332" y="67"/>
                      <a:pt x="138" y="204"/>
                      <a:pt x="12" y="387"/>
                    </a:cubicBezTo>
                    <a:cubicBezTo>
                      <a:pt x="1" y="398"/>
                      <a:pt x="12" y="421"/>
                      <a:pt x="24" y="433"/>
                    </a:cubicBezTo>
                    <a:cubicBezTo>
                      <a:pt x="27" y="436"/>
                      <a:pt x="31" y="437"/>
                      <a:pt x="36" y="437"/>
                    </a:cubicBezTo>
                    <a:cubicBezTo>
                      <a:pt x="48" y="437"/>
                      <a:pt x="61" y="429"/>
                      <a:pt x="69" y="421"/>
                    </a:cubicBezTo>
                    <a:cubicBezTo>
                      <a:pt x="183" y="250"/>
                      <a:pt x="366" y="125"/>
                      <a:pt x="572" y="67"/>
                    </a:cubicBezTo>
                    <a:cubicBezTo>
                      <a:pt x="609" y="61"/>
                      <a:pt x="646" y="58"/>
                      <a:pt x="683" y="58"/>
                    </a:cubicBezTo>
                    <a:cubicBezTo>
                      <a:pt x="839" y="58"/>
                      <a:pt x="990" y="114"/>
                      <a:pt x="1119" y="216"/>
                    </a:cubicBezTo>
                    <a:cubicBezTo>
                      <a:pt x="1644" y="581"/>
                      <a:pt x="1279" y="1346"/>
                      <a:pt x="1279" y="1357"/>
                    </a:cubicBezTo>
                    <a:cubicBezTo>
                      <a:pt x="1279" y="1368"/>
                      <a:pt x="1279" y="1391"/>
                      <a:pt x="1302" y="1391"/>
                    </a:cubicBezTo>
                    <a:lnTo>
                      <a:pt x="1313" y="1391"/>
                    </a:lnTo>
                    <a:cubicBezTo>
                      <a:pt x="1325" y="1391"/>
                      <a:pt x="1336" y="1391"/>
                      <a:pt x="1336" y="1380"/>
                    </a:cubicBezTo>
                    <a:cubicBezTo>
                      <a:pt x="1348" y="1368"/>
                      <a:pt x="1724" y="570"/>
                      <a:pt x="1154" y="159"/>
                    </a:cubicBezTo>
                    <a:cubicBezTo>
                      <a:pt x="1015" y="57"/>
                      <a:pt x="847" y="1"/>
                      <a:pt x="679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13"/>
              <p:cNvSpPr/>
              <p:nvPr/>
            </p:nvSpPr>
            <p:spPr>
              <a:xfrm>
                <a:off x="6536908" y="2927683"/>
                <a:ext cx="30879" cy="7704"/>
              </a:xfrm>
              <a:custGeom>
                <a:avLst/>
                <a:gdLst/>
                <a:ahLst/>
                <a:cxnLst/>
                <a:rect l="l" t="t" r="r" b="b"/>
                <a:pathLst>
                  <a:path w="986" h="246" extrusionOk="0">
                    <a:moveTo>
                      <a:pt x="528" y="0"/>
                    </a:moveTo>
                    <a:cubicBezTo>
                      <a:pt x="257" y="0"/>
                      <a:pt x="23" y="166"/>
                      <a:pt x="23" y="166"/>
                    </a:cubicBezTo>
                    <a:cubicBezTo>
                      <a:pt x="0" y="189"/>
                      <a:pt x="11" y="223"/>
                      <a:pt x="46" y="223"/>
                    </a:cubicBezTo>
                    <a:lnTo>
                      <a:pt x="57" y="223"/>
                    </a:lnTo>
                    <a:cubicBezTo>
                      <a:pt x="57" y="216"/>
                      <a:pt x="277" y="67"/>
                      <a:pt x="525" y="67"/>
                    </a:cubicBezTo>
                    <a:cubicBezTo>
                      <a:pt x="656" y="67"/>
                      <a:pt x="795" y="108"/>
                      <a:pt x="913" y="235"/>
                    </a:cubicBezTo>
                    <a:cubicBezTo>
                      <a:pt x="918" y="242"/>
                      <a:pt x="925" y="245"/>
                      <a:pt x="932" y="245"/>
                    </a:cubicBezTo>
                    <a:cubicBezTo>
                      <a:pt x="957" y="245"/>
                      <a:pt x="985" y="207"/>
                      <a:pt x="959" y="189"/>
                    </a:cubicBezTo>
                    <a:cubicBezTo>
                      <a:pt x="824" y="47"/>
                      <a:pt x="671" y="0"/>
                      <a:pt x="528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13"/>
              <p:cNvSpPr/>
              <p:nvPr/>
            </p:nvSpPr>
            <p:spPr>
              <a:xfrm>
                <a:off x="6697380" y="2821704"/>
                <a:ext cx="40775" cy="103692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3311" extrusionOk="0">
                    <a:moveTo>
                      <a:pt x="217" y="1"/>
                    </a:moveTo>
                    <a:cubicBezTo>
                      <a:pt x="206" y="1"/>
                      <a:pt x="194" y="12"/>
                      <a:pt x="183" y="24"/>
                    </a:cubicBezTo>
                    <a:cubicBezTo>
                      <a:pt x="171" y="241"/>
                      <a:pt x="0" y="2078"/>
                      <a:pt x="137" y="2306"/>
                    </a:cubicBezTo>
                    <a:cubicBezTo>
                      <a:pt x="184" y="2386"/>
                      <a:pt x="261" y="2454"/>
                      <a:pt x="397" y="2454"/>
                    </a:cubicBezTo>
                    <a:cubicBezTo>
                      <a:pt x="494" y="2454"/>
                      <a:pt x="621" y="2419"/>
                      <a:pt x="788" y="2329"/>
                    </a:cubicBezTo>
                    <a:lnTo>
                      <a:pt x="810" y="2318"/>
                    </a:lnTo>
                    <a:cubicBezTo>
                      <a:pt x="851" y="2287"/>
                      <a:pt x="896" y="2273"/>
                      <a:pt x="940" y="2273"/>
                    </a:cubicBezTo>
                    <a:cubicBezTo>
                      <a:pt x="996" y="2273"/>
                      <a:pt x="1051" y="2296"/>
                      <a:pt x="1096" y="2340"/>
                    </a:cubicBezTo>
                    <a:cubicBezTo>
                      <a:pt x="1221" y="2500"/>
                      <a:pt x="1233" y="2728"/>
                      <a:pt x="1141" y="2911"/>
                    </a:cubicBezTo>
                    <a:cubicBezTo>
                      <a:pt x="1050" y="3059"/>
                      <a:pt x="913" y="3174"/>
                      <a:pt x="765" y="3253"/>
                    </a:cubicBezTo>
                    <a:cubicBezTo>
                      <a:pt x="742" y="3253"/>
                      <a:pt x="730" y="3276"/>
                      <a:pt x="742" y="3288"/>
                    </a:cubicBezTo>
                    <a:cubicBezTo>
                      <a:pt x="753" y="3299"/>
                      <a:pt x="765" y="3310"/>
                      <a:pt x="776" y="3310"/>
                    </a:cubicBezTo>
                    <a:lnTo>
                      <a:pt x="788" y="3299"/>
                    </a:lnTo>
                    <a:cubicBezTo>
                      <a:pt x="959" y="3219"/>
                      <a:pt x="1096" y="3094"/>
                      <a:pt x="1198" y="2934"/>
                    </a:cubicBezTo>
                    <a:cubicBezTo>
                      <a:pt x="1301" y="2717"/>
                      <a:pt x="1278" y="2477"/>
                      <a:pt x="1141" y="2283"/>
                    </a:cubicBezTo>
                    <a:cubicBezTo>
                      <a:pt x="1089" y="2231"/>
                      <a:pt x="1018" y="2205"/>
                      <a:pt x="946" y="2205"/>
                    </a:cubicBezTo>
                    <a:cubicBezTo>
                      <a:pt x="892" y="2205"/>
                      <a:pt x="836" y="2220"/>
                      <a:pt x="788" y="2249"/>
                    </a:cubicBezTo>
                    <a:lnTo>
                      <a:pt x="765" y="2261"/>
                    </a:lnTo>
                    <a:cubicBezTo>
                      <a:pt x="617" y="2338"/>
                      <a:pt x="493" y="2378"/>
                      <a:pt x="396" y="2378"/>
                    </a:cubicBezTo>
                    <a:cubicBezTo>
                      <a:pt x="306" y="2378"/>
                      <a:pt x="238" y="2343"/>
                      <a:pt x="194" y="2272"/>
                    </a:cubicBezTo>
                    <a:cubicBezTo>
                      <a:pt x="80" y="2089"/>
                      <a:pt x="194" y="594"/>
                      <a:pt x="251" y="35"/>
                    </a:cubicBezTo>
                    <a:cubicBezTo>
                      <a:pt x="251" y="12"/>
                      <a:pt x="240" y="1"/>
                      <a:pt x="217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3"/>
              <p:cNvSpPr/>
              <p:nvPr/>
            </p:nvSpPr>
            <p:spPr>
              <a:xfrm>
                <a:off x="6687703" y="2942872"/>
                <a:ext cx="47227" cy="18258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583" extrusionOk="0">
                    <a:moveTo>
                      <a:pt x="12" y="1"/>
                    </a:moveTo>
                    <a:lnTo>
                      <a:pt x="12" y="1"/>
                    </a:lnTo>
                    <a:cubicBezTo>
                      <a:pt x="1" y="115"/>
                      <a:pt x="1" y="229"/>
                      <a:pt x="24" y="343"/>
                    </a:cubicBezTo>
                    <a:cubicBezTo>
                      <a:pt x="54" y="342"/>
                      <a:pt x="84" y="342"/>
                      <a:pt x="114" y="342"/>
                    </a:cubicBezTo>
                    <a:cubicBezTo>
                      <a:pt x="562" y="342"/>
                      <a:pt x="999" y="422"/>
                      <a:pt x="1416" y="583"/>
                    </a:cubicBezTo>
                    <a:cubicBezTo>
                      <a:pt x="1462" y="491"/>
                      <a:pt x="1496" y="389"/>
                      <a:pt x="1507" y="286"/>
                    </a:cubicBezTo>
                    <a:cubicBezTo>
                      <a:pt x="1028" y="115"/>
                      <a:pt x="526" y="12"/>
                      <a:pt x="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13"/>
              <p:cNvSpPr/>
              <p:nvPr/>
            </p:nvSpPr>
            <p:spPr>
              <a:xfrm>
                <a:off x="6688423" y="2953552"/>
                <a:ext cx="43657" cy="20231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646" extrusionOk="0">
                    <a:moveTo>
                      <a:pt x="91" y="1"/>
                    </a:moveTo>
                    <a:cubicBezTo>
                      <a:pt x="61" y="1"/>
                      <a:pt x="31" y="1"/>
                      <a:pt x="1" y="2"/>
                    </a:cubicBezTo>
                    <a:cubicBezTo>
                      <a:pt x="24" y="310"/>
                      <a:pt x="252" y="573"/>
                      <a:pt x="571" y="630"/>
                    </a:cubicBezTo>
                    <a:cubicBezTo>
                      <a:pt x="637" y="640"/>
                      <a:pt x="698" y="645"/>
                      <a:pt x="755" y="645"/>
                    </a:cubicBezTo>
                    <a:cubicBezTo>
                      <a:pt x="1119" y="645"/>
                      <a:pt x="1294" y="439"/>
                      <a:pt x="1393" y="242"/>
                    </a:cubicBezTo>
                    <a:cubicBezTo>
                      <a:pt x="976" y="81"/>
                      <a:pt x="539" y="1"/>
                      <a:pt x="91" y="1"/>
                    </a:cubicBezTo>
                    <a:close/>
                  </a:path>
                </a:pathLst>
              </a:custGeom>
              <a:solidFill>
                <a:srgbClr val="B34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13"/>
              <p:cNvSpPr/>
              <p:nvPr/>
            </p:nvSpPr>
            <p:spPr>
              <a:xfrm>
                <a:off x="6600514" y="2926055"/>
                <a:ext cx="68303" cy="37205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1188" extrusionOk="0">
                    <a:moveTo>
                      <a:pt x="799" y="1"/>
                    </a:moveTo>
                    <a:cubicBezTo>
                      <a:pt x="411" y="1"/>
                      <a:pt x="112" y="135"/>
                      <a:pt x="69" y="367"/>
                    </a:cubicBezTo>
                    <a:cubicBezTo>
                      <a:pt x="0" y="663"/>
                      <a:pt x="411" y="1017"/>
                      <a:pt x="970" y="1143"/>
                    </a:cubicBezTo>
                    <a:cubicBezTo>
                      <a:pt x="1106" y="1173"/>
                      <a:pt x="1239" y="1187"/>
                      <a:pt x="1364" y="1187"/>
                    </a:cubicBezTo>
                    <a:cubicBezTo>
                      <a:pt x="1753" y="1187"/>
                      <a:pt x="2060" y="1048"/>
                      <a:pt x="2112" y="823"/>
                    </a:cubicBezTo>
                    <a:cubicBezTo>
                      <a:pt x="2180" y="515"/>
                      <a:pt x="1769" y="172"/>
                      <a:pt x="1210" y="47"/>
                    </a:cubicBezTo>
                    <a:cubicBezTo>
                      <a:pt x="1067" y="16"/>
                      <a:pt x="928" y="1"/>
                      <a:pt x="799" y="1"/>
                    </a:cubicBezTo>
                    <a:close/>
                  </a:path>
                </a:pathLst>
              </a:custGeom>
              <a:solidFill>
                <a:srgbClr val="ED6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3"/>
              <p:cNvSpPr/>
              <p:nvPr/>
            </p:nvSpPr>
            <p:spPr>
              <a:xfrm>
                <a:off x="6746330" y="2926055"/>
                <a:ext cx="68303" cy="37205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1188" extrusionOk="0">
                    <a:moveTo>
                      <a:pt x="1382" y="1"/>
                    </a:moveTo>
                    <a:cubicBezTo>
                      <a:pt x="1252" y="1"/>
                      <a:pt x="1113" y="16"/>
                      <a:pt x="971" y="47"/>
                    </a:cubicBezTo>
                    <a:cubicBezTo>
                      <a:pt x="411" y="172"/>
                      <a:pt x="1" y="515"/>
                      <a:pt x="69" y="823"/>
                    </a:cubicBezTo>
                    <a:cubicBezTo>
                      <a:pt x="121" y="1048"/>
                      <a:pt x="428" y="1187"/>
                      <a:pt x="817" y="1187"/>
                    </a:cubicBezTo>
                    <a:cubicBezTo>
                      <a:pt x="942" y="1187"/>
                      <a:pt x="1075" y="1173"/>
                      <a:pt x="1210" y="1143"/>
                    </a:cubicBezTo>
                    <a:cubicBezTo>
                      <a:pt x="1769" y="1017"/>
                      <a:pt x="2180" y="663"/>
                      <a:pt x="2112" y="367"/>
                    </a:cubicBezTo>
                    <a:cubicBezTo>
                      <a:pt x="2069" y="135"/>
                      <a:pt x="1769" y="1"/>
                      <a:pt x="1382" y="1"/>
                    </a:cubicBezTo>
                    <a:close/>
                  </a:path>
                </a:pathLst>
              </a:custGeom>
              <a:solidFill>
                <a:srgbClr val="ED6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13"/>
              <p:cNvSpPr/>
              <p:nvPr/>
            </p:nvSpPr>
            <p:spPr>
              <a:xfrm>
                <a:off x="6629828" y="2886062"/>
                <a:ext cx="39335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74" fill="none" extrusionOk="0">
                    <a:moveTo>
                      <a:pt x="0" y="673"/>
                    </a:moveTo>
                    <a:cubicBezTo>
                      <a:pt x="0" y="673"/>
                      <a:pt x="91" y="0"/>
                      <a:pt x="639" y="0"/>
                    </a:cubicBezTo>
                    <a:cubicBezTo>
                      <a:pt x="1187" y="0"/>
                      <a:pt x="1256" y="673"/>
                      <a:pt x="1256" y="673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13"/>
              <p:cNvSpPr/>
              <p:nvPr/>
            </p:nvSpPr>
            <p:spPr>
              <a:xfrm>
                <a:off x="6619806" y="2899278"/>
                <a:ext cx="10397" cy="5387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72" fill="none" extrusionOk="0">
                    <a:moveTo>
                      <a:pt x="332" y="172"/>
                    </a:moveTo>
                    <a:lnTo>
                      <a:pt x="1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13"/>
              <p:cNvSpPr/>
              <p:nvPr/>
            </p:nvSpPr>
            <p:spPr>
              <a:xfrm>
                <a:off x="6623752" y="2895332"/>
                <a:ext cx="7172" cy="3977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27" fill="none" extrusionOk="0">
                    <a:moveTo>
                      <a:pt x="228" y="126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13"/>
              <p:cNvSpPr/>
              <p:nvPr/>
            </p:nvSpPr>
            <p:spPr>
              <a:xfrm>
                <a:off x="6748115" y="2886062"/>
                <a:ext cx="39711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674" fill="none" extrusionOk="0">
                    <a:moveTo>
                      <a:pt x="1267" y="673"/>
                    </a:moveTo>
                    <a:cubicBezTo>
                      <a:pt x="1267" y="673"/>
                      <a:pt x="1176" y="0"/>
                      <a:pt x="628" y="0"/>
                    </a:cubicBezTo>
                    <a:cubicBezTo>
                      <a:pt x="81" y="0"/>
                      <a:pt x="1" y="673"/>
                      <a:pt x="1" y="673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13"/>
              <p:cNvSpPr/>
              <p:nvPr/>
            </p:nvSpPr>
            <p:spPr>
              <a:xfrm>
                <a:off x="6787074" y="2899278"/>
                <a:ext cx="10742" cy="538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72" fill="none" extrusionOk="0">
                    <a:moveTo>
                      <a:pt x="1" y="172"/>
                    </a:moveTo>
                    <a:lnTo>
                      <a:pt x="343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13"/>
              <p:cNvSpPr/>
              <p:nvPr/>
            </p:nvSpPr>
            <p:spPr>
              <a:xfrm>
                <a:off x="6786730" y="2895332"/>
                <a:ext cx="7172" cy="3977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27" fill="none" extrusionOk="0">
                    <a:moveTo>
                      <a:pt x="0" y="126"/>
                    </a:moveTo>
                    <a:lnTo>
                      <a:pt x="22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13"/>
              <p:cNvSpPr/>
              <p:nvPr/>
            </p:nvSpPr>
            <p:spPr>
              <a:xfrm>
                <a:off x="6488992" y="2685660"/>
                <a:ext cx="367793" cy="213773"/>
              </a:xfrm>
              <a:custGeom>
                <a:avLst/>
                <a:gdLst/>
                <a:ahLst/>
                <a:cxnLst/>
                <a:rect l="l" t="t" r="r" b="b"/>
                <a:pathLst>
                  <a:path w="11744" h="6826" extrusionOk="0">
                    <a:moveTo>
                      <a:pt x="6422" y="0"/>
                    </a:moveTo>
                    <a:cubicBezTo>
                      <a:pt x="5646" y="0"/>
                      <a:pt x="4822" y="134"/>
                      <a:pt x="4006" y="453"/>
                    </a:cubicBezTo>
                    <a:cubicBezTo>
                      <a:pt x="4006" y="453"/>
                      <a:pt x="777" y="830"/>
                      <a:pt x="389" y="2542"/>
                    </a:cubicBezTo>
                    <a:cubicBezTo>
                      <a:pt x="1" y="4265"/>
                      <a:pt x="857" y="6799"/>
                      <a:pt x="857" y="6799"/>
                    </a:cubicBezTo>
                    <a:cubicBezTo>
                      <a:pt x="857" y="6799"/>
                      <a:pt x="958" y="6826"/>
                      <a:pt x="1130" y="6826"/>
                    </a:cubicBezTo>
                    <a:cubicBezTo>
                      <a:pt x="1616" y="6826"/>
                      <a:pt x="2668" y="6608"/>
                      <a:pt x="3596" y="4938"/>
                    </a:cubicBezTo>
                    <a:lnTo>
                      <a:pt x="6038" y="1960"/>
                    </a:lnTo>
                    <a:cubicBezTo>
                      <a:pt x="6038" y="1960"/>
                      <a:pt x="8449" y="4527"/>
                      <a:pt x="9296" y="4527"/>
                    </a:cubicBezTo>
                    <a:cubicBezTo>
                      <a:pt x="9367" y="4527"/>
                      <a:pt x="9426" y="4509"/>
                      <a:pt x="9473" y="4470"/>
                    </a:cubicBezTo>
                    <a:lnTo>
                      <a:pt x="8959" y="2759"/>
                    </a:lnTo>
                    <a:lnTo>
                      <a:pt x="8959" y="2759"/>
                    </a:lnTo>
                    <a:cubicBezTo>
                      <a:pt x="8959" y="2759"/>
                      <a:pt x="10066" y="4859"/>
                      <a:pt x="10306" y="5018"/>
                    </a:cubicBezTo>
                    <a:cubicBezTo>
                      <a:pt x="10535" y="5153"/>
                      <a:pt x="10726" y="6226"/>
                      <a:pt x="11129" y="6226"/>
                    </a:cubicBezTo>
                    <a:cubicBezTo>
                      <a:pt x="11168" y="6226"/>
                      <a:pt x="11210" y="6216"/>
                      <a:pt x="11253" y="6194"/>
                    </a:cubicBezTo>
                    <a:cubicBezTo>
                      <a:pt x="11744" y="5943"/>
                      <a:pt x="11253" y="2587"/>
                      <a:pt x="10352" y="1469"/>
                    </a:cubicBezTo>
                    <a:cubicBezTo>
                      <a:pt x="9724" y="699"/>
                      <a:pt x="8197" y="0"/>
                      <a:pt x="6422" y="0"/>
                    </a:cubicBezTo>
                    <a:close/>
                  </a:path>
                </a:pathLst>
              </a:custGeom>
              <a:solidFill>
                <a:srgbClr val="7746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13"/>
              <p:cNvSpPr/>
              <p:nvPr/>
            </p:nvSpPr>
            <p:spPr>
              <a:xfrm>
                <a:off x="6576212" y="2672194"/>
                <a:ext cx="48981" cy="41965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340" extrusionOk="0">
                    <a:moveTo>
                      <a:pt x="1077" y="1"/>
                    </a:moveTo>
                    <a:cubicBezTo>
                      <a:pt x="774" y="1"/>
                      <a:pt x="822" y="1112"/>
                      <a:pt x="822" y="1112"/>
                    </a:cubicBezTo>
                    <a:cubicBezTo>
                      <a:pt x="822" y="1112"/>
                      <a:pt x="655" y="434"/>
                      <a:pt x="361" y="434"/>
                    </a:cubicBezTo>
                    <a:cubicBezTo>
                      <a:pt x="348" y="434"/>
                      <a:pt x="334" y="435"/>
                      <a:pt x="320" y="438"/>
                    </a:cubicBezTo>
                    <a:cubicBezTo>
                      <a:pt x="0" y="518"/>
                      <a:pt x="639" y="1340"/>
                      <a:pt x="639" y="1340"/>
                    </a:cubicBezTo>
                    <a:lnTo>
                      <a:pt x="1027" y="1340"/>
                    </a:lnTo>
                    <a:cubicBezTo>
                      <a:pt x="1370" y="1192"/>
                      <a:pt x="1564" y="256"/>
                      <a:pt x="1164" y="28"/>
                    </a:cubicBezTo>
                    <a:cubicBezTo>
                      <a:pt x="1132" y="9"/>
                      <a:pt x="1103" y="1"/>
                      <a:pt x="1077" y="1"/>
                    </a:cubicBezTo>
                    <a:close/>
                  </a:path>
                </a:pathLst>
              </a:custGeom>
              <a:solidFill>
                <a:srgbClr val="7746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13"/>
              <p:cNvSpPr/>
              <p:nvPr/>
            </p:nvSpPr>
            <p:spPr>
              <a:xfrm>
                <a:off x="6518901" y="3065105"/>
                <a:ext cx="337196" cy="313801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10020" extrusionOk="0">
                    <a:moveTo>
                      <a:pt x="6760" y="1"/>
                    </a:moveTo>
                    <a:cubicBezTo>
                      <a:pt x="6760" y="1"/>
                      <a:pt x="6884" y="670"/>
                      <a:pt x="5297" y="670"/>
                    </a:cubicBezTo>
                    <a:cubicBezTo>
                      <a:pt x="4522" y="670"/>
                      <a:pt x="3339" y="511"/>
                      <a:pt x="1534" y="35"/>
                    </a:cubicBezTo>
                    <a:cubicBezTo>
                      <a:pt x="1534" y="35"/>
                      <a:pt x="575" y="1222"/>
                      <a:pt x="16" y="8583"/>
                    </a:cubicBezTo>
                    <a:cubicBezTo>
                      <a:pt x="0" y="8741"/>
                      <a:pt x="2669" y="10020"/>
                      <a:pt x="5181" y="10020"/>
                    </a:cubicBezTo>
                    <a:cubicBezTo>
                      <a:pt x="6297" y="10020"/>
                      <a:pt x="7383" y="9767"/>
                      <a:pt x="8187" y="9050"/>
                    </a:cubicBezTo>
                    <a:cubicBezTo>
                      <a:pt x="8643" y="8640"/>
                      <a:pt x="8404" y="8583"/>
                      <a:pt x="8324" y="7921"/>
                    </a:cubicBezTo>
                    <a:cubicBezTo>
                      <a:pt x="8301" y="7681"/>
                      <a:pt x="8301" y="7441"/>
                      <a:pt x="8312" y="7202"/>
                    </a:cubicBezTo>
                    <a:cubicBezTo>
                      <a:pt x="8324" y="6905"/>
                      <a:pt x="8347" y="6620"/>
                      <a:pt x="8358" y="6334"/>
                    </a:cubicBezTo>
                    <a:cubicBezTo>
                      <a:pt x="8404" y="5821"/>
                      <a:pt x="8415" y="5307"/>
                      <a:pt x="8392" y="4794"/>
                    </a:cubicBezTo>
                    <a:cubicBezTo>
                      <a:pt x="8552" y="4714"/>
                      <a:pt x="8701" y="4623"/>
                      <a:pt x="8837" y="4531"/>
                    </a:cubicBezTo>
                    <a:cubicBezTo>
                      <a:pt x="9842" y="3847"/>
                      <a:pt x="10766" y="2717"/>
                      <a:pt x="10766" y="2717"/>
                    </a:cubicBezTo>
                    <a:cubicBezTo>
                      <a:pt x="10675" y="2557"/>
                      <a:pt x="10584" y="2397"/>
                      <a:pt x="10481" y="2249"/>
                    </a:cubicBezTo>
                    <a:cubicBezTo>
                      <a:pt x="10207" y="1849"/>
                      <a:pt x="9876" y="1484"/>
                      <a:pt x="9499" y="1165"/>
                    </a:cubicBezTo>
                    <a:cubicBezTo>
                      <a:pt x="8723" y="514"/>
                      <a:pt x="7765" y="115"/>
                      <a:pt x="67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13"/>
              <p:cNvSpPr/>
              <p:nvPr/>
            </p:nvSpPr>
            <p:spPr>
              <a:xfrm>
                <a:off x="6667002" y="3299581"/>
                <a:ext cx="59002" cy="43970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04" fill="none" extrusionOk="0">
                    <a:moveTo>
                      <a:pt x="0" y="1404"/>
                    </a:moveTo>
                    <a:cubicBezTo>
                      <a:pt x="765" y="1141"/>
                      <a:pt x="1415" y="651"/>
                      <a:pt x="1883" y="0"/>
                    </a:cubicBez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13"/>
              <p:cNvSpPr/>
              <p:nvPr/>
            </p:nvSpPr>
            <p:spPr>
              <a:xfrm>
                <a:off x="6626602" y="3255611"/>
                <a:ext cx="109768" cy="48260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1541" fill="none" extrusionOk="0">
                    <a:moveTo>
                      <a:pt x="0" y="1541"/>
                    </a:moveTo>
                    <a:cubicBezTo>
                      <a:pt x="1313" y="1438"/>
                      <a:pt x="2545" y="890"/>
                      <a:pt x="3504" y="0"/>
                    </a:cubicBez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13"/>
              <p:cNvSpPr/>
              <p:nvPr/>
            </p:nvSpPr>
            <p:spPr>
              <a:xfrm>
                <a:off x="6777428" y="3161595"/>
                <a:ext cx="6451" cy="7973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546" fill="none" extrusionOk="0">
                    <a:moveTo>
                      <a:pt x="0" y="1"/>
                    </a:moveTo>
                    <a:cubicBezTo>
                      <a:pt x="57" y="1"/>
                      <a:pt x="206" y="1690"/>
                      <a:pt x="149" y="2546"/>
                    </a:cubicBez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13"/>
              <p:cNvSpPr/>
              <p:nvPr/>
            </p:nvSpPr>
            <p:spPr>
              <a:xfrm>
                <a:off x="6781719" y="3182703"/>
                <a:ext cx="29344" cy="21452"/>
              </a:xfrm>
              <a:custGeom>
                <a:avLst/>
                <a:gdLst/>
                <a:ahLst/>
                <a:cxnLst/>
                <a:rect l="l" t="t" r="r" b="b"/>
                <a:pathLst>
                  <a:path w="937" h="685" fill="none" extrusionOk="0">
                    <a:moveTo>
                      <a:pt x="0" y="685"/>
                    </a:moveTo>
                    <a:cubicBezTo>
                      <a:pt x="0" y="685"/>
                      <a:pt x="263" y="594"/>
                      <a:pt x="936" y="0"/>
                    </a:cubicBez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13"/>
              <p:cNvSpPr/>
              <p:nvPr/>
            </p:nvSpPr>
            <p:spPr>
              <a:xfrm>
                <a:off x="6520466" y="3326358"/>
                <a:ext cx="251981" cy="85465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2729" fill="none" extrusionOk="0">
                    <a:moveTo>
                      <a:pt x="0" y="1"/>
                    </a:moveTo>
                    <a:cubicBezTo>
                      <a:pt x="0" y="1"/>
                      <a:pt x="6288" y="2728"/>
                      <a:pt x="8046" y="195"/>
                    </a:cubicBez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13"/>
              <p:cNvSpPr/>
              <p:nvPr/>
            </p:nvSpPr>
            <p:spPr>
              <a:xfrm>
                <a:off x="6543046" y="2856686"/>
                <a:ext cx="39992" cy="43844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400" extrusionOk="0">
                    <a:moveTo>
                      <a:pt x="286" y="286"/>
                    </a:moveTo>
                    <a:cubicBezTo>
                      <a:pt x="322" y="286"/>
                      <a:pt x="373" y="312"/>
                      <a:pt x="443" y="379"/>
                    </a:cubicBezTo>
                    <a:cubicBezTo>
                      <a:pt x="580" y="504"/>
                      <a:pt x="957" y="1018"/>
                      <a:pt x="671" y="1109"/>
                    </a:cubicBezTo>
                    <a:cubicBezTo>
                      <a:pt x="653" y="1115"/>
                      <a:pt x="635" y="1117"/>
                      <a:pt x="617" y="1117"/>
                    </a:cubicBezTo>
                    <a:cubicBezTo>
                      <a:pt x="346" y="1117"/>
                      <a:pt x="215" y="493"/>
                      <a:pt x="215" y="493"/>
                    </a:cubicBezTo>
                    <a:cubicBezTo>
                      <a:pt x="199" y="414"/>
                      <a:pt x="205" y="286"/>
                      <a:pt x="286" y="286"/>
                    </a:cubicBezTo>
                    <a:close/>
                    <a:moveTo>
                      <a:pt x="147" y="0"/>
                    </a:moveTo>
                    <a:cubicBezTo>
                      <a:pt x="7" y="0"/>
                      <a:pt x="1" y="214"/>
                      <a:pt x="32" y="356"/>
                    </a:cubicBezTo>
                    <a:cubicBezTo>
                      <a:pt x="32" y="356"/>
                      <a:pt x="241" y="1400"/>
                      <a:pt x="696" y="1400"/>
                    </a:cubicBezTo>
                    <a:cubicBezTo>
                      <a:pt x="728" y="1400"/>
                      <a:pt x="762" y="1395"/>
                      <a:pt x="797" y="1383"/>
                    </a:cubicBezTo>
                    <a:cubicBezTo>
                      <a:pt x="1276" y="1223"/>
                      <a:pt x="649" y="368"/>
                      <a:pt x="420" y="151"/>
                    </a:cubicBezTo>
                    <a:cubicBezTo>
                      <a:pt x="298" y="42"/>
                      <a:pt x="209" y="0"/>
                      <a:pt x="147" y="0"/>
                    </a:cubicBezTo>
                    <a:close/>
                  </a:path>
                </a:pathLst>
              </a:custGeom>
              <a:solidFill>
                <a:srgbClr val="ED7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13"/>
              <p:cNvSpPr/>
              <p:nvPr/>
            </p:nvSpPr>
            <p:spPr>
              <a:xfrm>
                <a:off x="6560459" y="2838553"/>
                <a:ext cx="48667" cy="37832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208" extrusionOk="0">
                    <a:moveTo>
                      <a:pt x="380" y="239"/>
                    </a:moveTo>
                    <a:cubicBezTo>
                      <a:pt x="414" y="239"/>
                      <a:pt x="461" y="252"/>
                      <a:pt x="526" y="285"/>
                    </a:cubicBezTo>
                    <a:cubicBezTo>
                      <a:pt x="697" y="365"/>
                      <a:pt x="1200" y="764"/>
                      <a:pt x="948" y="924"/>
                    </a:cubicBezTo>
                    <a:cubicBezTo>
                      <a:pt x="915" y="946"/>
                      <a:pt x="880" y="956"/>
                      <a:pt x="845" y="956"/>
                    </a:cubicBezTo>
                    <a:cubicBezTo>
                      <a:pt x="598" y="956"/>
                      <a:pt x="344" y="456"/>
                      <a:pt x="344" y="456"/>
                    </a:cubicBezTo>
                    <a:cubicBezTo>
                      <a:pt x="300" y="377"/>
                      <a:pt x="270" y="239"/>
                      <a:pt x="380" y="239"/>
                    </a:cubicBezTo>
                    <a:close/>
                    <a:moveTo>
                      <a:pt x="188" y="0"/>
                    </a:moveTo>
                    <a:cubicBezTo>
                      <a:pt x="0" y="0"/>
                      <a:pt x="57" y="245"/>
                      <a:pt x="127" y="376"/>
                    </a:cubicBezTo>
                    <a:cubicBezTo>
                      <a:pt x="127" y="376"/>
                      <a:pt x="555" y="1207"/>
                      <a:pt x="969" y="1207"/>
                    </a:cubicBezTo>
                    <a:cubicBezTo>
                      <a:pt x="1027" y="1207"/>
                      <a:pt x="1086" y="1190"/>
                      <a:pt x="1142" y="1152"/>
                    </a:cubicBezTo>
                    <a:cubicBezTo>
                      <a:pt x="1553" y="878"/>
                      <a:pt x="720" y="228"/>
                      <a:pt x="435" y="79"/>
                    </a:cubicBezTo>
                    <a:cubicBezTo>
                      <a:pt x="325" y="23"/>
                      <a:pt x="245" y="0"/>
                      <a:pt x="188" y="0"/>
                    </a:cubicBezTo>
                    <a:close/>
                  </a:path>
                </a:pathLst>
              </a:custGeom>
              <a:solidFill>
                <a:srgbClr val="ED7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13"/>
              <p:cNvSpPr/>
              <p:nvPr/>
            </p:nvSpPr>
            <p:spPr>
              <a:xfrm>
                <a:off x="6631613" y="3027399"/>
                <a:ext cx="273433" cy="328145"/>
              </a:xfrm>
              <a:custGeom>
                <a:avLst/>
                <a:gdLst/>
                <a:ahLst/>
                <a:cxnLst/>
                <a:rect l="l" t="t" r="r" b="b"/>
                <a:pathLst>
                  <a:path w="8731" h="10478" extrusionOk="0">
                    <a:moveTo>
                      <a:pt x="7727" y="1"/>
                    </a:moveTo>
                    <a:cubicBezTo>
                      <a:pt x="7547" y="1"/>
                      <a:pt x="7396" y="269"/>
                      <a:pt x="7287" y="550"/>
                    </a:cubicBezTo>
                    <a:lnTo>
                      <a:pt x="7287" y="550"/>
                    </a:lnTo>
                    <a:cubicBezTo>
                      <a:pt x="7344" y="280"/>
                      <a:pt x="7356" y="22"/>
                      <a:pt x="7201" y="6"/>
                    </a:cubicBezTo>
                    <a:cubicBezTo>
                      <a:pt x="7196" y="6"/>
                      <a:pt x="7191" y="6"/>
                      <a:pt x="7185" y="6"/>
                    </a:cubicBezTo>
                    <a:cubicBezTo>
                      <a:pt x="6911" y="6"/>
                      <a:pt x="6765" y="712"/>
                      <a:pt x="6723" y="954"/>
                    </a:cubicBezTo>
                    <a:lnTo>
                      <a:pt x="6723" y="954"/>
                    </a:lnTo>
                    <a:cubicBezTo>
                      <a:pt x="6750" y="778"/>
                      <a:pt x="6799" y="376"/>
                      <a:pt x="6698" y="376"/>
                    </a:cubicBezTo>
                    <a:cubicBezTo>
                      <a:pt x="6676" y="376"/>
                      <a:pt x="6646" y="395"/>
                      <a:pt x="6608" y="440"/>
                    </a:cubicBezTo>
                    <a:cubicBezTo>
                      <a:pt x="6345" y="748"/>
                      <a:pt x="6345" y="3213"/>
                      <a:pt x="6345" y="3213"/>
                    </a:cubicBezTo>
                    <a:lnTo>
                      <a:pt x="4805" y="7561"/>
                    </a:lnTo>
                    <a:cubicBezTo>
                      <a:pt x="4805" y="7561"/>
                      <a:pt x="2933" y="6340"/>
                      <a:pt x="1792" y="4583"/>
                    </a:cubicBezTo>
                    <a:cubicBezTo>
                      <a:pt x="1221" y="3715"/>
                      <a:pt x="1564" y="3042"/>
                      <a:pt x="1096" y="2825"/>
                    </a:cubicBezTo>
                    <a:cubicBezTo>
                      <a:pt x="902" y="4012"/>
                      <a:pt x="0" y="5381"/>
                      <a:pt x="114" y="6603"/>
                    </a:cubicBezTo>
                    <a:cubicBezTo>
                      <a:pt x="555" y="7452"/>
                      <a:pt x="3046" y="10478"/>
                      <a:pt x="4865" y="10478"/>
                    </a:cubicBezTo>
                    <a:cubicBezTo>
                      <a:pt x="5026" y="10478"/>
                      <a:pt x="5181" y="10454"/>
                      <a:pt x="5330" y="10403"/>
                    </a:cubicBezTo>
                    <a:cubicBezTo>
                      <a:pt x="7555" y="9627"/>
                      <a:pt x="7578" y="3487"/>
                      <a:pt x="7578" y="3487"/>
                    </a:cubicBezTo>
                    <a:cubicBezTo>
                      <a:pt x="7989" y="3133"/>
                      <a:pt x="8731" y="1593"/>
                      <a:pt x="8457" y="1456"/>
                    </a:cubicBezTo>
                    <a:cubicBezTo>
                      <a:pt x="8426" y="1441"/>
                      <a:pt x="8395" y="1434"/>
                      <a:pt x="8365" y="1434"/>
                    </a:cubicBezTo>
                    <a:cubicBezTo>
                      <a:pt x="8141" y="1434"/>
                      <a:pt x="7955" y="1798"/>
                      <a:pt x="7955" y="1798"/>
                    </a:cubicBezTo>
                    <a:cubicBezTo>
                      <a:pt x="7955" y="1798"/>
                      <a:pt x="8639" y="337"/>
                      <a:pt x="8377" y="223"/>
                    </a:cubicBezTo>
                    <a:cubicBezTo>
                      <a:pt x="8364" y="218"/>
                      <a:pt x="8351" y="216"/>
                      <a:pt x="8338" y="216"/>
                    </a:cubicBezTo>
                    <a:cubicBezTo>
                      <a:pt x="8065" y="216"/>
                      <a:pt x="7681" y="1182"/>
                      <a:pt x="7681" y="1182"/>
                    </a:cubicBezTo>
                    <a:cubicBezTo>
                      <a:pt x="7681" y="1182"/>
                      <a:pt x="8057" y="143"/>
                      <a:pt x="7806" y="18"/>
                    </a:cubicBezTo>
                    <a:cubicBezTo>
                      <a:pt x="7779" y="6"/>
                      <a:pt x="7753" y="1"/>
                      <a:pt x="7727" y="1"/>
                    </a:cubicBezTo>
                    <a:close/>
                  </a:path>
                </a:pathLst>
              </a:custGeom>
              <a:solidFill>
                <a:srgbClr val="F88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13"/>
              <p:cNvSpPr/>
              <p:nvPr/>
            </p:nvSpPr>
            <p:spPr>
              <a:xfrm>
                <a:off x="6531522" y="3071400"/>
                <a:ext cx="204472" cy="205693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6568" extrusionOk="0">
                    <a:moveTo>
                      <a:pt x="2016" y="0"/>
                    </a:moveTo>
                    <a:cubicBezTo>
                      <a:pt x="1971" y="0"/>
                      <a:pt x="1927" y="2"/>
                      <a:pt x="1884" y="5"/>
                    </a:cubicBezTo>
                    <a:cubicBezTo>
                      <a:pt x="1884" y="5"/>
                      <a:pt x="674" y="131"/>
                      <a:pt x="298" y="1260"/>
                    </a:cubicBezTo>
                    <a:cubicBezTo>
                      <a:pt x="46" y="1945"/>
                      <a:pt x="1" y="2687"/>
                      <a:pt x="172" y="3394"/>
                    </a:cubicBezTo>
                    <a:cubicBezTo>
                      <a:pt x="583" y="5072"/>
                      <a:pt x="2158" y="6168"/>
                      <a:pt x="3173" y="6567"/>
                    </a:cubicBezTo>
                    <a:cubicBezTo>
                      <a:pt x="3173" y="6567"/>
                      <a:pt x="6072" y="4319"/>
                      <a:pt x="6529" y="2812"/>
                    </a:cubicBezTo>
                    <a:cubicBezTo>
                      <a:pt x="6529" y="2812"/>
                      <a:pt x="3924" y="0"/>
                      <a:pt x="20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13"/>
              <p:cNvSpPr/>
              <p:nvPr/>
            </p:nvSpPr>
            <p:spPr>
              <a:xfrm>
                <a:off x="6638753" y="3083332"/>
                <a:ext cx="97241" cy="11762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3756" fill="none" extrusionOk="0">
                    <a:moveTo>
                      <a:pt x="2306" y="3755"/>
                    </a:moveTo>
                    <a:cubicBezTo>
                      <a:pt x="2682" y="3299"/>
                      <a:pt x="2979" y="2842"/>
                      <a:pt x="3105" y="2431"/>
                    </a:cubicBezTo>
                    <a:cubicBezTo>
                      <a:pt x="3105" y="2431"/>
                      <a:pt x="1575" y="777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13"/>
              <p:cNvSpPr/>
              <p:nvPr/>
            </p:nvSpPr>
            <p:spPr>
              <a:xfrm>
                <a:off x="6536908" y="3177693"/>
                <a:ext cx="115468" cy="99402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174" fill="none" extrusionOk="0">
                    <a:moveTo>
                      <a:pt x="0" y="0"/>
                    </a:moveTo>
                    <a:cubicBezTo>
                      <a:pt x="411" y="1678"/>
                      <a:pt x="1986" y="2774"/>
                      <a:pt x="3001" y="3173"/>
                    </a:cubicBezTo>
                    <a:cubicBezTo>
                      <a:pt x="3001" y="3173"/>
                      <a:pt x="3287" y="2956"/>
                      <a:pt x="3686" y="2602"/>
                    </a:cubicBez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13"/>
              <p:cNvSpPr/>
              <p:nvPr/>
            </p:nvSpPr>
            <p:spPr>
              <a:xfrm>
                <a:off x="6623032" y="3150885"/>
                <a:ext cx="104757" cy="122984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927" fill="none" extrusionOk="0">
                    <a:moveTo>
                      <a:pt x="0" y="3926"/>
                    </a:moveTo>
                    <a:cubicBezTo>
                      <a:pt x="0" y="3926"/>
                      <a:pt x="2283" y="2146"/>
                      <a:pt x="3344" y="1"/>
                    </a:cubicBez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13"/>
              <p:cNvSpPr/>
              <p:nvPr/>
            </p:nvSpPr>
            <p:spPr>
              <a:xfrm>
                <a:off x="6654475" y="3066170"/>
                <a:ext cx="85465" cy="35420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1131" fill="none" extrusionOk="0">
                    <a:moveTo>
                      <a:pt x="1" y="823"/>
                    </a:moveTo>
                    <a:cubicBezTo>
                      <a:pt x="1" y="823"/>
                      <a:pt x="2660" y="1131"/>
                      <a:pt x="2728" y="1"/>
                    </a:cubicBezTo>
                  </a:path>
                </a:pathLst>
              </a:custGeom>
              <a:noFill/>
              <a:ln w="9525" cap="rnd" cmpd="sng">
                <a:solidFill>
                  <a:srgbClr val="3A4E6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13"/>
              <p:cNvSpPr/>
              <p:nvPr/>
            </p:nvSpPr>
            <p:spPr>
              <a:xfrm>
                <a:off x="6708091" y="4016162"/>
                <a:ext cx="161222" cy="19699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629" extrusionOk="0">
                    <a:moveTo>
                      <a:pt x="0" y="0"/>
                    </a:moveTo>
                    <a:cubicBezTo>
                      <a:pt x="0" y="126"/>
                      <a:pt x="23" y="251"/>
                      <a:pt x="46" y="388"/>
                    </a:cubicBezTo>
                    <a:cubicBezTo>
                      <a:pt x="46" y="388"/>
                      <a:pt x="754" y="628"/>
                      <a:pt x="2694" y="628"/>
                    </a:cubicBezTo>
                    <a:cubicBezTo>
                      <a:pt x="4862" y="628"/>
                      <a:pt x="5147" y="354"/>
                      <a:pt x="5147" y="354"/>
                    </a:cubicBezTo>
                    <a:cubicBezTo>
                      <a:pt x="5147" y="263"/>
                      <a:pt x="5136" y="183"/>
                      <a:pt x="5113" y="92"/>
                    </a:cubicBezTo>
                    <a:cubicBezTo>
                      <a:pt x="4340" y="248"/>
                      <a:pt x="3555" y="326"/>
                      <a:pt x="2770" y="326"/>
                    </a:cubicBezTo>
                    <a:cubicBezTo>
                      <a:pt x="1840" y="326"/>
                      <a:pt x="910" y="217"/>
                      <a:pt x="0" y="0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13"/>
              <p:cNvSpPr/>
              <p:nvPr/>
            </p:nvSpPr>
            <p:spPr>
              <a:xfrm>
                <a:off x="6762772" y="3978987"/>
                <a:ext cx="41840" cy="51141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633" extrusionOk="0">
                    <a:moveTo>
                      <a:pt x="834" y="1"/>
                    </a:moveTo>
                    <a:cubicBezTo>
                      <a:pt x="354" y="434"/>
                      <a:pt x="1" y="1610"/>
                      <a:pt x="1" y="1610"/>
                    </a:cubicBezTo>
                    <a:lnTo>
                      <a:pt x="720" y="1632"/>
                    </a:lnTo>
                    <a:cubicBezTo>
                      <a:pt x="765" y="971"/>
                      <a:pt x="1336" y="195"/>
                      <a:pt x="1336" y="195"/>
                    </a:cubicBezTo>
                    <a:lnTo>
                      <a:pt x="834" y="1"/>
                    </a:ln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13"/>
              <p:cNvSpPr/>
              <p:nvPr/>
            </p:nvSpPr>
            <p:spPr>
              <a:xfrm>
                <a:off x="6800666" y="3990794"/>
                <a:ext cx="33979" cy="3933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256" extrusionOk="0">
                    <a:moveTo>
                      <a:pt x="628" y="0"/>
                    </a:moveTo>
                    <a:cubicBezTo>
                      <a:pt x="137" y="434"/>
                      <a:pt x="0" y="1233"/>
                      <a:pt x="0" y="1233"/>
                    </a:cubicBezTo>
                    <a:lnTo>
                      <a:pt x="708" y="1255"/>
                    </a:lnTo>
                    <a:cubicBezTo>
                      <a:pt x="731" y="867"/>
                      <a:pt x="868" y="502"/>
                      <a:pt x="1084" y="194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13"/>
              <p:cNvSpPr/>
              <p:nvPr/>
            </p:nvSpPr>
            <p:spPr>
              <a:xfrm>
                <a:off x="6480411" y="3980428"/>
                <a:ext cx="154802" cy="57624"/>
              </a:xfrm>
              <a:custGeom>
                <a:avLst/>
                <a:gdLst/>
                <a:ahLst/>
                <a:cxnLst/>
                <a:rect l="l" t="t" r="r" b="b"/>
                <a:pathLst>
                  <a:path w="4943" h="1840" extrusionOk="0">
                    <a:moveTo>
                      <a:pt x="69" y="0"/>
                    </a:moveTo>
                    <a:cubicBezTo>
                      <a:pt x="35" y="126"/>
                      <a:pt x="12" y="251"/>
                      <a:pt x="1" y="377"/>
                    </a:cubicBezTo>
                    <a:cubicBezTo>
                      <a:pt x="1" y="377"/>
                      <a:pt x="617" y="822"/>
                      <a:pt x="2477" y="1381"/>
                    </a:cubicBezTo>
                    <a:cubicBezTo>
                      <a:pt x="3774" y="1768"/>
                      <a:pt x="4396" y="1840"/>
                      <a:pt x="4680" y="1840"/>
                    </a:cubicBezTo>
                    <a:cubicBezTo>
                      <a:pt x="4848" y="1840"/>
                      <a:pt x="4897" y="1815"/>
                      <a:pt x="4897" y="1815"/>
                    </a:cubicBezTo>
                    <a:cubicBezTo>
                      <a:pt x="4931" y="1735"/>
                      <a:pt x="4942" y="1644"/>
                      <a:pt x="4942" y="1564"/>
                    </a:cubicBezTo>
                    <a:cubicBezTo>
                      <a:pt x="3219" y="1392"/>
                      <a:pt x="1564" y="856"/>
                      <a:pt x="69" y="0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13"/>
              <p:cNvSpPr/>
              <p:nvPr/>
            </p:nvSpPr>
            <p:spPr>
              <a:xfrm>
                <a:off x="6531177" y="3967901"/>
                <a:ext cx="52582" cy="47916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530" extrusionOk="0">
                    <a:moveTo>
                      <a:pt x="1256" y="1"/>
                    </a:moveTo>
                    <a:cubicBezTo>
                      <a:pt x="674" y="275"/>
                      <a:pt x="0" y="1302"/>
                      <a:pt x="0" y="1302"/>
                    </a:cubicBezTo>
                    <a:lnTo>
                      <a:pt x="685" y="1530"/>
                    </a:lnTo>
                    <a:cubicBezTo>
                      <a:pt x="913" y="914"/>
                      <a:pt x="1678" y="332"/>
                      <a:pt x="1678" y="332"/>
                    </a:cubicBezTo>
                    <a:lnTo>
                      <a:pt x="1256" y="1"/>
                    </a:ln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13"/>
              <p:cNvSpPr/>
              <p:nvPr/>
            </p:nvSpPr>
            <p:spPr>
              <a:xfrm>
                <a:off x="6567286" y="3988289"/>
                <a:ext cx="42185" cy="3827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222" extrusionOk="0">
                    <a:moveTo>
                      <a:pt x="959" y="0"/>
                    </a:moveTo>
                    <a:cubicBezTo>
                      <a:pt x="365" y="286"/>
                      <a:pt x="0" y="993"/>
                      <a:pt x="0" y="993"/>
                    </a:cubicBezTo>
                    <a:lnTo>
                      <a:pt x="673" y="1221"/>
                    </a:lnTo>
                    <a:cubicBezTo>
                      <a:pt x="810" y="856"/>
                      <a:pt x="1039" y="548"/>
                      <a:pt x="1347" y="308"/>
                    </a:cubicBezTo>
                    <a:lnTo>
                      <a:pt x="959" y="0"/>
                    </a:ln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13"/>
              <p:cNvSpPr/>
              <p:nvPr/>
            </p:nvSpPr>
            <p:spPr>
              <a:xfrm>
                <a:off x="6570857" y="3453163"/>
                <a:ext cx="164573" cy="135918"/>
              </a:xfrm>
              <a:custGeom>
                <a:avLst/>
                <a:gdLst/>
                <a:ahLst/>
                <a:cxnLst/>
                <a:rect l="l" t="t" r="r" b="b"/>
                <a:pathLst>
                  <a:path w="5255" h="4340" extrusionOk="0">
                    <a:moveTo>
                      <a:pt x="5206" y="1"/>
                    </a:moveTo>
                    <a:cubicBezTo>
                      <a:pt x="5197" y="1"/>
                      <a:pt x="5188" y="5"/>
                      <a:pt x="5181" y="15"/>
                    </a:cubicBezTo>
                    <a:cubicBezTo>
                      <a:pt x="3812" y="1806"/>
                      <a:pt x="2043" y="3267"/>
                      <a:pt x="23" y="4271"/>
                    </a:cubicBezTo>
                    <a:cubicBezTo>
                      <a:pt x="12" y="4283"/>
                      <a:pt x="0" y="4306"/>
                      <a:pt x="12" y="4317"/>
                    </a:cubicBezTo>
                    <a:cubicBezTo>
                      <a:pt x="12" y="4328"/>
                      <a:pt x="23" y="4340"/>
                      <a:pt x="46" y="4340"/>
                    </a:cubicBezTo>
                    <a:lnTo>
                      <a:pt x="57" y="4340"/>
                    </a:lnTo>
                    <a:cubicBezTo>
                      <a:pt x="2089" y="3324"/>
                      <a:pt x="3858" y="1863"/>
                      <a:pt x="5238" y="60"/>
                    </a:cubicBezTo>
                    <a:cubicBezTo>
                      <a:pt x="5255" y="28"/>
                      <a:pt x="5230" y="1"/>
                      <a:pt x="5206" y="1"/>
                    </a:cubicBezTo>
                    <a:close/>
                  </a:path>
                </a:pathLst>
              </a:custGeom>
              <a:solidFill>
                <a:srgbClr val="BA4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13"/>
              <p:cNvSpPr/>
              <p:nvPr/>
            </p:nvSpPr>
            <p:spPr>
              <a:xfrm>
                <a:off x="6651249" y="3482351"/>
                <a:ext cx="83524" cy="139269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4447" extrusionOk="0">
                    <a:moveTo>
                      <a:pt x="2628" y="1"/>
                    </a:moveTo>
                    <a:cubicBezTo>
                      <a:pt x="2612" y="1"/>
                      <a:pt x="2597" y="10"/>
                      <a:pt x="2592" y="30"/>
                    </a:cubicBezTo>
                    <a:cubicBezTo>
                      <a:pt x="2215" y="1707"/>
                      <a:pt x="1313" y="3237"/>
                      <a:pt x="24" y="4378"/>
                    </a:cubicBezTo>
                    <a:cubicBezTo>
                      <a:pt x="1" y="4389"/>
                      <a:pt x="1" y="4412"/>
                      <a:pt x="24" y="4435"/>
                    </a:cubicBezTo>
                    <a:cubicBezTo>
                      <a:pt x="24" y="4435"/>
                      <a:pt x="35" y="4446"/>
                      <a:pt x="47" y="4446"/>
                    </a:cubicBezTo>
                    <a:cubicBezTo>
                      <a:pt x="58" y="4446"/>
                      <a:pt x="58" y="4435"/>
                      <a:pt x="69" y="4435"/>
                    </a:cubicBezTo>
                    <a:cubicBezTo>
                      <a:pt x="1370" y="3282"/>
                      <a:pt x="2272" y="1742"/>
                      <a:pt x="2660" y="41"/>
                    </a:cubicBezTo>
                    <a:cubicBezTo>
                      <a:pt x="2666" y="16"/>
                      <a:pt x="2648" y="1"/>
                      <a:pt x="2628" y="1"/>
                    </a:cubicBezTo>
                    <a:close/>
                  </a:path>
                </a:pathLst>
              </a:custGeom>
              <a:solidFill>
                <a:srgbClr val="BA4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3" name="Google Shape;1043;p13"/>
            <p:cNvGrpSpPr/>
            <p:nvPr/>
          </p:nvGrpSpPr>
          <p:grpSpPr>
            <a:xfrm>
              <a:off x="6827910" y="2588450"/>
              <a:ext cx="676962" cy="1466326"/>
              <a:chOff x="6826378" y="2588450"/>
              <a:chExt cx="676962" cy="1466326"/>
            </a:xfrm>
          </p:grpSpPr>
          <p:sp>
            <p:nvSpPr>
              <p:cNvPr id="1044" name="Google Shape;1044;p13"/>
              <p:cNvSpPr/>
              <p:nvPr/>
            </p:nvSpPr>
            <p:spPr>
              <a:xfrm>
                <a:off x="6937900" y="3565468"/>
                <a:ext cx="295606" cy="463687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14806" extrusionOk="0">
                    <a:moveTo>
                      <a:pt x="9438" y="1"/>
                    </a:moveTo>
                    <a:lnTo>
                      <a:pt x="4782" y="834"/>
                    </a:lnTo>
                    <a:lnTo>
                      <a:pt x="3390" y="12714"/>
                    </a:lnTo>
                    <a:cubicBezTo>
                      <a:pt x="3390" y="12714"/>
                      <a:pt x="229" y="13090"/>
                      <a:pt x="115" y="13638"/>
                    </a:cubicBezTo>
                    <a:cubicBezTo>
                      <a:pt x="1" y="14186"/>
                      <a:pt x="3447" y="14551"/>
                      <a:pt x="3447" y="14551"/>
                    </a:cubicBezTo>
                    <a:cubicBezTo>
                      <a:pt x="3447" y="14551"/>
                      <a:pt x="3940" y="14805"/>
                      <a:pt x="4400" y="14805"/>
                    </a:cubicBezTo>
                    <a:cubicBezTo>
                      <a:pt x="4849" y="14805"/>
                      <a:pt x="5266" y="14563"/>
                      <a:pt x="5159" y="13604"/>
                    </a:cubicBezTo>
                    <a:lnTo>
                      <a:pt x="9438" y="1"/>
                    </a:lnTo>
                    <a:close/>
                  </a:path>
                </a:pathLst>
              </a:custGeom>
              <a:solidFill>
                <a:srgbClr val="885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13"/>
              <p:cNvSpPr/>
              <p:nvPr/>
            </p:nvSpPr>
            <p:spPr>
              <a:xfrm>
                <a:off x="7061574" y="3530455"/>
                <a:ext cx="171933" cy="295606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9439" extrusionOk="0">
                    <a:moveTo>
                      <a:pt x="1575" y="0"/>
                    </a:moveTo>
                    <a:lnTo>
                      <a:pt x="0" y="8788"/>
                    </a:lnTo>
                    <a:cubicBezTo>
                      <a:pt x="925" y="9130"/>
                      <a:pt x="1895" y="9347"/>
                      <a:pt x="2876" y="9438"/>
                    </a:cubicBezTo>
                    <a:lnTo>
                      <a:pt x="5489" y="1119"/>
                    </a:lnTo>
                    <a:lnTo>
                      <a:pt x="1575" y="0"/>
                    </a:lnTo>
                    <a:close/>
                  </a:path>
                </a:pathLst>
              </a:custGeom>
              <a:solidFill>
                <a:srgbClr val="7746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13"/>
              <p:cNvSpPr/>
              <p:nvPr/>
            </p:nvSpPr>
            <p:spPr>
              <a:xfrm>
                <a:off x="7218475" y="3507217"/>
                <a:ext cx="16817" cy="7080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2261" extrusionOk="0">
                    <a:moveTo>
                      <a:pt x="514" y="0"/>
                    </a:moveTo>
                    <a:cubicBezTo>
                      <a:pt x="491" y="0"/>
                      <a:pt x="479" y="12"/>
                      <a:pt x="468" y="23"/>
                    </a:cubicBezTo>
                    <a:lnTo>
                      <a:pt x="12" y="2226"/>
                    </a:lnTo>
                    <a:cubicBezTo>
                      <a:pt x="0" y="2237"/>
                      <a:pt x="12" y="2249"/>
                      <a:pt x="23" y="2260"/>
                    </a:cubicBezTo>
                    <a:cubicBezTo>
                      <a:pt x="46" y="2260"/>
                      <a:pt x="57" y="2249"/>
                      <a:pt x="57" y="2237"/>
                    </a:cubicBezTo>
                    <a:lnTo>
                      <a:pt x="536" y="46"/>
                    </a:lnTo>
                    <a:cubicBezTo>
                      <a:pt x="536" y="23"/>
                      <a:pt x="525" y="12"/>
                      <a:pt x="514" y="0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13"/>
              <p:cNvSpPr/>
              <p:nvPr/>
            </p:nvSpPr>
            <p:spPr>
              <a:xfrm>
                <a:off x="6976859" y="3965396"/>
                <a:ext cx="124769" cy="61633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1968" extrusionOk="0">
                    <a:moveTo>
                      <a:pt x="1404" y="1"/>
                    </a:moveTo>
                    <a:cubicBezTo>
                      <a:pt x="970" y="24"/>
                      <a:pt x="537" y="81"/>
                      <a:pt x="103" y="172"/>
                    </a:cubicBezTo>
                    <a:cubicBezTo>
                      <a:pt x="194" y="537"/>
                      <a:pt x="160" y="925"/>
                      <a:pt x="0" y="1268"/>
                    </a:cubicBezTo>
                    <a:cubicBezTo>
                      <a:pt x="320" y="1382"/>
                      <a:pt x="708" y="1496"/>
                      <a:pt x="1210" y="1644"/>
                    </a:cubicBezTo>
                    <a:cubicBezTo>
                      <a:pt x="2074" y="1889"/>
                      <a:pt x="2662" y="1967"/>
                      <a:pt x="3060" y="1967"/>
                    </a:cubicBezTo>
                    <a:cubicBezTo>
                      <a:pt x="3777" y="1967"/>
                      <a:pt x="3881" y="1713"/>
                      <a:pt x="3881" y="1713"/>
                    </a:cubicBezTo>
                    <a:cubicBezTo>
                      <a:pt x="3960" y="1370"/>
                      <a:pt x="3983" y="1017"/>
                      <a:pt x="3972" y="663"/>
                    </a:cubicBezTo>
                    <a:lnTo>
                      <a:pt x="3972" y="663"/>
                    </a:lnTo>
                    <a:cubicBezTo>
                      <a:pt x="3770" y="721"/>
                      <a:pt x="3570" y="745"/>
                      <a:pt x="3376" y="745"/>
                    </a:cubicBezTo>
                    <a:cubicBezTo>
                      <a:pt x="2304" y="745"/>
                      <a:pt x="1404" y="1"/>
                      <a:pt x="1404" y="1"/>
                    </a:cubicBezTo>
                    <a:close/>
                  </a:path>
                </a:pathLst>
              </a:custGeom>
              <a:solidFill>
                <a:srgbClr val="6A7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13"/>
              <p:cNvSpPr/>
              <p:nvPr/>
            </p:nvSpPr>
            <p:spPr>
              <a:xfrm>
                <a:off x="6935395" y="3988289"/>
                <a:ext cx="163008" cy="42811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1367" extrusionOk="0">
                    <a:moveTo>
                      <a:pt x="81" y="0"/>
                    </a:moveTo>
                    <a:cubicBezTo>
                      <a:pt x="35" y="80"/>
                      <a:pt x="12" y="160"/>
                      <a:pt x="1" y="251"/>
                    </a:cubicBezTo>
                    <a:cubicBezTo>
                      <a:pt x="1" y="251"/>
                      <a:pt x="217" y="582"/>
                      <a:pt x="2374" y="1039"/>
                    </a:cubicBezTo>
                    <a:cubicBezTo>
                      <a:pt x="3717" y="1323"/>
                      <a:pt x="4497" y="1367"/>
                      <a:pt x="4850" y="1367"/>
                    </a:cubicBezTo>
                    <a:cubicBezTo>
                      <a:pt x="5007" y="1367"/>
                      <a:pt x="5079" y="1358"/>
                      <a:pt x="5079" y="1358"/>
                    </a:cubicBezTo>
                    <a:cubicBezTo>
                      <a:pt x="5125" y="1233"/>
                      <a:pt x="5170" y="1107"/>
                      <a:pt x="5205" y="982"/>
                    </a:cubicBezTo>
                    <a:lnTo>
                      <a:pt x="5205" y="982"/>
                    </a:lnTo>
                    <a:cubicBezTo>
                      <a:pt x="5098" y="984"/>
                      <a:pt x="4991" y="986"/>
                      <a:pt x="4885" y="986"/>
                    </a:cubicBezTo>
                    <a:cubicBezTo>
                      <a:pt x="3236" y="986"/>
                      <a:pt x="1603" y="654"/>
                      <a:pt x="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13"/>
              <p:cNvSpPr/>
              <p:nvPr/>
            </p:nvSpPr>
            <p:spPr>
              <a:xfrm>
                <a:off x="6997936" y="3967901"/>
                <a:ext cx="8612" cy="2543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812" fill="none" extrusionOk="0">
                    <a:moveTo>
                      <a:pt x="1" y="1"/>
                    </a:moveTo>
                    <a:cubicBezTo>
                      <a:pt x="206" y="218"/>
                      <a:pt x="275" y="526"/>
                      <a:pt x="172" y="811"/>
                    </a:cubicBezTo>
                  </a:path>
                </a:pathLst>
              </a:custGeom>
              <a:noFill/>
              <a:ln w="9525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13"/>
              <p:cNvSpPr/>
              <p:nvPr/>
            </p:nvSpPr>
            <p:spPr>
              <a:xfrm>
                <a:off x="7012248" y="3966116"/>
                <a:ext cx="8957" cy="2539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811" fill="none" extrusionOk="0">
                    <a:moveTo>
                      <a:pt x="0" y="1"/>
                    </a:moveTo>
                    <a:cubicBezTo>
                      <a:pt x="0" y="1"/>
                      <a:pt x="286" y="263"/>
                      <a:pt x="171" y="811"/>
                    </a:cubicBezTo>
                  </a:path>
                </a:pathLst>
              </a:custGeom>
              <a:noFill/>
              <a:ln w="9525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13"/>
              <p:cNvSpPr/>
              <p:nvPr/>
            </p:nvSpPr>
            <p:spPr>
              <a:xfrm>
                <a:off x="7011873" y="3951115"/>
                <a:ext cx="17569" cy="21484"/>
              </a:xfrm>
              <a:custGeom>
                <a:avLst/>
                <a:gdLst/>
                <a:ahLst/>
                <a:cxnLst/>
                <a:rect l="l" t="t" r="r" b="b"/>
                <a:pathLst>
                  <a:path w="561" h="686" fill="none" extrusionOk="0">
                    <a:moveTo>
                      <a:pt x="149" y="685"/>
                    </a:moveTo>
                    <a:cubicBezTo>
                      <a:pt x="149" y="685"/>
                      <a:pt x="1" y="0"/>
                      <a:pt x="275" y="46"/>
                    </a:cubicBezTo>
                    <a:cubicBezTo>
                      <a:pt x="560" y="92"/>
                      <a:pt x="149" y="685"/>
                      <a:pt x="149" y="685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13"/>
              <p:cNvSpPr/>
              <p:nvPr/>
            </p:nvSpPr>
            <p:spPr>
              <a:xfrm>
                <a:off x="7016163" y="3959320"/>
                <a:ext cx="22204" cy="1647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6" fill="none" extrusionOk="0">
                    <a:moveTo>
                      <a:pt x="1" y="423"/>
                    </a:moveTo>
                    <a:cubicBezTo>
                      <a:pt x="1" y="423"/>
                      <a:pt x="549" y="1"/>
                      <a:pt x="628" y="263"/>
                    </a:cubicBezTo>
                    <a:cubicBezTo>
                      <a:pt x="708" y="526"/>
                      <a:pt x="1" y="423"/>
                      <a:pt x="1" y="42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13"/>
              <p:cNvSpPr/>
              <p:nvPr/>
            </p:nvSpPr>
            <p:spPr>
              <a:xfrm>
                <a:off x="7315310" y="3744543"/>
                <a:ext cx="188030" cy="306442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9785" extrusionOk="0">
                    <a:moveTo>
                      <a:pt x="2785" y="0"/>
                    </a:moveTo>
                    <a:cubicBezTo>
                      <a:pt x="2443" y="194"/>
                      <a:pt x="2101" y="388"/>
                      <a:pt x="1770" y="594"/>
                    </a:cubicBezTo>
                    <a:cubicBezTo>
                      <a:pt x="1199" y="947"/>
                      <a:pt x="606" y="1313"/>
                      <a:pt x="1" y="1644"/>
                    </a:cubicBezTo>
                    <a:lnTo>
                      <a:pt x="2785" y="7110"/>
                    </a:lnTo>
                    <a:cubicBezTo>
                      <a:pt x="2785" y="7110"/>
                      <a:pt x="366" y="9153"/>
                      <a:pt x="571" y="9678"/>
                    </a:cubicBezTo>
                    <a:cubicBezTo>
                      <a:pt x="601" y="9752"/>
                      <a:pt x="687" y="9784"/>
                      <a:pt x="815" y="9784"/>
                    </a:cubicBezTo>
                    <a:cubicBezTo>
                      <a:pt x="1587" y="9784"/>
                      <a:pt x="3847" y="8616"/>
                      <a:pt x="3847" y="8616"/>
                    </a:cubicBezTo>
                    <a:cubicBezTo>
                      <a:pt x="3847" y="8616"/>
                      <a:pt x="6004" y="8377"/>
                      <a:pt x="4760" y="6882"/>
                    </a:cubicBezTo>
                    <a:lnTo>
                      <a:pt x="2785" y="0"/>
                    </a:lnTo>
                    <a:close/>
                  </a:path>
                </a:pathLst>
              </a:custGeom>
              <a:solidFill>
                <a:srgbClr val="885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13"/>
              <p:cNvSpPr/>
              <p:nvPr/>
            </p:nvSpPr>
            <p:spPr>
              <a:xfrm>
                <a:off x="7301029" y="3733457"/>
                <a:ext cx="115468" cy="92230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2945" extrusionOk="0">
                    <a:moveTo>
                      <a:pt x="3139" y="0"/>
                    </a:moveTo>
                    <a:cubicBezTo>
                      <a:pt x="2614" y="160"/>
                      <a:pt x="2089" y="343"/>
                      <a:pt x="1575" y="537"/>
                    </a:cubicBezTo>
                    <a:cubicBezTo>
                      <a:pt x="1073" y="719"/>
                      <a:pt x="548" y="982"/>
                      <a:pt x="0" y="1107"/>
                    </a:cubicBezTo>
                    <a:lnTo>
                      <a:pt x="936" y="2945"/>
                    </a:lnTo>
                    <a:cubicBezTo>
                      <a:pt x="1895" y="2716"/>
                      <a:pt x="2819" y="2363"/>
                      <a:pt x="3686" y="1906"/>
                    </a:cubicBezTo>
                    <a:lnTo>
                      <a:pt x="3139" y="0"/>
                    </a:lnTo>
                    <a:close/>
                  </a:path>
                </a:pathLst>
              </a:custGeom>
              <a:solidFill>
                <a:srgbClr val="7746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13"/>
              <p:cNvSpPr/>
              <p:nvPr/>
            </p:nvSpPr>
            <p:spPr>
              <a:xfrm>
                <a:off x="7327837" y="4008301"/>
                <a:ext cx="41840" cy="38364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225" extrusionOk="0">
                    <a:moveTo>
                      <a:pt x="822" y="0"/>
                    </a:moveTo>
                    <a:cubicBezTo>
                      <a:pt x="114" y="731"/>
                      <a:pt x="0" y="1210"/>
                      <a:pt x="0" y="1210"/>
                    </a:cubicBezTo>
                    <a:cubicBezTo>
                      <a:pt x="0" y="1210"/>
                      <a:pt x="13" y="1224"/>
                      <a:pt x="95" y="1224"/>
                    </a:cubicBezTo>
                    <a:cubicBezTo>
                      <a:pt x="231" y="1224"/>
                      <a:pt x="558" y="1184"/>
                      <a:pt x="1335" y="970"/>
                    </a:cubicBezTo>
                    <a:cubicBezTo>
                      <a:pt x="1278" y="594"/>
                      <a:pt x="1096" y="251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13"/>
              <p:cNvSpPr/>
              <p:nvPr/>
            </p:nvSpPr>
            <p:spPr>
              <a:xfrm>
                <a:off x="7353204" y="3954340"/>
                <a:ext cx="129780" cy="84369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2694" extrusionOk="0">
                    <a:moveTo>
                      <a:pt x="3493" y="0"/>
                    </a:moveTo>
                    <a:cubicBezTo>
                      <a:pt x="2842" y="768"/>
                      <a:pt x="1793" y="868"/>
                      <a:pt x="1290" y="868"/>
                    </a:cubicBezTo>
                    <a:cubicBezTo>
                      <a:pt x="1114" y="868"/>
                      <a:pt x="1005" y="856"/>
                      <a:pt x="1005" y="856"/>
                    </a:cubicBezTo>
                    <a:cubicBezTo>
                      <a:pt x="651" y="1118"/>
                      <a:pt x="309" y="1404"/>
                      <a:pt x="0" y="1712"/>
                    </a:cubicBezTo>
                    <a:cubicBezTo>
                      <a:pt x="286" y="1974"/>
                      <a:pt x="468" y="2317"/>
                      <a:pt x="525" y="2693"/>
                    </a:cubicBezTo>
                    <a:cubicBezTo>
                      <a:pt x="845" y="2602"/>
                      <a:pt x="1233" y="2488"/>
                      <a:pt x="1735" y="2328"/>
                    </a:cubicBezTo>
                    <a:cubicBezTo>
                      <a:pt x="4143" y="1564"/>
                      <a:pt x="3995" y="924"/>
                      <a:pt x="3995" y="924"/>
                    </a:cubicBezTo>
                    <a:cubicBezTo>
                      <a:pt x="3881" y="582"/>
                      <a:pt x="3709" y="274"/>
                      <a:pt x="3493" y="0"/>
                    </a:cubicBezTo>
                    <a:close/>
                  </a:path>
                </a:pathLst>
              </a:custGeom>
              <a:solidFill>
                <a:srgbClr val="6A7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13"/>
              <p:cNvSpPr/>
              <p:nvPr/>
            </p:nvSpPr>
            <p:spPr>
              <a:xfrm>
                <a:off x="7327837" y="3983278"/>
                <a:ext cx="154051" cy="71498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2283" extrusionOk="0">
                    <a:moveTo>
                      <a:pt x="4816" y="0"/>
                    </a:moveTo>
                    <a:cubicBezTo>
                      <a:pt x="3367" y="1005"/>
                      <a:pt x="1723" y="1689"/>
                      <a:pt x="0" y="2009"/>
                    </a:cubicBezTo>
                    <a:cubicBezTo>
                      <a:pt x="0" y="2100"/>
                      <a:pt x="23" y="2180"/>
                      <a:pt x="69" y="2271"/>
                    </a:cubicBezTo>
                    <a:cubicBezTo>
                      <a:pt x="69" y="2271"/>
                      <a:pt x="95" y="2282"/>
                      <a:pt x="173" y="2282"/>
                    </a:cubicBezTo>
                    <a:cubicBezTo>
                      <a:pt x="386" y="2282"/>
                      <a:pt x="984" y="2203"/>
                      <a:pt x="2488" y="1610"/>
                    </a:cubicBezTo>
                    <a:cubicBezTo>
                      <a:pt x="4325" y="879"/>
                      <a:pt x="4919" y="388"/>
                      <a:pt x="4919" y="388"/>
                    </a:cubicBezTo>
                    <a:cubicBezTo>
                      <a:pt x="4885" y="252"/>
                      <a:pt x="4850" y="126"/>
                      <a:pt x="48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13"/>
              <p:cNvSpPr/>
              <p:nvPr/>
            </p:nvSpPr>
            <p:spPr>
              <a:xfrm>
                <a:off x="7366420" y="3996149"/>
                <a:ext cx="18634" cy="1825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3" fill="none" extrusionOk="0">
                    <a:moveTo>
                      <a:pt x="1" y="0"/>
                    </a:moveTo>
                    <a:cubicBezTo>
                      <a:pt x="297" y="57"/>
                      <a:pt x="526" y="286"/>
                      <a:pt x="594" y="582"/>
                    </a:cubicBezTo>
                  </a:path>
                </a:pathLst>
              </a:custGeom>
              <a:noFill/>
              <a:ln w="9525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13"/>
              <p:cNvSpPr/>
              <p:nvPr/>
            </p:nvSpPr>
            <p:spPr>
              <a:xfrm>
                <a:off x="7377851" y="3986504"/>
                <a:ext cx="18258" cy="18258"/>
              </a:xfrm>
              <a:custGeom>
                <a:avLst/>
                <a:gdLst/>
                <a:ahLst/>
                <a:cxnLst/>
                <a:rect l="l" t="t" r="r" b="b"/>
                <a:pathLst>
                  <a:path w="583" h="583" fill="none" extrusionOk="0">
                    <a:moveTo>
                      <a:pt x="1" y="0"/>
                    </a:moveTo>
                    <a:cubicBezTo>
                      <a:pt x="1" y="0"/>
                      <a:pt x="378" y="69"/>
                      <a:pt x="583" y="582"/>
                    </a:cubicBezTo>
                  </a:path>
                </a:pathLst>
              </a:custGeom>
              <a:noFill/>
              <a:ln w="9525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13"/>
              <p:cNvSpPr/>
              <p:nvPr/>
            </p:nvSpPr>
            <p:spPr>
              <a:xfrm>
                <a:off x="7369301" y="3967181"/>
                <a:ext cx="15753" cy="22549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20" fill="none" extrusionOk="0">
                    <a:moveTo>
                      <a:pt x="491" y="720"/>
                    </a:moveTo>
                    <a:cubicBezTo>
                      <a:pt x="491" y="720"/>
                      <a:pt x="0" y="229"/>
                      <a:pt x="251" y="115"/>
                    </a:cubicBezTo>
                    <a:cubicBezTo>
                      <a:pt x="502" y="1"/>
                      <a:pt x="491" y="720"/>
                      <a:pt x="491" y="72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13"/>
              <p:cNvSpPr/>
              <p:nvPr/>
            </p:nvSpPr>
            <p:spPr>
              <a:xfrm>
                <a:off x="7384647" y="3969342"/>
                <a:ext cx="20043" cy="2038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51" fill="none" extrusionOk="0">
                    <a:moveTo>
                      <a:pt x="1" y="651"/>
                    </a:moveTo>
                    <a:cubicBezTo>
                      <a:pt x="1" y="651"/>
                      <a:pt x="218" y="0"/>
                      <a:pt x="423" y="172"/>
                    </a:cubicBezTo>
                    <a:cubicBezTo>
                      <a:pt x="640" y="354"/>
                      <a:pt x="1" y="651"/>
                      <a:pt x="1" y="65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13"/>
              <p:cNvSpPr/>
              <p:nvPr/>
            </p:nvSpPr>
            <p:spPr>
              <a:xfrm>
                <a:off x="6917888" y="2985746"/>
                <a:ext cx="308822" cy="330431"/>
              </a:xfrm>
              <a:custGeom>
                <a:avLst/>
                <a:gdLst/>
                <a:ahLst/>
                <a:cxnLst/>
                <a:rect l="l" t="t" r="r" b="b"/>
                <a:pathLst>
                  <a:path w="9861" h="10551" extrusionOk="0">
                    <a:moveTo>
                      <a:pt x="1511" y="1"/>
                    </a:moveTo>
                    <a:cubicBezTo>
                      <a:pt x="1490" y="1"/>
                      <a:pt x="1470" y="4"/>
                      <a:pt x="1450" y="13"/>
                    </a:cubicBezTo>
                    <a:cubicBezTo>
                      <a:pt x="1288" y="82"/>
                      <a:pt x="1378" y="360"/>
                      <a:pt x="1518" y="634"/>
                    </a:cubicBezTo>
                    <a:lnTo>
                      <a:pt x="1518" y="634"/>
                    </a:lnTo>
                    <a:cubicBezTo>
                      <a:pt x="1337" y="387"/>
                      <a:pt x="1119" y="158"/>
                      <a:pt x="934" y="158"/>
                    </a:cubicBezTo>
                    <a:cubicBezTo>
                      <a:pt x="887" y="158"/>
                      <a:pt x="841" y="173"/>
                      <a:pt x="799" y="207"/>
                    </a:cubicBezTo>
                    <a:cubicBezTo>
                      <a:pt x="571" y="401"/>
                      <a:pt x="1267" y="1405"/>
                      <a:pt x="1267" y="1405"/>
                    </a:cubicBezTo>
                    <a:cubicBezTo>
                      <a:pt x="1267" y="1405"/>
                      <a:pt x="630" y="559"/>
                      <a:pt x="328" y="559"/>
                    </a:cubicBezTo>
                    <a:cubicBezTo>
                      <a:pt x="299" y="559"/>
                      <a:pt x="273" y="566"/>
                      <a:pt x="251" y="583"/>
                    </a:cubicBezTo>
                    <a:cubicBezTo>
                      <a:pt x="0" y="777"/>
                      <a:pt x="1142" y="2135"/>
                      <a:pt x="1142" y="2135"/>
                    </a:cubicBezTo>
                    <a:cubicBezTo>
                      <a:pt x="1142" y="2135"/>
                      <a:pt x="903" y="1868"/>
                      <a:pt x="679" y="1868"/>
                    </a:cubicBezTo>
                    <a:cubicBezTo>
                      <a:pt x="622" y="1868"/>
                      <a:pt x="565" y="1885"/>
                      <a:pt x="514" y="1930"/>
                    </a:cubicBezTo>
                    <a:cubicBezTo>
                      <a:pt x="274" y="2147"/>
                      <a:pt x="1484" y="3573"/>
                      <a:pt x="2032" y="3836"/>
                    </a:cubicBezTo>
                    <a:cubicBezTo>
                      <a:pt x="2032" y="3836"/>
                      <a:pt x="3789" y="10352"/>
                      <a:pt x="6368" y="10546"/>
                    </a:cubicBezTo>
                    <a:cubicBezTo>
                      <a:pt x="6406" y="10549"/>
                      <a:pt x="6442" y="10550"/>
                      <a:pt x="6479" y="10550"/>
                    </a:cubicBezTo>
                    <a:cubicBezTo>
                      <a:pt x="8530" y="10550"/>
                      <a:pt x="9614" y="6201"/>
                      <a:pt x="9861" y="5102"/>
                    </a:cubicBezTo>
                    <a:cubicBezTo>
                      <a:pt x="9644" y="3790"/>
                      <a:pt x="9267" y="2512"/>
                      <a:pt x="8742" y="1291"/>
                    </a:cubicBezTo>
                    <a:cubicBezTo>
                      <a:pt x="8080" y="1850"/>
                      <a:pt x="7590" y="2580"/>
                      <a:pt x="7327" y="3413"/>
                    </a:cubicBezTo>
                    <a:cubicBezTo>
                      <a:pt x="6608" y="5605"/>
                      <a:pt x="6129" y="7373"/>
                      <a:pt x="6129" y="7373"/>
                    </a:cubicBezTo>
                    <a:lnTo>
                      <a:pt x="3253" y="3197"/>
                    </a:lnTo>
                    <a:cubicBezTo>
                      <a:pt x="3253" y="3197"/>
                      <a:pt x="2568" y="572"/>
                      <a:pt x="2203" y="309"/>
                    </a:cubicBezTo>
                    <a:cubicBezTo>
                      <a:pt x="2157" y="279"/>
                      <a:pt x="2124" y="266"/>
                      <a:pt x="2100" y="266"/>
                    </a:cubicBezTo>
                    <a:cubicBezTo>
                      <a:pt x="1965" y="266"/>
                      <a:pt x="2133" y="684"/>
                      <a:pt x="2217" y="876"/>
                    </a:cubicBezTo>
                    <a:lnTo>
                      <a:pt x="2217" y="876"/>
                    </a:lnTo>
                    <a:cubicBezTo>
                      <a:pt x="2103" y="632"/>
                      <a:pt x="1781" y="1"/>
                      <a:pt x="1511" y="1"/>
                    </a:cubicBezTo>
                    <a:close/>
                  </a:path>
                </a:pathLst>
              </a:custGeom>
              <a:solidFill>
                <a:srgbClr val="7746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13"/>
              <p:cNvSpPr/>
              <p:nvPr/>
            </p:nvSpPr>
            <p:spPr>
              <a:xfrm>
                <a:off x="7088726" y="2997083"/>
                <a:ext cx="252012" cy="230309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7354" extrusionOk="0">
                    <a:moveTo>
                      <a:pt x="4394" y="0"/>
                    </a:moveTo>
                    <a:cubicBezTo>
                      <a:pt x="4233" y="0"/>
                      <a:pt x="4132" y="16"/>
                      <a:pt x="4132" y="16"/>
                    </a:cubicBezTo>
                    <a:cubicBezTo>
                      <a:pt x="2066" y="404"/>
                      <a:pt x="0" y="4307"/>
                      <a:pt x="0" y="4307"/>
                    </a:cubicBezTo>
                    <a:cubicBezTo>
                      <a:pt x="902" y="5790"/>
                      <a:pt x="4634" y="7354"/>
                      <a:pt x="4634" y="7354"/>
                    </a:cubicBezTo>
                    <a:cubicBezTo>
                      <a:pt x="5969" y="6384"/>
                      <a:pt x="8046" y="3690"/>
                      <a:pt x="6186" y="894"/>
                    </a:cubicBezTo>
                    <a:cubicBezTo>
                      <a:pt x="5664" y="108"/>
                      <a:pt x="4819" y="0"/>
                      <a:pt x="4394" y="0"/>
                    </a:cubicBezTo>
                    <a:close/>
                  </a:path>
                </a:pathLst>
              </a:custGeom>
              <a:solidFill>
                <a:srgbClr val="EECF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13"/>
              <p:cNvSpPr/>
              <p:nvPr/>
            </p:nvSpPr>
            <p:spPr>
              <a:xfrm>
                <a:off x="7053337" y="3372489"/>
                <a:ext cx="374244" cy="425667"/>
              </a:xfrm>
              <a:custGeom>
                <a:avLst/>
                <a:gdLst/>
                <a:ahLst/>
                <a:cxnLst/>
                <a:rect l="l" t="t" r="r" b="b"/>
                <a:pathLst>
                  <a:path w="11950" h="13592" extrusionOk="0">
                    <a:moveTo>
                      <a:pt x="10032" y="0"/>
                    </a:moveTo>
                    <a:lnTo>
                      <a:pt x="1964" y="571"/>
                    </a:lnTo>
                    <a:lnTo>
                      <a:pt x="1964" y="1461"/>
                    </a:lnTo>
                    <a:lnTo>
                      <a:pt x="1" y="12188"/>
                    </a:lnTo>
                    <a:cubicBezTo>
                      <a:pt x="1" y="12188"/>
                      <a:pt x="2340" y="12941"/>
                      <a:pt x="4086" y="13044"/>
                    </a:cubicBezTo>
                    <a:lnTo>
                      <a:pt x="5730" y="6596"/>
                    </a:lnTo>
                    <a:lnTo>
                      <a:pt x="5741" y="6505"/>
                    </a:lnTo>
                    <a:lnTo>
                      <a:pt x="7944" y="13592"/>
                    </a:lnTo>
                    <a:cubicBezTo>
                      <a:pt x="7944" y="13592"/>
                      <a:pt x="10363" y="13135"/>
                      <a:pt x="11949" y="12394"/>
                    </a:cubicBezTo>
                    <a:lnTo>
                      <a:pt x="10306" y="5957"/>
                    </a:lnTo>
                    <a:cubicBezTo>
                      <a:pt x="10306" y="5957"/>
                      <a:pt x="10363" y="4051"/>
                      <a:pt x="10340" y="3424"/>
                    </a:cubicBezTo>
                    <a:cubicBezTo>
                      <a:pt x="10306" y="2568"/>
                      <a:pt x="10032" y="0"/>
                      <a:pt x="10032" y="0"/>
                    </a:cubicBezTo>
                    <a:close/>
                  </a:path>
                </a:pathLst>
              </a:custGeom>
              <a:solidFill>
                <a:srgbClr val="A4B1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13"/>
              <p:cNvSpPr/>
              <p:nvPr/>
            </p:nvSpPr>
            <p:spPr>
              <a:xfrm>
                <a:off x="7309610" y="3432525"/>
                <a:ext cx="82584" cy="335630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10717" extrusionOk="0">
                    <a:moveTo>
                      <a:pt x="34" y="0"/>
                    </a:moveTo>
                    <a:cubicBezTo>
                      <a:pt x="17" y="0"/>
                      <a:pt x="0" y="12"/>
                      <a:pt x="0" y="35"/>
                    </a:cubicBezTo>
                    <a:cubicBezTo>
                      <a:pt x="228" y="3709"/>
                      <a:pt x="1096" y="7316"/>
                      <a:pt x="2568" y="10694"/>
                    </a:cubicBezTo>
                    <a:cubicBezTo>
                      <a:pt x="2568" y="10705"/>
                      <a:pt x="2579" y="10716"/>
                      <a:pt x="2602" y="10716"/>
                    </a:cubicBezTo>
                    <a:lnTo>
                      <a:pt x="2614" y="10716"/>
                    </a:lnTo>
                    <a:cubicBezTo>
                      <a:pt x="2625" y="10705"/>
                      <a:pt x="2636" y="10694"/>
                      <a:pt x="2625" y="10671"/>
                    </a:cubicBezTo>
                    <a:cubicBezTo>
                      <a:pt x="1164" y="7304"/>
                      <a:pt x="297" y="3698"/>
                      <a:pt x="69" y="35"/>
                    </a:cubicBezTo>
                    <a:cubicBezTo>
                      <a:pt x="69" y="12"/>
                      <a:pt x="52" y="0"/>
                      <a:pt x="34" y="0"/>
                    </a:cubicBezTo>
                    <a:close/>
                  </a:path>
                </a:pathLst>
              </a:custGeom>
              <a:solidFill>
                <a:srgbClr val="6A7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13"/>
              <p:cNvSpPr/>
              <p:nvPr/>
            </p:nvSpPr>
            <p:spPr>
              <a:xfrm>
                <a:off x="7165580" y="3576461"/>
                <a:ext cx="55996" cy="206351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6589" extrusionOk="0">
                    <a:moveTo>
                      <a:pt x="1739" y="1"/>
                    </a:moveTo>
                    <a:cubicBezTo>
                      <a:pt x="1725" y="1"/>
                      <a:pt x="1712" y="8"/>
                      <a:pt x="1712" y="26"/>
                    </a:cubicBezTo>
                    <a:cubicBezTo>
                      <a:pt x="1118" y="2548"/>
                      <a:pt x="594" y="4545"/>
                      <a:pt x="0" y="6543"/>
                    </a:cubicBezTo>
                    <a:cubicBezTo>
                      <a:pt x="0" y="6554"/>
                      <a:pt x="11" y="6577"/>
                      <a:pt x="23" y="6588"/>
                    </a:cubicBezTo>
                    <a:lnTo>
                      <a:pt x="34" y="6588"/>
                    </a:lnTo>
                    <a:cubicBezTo>
                      <a:pt x="46" y="6588"/>
                      <a:pt x="69" y="6577"/>
                      <a:pt x="69" y="6554"/>
                    </a:cubicBezTo>
                    <a:cubicBezTo>
                      <a:pt x="662" y="4568"/>
                      <a:pt x="1187" y="2560"/>
                      <a:pt x="1780" y="38"/>
                    </a:cubicBezTo>
                    <a:cubicBezTo>
                      <a:pt x="1787" y="17"/>
                      <a:pt x="1761" y="1"/>
                      <a:pt x="1739" y="1"/>
                    </a:cubicBezTo>
                    <a:close/>
                  </a:path>
                </a:pathLst>
              </a:custGeom>
              <a:solidFill>
                <a:srgbClr val="6A7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13"/>
              <p:cNvSpPr/>
              <p:nvPr/>
            </p:nvSpPr>
            <p:spPr>
              <a:xfrm>
                <a:off x="7178420" y="3570824"/>
                <a:ext cx="51517" cy="610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95" extrusionOk="0">
                    <a:moveTo>
                      <a:pt x="35" y="1"/>
                    </a:moveTo>
                    <a:cubicBezTo>
                      <a:pt x="24" y="1"/>
                      <a:pt x="1" y="24"/>
                      <a:pt x="1" y="35"/>
                    </a:cubicBezTo>
                    <a:cubicBezTo>
                      <a:pt x="1" y="58"/>
                      <a:pt x="12" y="81"/>
                      <a:pt x="35" y="81"/>
                    </a:cubicBezTo>
                    <a:lnTo>
                      <a:pt x="1644" y="195"/>
                    </a:lnTo>
                    <a:lnTo>
                      <a:pt x="1644" y="195"/>
                    </a:lnTo>
                    <a:lnTo>
                      <a:pt x="1621" y="172"/>
                    </a:lnTo>
                    <a:lnTo>
                      <a:pt x="1587" y="115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6A7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13"/>
              <p:cNvSpPr/>
              <p:nvPr/>
            </p:nvSpPr>
            <p:spPr>
              <a:xfrm>
                <a:off x="7279232" y="3447526"/>
                <a:ext cx="38270" cy="7829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2500" extrusionOk="0">
                    <a:moveTo>
                      <a:pt x="34" y="1"/>
                    </a:moveTo>
                    <a:cubicBezTo>
                      <a:pt x="12" y="1"/>
                      <a:pt x="0" y="12"/>
                      <a:pt x="0" y="35"/>
                    </a:cubicBezTo>
                    <a:cubicBezTo>
                      <a:pt x="0" y="982"/>
                      <a:pt x="422" y="1884"/>
                      <a:pt x="1153" y="2489"/>
                    </a:cubicBezTo>
                    <a:cubicBezTo>
                      <a:pt x="1164" y="2489"/>
                      <a:pt x="1176" y="2500"/>
                      <a:pt x="1176" y="2500"/>
                    </a:cubicBezTo>
                    <a:cubicBezTo>
                      <a:pt x="1210" y="2500"/>
                      <a:pt x="1221" y="2454"/>
                      <a:pt x="1198" y="2431"/>
                    </a:cubicBezTo>
                    <a:cubicBezTo>
                      <a:pt x="479" y="1849"/>
                      <a:pt x="69" y="959"/>
                      <a:pt x="69" y="35"/>
                    </a:cubicBezTo>
                    <a:cubicBezTo>
                      <a:pt x="69" y="12"/>
                      <a:pt x="57" y="1"/>
                      <a:pt x="34" y="1"/>
                    </a:cubicBezTo>
                    <a:close/>
                  </a:path>
                </a:pathLst>
              </a:custGeom>
              <a:solidFill>
                <a:srgbClr val="6A7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13"/>
              <p:cNvSpPr/>
              <p:nvPr/>
            </p:nvSpPr>
            <p:spPr>
              <a:xfrm>
                <a:off x="7163419" y="3421094"/>
                <a:ext cx="7172" cy="12617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4029" extrusionOk="0">
                    <a:moveTo>
                      <a:pt x="46" y="0"/>
                    </a:moveTo>
                    <a:cubicBezTo>
                      <a:pt x="23" y="0"/>
                      <a:pt x="1" y="12"/>
                      <a:pt x="12" y="34"/>
                    </a:cubicBezTo>
                    <a:lnTo>
                      <a:pt x="160" y="3994"/>
                    </a:lnTo>
                    <a:cubicBezTo>
                      <a:pt x="160" y="4017"/>
                      <a:pt x="172" y="4029"/>
                      <a:pt x="195" y="4029"/>
                    </a:cubicBezTo>
                    <a:cubicBezTo>
                      <a:pt x="217" y="4029"/>
                      <a:pt x="229" y="4017"/>
                      <a:pt x="229" y="3994"/>
                    </a:cubicBezTo>
                    <a:lnTo>
                      <a:pt x="80" y="34"/>
                    </a:lnTo>
                    <a:cubicBezTo>
                      <a:pt x="80" y="12"/>
                      <a:pt x="58" y="0"/>
                      <a:pt x="46" y="0"/>
                    </a:cubicBezTo>
                    <a:close/>
                  </a:path>
                </a:pathLst>
              </a:custGeom>
              <a:solidFill>
                <a:srgbClr val="6A7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13"/>
              <p:cNvSpPr/>
              <p:nvPr/>
            </p:nvSpPr>
            <p:spPr>
              <a:xfrm>
                <a:off x="7169870" y="3425729"/>
                <a:ext cx="19667" cy="112962"/>
              </a:xfrm>
              <a:custGeom>
                <a:avLst/>
                <a:gdLst/>
                <a:ahLst/>
                <a:cxnLst/>
                <a:rect l="l" t="t" r="r" b="b"/>
                <a:pathLst>
                  <a:path w="628" h="3607" extrusionOk="0">
                    <a:moveTo>
                      <a:pt x="354" y="1"/>
                    </a:moveTo>
                    <a:cubicBezTo>
                      <a:pt x="331" y="1"/>
                      <a:pt x="308" y="23"/>
                      <a:pt x="320" y="35"/>
                    </a:cubicBezTo>
                    <a:lnTo>
                      <a:pt x="525" y="2568"/>
                    </a:lnTo>
                    <a:cubicBezTo>
                      <a:pt x="548" y="2774"/>
                      <a:pt x="536" y="2990"/>
                      <a:pt x="479" y="3196"/>
                    </a:cubicBezTo>
                    <a:cubicBezTo>
                      <a:pt x="422" y="3390"/>
                      <a:pt x="240" y="3527"/>
                      <a:pt x="46" y="3538"/>
                    </a:cubicBezTo>
                    <a:cubicBezTo>
                      <a:pt x="23" y="3538"/>
                      <a:pt x="0" y="3550"/>
                      <a:pt x="0" y="3573"/>
                    </a:cubicBezTo>
                    <a:cubicBezTo>
                      <a:pt x="0" y="3584"/>
                      <a:pt x="11" y="3607"/>
                      <a:pt x="34" y="3607"/>
                    </a:cubicBezTo>
                    <a:lnTo>
                      <a:pt x="57" y="3607"/>
                    </a:lnTo>
                    <a:cubicBezTo>
                      <a:pt x="285" y="3584"/>
                      <a:pt x="479" y="3436"/>
                      <a:pt x="548" y="3219"/>
                    </a:cubicBezTo>
                    <a:cubicBezTo>
                      <a:pt x="605" y="3002"/>
                      <a:pt x="628" y="2785"/>
                      <a:pt x="593" y="2568"/>
                    </a:cubicBezTo>
                    <a:lnTo>
                      <a:pt x="388" y="35"/>
                    </a:lnTo>
                    <a:cubicBezTo>
                      <a:pt x="388" y="12"/>
                      <a:pt x="365" y="1"/>
                      <a:pt x="354" y="1"/>
                    </a:cubicBezTo>
                    <a:close/>
                  </a:path>
                </a:pathLst>
              </a:custGeom>
              <a:solidFill>
                <a:srgbClr val="6A7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13"/>
              <p:cNvSpPr/>
              <p:nvPr/>
            </p:nvSpPr>
            <p:spPr>
              <a:xfrm>
                <a:off x="7095522" y="3451816"/>
                <a:ext cx="24678" cy="68303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181" extrusionOk="0">
                    <a:moveTo>
                      <a:pt x="696" y="1"/>
                    </a:moveTo>
                    <a:cubicBezTo>
                      <a:pt x="679" y="1"/>
                      <a:pt x="662" y="12"/>
                      <a:pt x="662" y="35"/>
                    </a:cubicBezTo>
                    <a:cubicBezTo>
                      <a:pt x="719" y="777"/>
                      <a:pt x="480" y="1496"/>
                      <a:pt x="0" y="2066"/>
                    </a:cubicBezTo>
                    <a:lnTo>
                      <a:pt x="0" y="2180"/>
                    </a:lnTo>
                    <a:cubicBezTo>
                      <a:pt x="525" y="1587"/>
                      <a:pt x="788" y="822"/>
                      <a:pt x="731" y="35"/>
                    </a:cubicBezTo>
                    <a:cubicBezTo>
                      <a:pt x="731" y="12"/>
                      <a:pt x="714" y="1"/>
                      <a:pt x="696" y="1"/>
                    </a:cubicBezTo>
                    <a:close/>
                  </a:path>
                </a:pathLst>
              </a:custGeom>
              <a:solidFill>
                <a:srgbClr val="6A7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13"/>
              <p:cNvSpPr/>
              <p:nvPr/>
            </p:nvSpPr>
            <p:spPr>
              <a:xfrm>
                <a:off x="7075855" y="3001844"/>
                <a:ext cx="310262" cy="462716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14775" extrusionOk="0">
                    <a:moveTo>
                      <a:pt x="5946" y="1"/>
                    </a:moveTo>
                    <a:lnTo>
                      <a:pt x="2283" y="2888"/>
                    </a:lnTo>
                    <a:cubicBezTo>
                      <a:pt x="1302" y="4748"/>
                      <a:pt x="1" y="14106"/>
                      <a:pt x="1" y="14106"/>
                    </a:cubicBezTo>
                    <a:cubicBezTo>
                      <a:pt x="1668" y="14610"/>
                      <a:pt x="3367" y="14775"/>
                      <a:pt x="4872" y="14775"/>
                    </a:cubicBezTo>
                    <a:cubicBezTo>
                      <a:pt x="7693" y="14775"/>
                      <a:pt x="9838" y="14197"/>
                      <a:pt x="9838" y="14197"/>
                    </a:cubicBezTo>
                    <a:cubicBezTo>
                      <a:pt x="9655" y="13981"/>
                      <a:pt x="9906" y="13262"/>
                      <a:pt x="9050" y="7362"/>
                    </a:cubicBezTo>
                    <a:cubicBezTo>
                      <a:pt x="7989" y="46"/>
                      <a:pt x="5946" y="1"/>
                      <a:pt x="59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13"/>
              <p:cNvSpPr/>
              <p:nvPr/>
            </p:nvSpPr>
            <p:spPr>
              <a:xfrm>
                <a:off x="7168774" y="2977917"/>
                <a:ext cx="97617" cy="56497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804" extrusionOk="0">
                    <a:moveTo>
                      <a:pt x="2797" y="0"/>
                    </a:moveTo>
                    <a:cubicBezTo>
                      <a:pt x="1941" y="502"/>
                      <a:pt x="994" y="810"/>
                      <a:pt x="1" y="924"/>
                    </a:cubicBezTo>
                    <a:lnTo>
                      <a:pt x="286" y="1803"/>
                    </a:lnTo>
                    <a:cubicBezTo>
                      <a:pt x="1256" y="1803"/>
                      <a:pt x="2203" y="1643"/>
                      <a:pt x="3116" y="1335"/>
                    </a:cubicBezTo>
                    <a:lnTo>
                      <a:pt x="2797" y="0"/>
                    </a:lnTo>
                    <a:close/>
                  </a:path>
                </a:pathLst>
              </a:custGeom>
              <a:solidFill>
                <a:srgbClr val="885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13"/>
              <p:cNvSpPr/>
              <p:nvPr/>
            </p:nvSpPr>
            <p:spPr>
              <a:xfrm>
                <a:off x="7158784" y="2951109"/>
                <a:ext cx="97585" cy="55776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1781" extrusionOk="0">
                    <a:moveTo>
                      <a:pt x="2910" y="0"/>
                    </a:moveTo>
                    <a:lnTo>
                      <a:pt x="0" y="776"/>
                    </a:lnTo>
                    <a:lnTo>
                      <a:pt x="320" y="1780"/>
                    </a:lnTo>
                    <a:cubicBezTo>
                      <a:pt x="1313" y="1666"/>
                      <a:pt x="2260" y="1347"/>
                      <a:pt x="3116" y="856"/>
                    </a:cubicBez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7746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13"/>
              <p:cNvSpPr/>
              <p:nvPr/>
            </p:nvSpPr>
            <p:spPr>
              <a:xfrm>
                <a:off x="7024744" y="2663550"/>
                <a:ext cx="297046" cy="323228"/>
              </a:xfrm>
              <a:custGeom>
                <a:avLst/>
                <a:gdLst/>
                <a:ahLst/>
                <a:cxnLst/>
                <a:rect l="l" t="t" r="r" b="b"/>
                <a:pathLst>
                  <a:path w="9485" h="10321" extrusionOk="0">
                    <a:moveTo>
                      <a:pt x="4626" y="1"/>
                    </a:moveTo>
                    <a:cubicBezTo>
                      <a:pt x="2091" y="1"/>
                      <a:pt x="534" y="1068"/>
                      <a:pt x="332" y="2917"/>
                    </a:cubicBezTo>
                    <a:cubicBezTo>
                      <a:pt x="332" y="2917"/>
                      <a:pt x="1" y="4686"/>
                      <a:pt x="446" y="7105"/>
                    </a:cubicBezTo>
                    <a:cubicBezTo>
                      <a:pt x="762" y="8844"/>
                      <a:pt x="2363" y="10320"/>
                      <a:pt x="4439" y="10320"/>
                    </a:cubicBezTo>
                    <a:cubicBezTo>
                      <a:pt x="4612" y="10320"/>
                      <a:pt x="4787" y="10310"/>
                      <a:pt x="4965" y="10289"/>
                    </a:cubicBezTo>
                    <a:cubicBezTo>
                      <a:pt x="7156" y="10027"/>
                      <a:pt x="9245" y="8749"/>
                      <a:pt x="9370" y="5587"/>
                    </a:cubicBezTo>
                    <a:cubicBezTo>
                      <a:pt x="9484" y="2426"/>
                      <a:pt x="8081" y="178"/>
                      <a:pt x="5205" y="18"/>
                    </a:cubicBezTo>
                    <a:cubicBezTo>
                      <a:pt x="5007" y="6"/>
                      <a:pt x="4814" y="1"/>
                      <a:pt x="4626" y="1"/>
                    </a:cubicBezTo>
                    <a:close/>
                  </a:path>
                </a:pathLst>
              </a:custGeom>
              <a:solidFill>
                <a:srgbClr val="885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13"/>
              <p:cNvSpPr/>
              <p:nvPr/>
            </p:nvSpPr>
            <p:spPr>
              <a:xfrm>
                <a:off x="7012593" y="2598722"/>
                <a:ext cx="353856" cy="317497"/>
              </a:xfrm>
              <a:custGeom>
                <a:avLst/>
                <a:gdLst/>
                <a:ahLst/>
                <a:cxnLst/>
                <a:rect l="l" t="t" r="r" b="b"/>
                <a:pathLst>
                  <a:path w="11299" h="10138" extrusionOk="0">
                    <a:moveTo>
                      <a:pt x="5384" y="0"/>
                    </a:moveTo>
                    <a:cubicBezTo>
                      <a:pt x="4117" y="0"/>
                      <a:pt x="3572" y="370"/>
                      <a:pt x="2420" y="730"/>
                    </a:cubicBezTo>
                    <a:cubicBezTo>
                      <a:pt x="1119" y="1130"/>
                      <a:pt x="366" y="1267"/>
                      <a:pt x="183" y="2008"/>
                    </a:cubicBezTo>
                    <a:cubicBezTo>
                      <a:pt x="1" y="2750"/>
                      <a:pt x="377" y="4702"/>
                      <a:pt x="674" y="4804"/>
                    </a:cubicBezTo>
                    <a:cubicBezTo>
                      <a:pt x="694" y="4810"/>
                      <a:pt x="715" y="4813"/>
                      <a:pt x="737" y="4813"/>
                    </a:cubicBezTo>
                    <a:cubicBezTo>
                      <a:pt x="1046" y="4813"/>
                      <a:pt x="1581" y="4250"/>
                      <a:pt x="2135" y="4154"/>
                    </a:cubicBezTo>
                    <a:cubicBezTo>
                      <a:pt x="2728" y="4051"/>
                      <a:pt x="3687" y="3572"/>
                      <a:pt x="4600" y="3503"/>
                    </a:cubicBezTo>
                    <a:cubicBezTo>
                      <a:pt x="4656" y="3500"/>
                      <a:pt x="4719" y="3498"/>
                      <a:pt x="4786" y="3498"/>
                    </a:cubicBezTo>
                    <a:cubicBezTo>
                      <a:pt x="5798" y="3498"/>
                      <a:pt x="7894" y="3916"/>
                      <a:pt x="8001" y="5158"/>
                    </a:cubicBezTo>
                    <a:cubicBezTo>
                      <a:pt x="8126" y="6482"/>
                      <a:pt x="9484" y="7087"/>
                      <a:pt x="9484" y="7087"/>
                    </a:cubicBezTo>
                    <a:cubicBezTo>
                      <a:pt x="9416" y="7908"/>
                      <a:pt x="9290" y="8719"/>
                      <a:pt x="9119" y="9529"/>
                    </a:cubicBezTo>
                    <a:cubicBezTo>
                      <a:pt x="8999" y="10021"/>
                      <a:pt x="9018" y="10137"/>
                      <a:pt x="9147" y="10137"/>
                    </a:cubicBezTo>
                    <a:cubicBezTo>
                      <a:pt x="9264" y="10137"/>
                      <a:pt x="9471" y="10042"/>
                      <a:pt x="9747" y="10042"/>
                    </a:cubicBezTo>
                    <a:cubicBezTo>
                      <a:pt x="9749" y="10043"/>
                      <a:pt x="9751" y="10043"/>
                      <a:pt x="9753" y="10043"/>
                    </a:cubicBezTo>
                    <a:cubicBezTo>
                      <a:pt x="10343" y="10043"/>
                      <a:pt x="10751" y="8502"/>
                      <a:pt x="10751" y="8502"/>
                    </a:cubicBezTo>
                    <a:cubicBezTo>
                      <a:pt x="10751" y="8502"/>
                      <a:pt x="10899" y="6767"/>
                      <a:pt x="11070" y="5820"/>
                    </a:cubicBezTo>
                    <a:cubicBezTo>
                      <a:pt x="11242" y="4907"/>
                      <a:pt x="11299" y="3983"/>
                      <a:pt x="11230" y="3058"/>
                    </a:cubicBezTo>
                    <a:cubicBezTo>
                      <a:pt x="11173" y="2054"/>
                      <a:pt x="10066" y="947"/>
                      <a:pt x="9199" y="662"/>
                    </a:cubicBezTo>
                    <a:cubicBezTo>
                      <a:pt x="8149" y="285"/>
                      <a:pt x="7053" y="68"/>
                      <a:pt x="5958" y="23"/>
                    </a:cubicBezTo>
                    <a:cubicBezTo>
                      <a:pt x="5750" y="7"/>
                      <a:pt x="5560" y="0"/>
                      <a:pt x="5384" y="0"/>
                    </a:cubicBezTo>
                    <a:close/>
                  </a:path>
                </a:pathLst>
              </a:custGeom>
              <a:solidFill>
                <a:srgbClr val="4433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13"/>
              <p:cNvSpPr/>
              <p:nvPr/>
            </p:nvSpPr>
            <p:spPr>
              <a:xfrm>
                <a:off x="7018324" y="2588450"/>
                <a:ext cx="358867" cy="243901"/>
              </a:xfrm>
              <a:custGeom>
                <a:avLst/>
                <a:gdLst/>
                <a:ahLst/>
                <a:cxnLst/>
                <a:rect l="l" t="t" r="r" b="b"/>
                <a:pathLst>
                  <a:path w="11459" h="7788" extrusionOk="0">
                    <a:moveTo>
                      <a:pt x="4802" y="0"/>
                    </a:moveTo>
                    <a:cubicBezTo>
                      <a:pt x="4325" y="0"/>
                      <a:pt x="4066" y="324"/>
                      <a:pt x="3880" y="488"/>
                    </a:cubicBezTo>
                    <a:cubicBezTo>
                      <a:pt x="3793" y="481"/>
                      <a:pt x="3708" y="478"/>
                      <a:pt x="3627" y="478"/>
                    </a:cubicBezTo>
                    <a:cubicBezTo>
                      <a:pt x="2421" y="478"/>
                      <a:pt x="1940" y="1149"/>
                      <a:pt x="1940" y="1149"/>
                    </a:cubicBezTo>
                    <a:cubicBezTo>
                      <a:pt x="1899" y="1148"/>
                      <a:pt x="1858" y="1148"/>
                      <a:pt x="1818" y="1148"/>
                    </a:cubicBezTo>
                    <a:cubicBezTo>
                      <a:pt x="77" y="1148"/>
                      <a:pt x="0" y="2336"/>
                      <a:pt x="0" y="2336"/>
                    </a:cubicBezTo>
                    <a:lnTo>
                      <a:pt x="6859" y="2040"/>
                    </a:lnTo>
                    <a:cubicBezTo>
                      <a:pt x="6859" y="2040"/>
                      <a:pt x="9495" y="4801"/>
                      <a:pt x="9803" y="5132"/>
                    </a:cubicBezTo>
                    <a:cubicBezTo>
                      <a:pt x="10069" y="5417"/>
                      <a:pt x="10224" y="7787"/>
                      <a:pt x="10547" y="7787"/>
                    </a:cubicBezTo>
                    <a:cubicBezTo>
                      <a:pt x="10599" y="7787"/>
                      <a:pt x="10655" y="7726"/>
                      <a:pt x="10716" y="7586"/>
                    </a:cubicBezTo>
                    <a:cubicBezTo>
                      <a:pt x="11161" y="6570"/>
                      <a:pt x="10887" y="6148"/>
                      <a:pt x="10887" y="6148"/>
                    </a:cubicBezTo>
                    <a:cubicBezTo>
                      <a:pt x="11093" y="5840"/>
                      <a:pt x="11253" y="5509"/>
                      <a:pt x="11355" y="5144"/>
                    </a:cubicBezTo>
                    <a:cubicBezTo>
                      <a:pt x="11458" y="4744"/>
                      <a:pt x="11401" y="4322"/>
                      <a:pt x="11207" y="3957"/>
                    </a:cubicBezTo>
                    <a:cubicBezTo>
                      <a:pt x="11390" y="3637"/>
                      <a:pt x="11447" y="3249"/>
                      <a:pt x="11367" y="2884"/>
                    </a:cubicBezTo>
                    <a:cubicBezTo>
                      <a:pt x="11276" y="2507"/>
                      <a:pt x="11036" y="2199"/>
                      <a:pt x="10716" y="2005"/>
                    </a:cubicBezTo>
                    <a:cubicBezTo>
                      <a:pt x="10522" y="1207"/>
                      <a:pt x="9587" y="1127"/>
                      <a:pt x="9587" y="1127"/>
                    </a:cubicBezTo>
                    <a:cubicBezTo>
                      <a:pt x="9302" y="594"/>
                      <a:pt x="8809" y="469"/>
                      <a:pt x="8409" y="469"/>
                    </a:cubicBezTo>
                    <a:cubicBezTo>
                      <a:pt x="8054" y="469"/>
                      <a:pt x="7772" y="567"/>
                      <a:pt x="7772" y="567"/>
                    </a:cubicBezTo>
                    <a:cubicBezTo>
                      <a:pt x="7406" y="184"/>
                      <a:pt x="7021" y="67"/>
                      <a:pt x="6688" y="67"/>
                    </a:cubicBezTo>
                    <a:cubicBezTo>
                      <a:pt x="6169" y="67"/>
                      <a:pt x="5775" y="351"/>
                      <a:pt x="5775" y="351"/>
                    </a:cubicBezTo>
                    <a:cubicBezTo>
                      <a:pt x="5374" y="92"/>
                      <a:pt x="5057" y="0"/>
                      <a:pt x="4802" y="0"/>
                    </a:cubicBezTo>
                    <a:close/>
                  </a:path>
                </a:pathLst>
              </a:custGeom>
              <a:solidFill>
                <a:srgbClr val="4433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13"/>
              <p:cNvSpPr/>
              <p:nvPr/>
            </p:nvSpPr>
            <p:spPr>
              <a:xfrm>
                <a:off x="7131976" y="2700192"/>
                <a:ext cx="752" cy="11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36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17" y="7"/>
                      <a:pt x="15" y="12"/>
                      <a:pt x="12" y="18"/>
                    </a:cubicBezTo>
                    <a:lnTo>
                      <a:pt x="12" y="18"/>
                    </a:lnTo>
                    <a:lnTo>
                      <a:pt x="23" y="1"/>
                    </a:lnTo>
                    <a:close/>
                    <a:moveTo>
                      <a:pt x="12" y="18"/>
                    </a:moveTo>
                    <a:lnTo>
                      <a:pt x="0" y="35"/>
                    </a:lnTo>
                    <a:cubicBezTo>
                      <a:pt x="6" y="29"/>
                      <a:pt x="9" y="24"/>
                      <a:pt x="12" y="18"/>
                    </a:cubicBezTo>
                    <a:close/>
                  </a:path>
                </a:pathLst>
              </a:custGeom>
              <a:solidFill>
                <a:srgbClr val="322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13"/>
              <p:cNvSpPr/>
              <p:nvPr/>
            </p:nvSpPr>
            <p:spPr>
              <a:xfrm>
                <a:off x="7272060" y="2817226"/>
                <a:ext cx="73283" cy="81770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2611" extrusionOk="0">
                    <a:moveTo>
                      <a:pt x="1034" y="1"/>
                    </a:moveTo>
                    <a:cubicBezTo>
                      <a:pt x="589" y="1"/>
                      <a:pt x="184" y="235"/>
                      <a:pt x="184" y="235"/>
                    </a:cubicBezTo>
                    <a:lnTo>
                      <a:pt x="1" y="2107"/>
                    </a:lnTo>
                    <a:cubicBezTo>
                      <a:pt x="265" y="2444"/>
                      <a:pt x="655" y="2611"/>
                      <a:pt x="1030" y="2611"/>
                    </a:cubicBezTo>
                    <a:cubicBezTo>
                      <a:pt x="1709" y="2611"/>
                      <a:pt x="2339" y="2066"/>
                      <a:pt x="2089" y="1000"/>
                    </a:cubicBezTo>
                    <a:cubicBezTo>
                      <a:pt x="1902" y="206"/>
                      <a:pt x="1451" y="1"/>
                      <a:pt x="1034" y="1"/>
                    </a:cubicBezTo>
                    <a:close/>
                  </a:path>
                </a:pathLst>
              </a:custGeom>
              <a:solidFill>
                <a:srgbClr val="885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13"/>
              <p:cNvSpPr/>
              <p:nvPr/>
            </p:nvSpPr>
            <p:spPr>
              <a:xfrm>
                <a:off x="7175226" y="2765332"/>
                <a:ext cx="67207" cy="40462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292" extrusionOk="0">
                    <a:moveTo>
                      <a:pt x="480" y="0"/>
                    </a:moveTo>
                    <a:cubicBezTo>
                      <a:pt x="224" y="0"/>
                      <a:pt x="115" y="128"/>
                      <a:pt x="69" y="295"/>
                    </a:cubicBezTo>
                    <a:cubicBezTo>
                      <a:pt x="0" y="557"/>
                      <a:pt x="240" y="888"/>
                      <a:pt x="742" y="1082"/>
                    </a:cubicBezTo>
                    <a:cubicBezTo>
                      <a:pt x="1058" y="1216"/>
                      <a:pt x="1312" y="1291"/>
                      <a:pt x="1504" y="1291"/>
                    </a:cubicBezTo>
                    <a:cubicBezTo>
                      <a:pt x="1672" y="1291"/>
                      <a:pt x="1791" y="1233"/>
                      <a:pt x="1860" y="1105"/>
                    </a:cubicBezTo>
                    <a:cubicBezTo>
                      <a:pt x="1860" y="1105"/>
                      <a:pt x="2146" y="614"/>
                      <a:pt x="1278" y="226"/>
                    </a:cubicBezTo>
                    <a:cubicBezTo>
                      <a:pt x="918" y="65"/>
                      <a:pt x="662" y="0"/>
                      <a:pt x="480" y="0"/>
                    </a:cubicBezTo>
                    <a:close/>
                  </a:path>
                </a:pathLst>
              </a:custGeom>
              <a:solidFill>
                <a:srgbClr val="4433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13"/>
              <p:cNvSpPr/>
              <p:nvPr/>
            </p:nvSpPr>
            <p:spPr>
              <a:xfrm>
                <a:off x="7023335" y="2776450"/>
                <a:ext cx="66487" cy="45974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468" extrusionOk="0">
                    <a:moveTo>
                      <a:pt x="1660" y="1"/>
                    </a:moveTo>
                    <a:cubicBezTo>
                      <a:pt x="1473" y="1"/>
                      <a:pt x="1201" y="103"/>
                      <a:pt x="799" y="373"/>
                    </a:cubicBezTo>
                    <a:cubicBezTo>
                      <a:pt x="0" y="898"/>
                      <a:pt x="377" y="1332"/>
                      <a:pt x="377" y="1332"/>
                    </a:cubicBezTo>
                    <a:cubicBezTo>
                      <a:pt x="448" y="1425"/>
                      <a:pt x="543" y="1467"/>
                      <a:pt x="662" y="1467"/>
                    </a:cubicBezTo>
                    <a:cubicBezTo>
                      <a:pt x="864" y="1467"/>
                      <a:pt x="1134" y="1342"/>
                      <a:pt x="1472" y="1126"/>
                    </a:cubicBezTo>
                    <a:cubicBezTo>
                      <a:pt x="1929" y="853"/>
                      <a:pt x="2123" y="487"/>
                      <a:pt x="2009" y="236"/>
                    </a:cubicBezTo>
                    <a:cubicBezTo>
                      <a:pt x="1946" y="100"/>
                      <a:pt x="1845" y="1"/>
                      <a:pt x="1660" y="1"/>
                    </a:cubicBezTo>
                    <a:close/>
                  </a:path>
                </a:pathLst>
              </a:custGeom>
              <a:solidFill>
                <a:srgbClr val="4433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13"/>
              <p:cNvSpPr/>
              <p:nvPr/>
            </p:nvSpPr>
            <p:spPr>
              <a:xfrm>
                <a:off x="7178796" y="2839743"/>
                <a:ext cx="25743" cy="2192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389" y="0"/>
                    </a:moveTo>
                    <a:cubicBezTo>
                      <a:pt x="366" y="0"/>
                      <a:pt x="343" y="2"/>
                      <a:pt x="320" y="7"/>
                    </a:cubicBezTo>
                    <a:cubicBezTo>
                      <a:pt x="114" y="64"/>
                      <a:pt x="0" y="269"/>
                      <a:pt x="57" y="475"/>
                    </a:cubicBezTo>
                    <a:cubicBezTo>
                      <a:pt x="113" y="622"/>
                      <a:pt x="247" y="700"/>
                      <a:pt x="382" y="700"/>
                    </a:cubicBezTo>
                    <a:cubicBezTo>
                      <a:pt x="499" y="700"/>
                      <a:pt x="616" y="642"/>
                      <a:pt x="685" y="521"/>
                    </a:cubicBezTo>
                    <a:cubicBezTo>
                      <a:pt x="821" y="280"/>
                      <a:pt x="640" y="0"/>
                      <a:pt x="38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13"/>
              <p:cNvSpPr/>
              <p:nvPr/>
            </p:nvSpPr>
            <p:spPr>
              <a:xfrm>
                <a:off x="7065488" y="2850109"/>
                <a:ext cx="25743" cy="2179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96" extrusionOk="0">
                    <a:moveTo>
                      <a:pt x="389" y="0"/>
                    </a:moveTo>
                    <a:cubicBezTo>
                      <a:pt x="367" y="0"/>
                      <a:pt x="344" y="2"/>
                      <a:pt x="320" y="7"/>
                    </a:cubicBezTo>
                    <a:cubicBezTo>
                      <a:pt x="115" y="64"/>
                      <a:pt x="1" y="269"/>
                      <a:pt x="58" y="475"/>
                    </a:cubicBezTo>
                    <a:cubicBezTo>
                      <a:pt x="119" y="621"/>
                      <a:pt x="254" y="695"/>
                      <a:pt x="388" y="695"/>
                    </a:cubicBezTo>
                    <a:cubicBezTo>
                      <a:pt x="505" y="695"/>
                      <a:pt x="621" y="638"/>
                      <a:pt x="685" y="520"/>
                    </a:cubicBezTo>
                    <a:cubicBezTo>
                      <a:pt x="822" y="279"/>
                      <a:pt x="640" y="0"/>
                      <a:pt x="38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13"/>
              <p:cNvSpPr/>
              <p:nvPr/>
            </p:nvSpPr>
            <p:spPr>
              <a:xfrm>
                <a:off x="7272436" y="2833511"/>
                <a:ext cx="55996" cy="49356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576" extrusionOk="0">
                    <a:moveTo>
                      <a:pt x="1130" y="1"/>
                    </a:moveTo>
                    <a:cubicBezTo>
                      <a:pt x="902" y="1"/>
                      <a:pt x="685" y="92"/>
                      <a:pt x="537" y="263"/>
                    </a:cubicBezTo>
                    <a:cubicBezTo>
                      <a:pt x="0" y="777"/>
                      <a:pt x="537" y="1553"/>
                      <a:pt x="537" y="1564"/>
                    </a:cubicBezTo>
                    <a:cubicBezTo>
                      <a:pt x="548" y="1575"/>
                      <a:pt x="560" y="1575"/>
                      <a:pt x="571" y="1575"/>
                    </a:cubicBezTo>
                    <a:lnTo>
                      <a:pt x="594" y="1575"/>
                    </a:lnTo>
                    <a:cubicBezTo>
                      <a:pt x="605" y="1564"/>
                      <a:pt x="605" y="1541"/>
                      <a:pt x="594" y="1530"/>
                    </a:cubicBezTo>
                    <a:cubicBezTo>
                      <a:pt x="594" y="1530"/>
                      <a:pt x="92" y="777"/>
                      <a:pt x="582" y="309"/>
                    </a:cubicBezTo>
                    <a:cubicBezTo>
                      <a:pt x="719" y="149"/>
                      <a:pt x="925" y="69"/>
                      <a:pt x="1130" y="69"/>
                    </a:cubicBezTo>
                    <a:cubicBezTo>
                      <a:pt x="1358" y="80"/>
                      <a:pt x="1564" y="183"/>
                      <a:pt x="1712" y="354"/>
                    </a:cubicBezTo>
                    <a:cubicBezTo>
                      <a:pt x="1717" y="359"/>
                      <a:pt x="1722" y="361"/>
                      <a:pt x="1728" y="361"/>
                    </a:cubicBezTo>
                    <a:cubicBezTo>
                      <a:pt x="1754" y="361"/>
                      <a:pt x="1788" y="327"/>
                      <a:pt x="1769" y="309"/>
                    </a:cubicBezTo>
                    <a:cubicBezTo>
                      <a:pt x="1598" y="126"/>
                      <a:pt x="1370" y="23"/>
                      <a:pt x="11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13"/>
              <p:cNvSpPr/>
              <p:nvPr/>
            </p:nvSpPr>
            <p:spPr>
              <a:xfrm>
                <a:off x="7281737" y="2852677"/>
                <a:ext cx="31819" cy="10523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36" extrusionOk="0">
                    <a:moveTo>
                      <a:pt x="560" y="1"/>
                    </a:moveTo>
                    <a:cubicBezTo>
                      <a:pt x="373" y="1"/>
                      <a:pt x="163" y="61"/>
                      <a:pt x="11" y="279"/>
                    </a:cubicBezTo>
                    <a:cubicBezTo>
                      <a:pt x="0" y="302"/>
                      <a:pt x="0" y="324"/>
                      <a:pt x="23" y="336"/>
                    </a:cubicBezTo>
                    <a:cubicBezTo>
                      <a:pt x="34" y="336"/>
                      <a:pt x="57" y="336"/>
                      <a:pt x="69" y="324"/>
                    </a:cubicBezTo>
                    <a:cubicBezTo>
                      <a:pt x="200" y="127"/>
                      <a:pt x="391" y="71"/>
                      <a:pt x="562" y="71"/>
                    </a:cubicBezTo>
                    <a:cubicBezTo>
                      <a:pt x="775" y="71"/>
                      <a:pt x="959" y="158"/>
                      <a:pt x="959" y="165"/>
                    </a:cubicBezTo>
                    <a:lnTo>
                      <a:pt x="981" y="165"/>
                    </a:lnTo>
                    <a:cubicBezTo>
                      <a:pt x="993" y="165"/>
                      <a:pt x="1004" y="153"/>
                      <a:pt x="1004" y="142"/>
                    </a:cubicBezTo>
                    <a:cubicBezTo>
                      <a:pt x="1016" y="130"/>
                      <a:pt x="1004" y="108"/>
                      <a:pt x="993" y="96"/>
                    </a:cubicBezTo>
                    <a:cubicBezTo>
                      <a:pt x="993" y="96"/>
                      <a:pt x="795" y="1"/>
                      <a:pt x="5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13"/>
              <p:cNvSpPr/>
              <p:nvPr/>
            </p:nvSpPr>
            <p:spPr>
              <a:xfrm>
                <a:off x="7105512" y="2770249"/>
                <a:ext cx="39711" cy="111553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3562" extrusionOk="0">
                    <a:moveTo>
                      <a:pt x="697" y="1"/>
                    </a:moveTo>
                    <a:cubicBezTo>
                      <a:pt x="674" y="1"/>
                      <a:pt x="663" y="23"/>
                      <a:pt x="674" y="46"/>
                    </a:cubicBezTo>
                    <a:cubicBezTo>
                      <a:pt x="823" y="617"/>
                      <a:pt x="1188" y="2158"/>
                      <a:pt x="1096" y="2374"/>
                    </a:cubicBezTo>
                    <a:cubicBezTo>
                      <a:pt x="1056" y="2476"/>
                      <a:pt x="970" y="2530"/>
                      <a:pt x="838" y="2530"/>
                    </a:cubicBezTo>
                    <a:cubicBezTo>
                      <a:pt x="748" y="2530"/>
                      <a:pt x="637" y="2505"/>
                      <a:pt x="503" y="2454"/>
                    </a:cubicBezTo>
                    <a:lnTo>
                      <a:pt x="480" y="2454"/>
                    </a:lnTo>
                    <a:cubicBezTo>
                      <a:pt x="444" y="2441"/>
                      <a:pt x="407" y="2435"/>
                      <a:pt x="369" y="2435"/>
                    </a:cubicBezTo>
                    <a:cubicBezTo>
                      <a:pt x="274" y="2435"/>
                      <a:pt x="180" y="2475"/>
                      <a:pt x="115" y="2557"/>
                    </a:cubicBezTo>
                    <a:cubicBezTo>
                      <a:pt x="1" y="2774"/>
                      <a:pt x="24" y="3036"/>
                      <a:pt x="172" y="3242"/>
                    </a:cubicBezTo>
                    <a:cubicBezTo>
                      <a:pt x="298" y="3390"/>
                      <a:pt x="469" y="3504"/>
                      <a:pt x="663" y="3561"/>
                    </a:cubicBezTo>
                    <a:lnTo>
                      <a:pt x="686" y="3550"/>
                    </a:lnTo>
                    <a:cubicBezTo>
                      <a:pt x="697" y="3538"/>
                      <a:pt x="708" y="3527"/>
                      <a:pt x="708" y="3516"/>
                    </a:cubicBezTo>
                    <a:cubicBezTo>
                      <a:pt x="708" y="3504"/>
                      <a:pt x="697" y="3481"/>
                      <a:pt x="686" y="3481"/>
                    </a:cubicBezTo>
                    <a:cubicBezTo>
                      <a:pt x="503" y="3424"/>
                      <a:pt x="343" y="3333"/>
                      <a:pt x="229" y="3196"/>
                    </a:cubicBezTo>
                    <a:cubicBezTo>
                      <a:pt x="104" y="3013"/>
                      <a:pt x="81" y="2785"/>
                      <a:pt x="183" y="2591"/>
                    </a:cubicBezTo>
                    <a:cubicBezTo>
                      <a:pt x="232" y="2526"/>
                      <a:pt x="303" y="2496"/>
                      <a:pt x="377" y="2496"/>
                    </a:cubicBezTo>
                    <a:cubicBezTo>
                      <a:pt x="408" y="2496"/>
                      <a:pt x="439" y="2501"/>
                      <a:pt x="469" y="2511"/>
                    </a:cubicBezTo>
                    <a:lnTo>
                      <a:pt x="480" y="2523"/>
                    </a:lnTo>
                    <a:cubicBezTo>
                      <a:pt x="625" y="2573"/>
                      <a:pt x="741" y="2594"/>
                      <a:pt x="834" y="2594"/>
                    </a:cubicBezTo>
                    <a:cubicBezTo>
                      <a:pt x="1034" y="2594"/>
                      <a:pt x="1126" y="2498"/>
                      <a:pt x="1165" y="2397"/>
                    </a:cubicBezTo>
                    <a:cubicBezTo>
                      <a:pt x="1268" y="2123"/>
                      <a:pt x="788" y="240"/>
                      <a:pt x="743" y="23"/>
                    </a:cubicBezTo>
                    <a:cubicBezTo>
                      <a:pt x="731" y="12"/>
                      <a:pt x="708" y="1"/>
                      <a:pt x="6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13"/>
              <p:cNvSpPr/>
              <p:nvPr/>
            </p:nvSpPr>
            <p:spPr>
              <a:xfrm>
                <a:off x="7118760" y="2891042"/>
                <a:ext cx="40775" cy="3291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51" extrusionOk="0">
                    <a:moveTo>
                      <a:pt x="1176" y="1"/>
                    </a:moveTo>
                    <a:cubicBezTo>
                      <a:pt x="742" y="218"/>
                      <a:pt x="342" y="492"/>
                      <a:pt x="0" y="823"/>
                    </a:cubicBezTo>
                    <a:cubicBezTo>
                      <a:pt x="46" y="902"/>
                      <a:pt x="114" y="982"/>
                      <a:pt x="183" y="1051"/>
                    </a:cubicBezTo>
                    <a:cubicBezTo>
                      <a:pt x="502" y="731"/>
                      <a:pt x="879" y="480"/>
                      <a:pt x="1301" y="309"/>
                    </a:cubicBezTo>
                    <a:cubicBezTo>
                      <a:pt x="1267" y="206"/>
                      <a:pt x="1233" y="104"/>
                      <a:pt x="1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13"/>
              <p:cNvSpPr/>
              <p:nvPr/>
            </p:nvSpPr>
            <p:spPr>
              <a:xfrm>
                <a:off x="7124460" y="2900719"/>
                <a:ext cx="37925" cy="28374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906" extrusionOk="0">
                    <a:moveTo>
                      <a:pt x="1119" y="0"/>
                    </a:moveTo>
                    <a:lnTo>
                      <a:pt x="1119" y="0"/>
                    </a:lnTo>
                    <a:cubicBezTo>
                      <a:pt x="697" y="171"/>
                      <a:pt x="320" y="422"/>
                      <a:pt x="1" y="742"/>
                    </a:cubicBezTo>
                    <a:cubicBezTo>
                      <a:pt x="106" y="828"/>
                      <a:pt x="246" y="906"/>
                      <a:pt x="420" y="906"/>
                    </a:cubicBezTo>
                    <a:cubicBezTo>
                      <a:pt x="547" y="906"/>
                      <a:pt x="693" y="864"/>
                      <a:pt x="857" y="753"/>
                    </a:cubicBezTo>
                    <a:cubicBezTo>
                      <a:pt x="1108" y="593"/>
                      <a:pt x="1210" y="285"/>
                      <a:pt x="1119" y="0"/>
                    </a:cubicBezTo>
                    <a:close/>
                  </a:path>
                </a:pathLst>
              </a:custGeom>
              <a:solidFill>
                <a:srgbClr val="B34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13"/>
              <p:cNvSpPr/>
              <p:nvPr/>
            </p:nvSpPr>
            <p:spPr>
              <a:xfrm>
                <a:off x="6826378" y="3042525"/>
                <a:ext cx="339576" cy="330118"/>
              </a:xfrm>
              <a:custGeom>
                <a:avLst/>
                <a:gdLst/>
                <a:ahLst/>
                <a:cxnLst/>
                <a:rect l="l" t="t" r="r" b="b"/>
                <a:pathLst>
                  <a:path w="10843" h="10541" extrusionOk="0">
                    <a:moveTo>
                      <a:pt x="1517" y="0"/>
                    </a:moveTo>
                    <a:cubicBezTo>
                      <a:pt x="1494" y="0"/>
                      <a:pt x="1472" y="5"/>
                      <a:pt x="1450" y="14"/>
                    </a:cubicBezTo>
                    <a:cubicBezTo>
                      <a:pt x="1290" y="78"/>
                      <a:pt x="1377" y="350"/>
                      <a:pt x="1515" y="621"/>
                    </a:cubicBezTo>
                    <a:lnTo>
                      <a:pt x="1515" y="621"/>
                    </a:lnTo>
                    <a:cubicBezTo>
                      <a:pt x="1335" y="374"/>
                      <a:pt x="1119" y="148"/>
                      <a:pt x="935" y="148"/>
                    </a:cubicBezTo>
                    <a:cubicBezTo>
                      <a:pt x="887" y="148"/>
                      <a:pt x="842" y="163"/>
                      <a:pt x="800" y="197"/>
                    </a:cubicBezTo>
                    <a:cubicBezTo>
                      <a:pt x="572" y="391"/>
                      <a:pt x="1268" y="1395"/>
                      <a:pt x="1268" y="1395"/>
                    </a:cubicBezTo>
                    <a:cubicBezTo>
                      <a:pt x="1268" y="1395"/>
                      <a:pt x="640" y="549"/>
                      <a:pt x="340" y="549"/>
                    </a:cubicBezTo>
                    <a:cubicBezTo>
                      <a:pt x="311" y="549"/>
                      <a:pt x="285" y="556"/>
                      <a:pt x="263" y="573"/>
                    </a:cubicBezTo>
                    <a:cubicBezTo>
                      <a:pt x="1" y="767"/>
                      <a:pt x="1142" y="2125"/>
                      <a:pt x="1142" y="2125"/>
                    </a:cubicBezTo>
                    <a:cubicBezTo>
                      <a:pt x="1142" y="2125"/>
                      <a:pt x="904" y="1858"/>
                      <a:pt x="680" y="1858"/>
                    </a:cubicBezTo>
                    <a:cubicBezTo>
                      <a:pt x="622" y="1858"/>
                      <a:pt x="566" y="1876"/>
                      <a:pt x="514" y="1920"/>
                    </a:cubicBezTo>
                    <a:cubicBezTo>
                      <a:pt x="275" y="2137"/>
                      <a:pt x="1496" y="3563"/>
                      <a:pt x="2032" y="3826"/>
                    </a:cubicBezTo>
                    <a:cubicBezTo>
                      <a:pt x="2032" y="3826"/>
                      <a:pt x="3790" y="10342"/>
                      <a:pt x="6369" y="10536"/>
                    </a:cubicBezTo>
                    <a:cubicBezTo>
                      <a:pt x="6405" y="10539"/>
                      <a:pt x="6442" y="10540"/>
                      <a:pt x="6478" y="10540"/>
                    </a:cubicBezTo>
                    <a:cubicBezTo>
                      <a:pt x="8563" y="10540"/>
                      <a:pt x="10596" y="6123"/>
                      <a:pt x="10842" y="5024"/>
                    </a:cubicBezTo>
                    <a:cubicBezTo>
                      <a:pt x="10614" y="3689"/>
                      <a:pt x="10626" y="3974"/>
                      <a:pt x="10089" y="2776"/>
                    </a:cubicBezTo>
                    <a:cubicBezTo>
                      <a:pt x="10004" y="2848"/>
                      <a:pt x="9904" y="2871"/>
                      <a:pt x="9796" y="2871"/>
                    </a:cubicBezTo>
                    <a:cubicBezTo>
                      <a:pt x="9586" y="2871"/>
                      <a:pt x="9345" y="2782"/>
                      <a:pt x="9119" y="2782"/>
                    </a:cubicBezTo>
                    <a:cubicBezTo>
                      <a:pt x="8870" y="2782"/>
                      <a:pt x="8640" y="2890"/>
                      <a:pt x="8492" y="3346"/>
                    </a:cubicBezTo>
                    <a:cubicBezTo>
                      <a:pt x="7773" y="5538"/>
                      <a:pt x="6129" y="7375"/>
                      <a:pt x="6129" y="7375"/>
                    </a:cubicBezTo>
                    <a:lnTo>
                      <a:pt x="3253" y="3175"/>
                    </a:lnTo>
                    <a:cubicBezTo>
                      <a:pt x="3253" y="3175"/>
                      <a:pt x="2569" y="562"/>
                      <a:pt x="2203" y="299"/>
                    </a:cubicBezTo>
                    <a:cubicBezTo>
                      <a:pt x="2159" y="269"/>
                      <a:pt x="2127" y="256"/>
                      <a:pt x="2103" y="256"/>
                    </a:cubicBezTo>
                    <a:cubicBezTo>
                      <a:pt x="1964" y="256"/>
                      <a:pt x="2160" y="733"/>
                      <a:pt x="2234" y="903"/>
                    </a:cubicBezTo>
                    <a:lnTo>
                      <a:pt x="2234" y="903"/>
                    </a:lnTo>
                    <a:cubicBezTo>
                      <a:pt x="2139" y="694"/>
                      <a:pt x="1800" y="0"/>
                      <a:pt x="1517" y="0"/>
                    </a:cubicBezTo>
                    <a:close/>
                  </a:path>
                </a:pathLst>
              </a:custGeom>
              <a:solidFill>
                <a:srgbClr val="885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13"/>
              <p:cNvSpPr/>
              <p:nvPr/>
            </p:nvSpPr>
            <p:spPr>
              <a:xfrm>
                <a:off x="7050832" y="3035667"/>
                <a:ext cx="225204" cy="230685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7366" extrusionOk="0">
                    <a:moveTo>
                      <a:pt x="3549" y="1"/>
                    </a:moveTo>
                    <a:cubicBezTo>
                      <a:pt x="3388" y="1"/>
                      <a:pt x="3287" y="16"/>
                      <a:pt x="3287" y="16"/>
                    </a:cubicBezTo>
                    <a:cubicBezTo>
                      <a:pt x="1998" y="461"/>
                      <a:pt x="1" y="4684"/>
                      <a:pt x="1" y="4684"/>
                    </a:cubicBezTo>
                    <a:cubicBezTo>
                      <a:pt x="914" y="6167"/>
                      <a:pt x="3790" y="7366"/>
                      <a:pt x="3790" y="7366"/>
                    </a:cubicBezTo>
                    <a:cubicBezTo>
                      <a:pt x="5125" y="6384"/>
                      <a:pt x="7190" y="3691"/>
                      <a:pt x="5342" y="895"/>
                    </a:cubicBezTo>
                    <a:cubicBezTo>
                      <a:pt x="4820" y="109"/>
                      <a:pt x="3975" y="1"/>
                      <a:pt x="3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13"/>
              <p:cNvSpPr/>
              <p:nvPr/>
            </p:nvSpPr>
            <p:spPr>
              <a:xfrm>
                <a:off x="7144472" y="3057245"/>
                <a:ext cx="131565" cy="209107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6677" fill="none" extrusionOk="0">
                    <a:moveTo>
                      <a:pt x="2192" y="1"/>
                    </a:moveTo>
                    <a:cubicBezTo>
                      <a:pt x="2249" y="69"/>
                      <a:pt x="2306" y="138"/>
                      <a:pt x="2352" y="206"/>
                    </a:cubicBezTo>
                    <a:cubicBezTo>
                      <a:pt x="4200" y="3002"/>
                      <a:pt x="2135" y="5695"/>
                      <a:pt x="800" y="6677"/>
                    </a:cubicBezTo>
                    <a:cubicBezTo>
                      <a:pt x="800" y="6677"/>
                      <a:pt x="469" y="6540"/>
                      <a:pt x="1" y="6300"/>
                    </a:cubicBezTo>
                  </a:path>
                </a:pathLst>
              </a:custGeom>
              <a:noFill/>
              <a:ln w="9525" cap="rnd" cmpd="sng">
                <a:solidFill>
                  <a:srgbClr val="B570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13"/>
              <p:cNvSpPr/>
              <p:nvPr/>
            </p:nvSpPr>
            <p:spPr>
              <a:xfrm>
                <a:off x="7077295" y="3432525"/>
                <a:ext cx="303811" cy="42185"/>
              </a:xfrm>
              <a:custGeom>
                <a:avLst/>
                <a:gdLst/>
                <a:ahLst/>
                <a:cxnLst/>
                <a:rect l="l" t="t" r="r" b="b"/>
                <a:pathLst>
                  <a:path w="9701" h="1347" fill="none" extrusionOk="0">
                    <a:moveTo>
                      <a:pt x="0" y="0"/>
                    </a:moveTo>
                    <a:cubicBezTo>
                      <a:pt x="0" y="0"/>
                      <a:pt x="5638" y="1347"/>
                      <a:pt x="9701" y="0"/>
                    </a:cubicBezTo>
                  </a:path>
                </a:pathLst>
              </a:custGeom>
              <a:noFill/>
              <a:ln w="9525" cap="rnd" cmpd="sng">
                <a:solidFill>
                  <a:srgbClr val="B570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3"/>
              <p:cNvSpPr/>
              <p:nvPr/>
            </p:nvSpPr>
            <p:spPr>
              <a:xfrm>
                <a:off x="7132320" y="3295291"/>
                <a:ext cx="135135" cy="128684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4109" fill="none" extrusionOk="0">
                    <a:moveTo>
                      <a:pt x="4315" y="4108"/>
                    </a:moveTo>
                    <a:cubicBezTo>
                      <a:pt x="2409" y="3321"/>
                      <a:pt x="879" y="1860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rgbClr val="B570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13"/>
              <p:cNvSpPr/>
              <p:nvPr/>
            </p:nvSpPr>
            <p:spPr>
              <a:xfrm>
                <a:off x="7209894" y="3302055"/>
                <a:ext cx="54712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2717" fill="none" extrusionOk="0">
                    <a:moveTo>
                      <a:pt x="1746" y="2717"/>
                    </a:moveTo>
                    <a:cubicBezTo>
                      <a:pt x="993" y="1930"/>
                      <a:pt x="400" y="1005"/>
                      <a:pt x="0" y="1"/>
                    </a:cubicBezTo>
                  </a:path>
                </a:pathLst>
              </a:custGeom>
              <a:noFill/>
              <a:ln w="9525" cap="rnd" cmpd="sng">
                <a:solidFill>
                  <a:srgbClr val="B570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13"/>
              <p:cNvSpPr/>
              <p:nvPr/>
            </p:nvSpPr>
            <p:spPr>
              <a:xfrm>
                <a:off x="6938245" y="3970782"/>
                <a:ext cx="45066" cy="34324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096" extrusionOk="0">
                    <a:moveTo>
                      <a:pt x="1348" y="0"/>
                    </a:moveTo>
                    <a:cubicBezTo>
                      <a:pt x="355" y="228"/>
                      <a:pt x="1" y="559"/>
                      <a:pt x="1" y="559"/>
                    </a:cubicBezTo>
                    <a:cubicBezTo>
                      <a:pt x="1" y="559"/>
                      <a:pt x="12" y="708"/>
                      <a:pt x="1245" y="1096"/>
                    </a:cubicBezTo>
                    <a:cubicBezTo>
                      <a:pt x="1393" y="753"/>
                      <a:pt x="1439" y="365"/>
                      <a:pt x="13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6" name="Google Shape;1096;p13"/>
            <p:cNvSpPr/>
            <p:nvPr/>
          </p:nvSpPr>
          <p:spPr>
            <a:xfrm>
              <a:off x="5938248" y="2128336"/>
              <a:ext cx="757022" cy="636026"/>
            </a:xfrm>
            <a:custGeom>
              <a:avLst/>
              <a:gdLst/>
              <a:ahLst/>
              <a:cxnLst/>
              <a:rect l="l" t="t" r="r" b="b"/>
              <a:pathLst>
                <a:path w="46918" h="39419" extrusionOk="0">
                  <a:moveTo>
                    <a:pt x="33056" y="1"/>
                  </a:moveTo>
                  <a:cubicBezTo>
                    <a:pt x="25861" y="1"/>
                    <a:pt x="18270" y="1374"/>
                    <a:pt x="11304" y="1890"/>
                  </a:cubicBezTo>
                  <a:cubicBezTo>
                    <a:pt x="9248" y="2053"/>
                    <a:pt x="7123" y="2217"/>
                    <a:pt x="5208" y="2987"/>
                  </a:cubicBezTo>
                  <a:cubicBezTo>
                    <a:pt x="2429" y="4132"/>
                    <a:pt x="771" y="6607"/>
                    <a:pt x="514" y="9573"/>
                  </a:cubicBezTo>
                  <a:cubicBezTo>
                    <a:pt x="1" y="16088"/>
                    <a:pt x="1916" y="22534"/>
                    <a:pt x="5886" y="27718"/>
                  </a:cubicBezTo>
                  <a:cubicBezTo>
                    <a:pt x="7587" y="28215"/>
                    <a:pt x="9530" y="28697"/>
                    <a:pt x="11368" y="28697"/>
                  </a:cubicBezTo>
                  <a:cubicBezTo>
                    <a:pt x="11952" y="28697"/>
                    <a:pt x="12526" y="28648"/>
                    <a:pt x="13078" y="28536"/>
                  </a:cubicBezTo>
                  <a:lnTo>
                    <a:pt x="13078" y="28536"/>
                  </a:lnTo>
                  <a:cubicBezTo>
                    <a:pt x="10907" y="31618"/>
                    <a:pt x="11630" y="36359"/>
                    <a:pt x="13826" y="39418"/>
                  </a:cubicBezTo>
                  <a:cubicBezTo>
                    <a:pt x="14059" y="36009"/>
                    <a:pt x="16091" y="32996"/>
                    <a:pt x="18333" y="30404"/>
                  </a:cubicBezTo>
                  <a:cubicBezTo>
                    <a:pt x="18797" y="29851"/>
                    <a:pt x="19387" y="29277"/>
                    <a:pt x="20083" y="29277"/>
                  </a:cubicBezTo>
                  <a:cubicBezTo>
                    <a:pt x="20122" y="29277"/>
                    <a:pt x="20161" y="29279"/>
                    <a:pt x="20201" y="29283"/>
                  </a:cubicBezTo>
                  <a:cubicBezTo>
                    <a:pt x="20642" y="29330"/>
                    <a:pt x="21090" y="29351"/>
                    <a:pt x="21542" y="29351"/>
                  </a:cubicBezTo>
                  <a:cubicBezTo>
                    <a:pt x="24918" y="29351"/>
                    <a:pt x="28556" y="28171"/>
                    <a:pt x="31831" y="27718"/>
                  </a:cubicBezTo>
                  <a:cubicBezTo>
                    <a:pt x="33699" y="27485"/>
                    <a:pt x="35638" y="27228"/>
                    <a:pt x="37319" y="26411"/>
                  </a:cubicBezTo>
                  <a:cubicBezTo>
                    <a:pt x="41429" y="24449"/>
                    <a:pt x="43438" y="19802"/>
                    <a:pt x="44815" y="15458"/>
                  </a:cubicBezTo>
                  <a:cubicBezTo>
                    <a:pt x="46053" y="11535"/>
                    <a:pt x="46917" y="6841"/>
                    <a:pt x="44302" y="3688"/>
                  </a:cubicBezTo>
                  <a:cubicBezTo>
                    <a:pt x="42363" y="1353"/>
                    <a:pt x="40191" y="489"/>
                    <a:pt x="37809" y="232"/>
                  </a:cubicBezTo>
                  <a:cubicBezTo>
                    <a:pt x="36252" y="70"/>
                    <a:pt x="34664" y="1"/>
                    <a:pt x="33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3"/>
            <p:cNvSpPr/>
            <p:nvPr/>
          </p:nvSpPr>
          <p:spPr>
            <a:xfrm flipH="1">
              <a:off x="7416958" y="2062896"/>
              <a:ext cx="636692" cy="764428"/>
            </a:xfrm>
            <a:custGeom>
              <a:avLst/>
              <a:gdLst/>
              <a:ahLst/>
              <a:cxnLst/>
              <a:rect l="l" t="t" r="r" b="b"/>
              <a:pathLst>
                <a:path w="36222" h="43489" extrusionOk="0">
                  <a:moveTo>
                    <a:pt x="22352" y="0"/>
                  </a:moveTo>
                  <a:cubicBezTo>
                    <a:pt x="19395" y="0"/>
                    <a:pt x="16374" y="680"/>
                    <a:pt x="13615" y="1496"/>
                  </a:cubicBezTo>
                  <a:cubicBezTo>
                    <a:pt x="10159" y="2500"/>
                    <a:pt x="6703" y="4181"/>
                    <a:pt x="4601" y="7241"/>
                  </a:cubicBezTo>
                  <a:cubicBezTo>
                    <a:pt x="0" y="13850"/>
                    <a:pt x="3363" y="23751"/>
                    <a:pt x="7403" y="29823"/>
                  </a:cubicBezTo>
                  <a:cubicBezTo>
                    <a:pt x="12121" y="36876"/>
                    <a:pt x="19570" y="42224"/>
                    <a:pt x="28001" y="43462"/>
                  </a:cubicBezTo>
                  <a:cubicBezTo>
                    <a:pt x="28130" y="43480"/>
                    <a:pt x="28250" y="43488"/>
                    <a:pt x="28360" y="43488"/>
                  </a:cubicBezTo>
                  <a:cubicBezTo>
                    <a:pt x="29799" y="43488"/>
                    <a:pt x="29616" y="42024"/>
                    <a:pt x="28748" y="41547"/>
                  </a:cubicBezTo>
                  <a:cubicBezTo>
                    <a:pt x="26927" y="40566"/>
                    <a:pt x="25362" y="39328"/>
                    <a:pt x="25105" y="37413"/>
                  </a:cubicBezTo>
                  <a:cubicBezTo>
                    <a:pt x="24755" y="35031"/>
                    <a:pt x="25969" y="32696"/>
                    <a:pt x="27160" y="30734"/>
                  </a:cubicBezTo>
                  <a:cubicBezTo>
                    <a:pt x="29566" y="26857"/>
                    <a:pt x="32275" y="23191"/>
                    <a:pt x="33793" y="18824"/>
                  </a:cubicBezTo>
                  <a:cubicBezTo>
                    <a:pt x="36221" y="11795"/>
                    <a:pt x="34353" y="2360"/>
                    <a:pt x="26109" y="422"/>
                  </a:cubicBezTo>
                  <a:cubicBezTo>
                    <a:pt x="24886" y="126"/>
                    <a:pt x="23625" y="0"/>
                    <a:pt x="22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C2C3C3-5691-2ABC-F0B2-238021D2D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37" y="3402932"/>
            <a:ext cx="2782810" cy="1642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BEA3E0-72C4-A28D-C207-5F9C3DE83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242" y="3402930"/>
            <a:ext cx="2863516" cy="1642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838398-A6E7-BA18-3C97-C056DDF98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1" y="3511206"/>
            <a:ext cx="2442410" cy="1425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383C7A-C275-60C6-8D16-B18942A97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7663" y="1033856"/>
            <a:ext cx="2986087" cy="1909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47078A-54D9-968C-585F-D7A722535D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0435" y="1033856"/>
            <a:ext cx="2986087" cy="1909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A7E762-FF6F-AFB2-171F-27A1E5A038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30" y="1033856"/>
            <a:ext cx="2673265" cy="2028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ctrTitle"/>
          </p:nvPr>
        </p:nvSpPr>
        <p:spPr>
          <a:xfrm>
            <a:off x="821750" y="1035378"/>
            <a:ext cx="77196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5000" dirty="0" err="1">
                <a:solidFill>
                  <a:schemeClr val="accent3"/>
                </a:solidFill>
              </a:rPr>
              <a:t>Nói</a:t>
            </a:r>
            <a:r>
              <a:rPr lang="en-GB" sz="5000" dirty="0">
                <a:solidFill>
                  <a:schemeClr val="accent3"/>
                </a:solidFill>
              </a:rPr>
              <a:t> </a:t>
            </a:r>
            <a:r>
              <a:rPr lang="en-GB" sz="5000" dirty="0" err="1">
                <a:solidFill>
                  <a:schemeClr val="accent3"/>
                </a:solidFill>
              </a:rPr>
              <a:t>và</a:t>
            </a:r>
            <a:r>
              <a:rPr lang="en-GB" sz="5000" dirty="0">
                <a:solidFill>
                  <a:schemeClr val="accent3"/>
                </a:solidFill>
              </a:rPr>
              <a:t> </a:t>
            </a:r>
            <a:r>
              <a:rPr lang="en-GB" sz="5000" dirty="0" err="1">
                <a:solidFill>
                  <a:schemeClr val="accent3"/>
                </a:solidFill>
              </a:rPr>
              <a:t>nghe</a:t>
            </a:r>
            <a:endParaRPr sz="4400" dirty="0">
              <a:solidFill>
                <a:schemeClr val="accent3"/>
              </a:solidFill>
            </a:endParaRPr>
          </a:p>
        </p:txBody>
      </p:sp>
      <p:grpSp>
        <p:nvGrpSpPr>
          <p:cNvPr id="140" name="Google Shape;140;p1"/>
          <p:cNvGrpSpPr/>
          <p:nvPr/>
        </p:nvGrpSpPr>
        <p:grpSpPr>
          <a:xfrm>
            <a:off x="2961832" y="2754850"/>
            <a:ext cx="2927413" cy="1853722"/>
            <a:chOff x="2961832" y="2754850"/>
            <a:chExt cx="2927413" cy="1853722"/>
          </a:xfrm>
        </p:grpSpPr>
        <p:grpSp>
          <p:nvGrpSpPr>
            <p:cNvPr id="141" name="Google Shape;141;p1"/>
            <p:cNvGrpSpPr/>
            <p:nvPr/>
          </p:nvGrpSpPr>
          <p:grpSpPr>
            <a:xfrm>
              <a:off x="3825888" y="3120275"/>
              <a:ext cx="594857" cy="1488297"/>
              <a:chOff x="3825888" y="3120275"/>
              <a:chExt cx="594857" cy="1488297"/>
            </a:xfrm>
          </p:grpSpPr>
          <p:sp>
            <p:nvSpPr>
              <p:cNvPr id="142" name="Google Shape;142;p1"/>
              <p:cNvSpPr/>
              <p:nvPr/>
            </p:nvSpPr>
            <p:spPr>
              <a:xfrm>
                <a:off x="3825888" y="4472919"/>
                <a:ext cx="594857" cy="135653"/>
              </a:xfrm>
              <a:custGeom>
                <a:avLst/>
                <a:gdLst/>
                <a:ahLst/>
                <a:cxnLst/>
                <a:rect l="l" t="t" r="r" b="b"/>
                <a:pathLst>
                  <a:path w="19470" h="4440" extrusionOk="0">
                    <a:moveTo>
                      <a:pt x="9735" y="0"/>
                    </a:moveTo>
                    <a:cubicBezTo>
                      <a:pt x="4360" y="0"/>
                      <a:pt x="0" y="993"/>
                      <a:pt x="0" y="2226"/>
                    </a:cubicBezTo>
                    <a:cubicBezTo>
                      <a:pt x="0" y="3447"/>
                      <a:pt x="4360" y="4440"/>
                      <a:pt x="9735" y="4440"/>
                    </a:cubicBezTo>
                    <a:cubicBezTo>
                      <a:pt x="15110" y="4440"/>
                      <a:pt x="19470" y="3447"/>
                      <a:pt x="19470" y="2226"/>
                    </a:cubicBezTo>
                    <a:cubicBezTo>
                      <a:pt x="19470" y="993"/>
                      <a:pt x="15110" y="0"/>
                      <a:pt x="9735" y="0"/>
                    </a:cubicBezTo>
                    <a:close/>
                  </a:path>
                </a:pathLst>
              </a:custGeom>
              <a:solidFill>
                <a:srgbClr val="A4B1C8"/>
              </a:solidFill>
              <a:ln w="9525" cap="flat" cmpd="sng">
                <a:solidFill>
                  <a:srgbClr val="C9C9C9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"/>
              <p:cNvSpPr/>
              <p:nvPr/>
            </p:nvSpPr>
            <p:spPr>
              <a:xfrm>
                <a:off x="3841928" y="3120275"/>
                <a:ext cx="541879" cy="470172"/>
              </a:xfrm>
              <a:custGeom>
                <a:avLst/>
                <a:gdLst/>
                <a:ahLst/>
                <a:cxnLst/>
                <a:rect l="l" t="t" r="r" b="b"/>
                <a:pathLst>
                  <a:path w="17736" h="15389" extrusionOk="0">
                    <a:moveTo>
                      <a:pt x="11000" y="1"/>
                    </a:moveTo>
                    <a:cubicBezTo>
                      <a:pt x="10493" y="1"/>
                      <a:pt x="9972" y="390"/>
                      <a:pt x="10020" y="895"/>
                    </a:cubicBezTo>
                    <a:cubicBezTo>
                      <a:pt x="9764" y="356"/>
                      <a:pt x="9235" y="66"/>
                      <a:pt x="8702" y="66"/>
                    </a:cubicBezTo>
                    <a:cubicBezTo>
                      <a:pt x="8309" y="66"/>
                      <a:pt x="7914" y="223"/>
                      <a:pt x="7624" y="552"/>
                    </a:cubicBezTo>
                    <a:cubicBezTo>
                      <a:pt x="7350" y="490"/>
                      <a:pt x="7070" y="427"/>
                      <a:pt x="6793" y="427"/>
                    </a:cubicBezTo>
                    <a:cubicBezTo>
                      <a:pt x="6666" y="427"/>
                      <a:pt x="6540" y="440"/>
                      <a:pt x="6414" y="472"/>
                    </a:cubicBezTo>
                    <a:cubicBezTo>
                      <a:pt x="6026" y="575"/>
                      <a:pt x="5661" y="917"/>
                      <a:pt x="5695" y="1317"/>
                    </a:cubicBezTo>
                    <a:cubicBezTo>
                      <a:pt x="5543" y="1286"/>
                      <a:pt x="5390" y="1271"/>
                      <a:pt x="5240" y="1271"/>
                    </a:cubicBezTo>
                    <a:cubicBezTo>
                      <a:pt x="4331" y="1271"/>
                      <a:pt x="3493" y="1815"/>
                      <a:pt x="3150" y="2686"/>
                    </a:cubicBezTo>
                    <a:cubicBezTo>
                      <a:pt x="1986" y="2698"/>
                      <a:pt x="1142" y="3793"/>
                      <a:pt x="1416" y="4912"/>
                    </a:cubicBezTo>
                    <a:cubicBezTo>
                      <a:pt x="640" y="5528"/>
                      <a:pt x="457" y="6646"/>
                      <a:pt x="1005" y="7479"/>
                    </a:cubicBezTo>
                    <a:cubicBezTo>
                      <a:pt x="0" y="8427"/>
                      <a:pt x="263" y="10081"/>
                      <a:pt x="1507" y="10686"/>
                    </a:cubicBezTo>
                    <a:cubicBezTo>
                      <a:pt x="913" y="11633"/>
                      <a:pt x="1552" y="12877"/>
                      <a:pt x="2671" y="12923"/>
                    </a:cubicBezTo>
                    <a:cubicBezTo>
                      <a:pt x="2671" y="13776"/>
                      <a:pt x="3367" y="14356"/>
                      <a:pt x="4102" y="14356"/>
                    </a:cubicBezTo>
                    <a:cubicBezTo>
                      <a:pt x="4419" y="14356"/>
                      <a:pt x="4743" y="14248"/>
                      <a:pt x="5022" y="14007"/>
                    </a:cubicBezTo>
                    <a:cubicBezTo>
                      <a:pt x="5030" y="14634"/>
                      <a:pt x="5549" y="15063"/>
                      <a:pt x="6099" y="15063"/>
                    </a:cubicBezTo>
                    <a:cubicBezTo>
                      <a:pt x="6320" y="15063"/>
                      <a:pt x="6545" y="14994"/>
                      <a:pt x="6745" y="14840"/>
                    </a:cubicBezTo>
                    <a:lnTo>
                      <a:pt x="9062" y="15388"/>
                    </a:lnTo>
                    <a:lnTo>
                      <a:pt x="11025" y="15388"/>
                    </a:lnTo>
                    <a:cubicBezTo>
                      <a:pt x="11276" y="15388"/>
                      <a:pt x="11561" y="15377"/>
                      <a:pt x="11744" y="15194"/>
                    </a:cubicBezTo>
                    <a:cubicBezTo>
                      <a:pt x="11880" y="15058"/>
                      <a:pt x="11876" y="14802"/>
                      <a:pt x="11757" y="14680"/>
                    </a:cubicBezTo>
                    <a:lnTo>
                      <a:pt x="11757" y="14680"/>
                    </a:lnTo>
                    <a:cubicBezTo>
                      <a:pt x="11892" y="14726"/>
                      <a:pt x="12029" y="14747"/>
                      <a:pt x="12163" y="14747"/>
                    </a:cubicBezTo>
                    <a:cubicBezTo>
                      <a:pt x="12813" y="14747"/>
                      <a:pt x="13411" y="14244"/>
                      <a:pt x="13455" y="13528"/>
                    </a:cubicBezTo>
                    <a:cubicBezTo>
                      <a:pt x="13599" y="13614"/>
                      <a:pt x="13748" y="13652"/>
                      <a:pt x="13893" y="13652"/>
                    </a:cubicBezTo>
                    <a:cubicBezTo>
                      <a:pt x="14353" y="13652"/>
                      <a:pt x="14761" y="13260"/>
                      <a:pt x="14749" y="12773"/>
                    </a:cubicBezTo>
                    <a:lnTo>
                      <a:pt x="14749" y="12773"/>
                    </a:lnTo>
                    <a:cubicBezTo>
                      <a:pt x="14759" y="12779"/>
                      <a:pt x="14769" y="12783"/>
                      <a:pt x="14779" y="12786"/>
                    </a:cubicBezTo>
                    <a:cubicBezTo>
                      <a:pt x="14805" y="12791"/>
                      <a:pt x="14830" y="12793"/>
                      <a:pt x="14856" y="12793"/>
                    </a:cubicBezTo>
                    <a:cubicBezTo>
                      <a:pt x="14955" y="12793"/>
                      <a:pt x="15051" y="12758"/>
                      <a:pt x="15133" y="12695"/>
                    </a:cubicBezTo>
                    <a:cubicBezTo>
                      <a:pt x="15726" y="12284"/>
                      <a:pt x="16069" y="11588"/>
                      <a:pt x="16035" y="10869"/>
                    </a:cubicBezTo>
                    <a:cubicBezTo>
                      <a:pt x="17735" y="9724"/>
                      <a:pt x="16578" y="7692"/>
                      <a:pt x="16696" y="7692"/>
                    </a:cubicBezTo>
                    <a:cubicBezTo>
                      <a:pt x="16699" y="7692"/>
                      <a:pt x="16703" y="7693"/>
                      <a:pt x="16708" y="7696"/>
                    </a:cubicBezTo>
                    <a:cubicBezTo>
                      <a:pt x="17199" y="6247"/>
                      <a:pt x="16708" y="5357"/>
                      <a:pt x="15795" y="4752"/>
                    </a:cubicBezTo>
                    <a:cubicBezTo>
                      <a:pt x="15918" y="3776"/>
                      <a:pt x="15358" y="2833"/>
                      <a:pt x="14440" y="2487"/>
                    </a:cubicBezTo>
                    <a:lnTo>
                      <a:pt x="14440" y="2487"/>
                    </a:lnTo>
                    <a:cubicBezTo>
                      <a:pt x="14492" y="1710"/>
                      <a:pt x="13844" y="1097"/>
                      <a:pt x="13124" y="1097"/>
                    </a:cubicBezTo>
                    <a:cubicBezTo>
                      <a:pt x="12873" y="1097"/>
                      <a:pt x="12613" y="1171"/>
                      <a:pt x="12371" y="1340"/>
                    </a:cubicBezTo>
                    <a:cubicBezTo>
                      <a:pt x="12200" y="769"/>
                      <a:pt x="11835" y="210"/>
                      <a:pt x="11264" y="39"/>
                    </a:cubicBezTo>
                    <a:cubicBezTo>
                      <a:pt x="11179" y="13"/>
                      <a:pt x="11090" y="1"/>
                      <a:pt x="11000" y="1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"/>
              <p:cNvSpPr/>
              <p:nvPr/>
            </p:nvSpPr>
            <p:spPr>
              <a:xfrm>
                <a:off x="4002666" y="3975363"/>
                <a:ext cx="124868" cy="306839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10043" extrusionOk="0">
                    <a:moveTo>
                      <a:pt x="0" y="0"/>
                    </a:moveTo>
                    <a:cubicBezTo>
                      <a:pt x="0" y="0"/>
                      <a:pt x="594" y="4919"/>
                      <a:pt x="1164" y="9620"/>
                    </a:cubicBezTo>
                    <a:cubicBezTo>
                      <a:pt x="2123" y="9860"/>
                      <a:pt x="3093" y="10009"/>
                      <a:pt x="4086" y="10043"/>
                    </a:cubicBezTo>
                    <a:lnTo>
                      <a:pt x="4086" y="9461"/>
                    </a:lnTo>
                    <a:lnTo>
                      <a:pt x="4086" y="0"/>
                    </a:ln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"/>
              <p:cNvSpPr/>
              <p:nvPr/>
            </p:nvSpPr>
            <p:spPr>
              <a:xfrm>
                <a:off x="3962917" y="4269283"/>
                <a:ext cx="176685" cy="279647"/>
              </a:xfrm>
              <a:custGeom>
                <a:avLst/>
                <a:gdLst/>
                <a:ahLst/>
                <a:cxnLst/>
                <a:rect l="l" t="t" r="r" b="b"/>
                <a:pathLst>
                  <a:path w="5783" h="9153" extrusionOk="0">
                    <a:moveTo>
                      <a:pt x="2465" y="0"/>
                    </a:moveTo>
                    <a:lnTo>
                      <a:pt x="2465" y="0"/>
                    </a:lnTo>
                    <a:cubicBezTo>
                      <a:pt x="2808" y="2854"/>
                      <a:pt x="3150" y="5615"/>
                      <a:pt x="3344" y="7156"/>
                    </a:cubicBezTo>
                    <a:cubicBezTo>
                      <a:pt x="3344" y="7156"/>
                      <a:pt x="0" y="8194"/>
                      <a:pt x="0" y="8788"/>
                    </a:cubicBezTo>
                    <a:cubicBezTo>
                      <a:pt x="0" y="9077"/>
                      <a:pt x="869" y="9152"/>
                      <a:pt x="1778" y="9152"/>
                    </a:cubicBezTo>
                    <a:cubicBezTo>
                      <a:pt x="2771" y="9152"/>
                      <a:pt x="3812" y="9062"/>
                      <a:pt x="3812" y="9062"/>
                    </a:cubicBezTo>
                    <a:cubicBezTo>
                      <a:pt x="3812" y="9062"/>
                      <a:pt x="4134" y="9150"/>
                      <a:pt x="4497" y="9150"/>
                    </a:cubicBezTo>
                    <a:cubicBezTo>
                      <a:pt x="5086" y="9150"/>
                      <a:pt x="5782" y="8918"/>
                      <a:pt x="5387" y="7704"/>
                    </a:cubicBezTo>
                    <a:lnTo>
                      <a:pt x="5387" y="423"/>
                    </a:lnTo>
                    <a:cubicBezTo>
                      <a:pt x="4394" y="389"/>
                      <a:pt x="3424" y="240"/>
                      <a:pt x="2465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"/>
              <p:cNvSpPr/>
              <p:nvPr/>
            </p:nvSpPr>
            <p:spPr>
              <a:xfrm>
                <a:off x="3961511" y="4532528"/>
                <a:ext cx="170880" cy="20959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686" extrusionOk="0">
                    <a:moveTo>
                      <a:pt x="5593" y="1"/>
                    </a:moveTo>
                    <a:cubicBezTo>
                      <a:pt x="4602" y="236"/>
                      <a:pt x="3590" y="354"/>
                      <a:pt x="2580" y="354"/>
                    </a:cubicBezTo>
                    <a:cubicBezTo>
                      <a:pt x="1730" y="354"/>
                      <a:pt x="881" y="270"/>
                      <a:pt x="46" y="103"/>
                    </a:cubicBezTo>
                    <a:cubicBezTo>
                      <a:pt x="12" y="195"/>
                      <a:pt x="1" y="286"/>
                      <a:pt x="12" y="389"/>
                    </a:cubicBezTo>
                    <a:cubicBezTo>
                      <a:pt x="12" y="389"/>
                      <a:pt x="309" y="685"/>
                      <a:pt x="2660" y="685"/>
                    </a:cubicBezTo>
                    <a:cubicBezTo>
                      <a:pt x="4760" y="685"/>
                      <a:pt x="5536" y="423"/>
                      <a:pt x="5536" y="423"/>
                    </a:cubicBezTo>
                    <a:cubicBezTo>
                      <a:pt x="5559" y="286"/>
                      <a:pt x="5581" y="138"/>
                      <a:pt x="5593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"/>
              <p:cNvSpPr/>
              <p:nvPr/>
            </p:nvSpPr>
            <p:spPr>
              <a:xfrm>
                <a:off x="4030225" y="4493146"/>
                <a:ext cx="43934" cy="54047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769" extrusionOk="0">
                    <a:moveTo>
                      <a:pt x="548" y="0"/>
                    </a:moveTo>
                    <a:lnTo>
                      <a:pt x="0" y="217"/>
                    </a:lnTo>
                    <a:cubicBezTo>
                      <a:pt x="0" y="217"/>
                      <a:pt x="616" y="1073"/>
                      <a:pt x="673" y="1769"/>
                    </a:cubicBezTo>
                    <a:lnTo>
                      <a:pt x="1438" y="1746"/>
                    </a:lnTo>
                    <a:cubicBezTo>
                      <a:pt x="1438" y="1746"/>
                      <a:pt x="1073" y="479"/>
                      <a:pt x="548" y="0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"/>
              <p:cNvSpPr/>
              <p:nvPr/>
            </p:nvSpPr>
            <p:spPr>
              <a:xfrm>
                <a:off x="3998480" y="4505672"/>
                <a:ext cx="35930" cy="4118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348" extrusionOk="0">
                    <a:moveTo>
                      <a:pt x="491" y="1"/>
                    </a:moveTo>
                    <a:lnTo>
                      <a:pt x="1" y="206"/>
                    </a:lnTo>
                    <a:cubicBezTo>
                      <a:pt x="240" y="549"/>
                      <a:pt x="377" y="937"/>
                      <a:pt x="411" y="1348"/>
                    </a:cubicBezTo>
                    <a:lnTo>
                      <a:pt x="1176" y="1336"/>
                    </a:lnTo>
                    <a:cubicBezTo>
                      <a:pt x="1176" y="1336"/>
                      <a:pt x="1016" y="480"/>
                      <a:pt x="491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"/>
              <p:cNvSpPr/>
              <p:nvPr/>
            </p:nvSpPr>
            <p:spPr>
              <a:xfrm>
                <a:off x="4140154" y="3970475"/>
                <a:ext cx="177052" cy="578450"/>
              </a:xfrm>
              <a:custGeom>
                <a:avLst/>
                <a:gdLst/>
                <a:ahLst/>
                <a:cxnLst/>
                <a:rect l="l" t="t" r="r" b="b"/>
                <a:pathLst>
                  <a:path w="5795" h="18933" extrusionOk="0">
                    <a:moveTo>
                      <a:pt x="3923" y="0"/>
                    </a:moveTo>
                    <a:lnTo>
                      <a:pt x="396" y="160"/>
                    </a:lnTo>
                    <a:lnTo>
                      <a:pt x="396" y="17484"/>
                    </a:lnTo>
                    <a:cubicBezTo>
                      <a:pt x="1" y="18698"/>
                      <a:pt x="702" y="18930"/>
                      <a:pt x="1294" y="18930"/>
                    </a:cubicBezTo>
                    <a:cubicBezTo>
                      <a:pt x="1659" y="18930"/>
                      <a:pt x="1983" y="18842"/>
                      <a:pt x="1983" y="18842"/>
                    </a:cubicBezTo>
                    <a:cubicBezTo>
                      <a:pt x="1983" y="18842"/>
                      <a:pt x="3023" y="18932"/>
                      <a:pt x="4017" y="18932"/>
                    </a:cubicBezTo>
                    <a:cubicBezTo>
                      <a:pt x="4925" y="18932"/>
                      <a:pt x="5794" y="18857"/>
                      <a:pt x="5794" y="18568"/>
                    </a:cubicBezTo>
                    <a:cubicBezTo>
                      <a:pt x="5794" y="17974"/>
                      <a:pt x="2450" y="16936"/>
                      <a:pt x="2450" y="16936"/>
                    </a:cubicBezTo>
                    <a:cubicBezTo>
                      <a:pt x="2953" y="12862"/>
                      <a:pt x="3923" y="0"/>
                      <a:pt x="3923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"/>
              <p:cNvSpPr/>
              <p:nvPr/>
            </p:nvSpPr>
            <p:spPr>
              <a:xfrm>
                <a:off x="4002666" y="3975363"/>
                <a:ext cx="124868" cy="306839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10043" extrusionOk="0">
                    <a:moveTo>
                      <a:pt x="0" y="0"/>
                    </a:moveTo>
                    <a:cubicBezTo>
                      <a:pt x="0" y="0"/>
                      <a:pt x="594" y="4919"/>
                      <a:pt x="1164" y="9620"/>
                    </a:cubicBezTo>
                    <a:cubicBezTo>
                      <a:pt x="2123" y="9860"/>
                      <a:pt x="3093" y="10009"/>
                      <a:pt x="4086" y="10043"/>
                    </a:cubicBezTo>
                    <a:lnTo>
                      <a:pt x="4086" y="9461"/>
                    </a:lnTo>
                    <a:lnTo>
                      <a:pt x="4086" y="0"/>
                    </a:ln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"/>
              <p:cNvSpPr/>
              <p:nvPr/>
            </p:nvSpPr>
            <p:spPr>
              <a:xfrm>
                <a:off x="4152253" y="3970475"/>
                <a:ext cx="107759" cy="312094"/>
              </a:xfrm>
              <a:custGeom>
                <a:avLst/>
                <a:gdLst/>
                <a:ahLst/>
                <a:cxnLst/>
                <a:rect l="l" t="t" r="r" b="b"/>
                <a:pathLst>
                  <a:path w="3527" h="10215" extrusionOk="0">
                    <a:moveTo>
                      <a:pt x="3527" y="0"/>
                    </a:moveTo>
                    <a:lnTo>
                      <a:pt x="0" y="160"/>
                    </a:lnTo>
                    <a:lnTo>
                      <a:pt x="0" y="10214"/>
                    </a:lnTo>
                    <a:cubicBezTo>
                      <a:pt x="913" y="10191"/>
                      <a:pt x="1826" y="10089"/>
                      <a:pt x="2728" y="9906"/>
                    </a:cubicBezTo>
                    <a:cubicBezTo>
                      <a:pt x="3139" y="5113"/>
                      <a:pt x="3527" y="0"/>
                      <a:pt x="3527" y="0"/>
                    </a:cubicBez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"/>
              <p:cNvSpPr/>
              <p:nvPr/>
            </p:nvSpPr>
            <p:spPr>
              <a:xfrm>
                <a:off x="4147364" y="4532528"/>
                <a:ext cx="170880" cy="20959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68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" y="138"/>
                      <a:pt x="35" y="286"/>
                      <a:pt x="58" y="423"/>
                    </a:cubicBezTo>
                    <a:cubicBezTo>
                      <a:pt x="58" y="423"/>
                      <a:pt x="834" y="685"/>
                      <a:pt x="2933" y="685"/>
                    </a:cubicBezTo>
                    <a:cubicBezTo>
                      <a:pt x="5284" y="685"/>
                      <a:pt x="5581" y="389"/>
                      <a:pt x="5581" y="389"/>
                    </a:cubicBezTo>
                    <a:cubicBezTo>
                      <a:pt x="5592" y="286"/>
                      <a:pt x="5581" y="195"/>
                      <a:pt x="5547" y="103"/>
                    </a:cubicBezTo>
                    <a:cubicBezTo>
                      <a:pt x="4712" y="270"/>
                      <a:pt x="3863" y="354"/>
                      <a:pt x="3013" y="354"/>
                    </a:cubicBezTo>
                    <a:cubicBezTo>
                      <a:pt x="2003" y="354"/>
                      <a:pt x="992" y="236"/>
                      <a:pt x="1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"/>
              <p:cNvSpPr/>
              <p:nvPr/>
            </p:nvSpPr>
            <p:spPr>
              <a:xfrm>
                <a:off x="4205598" y="4493146"/>
                <a:ext cx="43965" cy="54047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69" extrusionOk="0">
                    <a:moveTo>
                      <a:pt x="891" y="0"/>
                    </a:moveTo>
                    <a:cubicBezTo>
                      <a:pt x="366" y="479"/>
                      <a:pt x="0" y="1746"/>
                      <a:pt x="0" y="1746"/>
                    </a:cubicBezTo>
                    <a:lnTo>
                      <a:pt x="765" y="1769"/>
                    </a:lnTo>
                    <a:cubicBezTo>
                      <a:pt x="822" y="1073"/>
                      <a:pt x="1438" y="217"/>
                      <a:pt x="1438" y="217"/>
                    </a:cubicBez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"/>
              <p:cNvSpPr/>
              <p:nvPr/>
            </p:nvSpPr>
            <p:spPr>
              <a:xfrm>
                <a:off x="4245347" y="4505672"/>
                <a:ext cx="36296" cy="4118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348" extrusionOk="0">
                    <a:moveTo>
                      <a:pt x="685" y="1"/>
                    </a:moveTo>
                    <a:cubicBezTo>
                      <a:pt x="160" y="480"/>
                      <a:pt x="0" y="1336"/>
                      <a:pt x="0" y="1336"/>
                    </a:cubicBezTo>
                    <a:lnTo>
                      <a:pt x="776" y="1348"/>
                    </a:lnTo>
                    <a:cubicBezTo>
                      <a:pt x="799" y="937"/>
                      <a:pt x="948" y="549"/>
                      <a:pt x="1187" y="206"/>
                    </a:cubicBezTo>
                    <a:lnTo>
                      <a:pt x="685" y="1"/>
                    </a:ln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"/>
              <p:cNvSpPr/>
              <p:nvPr/>
            </p:nvSpPr>
            <p:spPr>
              <a:xfrm>
                <a:off x="4002666" y="3541235"/>
                <a:ext cx="250011" cy="473808"/>
              </a:xfrm>
              <a:custGeom>
                <a:avLst/>
                <a:gdLst/>
                <a:ahLst/>
                <a:cxnLst/>
                <a:rect l="l" t="t" r="r" b="b"/>
                <a:pathLst>
                  <a:path w="8183" h="15508" extrusionOk="0">
                    <a:moveTo>
                      <a:pt x="5284" y="1"/>
                    </a:moveTo>
                    <a:lnTo>
                      <a:pt x="2306" y="149"/>
                    </a:lnTo>
                    <a:lnTo>
                      <a:pt x="2226" y="1701"/>
                    </a:lnTo>
                    <a:cubicBezTo>
                      <a:pt x="2226" y="1701"/>
                      <a:pt x="1826" y="1861"/>
                      <a:pt x="1473" y="2009"/>
                    </a:cubicBezTo>
                    <a:lnTo>
                      <a:pt x="1267" y="2101"/>
                    </a:lnTo>
                    <a:cubicBezTo>
                      <a:pt x="1164" y="3653"/>
                      <a:pt x="982" y="5193"/>
                      <a:pt x="320" y="6586"/>
                    </a:cubicBezTo>
                    <a:lnTo>
                      <a:pt x="1142" y="9279"/>
                    </a:lnTo>
                    <a:lnTo>
                      <a:pt x="0" y="14209"/>
                    </a:lnTo>
                    <a:cubicBezTo>
                      <a:pt x="0" y="14209"/>
                      <a:pt x="1737" y="15508"/>
                      <a:pt x="4971" y="15508"/>
                    </a:cubicBezTo>
                    <a:cubicBezTo>
                      <a:pt x="5916" y="15508"/>
                      <a:pt x="6988" y="15397"/>
                      <a:pt x="8183" y="15111"/>
                    </a:cubicBezTo>
                    <a:lnTo>
                      <a:pt x="7179" y="10512"/>
                    </a:lnTo>
                    <a:lnTo>
                      <a:pt x="7510" y="8275"/>
                    </a:lnTo>
                    <a:cubicBezTo>
                      <a:pt x="7236" y="7145"/>
                      <a:pt x="7259" y="5981"/>
                      <a:pt x="7259" y="4828"/>
                    </a:cubicBezTo>
                    <a:cubicBezTo>
                      <a:pt x="7259" y="4075"/>
                      <a:pt x="7224" y="3333"/>
                      <a:pt x="7156" y="2580"/>
                    </a:cubicBezTo>
                    <a:cubicBezTo>
                      <a:pt x="7133" y="2512"/>
                      <a:pt x="7122" y="2443"/>
                      <a:pt x="7133" y="2375"/>
                    </a:cubicBezTo>
                    <a:cubicBezTo>
                      <a:pt x="7133" y="2329"/>
                      <a:pt x="7122" y="2283"/>
                      <a:pt x="7122" y="2226"/>
                    </a:cubicBezTo>
                    <a:cubicBezTo>
                      <a:pt x="6791" y="2124"/>
                      <a:pt x="6551" y="2078"/>
                      <a:pt x="6551" y="2078"/>
                    </a:cubicBezTo>
                    <a:lnTo>
                      <a:pt x="5261" y="1713"/>
                    </a:lnTo>
                    <a:lnTo>
                      <a:pt x="5284" y="1"/>
                    </a:ln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"/>
              <p:cNvSpPr/>
              <p:nvPr/>
            </p:nvSpPr>
            <p:spPr>
              <a:xfrm>
                <a:off x="4071349" y="3541235"/>
                <a:ext cx="92085" cy="44393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453" extrusionOk="0">
                    <a:moveTo>
                      <a:pt x="35" y="1"/>
                    </a:moveTo>
                    <a:lnTo>
                      <a:pt x="1" y="1165"/>
                    </a:lnTo>
                    <a:cubicBezTo>
                      <a:pt x="791" y="1404"/>
                      <a:pt x="1606" y="1452"/>
                      <a:pt x="2289" y="1452"/>
                    </a:cubicBezTo>
                    <a:cubicBezTo>
                      <a:pt x="2553" y="1452"/>
                      <a:pt x="2797" y="1445"/>
                      <a:pt x="3013" y="1439"/>
                    </a:cubicBezTo>
                    <a:lnTo>
                      <a:pt x="3013" y="149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"/>
              <p:cNvSpPr/>
              <p:nvPr/>
            </p:nvSpPr>
            <p:spPr>
              <a:xfrm>
                <a:off x="4231048" y="3408635"/>
                <a:ext cx="70607" cy="79039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587" extrusionOk="0">
                    <a:moveTo>
                      <a:pt x="947" y="1"/>
                    </a:moveTo>
                    <a:cubicBezTo>
                      <a:pt x="466" y="1"/>
                      <a:pt x="23" y="312"/>
                      <a:pt x="23" y="312"/>
                    </a:cubicBezTo>
                    <a:lnTo>
                      <a:pt x="0" y="2161"/>
                    </a:lnTo>
                    <a:cubicBezTo>
                      <a:pt x="259" y="2449"/>
                      <a:pt x="610" y="2587"/>
                      <a:pt x="948" y="2587"/>
                    </a:cubicBezTo>
                    <a:cubicBezTo>
                      <a:pt x="1656" y="2587"/>
                      <a:pt x="2311" y="1986"/>
                      <a:pt x="1963" y="906"/>
                    </a:cubicBezTo>
                    <a:cubicBezTo>
                      <a:pt x="1736" y="198"/>
                      <a:pt x="1329" y="1"/>
                      <a:pt x="947" y="1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"/>
              <p:cNvSpPr/>
              <p:nvPr/>
            </p:nvSpPr>
            <p:spPr>
              <a:xfrm>
                <a:off x="4217789" y="3480587"/>
                <a:ext cx="70118" cy="69415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2272" fill="none" extrusionOk="0">
                    <a:moveTo>
                      <a:pt x="1" y="1176"/>
                    </a:moveTo>
                    <a:cubicBezTo>
                      <a:pt x="149" y="1940"/>
                      <a:pt x="1062" y="2271"/>
                      <a:pt x="1678" y="1792"/>
                    </a:cubicBezTo>
                    <a:cubicBezTo>
                      <a:pt x="2295" y="1313"/>
                      <a:pt x="2203" y="354"/>
                      <a:pt x="1496" y="0"/>
                    </a:cubicBezTo>
                  </a:path>
                </a:pathLst>
              </a:custGeom>
              <a:noFill/>
              <a:ln w="9525" cap="rnd" cmpd="sng">
                <a:solidFill>
                  <a:srgbClr val="F3BD53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"/>
              <p:cNvSpPr/>
              <p:nvPr/>
            </p:nvSpPr>
            <p:spPr>
              <a:xfrm>
                <a:off x="3938016" y="3424278"/>
                <a:ext cx="69904" cy="78887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582" extrusionOk="0">
                    <a:moveTo>
                      <a:pt x="1163" y="0"/>
                    </a:moveTo>
                    <a:cubicBezTo>
                      <a:pt x="698" y="0"/>
                      <a:pt x="145" y="206"/>
                      <a:pt x="74" y="1158"/>
                    </a:cubicBezTo>
                    <a:cubicBezTo>
                      <a:pt x="1" y="2130"/>
                      <a:pt x="567" y="2581"/>
                      <a:pt x="1167" y="2581"/>
                    </a:cubicBezTo>
                    <a:cubicBezTo>
                      <a:pt x="1597" y="2581"/>
                      <a:pt x="2045" y="2350"/>
                      <a:pt x="2288" y="1912"/>
                    </a:cubicBezTo>
                    <a:lnTo>
                      <a:pt x="1820" y="120"/>
                    </a:lnTo>
                    <a:cubicBezTo>
                      <a:pt x="1820" y="120"/>
                      <a:pt x="1517" y="0"/>
                      <a:pt x="1163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"/>
              <p:cNvSpPr/>
              <p:nvPr/>
            </p:nvSpPr>
            <p:spPr>
              <a:xfrm>
                <a:off x="3956287" y="3488256"/>
                <a:ext cx="76045" cy="59638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1952" fill="none" extrusionOk="0">
                    <a:moveTo>
                      <a:pt x="537" y="0"/>
                    </a:moveTo>
                    <a:cubicBezTo>
                      <a:pt x="1" y="571"/>
                      <a:pt x="263" y="1507"/>
                      <a:pt x="1005" y="1723"/>
                    </a:cubicBezTo>
                    <a:cubicBezTo>
                      <a:pt x="1758" y="1952"/>
                      <a:pt x="2488" y="1313"/>
                      <a:pt x="2363" y="537"/>
                    </a:cubicBezTo>
                  </a:path>
                </a:pathLst>
              </a:custGeom>
              <a:noFill/>
              <a:ln w="9525" cap="rnd" cmpd="sng">
                <a:solidFill>
                  <a:srgbClr val="F3BD53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"/>
              <p:cNvSpPr/>
              <p:nvPr/>
            </p:nvSpPr>
            <p:spPr>
              <a:xfrm>
                <a:off x="3963956" y="3244198"/>
                <a:ext cx="293976" cy="317471"/>
              </a:xfrm>
              <a:custGeom>
                <a:avLst/>
                <a:gdLst/>
                <a:ahLst/>
                <a:cxnLst/>
                <a:rect l="l" t="t" r="r" b="b"/>
                <a:pathLst>
                  <a:path w="9622" h="10391" extrusionOk="0">
                    <a:moveTo>
                      <a:pt x="5804" y="0"/>
                    </a:moveTo>
                    <a:cubicBezTo>
                      <a:pt x="5016" y="0"/>
                      <a:pt x="4170" y="112"/>
                      <a:pt x="3322" y="296"/>
                    </a:cubicBezTo>
                    <a:cubicBezTo>
                      <a:pt x="537" y="913"/>
                      <a:pt x="1" y="3412"/>
                      <a:pt x="617" y="6482"/>
                    </a:cubicBezTo>
                    <a:cubicBezTo>
                      <a:pt x="1206" y="9417"/>
                      <a:pt x="3277" y="10391"/>
                      <a:pt x="5363" y="10391"/>
                    </a:cubicBezTo>
                    <a:cubicBezTo>
                      <a:pt x="5458" y="10391"/>
                      <a:pt x="5554" y="10389"/>
                      <a:pt x="5650" y="10385"/>
                    </a:cubicBezTo>
                    <a:cubicBezTo>
                      <a:pt x="7978" y="10282"/>
                      <a:pt x="9530" y="8456"/>
                      <a:pt x="9576" y="6562"/>
                    </a:cubicBezTo>
                    <a:cubicBezTo>
                      <a:pt x="9621" y="4222"/>
                      <a:pt x="9576" y="2237"/>
                      <a:pt x="9576" y="2237"/>
                    </a:cubicBezTo>
                    <a:cubicBezTo>
                      <a:pt x="9091" y="586"/>
                      <a:pt x="7602" y="0"/>
                      <a:pt x="5804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"/>
              <p:cNvSpPr/>
              <p:nvPr/>
            </p:nvSpPr>
            <p:spPr>
              <a:xfrm>
                <a:off x="3963956" y="3204418"/>
                <a:ext cx="336169" cy="222422"/>
              </a:xfrm>
              <a:custGeom>
                <a:avLst/>
                <a:gdLst/>
                <a:ahLst/>
                <a:cxnLst/>
                <a:rect l="l" t="t" r="r" b="b"/>
                <a:pathLst>
                  <a:path w="11003" h="7280" extrusionOk="0">
                    <a:moveTo>
                      <a:pt x="3755" y="1"/>
                    </a:moveTo>
                    <a:lnTo>
                      <a:pt x="252" y="1530"/>
                    </a:lnTo>
                    <a:lnTo>
                      <a:pt x="1" y="6951"/>
                    </a:lnTo>
                    <a:cubicBezTo>
                      <a:pt x="1" y="6951"/>
                      <a:pt x="197" y="7280"/>
                      <a:pt x="380" y="7280"/>
                    </a:cubicBezTo>
                    <a:cubicBezTo>
                      <a:pt x="431" y="7280"/>
                      <a:pt x="481" y="7255"/>
                      <a:pt x="526" y="7190"/>
                    </a:cubicBezTo>
                    <a:cubicBezTo>
                      <a:pt x="720" y="6894"/>
                      <a:pt x="526" y="6380"/>
                      <a:pt x="526" y="6380"/>
                    </a:cubicBezTo>
                    <a:lnTo>
                      <a:pt x="526" y="6380"/>
                    </a:lnTo>
                    <a:cubicBezTo>
                      <a:pt x="526" y="6380"/>
                      <a:pt x="658" y="6512"/>
                      <a:pt x="877" y="6512"/>
                    </a:cubicBezTo>
                    <a:cubicBezTo>
                      <a:pt x="987" y="6512"/>
                      <a:pt x="1119" y="6479"/>
                      <a:pt x="1267" y="6380"/>
                    </a:cubicBezTo>
                    <a:cubicBezTo>
                      <a:pt x="1713" y="6083"/>
                      <a:pt x="2637" y="3881"/>
                      <a:pt x="2637" y="3881"/>
                    </a:cubicBezTo>
                    <a:lnTo>
                      <a:pt x="2637" y="3881"/>
                    </a:lnTo>
                    <a:cubicBezTo>
                      <a:pt x="2637" y="3881"/>
                      <a:pt x="2589" y="4525"/>
                      <a:pt x="3084" y="4525"/>
                    </a:cubicBezTo>
                    <a:cubicBezTo>
                      <a:pt x="3128" y="4525"/>
                      <a:pt x="3177" y="4520"/>
                      <a:pt x="3230" y="4509"/>
                    </a:cubicBezTo>
                    <a:cubicBezTo>
                      <a:pt x="3881" y="4372"/>
                      <a:pt x="4611" y="2797"/>
                      <a:pt x="4611" y="2797"/>
                    </a:cubicBezTo>
                    <a:cubicBezTo>
                      <a:pt x="4611" y="2797"/>
                      <a:pt x="5421" y="4246"/>
                      <a:pt x="6620" y="4280"/>
                    </a:cubicBezTo>
                    <a:cubicBezTo>
                      <a:pt x="6620" y="4280"/>
                      <a:pt x="7955" y="5262"/>
                      <a:pt x="8982" y="5273"/>
                    </a:cubicBezTo>
                    <a:cubicBezTo>
                      <a:pt x="8982" y="5273"/>
                      <a:pt x="9141" y="6552"/>
                      <a:pt x="9846" y="6552"/>
                    </a:cubicBezTo>
                    <a:cubicBezTo>
                      <a:pt x="9921" y="6552"/>
                      <a:pt x="10002" y="6537"/>
                      <a:pt x="10089" y="6506"/>
                    </a:cubicBezTo>
                    <a:cubicBezTo>
                      <a:pt x="11002" y="6175"/>
                      <a:pt x="10272" y="3630"/>
                      <a:pt x="10249" y="3447"/>
                    </a:cubicBezTo>
                    <a:cubicBezTo>
                      <a:pt x="10215" y="3265"/>
                      <a:pt x="8081" y="172"/>
                      <a:pt x="8081" y="172"/>
                    </a:cubicBezTo>
                    <a:lnTo>
                      <a:pt x="3755" y="1"/>
                    </a:ln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"/>
              <p:cNvSpPr/>
              <p:nvPr/>
            </p:nvSpPr>
            <p:spPr>
              <a:xfrm>
                <a:off x="4153994" y="3289844"/>
                <a:ext cx="367" cy="733"/>
              </a:xfrm>
              <a:custGeom>
                <a:avLst/>
                <a:gdLst/>
                <a:ahLst/>
                <a:cxnLst/>
                <a:rect l="l" t="t" r="r" b="b"/>
                <a:pathLst>
                  <a:path w="12" h="24" extrusionOk="0">
                    <a:moveTo>
                      <a:pt x="12" y="24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"/>
              <p:cNvSpPr/>
              <p:nvPr/>
            </p:nvSpPr>
            <p:spPr>
              <a:xfrm>
                <a:off x="4016965" y="3355411"/>
                <a:ext cx="64191" cy="43934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438" extrusionOk="0">
                    <a:moveTo>
                      <a:pt x="1641" y="0"/>
                    </a:moveTo>
                    <a:cubicBezTo>
                      <a:pt x="1458" y="0"/>
                      <a:pt x="1193" y="97"/>
                      <a:pt x="799" y="354"/>
                    </a:cubicBezTo>
                    <a:cubicBezTo>
                      <a:pt x="0" y="868"/>
                      <a:pt x="366" y="1301"/>
                      <a:pt x="366" y="1301"/>
                    </a:cubicBezTo>
                    <a:cubicBezTo>
                      <a:pt x="438" y="1395"/>
                      <a:pt x="533" y="1437"/>
                      <a:pt x="653" y="1437"/>
                    </a:cubicBezTo>
                    <a:cubicBezTo>
                      <a:pt x="855" y="1437"/>
                      <a:pt x="1124" y="1315"/>
                      <a:pt x="1461" y="1107"/>
                    </a:cubicBezTo>
                    <a:cubicBezTo>
                      <a:pt x="1906" y="833"/>
                      <a:pt x="2100" y="480"/>
                      <a:pt x="1986" y="228"/>
                    </a:cubicBezTo>
                    <a:cubicBezTo>
                      <a:pt x="1923" y="97"/>
                      <a:pt x="1823" y="0"/>
                      <a:pt x="1641" y="0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"/>
              <p:cNvSpPr/>
              <p:nvPr/>
            </p:nvSpPr>
            <p:spPr>
              <a:xfrm>
                <a:off x="4169668" y="3350462"/>
                <a:ext cx="65230" cy="3926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285" extrusionOk="0">
                    <a:moveTo>
                      <a:pt x="464" y="0"/>
                    </a:moveTo>
                    <a:cubicBezTo>
                      <a:pt x="218" y="0"/>
                      <a:pt x="115" y="123"/>
                      <a:pt x="69" y="288"/>
                    </a:cubicBezTo>
                    <a:cubicBezTo>
                      <a:pt x="1" y="550"/>
                      <a:pt x="241" y="870"/>
                      <a:pt x="720" y="1075"/>
                    </a:cubicBezTo>
                    <a:cubicBezTo>
                      <a:pt x="1036" y="1209"/>
                      <a:pt x="1287" y="1284"/>
                      <a:pt x="1477" y="1284"/>
                    </a:cubicBezTo>
                    <a:cubicBezTo>
                      <a:pt x="1644" y="1284"/>
                      <a:pt x="1764" y="1226"/>
                      <a:pt x="1838" y="1098"/>
                    </a:cubicBezTo>
                    <a:cubicBezTo>
                      <a:pt x="1838" y="1098"/>
                      <a:pt x="2135" y="619"/>
                      <a:pt x="1268" y="231"/>
                    </a:cubicBezTo>
                    <a:cubicBezTo>
                      <a:pt x="901" y="66"/>
                      <a:pt x="644" y="0"/>
                      <a:pt x="464" y="0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"/>
              <p:cNvSpPr/>
              <p:nvPr/>
            </p:nvSpPr>
            <p:spPr>
              <a:xfrm>
                <a:off x="4048770" y="3413981"/>
                <a:ext cx="25053" cy="21173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93" extrusionOk="0">
                    <a:moveTo>
                      <a:pt x="451" y="0"/>
                    </a:moveTo>
                    <a:cubicBezTo>
                      <a:pt x="164" y="0"/>
                      <a:pt x="1" y="335"/>
                      <a:pt x="180" y="560"/>
                    </a:cubicBezTo>
                    <a:cubicBezTo>
                      <a:pt x="253" y="650"/>
                      <a:pt x="354" y="692"/>
                      <a:pt x="454" y="692"/>
                    </a:cubicBezTo>
                    <a:cubicBezTo>
                      <a:pt x="606" y="692"/>
                      <a:pt x="755" y="595"/>
                      <a:pt x="797" y="423"/>
                    </a:cubicBezTo>
                    <a:cubicBezTo>
                      <a:pt x="820" y="206"/>
                      <a:pt x="671" y="23"/>
                      <a:pt x="466" y="0"/>
                    </a:cubicBezTo>
                    <a:cubicBezTo>
                      <a:pt x="461" y="0"/>
                      <a:pt x="456" y="0"/>
                      <a:pt x="4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"/>
              <p:cNvSpPr/>
              <p:nvPr/>
            </p:nvSpPr>
            <p:spPr>
              <a:xfrm>
                <a:off x="4174923" y="3413279"/>
                <a:ext cx="25114" cy="21173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93" extrusionOk="0">
                    <a:moveTo>
                      <a:pt x="468" y="1"/>
                    </a:moveTo>
                    <a:cubicBezTo>
                      <a:pt x="171" y="1"/>
                      <a:pt x="0" y="332"/>
                      <a:pt x="183" y="560"/>
                    </a:cubicBezTo>
                    <a:cubicBezTo>
                      <a:pt x="255" y="650"/>
                      <a:pt x="356" y="692"/>
                      <a:pt x="456" y="692"/>
                    </a:cubicBezTo>
                    <a:cubicBezTo>
                      <a:pt x="608" y="692"/>
                      <a:pt x="758" y="595"/>
                      <a:pt x="799" y="423"/>
                    </a:cubicBezTo>
                    <a:cubicBezTo>
                      <a:pt x="822" y="217"/>
                      <a:pt x="673" y="23"/>
                      <a:pt x="4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"/>
              <p:cNvSpPr/>
              <p:nvPr/>
            </p:nvSpPr>
            <p:spPr>
              <a:xfrm>
                <a:off x="3948282" y="3439127"/>
                <a:ext cx="55453" cy="44759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1465" extrusionOk="0">
                    <a:moveTo>
                      <a:pt x="712" y="1"/>
                    </a:moveTo>
                    <a:cubicBezTo>
                      <a:pt x="669" y="1"/>
                      <a:pt x="625" y="4"/>
                      <a:pt x="582" y="11"/>
                    </a:cubicBezTo>
                    <a:cubicBezTo>
                      <a:pt x="354" y="68"/>
                      <a:pt x="149" y="216"/>
                      <a:pt x="12" y="410"/>
                    </a:cubicBezTo>
                    <a:cubicBezTo>
                      <a:pt x="0" y="433"/>
                      <a:pt x="12" y="444"/>
                      <a:pt x="23" y="456"/>
                    </a:cubicBezTo>
                    <a:cubicBezTo>
                      <a:pt x="32" y="460"/>
                      <a:pt x="40" y="463"/>
                      <a:pt x="46" y="463"/>
                    </a:cubicBezTo>
                    <a:cubicBezTo>
                      <a:pt x="55" y="463"/>
                      <a:pt x="62" y="458"/>
                      <a:pt x="69" y="444"/>
                    </a:cubicBezTo>
                    <a:cubicBezTo>
                      <a:pt x="194" y="262"/>
                      <a:pt x="388" y="136"/>
                      <a:pt x="605" y="79"/>
                    </a:cubicBezTo>
                    <a:cubicBezTo>
                      <a:pt x="642" y="72"/>
                      <a:pt x="680" y="69"/>
                      <a:pt x="718" y="69"/>
                    </a:cubicBezTo>
                    <a:cubicBezTo>
                      <a:pt x="877" y="69"/>
                      <a:pt x="1037" y="126"/>
                      <a:pt x="1176" y="227"/>
                    </a:cubicBezTo>
                    <a:cubicBezTo>
                      <a:pt x="1723" y="604"/>
                      <a:pt x="1347" y="1414"/>
                      <a:pt x="1347" y="1414"/>
                    </a:cubicBezTo>
                    <a:cubicBezTo>
                      <a:pt x="1335" y="1426"/>
                      <a:pt x="1347" y="1448"/>
                      <a:pt x="1358" y="1460"/>
                    </a:cubicBezTo>
                    <a:lnTo>
                      <a:pt x="1370" y="1460"/>
                    </a:lnTo>
                    <a:cubicBezTo>
                      <a:pt x="1373" y="1464"/>
                      <a:pt x="1378" y="1465"/>
                      <a:pt x="1384" y="1465"/>
                    </a:cubicBezTo>
                    <a:cubicBezTo>
                      <a:pt x="1395" y="1465"/>
                      <a:pt x="1408" y="1460"/>
                      <a:pt x="1415" y="1460"/>
                    </a:cubicBezTo>
                    <a:cubicBezTo>
                      <a:pt x="1415" y="1448"/>
                      <a:pt x="1815" y="604"/>
                      <a:pt x="1210" y="170"/>
                    </a:cubicBezTo>
                    <a:cubicBezTo>
                      <a:pt x="1071" y="59"/>
                      <a:pt x="895" y="1"/>
                      <a:pt x="712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"/>
              <p:cNvSpPr/>
              <p:nvPr/>
            </p:nvSpPr>
            <p:spPr>
              <a:xfrm>
                <a:off x="3964322" y="3455839"/>
                <a:ext cx="31041" cy="7944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260" extrusionOk="0">
                    <a:moveTo>
                      <a:pt x="551" y="0"/>
                    </a:moveTo>
                    <a:cubicBezTo>
                      <a:pt x="267" y="0"/>
                      <a:pt x="23" y="171"/>
                      <a:pt x="23" y="171"/>
                    </a:cubicBezTo>
                    <a:cubicBezTo>
                      <a:pt x="0" y="183"/>
                      <a:pt x="0" y="205"/>
                      <a:pt x="12" y="217"/>
                    </a:cubicBezTo>
                    <a:cubicBezTo>
                      <a:pt x="12" y="228"/>
                      <a:pt x="23" y="240"/>
                      <a:pt x="34" y="240"/>
                    </a:cubicBezTo>
                    <a:cubicBezTo>
                      <a:pt x="46" y="240"/>
                      <a:pt x="46" y="228"/>
                      <a:pt x="57" y="228"/>
                    </a:cubicBezTo>
                    <a:cubicBezTo>
                      <a:pt x="65" y="228"/>
                      <a:pt x="291" y="72"/>
                      <a:pt x="549" y="72"/>
                    </a:cubicBezTo>
                    <a:cubicBezTo>
                      <a:pt x="686" y="72"/>
                      <a:pt x="832" y="116"/>
                      <a:pt x="959" y="251"/>
                    </a:cubicBezTo>
                    <a:cubicBezTo>
                      <a:pt x="964" y="257"/>
                      <a:pt x="973" y="260"/>
                      <a:pt x="982" y="260"/>
                    </a:cubicBezTo>
                    <a:cubicBezTo>
                      <a:pt x="990" y="260"/>
                      <a:pt x="999" y="257"/>
                      <a:pt x="1004" y="251"/>
                    </a:cubicBezTo>
                    <a:cubicBezTo>
                      <a:pt x="1016" y="228"/>
                      <a:pt x="1016" y="217"/>
                      <a:pt x="1004" y="194"/>
                    </a:cubicBezTo>
                    <a:cubicBezTo>
                      <a:pt x="862" y="48"/>
                      <a:pt x="701" y="0"/>
                      <a:pt x="551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"/>
              <p:cNvSpPr/>
              <p:nvPr/>
            </p:nvSpPr>
            <p:spPr>
              <a:xfrm>
                <a:off x="4114245" y="3347651"/>
                <a:ext cx="41521" cy="105773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3462" extrusionOk="0">
                    <a:moveTo>
                      <a:pt x="224" y="0"/>
                    </a:moveTo>
                    <a:cubicBezTo>
                      <a:pt x="206" y="0"/>
                      <a:pt x="189" y="9"/>
                      <a:pt x="194" y="26"/>
                    </a:cubicBezTo>
                    <a:cubicBezTo>
                      <a:pt x="172" y="243"/>
                      <a:pt x="0" y="2171"/>
                      <a:pt x="149" y="2411"/>
                    </a:cubicBezTo>
                    <a:cubicBezTo>
                      <a:pt x="196" y="2492"/>
                      <a:pt x="278" y="2564"/>
                      <a:pt x="423" y="2564"/>
                    </a:cubicBezTo>
                    <a:cubicBezTo>
                      <a:pt x="526" y="2564"/>
                      <a:pt x="659" y="2528"/>
                      <a:pt x="833" y="2434"/>
                    </a:cubicBezTo>
                    <a:cubicBezTo>
                      <a:pt x="833" y="2423"/>
                      <a:pt x="833" y="2423"/>
                      <a:pt x="845" y="2423"/>
                    </a:cubicBezTo>
                    <a:cubicBezTo>
                      <a:pt x="887" y="2396"/>
                      <a:pt x="936" y="2382"/>
                      <a:pt x="984" y="2382"/>
                    </a:cubicBezTo>
                    <a:cubicBezTo>
                      <a:pt x="1042" y="2382"/>
                      <a:pt x="1098" y="2402"/>
                      <a:pt x="1142" y="2445"/>
                    </a:cubicBezTo>
                    <a:cubicBezTo>
                      <a:pt x="1267" y="2617"/>
                      <a:pt x="1290" y="2856"/>
                      <a:pt x="1187" y="3039"/>
                    </a:cubicBezTo>
                    <a:cubicBezTo>
                      <a:pt x="1096" y="3199"/>
                      <a:pt x="959" y="3324"/>
                      <a:pt x="788" y="3404"/>
                    </a:cubicBezTo>
                    <a:cubicBezTo>
                      <a:pt x="776" y="3404"/>
                      <a:pt x="765" y="3427"/>
                      <a:pt x="776" y="3450"/>
                    </a:cubicBezTo>
                    <a:cubicBezTo>
                      <a:pt x="776" y="3461"/>
                      <a:pt x="788" y="3461"/>
                      <a:pt x="799" y="3461"/>
                    </a:cubicBezTo>
                    <a:lnTo>
                      <a:pt x="822" y="3461"/>
                    </a:lnTo>
                    <a:cubicBezTo>
                      <a:pt x="993" y="3370"/>
                      <a:pt x="1153" y="3244"/>
                      <a:pt x="1244" y="3073"/>
                    </a:cubicBezTo>
                    <a:cubicBezTo>
                      <a:pt x="1358" y="2856"/>
                      <a:pt x="1336" y="2594"/>
                      <a:pt x="1187" y="2400"/>
                    </a:cubicBezTo>
                    <a:cubicBezTo>
                      <a:pt x="1127" y="2340"/>
                      <a:pt x="1052" y="2311"/>
                      <a:pt x="974" y="2311"/>
                    </a:cubicBezTo>
                    <a:cubicBezTo>
                      <a:pt x="919" y="2311"/>
                      <a:pt x="863" y="2326"/>
                      <a:pt x="811" y="2354"/>
                    </a:cubicBezTo>
                    <a:lnTo>
                      <a:pt x="799" y="2365"/>
                    </a:lnTo>
                    <a:cubicBezTo>
                      <a:pt x="642" y="2453"/>
                      <a:pt x="515" y="2495"/>
                      <a:pt x="416" y="2495"/>
                    </a:cubicBezTo>
                    <a:cubicBezTo>
                      <a:pt x="320" y="2495"/>
                      <a:pt x="251" y="2455"/>
                      <a:pt x="206" y="2377"/>
                    </a:cubicBezTo>
                    <a:cubicBezTo>
                      <a:pt x="92" y="2183"/>
                      <a:pt x="206" y="619"/>
                      <a:pt x="263" y="26"/>
                    </a:cubicBezTo>
                    <a:cubicBezTo>
                      <a:pt x="263" y="9"/>
                      <a:pt x="243" y="0"/>
                      <a:pt x="224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"/>
              <p:cNvSpPr/>
              <p:nvPr/>
            </p:nvSpPr>
            <p:spPr>
              <a:xfrm>
                <a:off x="4104132" y="3471177"/>
                <a:ext cx="48151" cy="19187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628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0" y="126"/>
                      <a:pt x="0" y="240"/>
                      <a:pt x="23" y="365"/>
                    </a:cubicBezTo>
                    <a:cubicBezTo>
                      <a:pt x="51" y="365"/>
                      <a:pt x="79" y="364"/>
                      <a:pt x="107" y="364"/>
                    </a:cubicBezTo>
                    <a:cubicBezTo>
                      <a:pt x="580" y="364"/>
                      <a:pt x="1042" y="455"/>
                      <a:pt x="1484" y="628"/>
                    </a:cubicBezTo>
                    <a:cubicBezTo>
                      <a:pt x="1530" y="525"/>
                      <a:pt x="1564" y="422"/>
                      <a:pt x="1575" y="308"/>
                    </a:cubicBezTo>
                    <a:cubicBezTo>
                      <a:pt x="1073" y="126"/>
                      <a:pt x="548" y="23"/>
                      <a:pt x="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"/>
              <p:cNvSpPr/>
              <p:nvPr/>
            </p:nvSpPr>
            <p:spPr>
              <a:xfrm>
                <a:off x="4104835" y="3482298"/>
                <a:ext cx="44637" cy="20745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679" extrusionOk="0">
                    <a:moveTo>
                      <a:pt x="84" y="0"/>
                    </a:moveTo>
                    <a:cubicBezTo>
                      <a:pt x="56" y="0"/>
                      <a:pt x="28" y="1"/>
                      <a:pt x="0" y="1"/>
                    </a:cubicBezTo>
                    <a:cubicBezTo>
                      <a:pt x="46" y="264"/>
                      <a:pt x="183" y="595"/>
                      <a:pt x="605" y="663"/>
                    </a:cubicBezTo>
                    <a:cubicBezTo>
                      <a:pt x="672" y="674"/>
                      <a:pt x="733" y="678"/>
                      <a:pt x="791" y="678"/>
                    </a:cubicBezTo>
                    <a:cubicBezTo>
                      <a:pt x="1176" y="678"/>
                      <a:pt x="1362" y="462"/>
                      <a:pt x="1461" y="264"/>
                    </a:cubicBezTo>
                    <a:cubicBezTo>
                      <a:pt x="1019" y="91"/>
                      <a:pt x="557" y="0"/>
                      <a:pt x="84" y="0"/>
                    </a:cubicBezTo>
                    <a:close/>
                  </a:path>
                </a:pathLst>
              </a:custGeom>
              <a:solidFill>
                <a:srgbClr val="B34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"/>
              <p:cNvSpPr/>
              <p:nvPr/>
            </p:nvSpPr>
            <p:spPr>
              <a:xfrm>
                <a:off x="4229307" y="3424094"/>
                <a:ext cx="52825" cy="48976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603" extrusionOk="0">
                    <a:moveTo>
                      <a:pt x="1050" y="0"/>
                    </a:moveTo>
                    <a:cubicBezTo>
                      <a:pt x="822" y="23"/>
                      <a:pt x="617" y="126"/>
                      <a:pt x="480" y="309"/>
                    </a:cubicBezTo>
                    <a:cubicBezTo>
                      <a:pt x="0" y="856"/>
                      <a:pt x="582" y="1587"/>
                      <a:pt x="594" y="1587"/>
                    </a:cubicBezTo>
                    <a:cubicBezTo>
                      <a:pt x="602" y="1595"/>
                      <a:pt x="610" y="1603"/>
                      <a:pt x="618" y="1603"/>
                    </a:cubicBezTo>
                    <a:cubicBezTo>
                      <a:pt x="621" y="1603"/>
                      <a:pt x="625" y="1601"/>
                      <a:pt x="628" y="1598"/>
                    </a:cubicBezTo>
                    <a:lnTo>
                      <a:pt x="639" y="1598"/>
                    </a:lnTo>
                    <a:cubicBezTo>
                      <a:pt x="651" y="1587"/>
                      <a:pt x="651" y="1564"/>
                      <a:pt x="639" y="1552"/>
                    </a:cubicBezTo>
                    <a:cubicBezTo>
                      <a:pt x="639" y="1552"/>
                      <a:pt x="80" y="856"/>
                      <a:pt x="525" y="354"/>
                    </a:cubicBezTo>
                    <a:cubicBezTo>
                      <a:pt x="651" y="194"/>
                      <a:pt x="845" y="92"/>
                      <a:pt x="1050" y="69"/>
                    </a:cubicBezTo>
                    <a:cubicBezTo>
                      <a:pt x="1279" y="69"/>
                      <a:pt x="1484" y="160"/>
                      <a:pt x="1655" y="309"/>
                    </a:cubicBezTo>
                    <a:cubicBezTo>
                      <a:pt x="1662" y="313"/>
                      <a:pt x="1668" y="315"/>
                      <a:pt x="1675" y="315"/>
                    </a:cubicBezTo>
                    <a:cubicBezTo>
                      <a:pt x="1704" y="315"/>
                      <a:pt x="1729" y="279"/>
                      <a:pt x="1701" y="251"/>
                    </a:cubicBezTo>
                    <a:cubicBezTo>
                      <a:pt x="1518" y="92"/>
                      <a:pt x="1290" y="0"/>
                      <a:pt x="1050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"/>
              <p:cNvSpPr/>
              <p:nvPr/>
            </p:nvSpPr>
            <p:spPr>
              <a:xfrm>
                <a:off x="4238381" y="3443129"/>
                <a:ext cx="30339" cy="11549"/>
              </a:xfrm>
              <a:custGeom>
                <a:avLst/>
                <a:gdLst/>
                <a:ahLst/>
                <a:cxnLst/>
                <a:rect l="l" t="t" r="r" b="b"/>
                <a:pathLst>
                  <a:path w="993" h="378" extrusionOk="0">
                    <a:moveTo>
                      <a:pt x="609" y="1"/>
                    </a:moveTo>
                    <a:cubicBezTo>
                      <a:pt x="405" y="1"/>
                      <a:pt x="162" y="65"/>
                      <a:pt x="12" y="325"/>
                    </a:cubicBezTo>
                    <a:cubicBezTo>
                      <a:pt x="0" y="347"/>
                      <a:pt x="12" y="359"/>
                      <a:pt x="23" y="370"/>
                    </a:cubicBezTo>
                    <a:cubicBezTo>
                      <a:pt x="32" y="375"/>
                      <a:pt x="40" y="378"/>
                      <a:pt x="46" y="378"/>
                    </a:cubicBezTo>
                    <a:cubicBezTo>
                      <a:pt x="55" y="378"/>
                      <a:pt x="62" y="372"/>
                      <a:pt x="69" y="359"/>
                    </a:cubicBezTo>
                    <a:cubicBezTo>
                      <a:pt x="206" y="131"/>
                      <a:pt x="422" y="74"/>
                      <a:pt x="605" y="74"/>
                    </a:cubicBezTo>
                    <a:cubicBezTo>
                      <a:pt x="788" y="74"/>
                      <a:pt x="936" y="131"/>
                      <a:pt x="936" y="131"/>
                    </a:cubicBezTo>
                    <a:lnTo>
                      <a:pt x="959" y="131"/>
                    </a:lnTo>
                    <a:cubicBezTo>
                      <a:pt x="970" y="131"/>
                      <a:pt x="982" y="119"/>
                      <a:pt x="982" y="108"/>
                    </a:cubicBezTo>
                    <a:cubicBezTo>
                      <a:pt x="993" y="96"/>
                      <a:pt x="982" y="74"/>
                      <a:pt x="970" y="62"/>
                    </a:cubicBezTo>
                    <a:cubicBezTo>
                      <a:pt x="970" y="62"/>
                      <a:pt x="808" y="1"/>
                      <a:pt x="609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"/>
              <p:cNvSpPr/>
              <p:nvPr/>
            </p:nvSpPr>
            <p:spPr>
              <a:xfrm>
                <a:off x="4014521" y="3453975"/>
                <a:ext cx="70118" cy="38099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247" extrusionOk="0">
                    <a:moveTo>
                      <a:pt x="853" y="0"/>
                    </a:moveTo>
                    <a:cubicBezTo>
                      <a:pt x="439" y="0"/>
                      <a:pt x="121" y="150"/>
                      <a:pt x="69" y="392"/>
                    </a:cubicBezTo>
                    <a:cubicBezTo>
                      <a:pt x="0" y="700"/>
                      <a:pt x="423" y="1065"/>
                      <a:pt x="1016" y="1202"/>
                    </a:cubicBezTo>
                    <a:cubicBezTo>
                      <a:pt x="1159" y="1232"/>
                      <a:pt x="1298" y="1247"/>
                      <a:pt x="1429" y="1247"/>
                    </a:cubicBezTo>
                    <a:cubicBezTo>
                      <a:pt x="1845" y="1247"/>
                      <a:pt x="2174" y="1103"/>
                      <a:pt x="2226" y="860"/>
                    </a:cubicBezTo>
                    <a:cubicBezTo>
                      <a:pt x="2294" y="552"/>
                      <a:pt x="1872" y="186"/>
                      <a:pt x="1279" y="50"/>
                    </a:cubicBezTo>
                    <a:cubicBezTo>
                      <a:pt x="1131" y="16"/>
                      <a:pt x="987" y="0"/>
                      <a:pt x="853" y="0"/>
                    </a:cubicBez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"/>
              <p:cNvSpPr/>
              <p:nvPr/>
            </p:nvSpPr>
            <p:spPr>
              <a:xfrm>
                <a:off x="4164107" y="3453975"/>
                <a:ext cx="70118" cy="38099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247" extrusionOk="0">
                    <a:moveTo>
                      <a:pt x="1447" y="0"/>
                    </a:moveTo>
                    <a:cubicBezTo>
                      <a:pt x="1314" y="0"/>
                      <a:pt x="1173" y="16"/>
                      <a:pt x="1027" y="50"/>
                    </a:cubicBezTo>
                    <a:cubicBezTo>
                      <a:pt x="434" y="186"/>
                      <a:pt x="0" y="552"/>
                      <a:pt x="80" y="860"/>
                    </a:cubicBezTo>
                    <a:cubicBezTo>
                      <a:pt x="132" y="1103"/>
                      <a:pt x="455" y="1247"/>
                      <a:pt x="867" y="1247"/>
                    </a:cubicBezTo>
                    <a:cubicBezTo>
                      <a:pt x="997" y="1247"/>
                      <a:pt x="1136" y="1232"/>
                      <a:pt x="1278" y="1202"/>
                    </a:cubicBezTo>
                    <a:cubicBezTo>
                      <a:pt x="1872" y="1065"/>
                      <a:pt x="2294" y="700"/>
                      <a:pt x="2226" y="392"/>
                    </a:cubicBezTo>
                    <a:cubicBezTo>
                      <a:pt x="2174" y="150"/>
                      <a:pt x="1855" y="0"/>
                      <a:pt x="1447" y="0"/>
                    </a:cubicBez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"/>
              <p:cNvSpPr/>
              <p:nvPr/>
            </p:nvSpPr>
            <p:spPr>
              <a:xfrm>
                <a:off x="4240459" y="3752540"/>
                <a:ext cx="1069" cy="388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" y="35"/>
                      <a:pt x="12" y="81"/>
                      <a:pt x="12" y="126"/>
                    </a:cubicBezTo>
                    <a:lnTo>
                      <a:pt x="23" y="69"/>
                    </a:lnTo>
                    <a:lnTo>
                      <a:pt x="35" y="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B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"/>
              <p:cNvSpPr/>
              <p:nvPr/>
            </p:nvSpPr>
            <p:spPr>
              <a:xfrm>
                <a:off x="3966736" y="3838333"/>
                <a:ext cx="332686" cy="348482"/>
              </a:xfrm>
              <a:custGeom>
                <a:avLst/>
                <a:gdLst/>
                <a:ahLst/>
                <a:cxnLst/>
                <a:rect l="l" t="t" r="r" b="b"/>
                <a:pathLst>
                  <a:path w="10889" h="11406" extrusionOk="0">
                    <a:moveTo>
                      <a:pt x="8857" y="0"/>
                    </a:moveTo>
                    <a:cubicBezTo>
                      <a:pt x="7354" y="496"/>
                      <a:pt x="5764" y="645"/>
                      <a:pt x="4203" y="645"/>
                    </a:cubicBezTo>
                    <a:cubicBezTo>
                      <a:pt x="3430" y="645"/>
                      <a:pt x="2663" y="608"/>
                      <a:pt x="1918" y="559"/>
                    </a:cubicBezTo>
                    <a:cubicBezTo>
                      <a:pt x="594" y="3789"/>
                      <a:pt x="1" y="7270"/>
                      <a:pt x="195" y="10762"/>
                    </a:cubicBezTo>
                    <a:cubicBezTo>
                      <a:pt x="195" y="10762"/>
                      <a:pt x="2580" y="11405"/>
                      <a:pt x="5322" y="11405"/>
                    </a:cubicBezTo>
                    <a:cubicBezTo>
                      <a:pt x="7155" y="11405"/>
                      <a:pt x="9148" y="11117"/>
                      <a:pt x="10694" y="10157"/>
                    </a:cubicBezTo>
                    <a:cubicBezTo>
                      <a:pt x="10888" y="3355"/>
                      <a:pt x="9005" y="285"/>
                      <a:pt x="8857" y="0"/>
                    </a:cubicBezTo>
                    <a:close/>
                  </a:path>
                </a:pathLst>
              </a:custGeom>
              <a:solidFill>
                <a:srgbClr val="5360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"/>
              <p:cNvSpPr/>
              <p:nvPr/>
            </p:nvSpPr>
            <p:spPr>
              <a:xfrm>
                <a:off x="4150145" y="3606802"/>
                <a:ext cx="136356" cy="477719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15636" extrusionOk="0">
                    <a:moveTo>
                      <a:pt x="2032" y="0"/>
                    </a:moveTo>
                    <a:cubicBezTo>
                      <a:pt x="2009" y="46"/>
                      <a:pt x="1747" y="4120"/>
                      <a:pt x="1735" y="4154"/>
                    </a:cubicBezTo>
                    <a:cubicBezTo>
                      <a:pt x="1793" y="5296"/>
                      <a:pt x="1850" y="6528"/>
                      <a:pt x="1827" y="7019"/>
                    </a:cubicBezTo>
                    <a:cubicBezTo>
                      <a:pt x="1770" y="8046"/>
                      <a:pt x="1016" y="12223"/>
                      <a:pt x="1016" y="12223"/>
                    </a:cubicBezTo>
                    <a:cubicBezTo>
                      <a:pt x="1016" y="12223"/>
                      <a:pt x="1" y="13238"/>
                      <a:pt x="115" y="13615"/>
                    </a:cubicBezTo>
                    <a:cubicBezTo>
                      <a:pt x="138" y="13699"/>
                      <a:pt x="186" y="13731"/>
                      <a:pt x="246" y="13731"/>
                    </a:cubicBezTo>
                    <a:cubicBezTo>
                      <a:pt x="449" y="13731"/>
                      <a:pt x="788" y="13364"/>
                      <a:pt x="788" y="13364"/>
                    </a:cubicBezTo>
                    <a:lnTo>
                      <a:pt x="788" y="13364"/>
                    </a:lnTo>
                    <a:cubicBezTo>
                      <a:pt x="788" y="13364"/>
                      <a:pt x="1" y="15042"/>
                      <a:pt x="309" y="15133"/>
                    </a:cubicBezTo>
                    <a:cubicBezTo>
                      <a:pt x="319" y="15136"/>
                      <a:pt x="329" y="15137"/>
                      <a:pt x="340" y="15137"/>
                    </a:cubicBezTo>
                    <a:cubicBezTo>
                      <a:pt x="644" y="15137"/>
                      <a:pt x="1188" y="13912"/>
                      <a:pt x="1188" y="13912"/>
                    </a:cubicBezTo>
                    <a:lnTo>
                      <a:pt x="1188" y="13912"/>
                    </a:lnTo>
                    <a:cubicBezTo>
                      <a:pt x="1188" y="13912"/>
                      <a:pt x="674" y="15612"/>
                      <a:pt x="1096" y="15612"/>
                    </a:cubicBezTo>
                    <a:cubicBezTo>
                      <a:pt x="1359" y="15601"/>
                      <a:pt x="1644" y="14118"/>
                      <a:pt x="1644" y="14117"/>
                    </a:cubicBezTo>
                    <a:lnTo>
                      <a:pt x="1644" y="14117"/>
                    </a:lnTo>
                    <a:cubicBezTo>
                      <a:pt x="1644" y="14118"/>
                      <a:pt x="1462" y="15624"/>
                      <a:pt x="1724" y="15635"/>
                    </a:cubicBezTo>
                    <a:cubicBezTo>
                      <a:pt x="1998" y="15635"/>
                      <a:pt x="2112" y="14186"/>
                      <a:pt x="2112" y="14186"/>
                    </a:cubicBezTo>
                    <a:cubicBezTo>
                      <a:pt x="2112" y="14186"/>
                      <a:pt x="2112" y="15373"/>
                      <a:pt x="2382" y="15373"/>
                    </a:cubicBezTo>
                    <a:cubicBezTo>
                      <a:pt x="2383" y="15373"/>
                      <a:pt x="2385" y="15373"/>
                      <a:pt x="2386" y="15373"/>
                    </a:cubicBezTo>
                    <a:cubicBezTo>
                      <a:pt x="2671" y="15361"/>
                      <a:pt x="2831" y="13638"/>
                      <a:pt x="2865" y="12816"/>
                    </a:cubicBezTo>
                    <a:cubicBezTo>
                      <a:pt x="2865" y="12816"/>
                      <a:pt x="4201" y="8845"/>
                      <a:pt x="4372" y="5855"/>
                    </a:cubicBezTo>
                    <a:cubicBezTo>
                      <a:pt x="4463" y="4599"/>
                      <a:pt x="4440" y="3356"/>
                      <a:pt x="4315" y="2112"/>
                    </a:cubicBezTo>
                    <a:cubicBezTo>
                      <a:pt x="4143" y="1176"/>
                      <a:pt x="2991" y="126"/>
                      <a:pt x="2032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"/>
              <p:cNvSpPr/>
              <p:nvPr/>
            </p:nvSpPr>
            <p:spPr>
              <a:xfrm>
                <a:off x="3923168" y="3603594"/>
                <a:ext cx="268495" cy="481385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5756" extrusionOk="0">
                    <a:moveTo>
                      <a:pt x="4027" y="0"/>
                    </a:moveTo>
                    <a:cubicBezTo>
                      <a:pt x="4011" y="0"/>
                      <a:pt x="3993" y="5"/>
                      <a:pt x="3972" y="14"/>
                    </a:cubicBezTo>
                    <a:cubicBezTo>
                      <a:pt x="3869" y="60"/>
                      <a:pt x="1929" y="676"/>
                      <a:pt x="1621" y="927"/>
                    </a:cubicBezTo>
                    <a:cubicBezTo>
                      <a:pt x="993" y="1418"/>
                      <a:pt x="0" y="3312"/>
                      <a:pt x="1667" y="7375"/>
                    </a:cubicBezTo>
                    <a:cubicBezTo>
                      <a:pt x="2808" y="10148"/>
                      <a:pt x="5364" y="13469"/>
                      <a:pt x="5364" y="13469"/>
                    </a:cubicBezTo>
                    <a:cubicBezTo>
                      <a:pt x="5654" y="14215"/>
                      <a:pt x="6334" y="15732"/>
                      <a:pt x="6621" y="15732"/>
                    </a:cubicBezTo>
                    <a:cubicBezTo>
                      <a:pt x="6629" y="15732"/>
                      <a:pt x="6636" y="15731"/>
                      <a:pt x="6642" y="15729"/>
                    </a:cubicBezTo>
                    <a:cubicBezTo>
                      <a:pt x="6916" y="15649"/>
                      <a:pt x="6517" y="14508"/>
                      <a:pt x="6517" y="14508"/>
                    </a:cubicBezTo>
                    <a:lnTo>
                      <a:pt x="6517" y="14508"/>
                    </a:lnTo>
                    <a:cubicBezTo>
                      <a:pt x="6517" y="14508"/>
                      <a:pt x="7061" y="15756"/>
                      <a:pt x="7324" y="15756"/>
                    </a:cubicBezTo>
                    <a:cubicBezTo>
                      <a:pt x="7333" y="15756"/>
                      <a:pt x="7342" y="15754"/>
                      <a:pt x="7350" y="15751"/>
                    </a:cubicBezTo>
                    <a:cubicBezTo>
                      <a:pt x="7601" y="15660"/>
                      <a:pt x="6939" y="14302"/>
                      <a:pt x="6939" y="14302"/>
                    </a:cubicBezTo>
                    <a:lnTo>
                      <a:pt x="6939" y="14302"/>
                    </a:lnTo>
                    <a:cubicBezTo>
                      <a:pt x="6939" y="14302"/>
                      <a:pt x="7654" y="15537"/>
                      <a:pt x="7923" y="15537"/>
                    </a:cubicBezTo>
                    <a:cubicBezTo>
                      <a:pt x="7930" y="15537"/>
                      <a:pt x="7937" y="15536"/>
                      <a:pt x="7943" y="15535"/>
                    </a:cubicBezTo>
                    <a:cubicBezTo>
                      <a:pt x="8343" y="15386"/>
                      <a:pt x="7304" y="13960"/>
                      <a:pt x="7304" y="13960"/>
                    </a:cubicBezTo>
                    <a:lnTo>
                      <a:pt x="7304" y="13960"/>
                    </a:lnTo>
                    <a:cubicBezTo>
                      <a:pt x="7304" y="13960"/>
                      <a:pt x="8125" y="14848"/>
                      <a:pt x="8461" y="14848"/>
                    </a:cubicBezTo>
                    <a:cubicBezTo>
                      <a:pt x="8490" y="14848"/>
                      <a:pt x="8516" y="14842"/>
                      <a:pt x="8537" y="14827"/>
                    </a:cubicBezTo>
                    <a:cubicBezTo>
                      <a:pt x="8788" y="14644"/>
                      <a:pt x="7498" y="13309"/>
                      <a:pt x="7498" y="13309"/>
                    </a:cubicBezTo>
                    <a:lnTo>
                      <a:pt x="7498" y="13309"/>
                    </a:lnTo>
                    <a:cubicBezTo>
                      <a:pt x="7498" y="13309"/>
                      <a:pt x="7834" y="13490"/>
                      <a:pt x="8047" y="13490"/>
                    </a:cubicBezTo>
                    <a:cubicBezTo>
                      <a:pt x="8150" y="13490"/>
                      <a:pt x="8225" y="13448"/>
                      <a:pt x="8217" y="13321"/>
                    </a:cubicBezTo>
                    <a:cubicBezTo>
                      <a:pt x="8206" y="12944"/>
                      <a:pt x="6916" y="12316"/>
                      <a:pt x="6916" y="12316"/>
                    </a:cubicBezTo>
                    <a:cubicBezTo>
                      <a:pt x="6916" y="12316"/>
                      <a:pt x="4839" y="8607"/>
                      <a:pt x="4451" y="7649"/>
                    </a:cubicBezTo>
                    <a:cubicBezTo>
                      <a:pt x="4269" y="7192"/>
                      <a:pt x="3926" y="6005"/>
                      <a:pt x="3607" y="4910"/>
                    </a:cubicBezTo>
                    <a:cubicBezTo>
                      <a:pt x="2911" y="4236"/>
                      <a:pt x="4514" y="0"/>
                      <a:pt x="4027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"/>
              <p:cNvSpPr/>
              <p:nvPr/>
            </p:nvSpPr>
            <p:spPr>
              <a:xfrm>
                <a:off x="4203154" y="3687706"/>
                <a:ext cx="82675" cy="88572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2899" extrusionOk="0">
                    <a:moveTo>
                      <a:pt x="2625" y="0"/>
                    </a:moveTo>
                    <a:cubicBezTo>
                      <a:pt x="1781" y="228"/>
                      <a:pt x="936" y="411"/>
                      <a:pt x="69" y="548"/>
                    </a:cubicBezTo>
                    <a:cubicBezTo>
                      <a:pt x="35" y="1096"/>
                      <a:pt x="0" y="1495"/>
                      <a:pt x="0" y="1506"/>
                    </a:cubicBezTo>
                    <a:cubicBezTo>
                      <a:pt x="23" y="1974"/>
                      <a:pt x="46" y="2454"/>
                      <a:pt x="69" y="2899"/>
                    </a:cubicBezTo>
                    <a:cubicBezTo>
                      <a:pt x="936" y="2819"/>
                      <a:pt x="1815" y="2670"/>
                      <a:pt x="2671" y="2476"/>
                    </a:cubicBezTo>
                    <a:cubicBezTo>
                      <a:pt x="2705" y="1643"/>
                      <a:pt x="2694" y="822"/>
                      <a:pt x="2625" y="0"/>
                    </a:cubicBez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"/>
              <p:cNvSpPr/>
              <p:nvPr/>
            </p:nvSpPr>
            <p:spPr>
              <a:xfrm>
                <a:off x="3945838" y="3704083"/>
                <a:ext cx="93827" cy="71157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329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0" y="662"/>
                      <a:pt x="80" y="1336"/>
                      <a:pt x="240" y="1998"/>
                    </a:cubicBezTo>
                    <a:cubicBezTo>
                      <a:pt x="1176" y="2123"/>
                      <a:pt x="2112" y="2237"/>
                      <a:pt x="3070" y="2328"/>
                    </a:cubicBezTo>
                    <a:cubicBezTo>
                      <a:pt x="3002" y="2089"/>
                      <a:pt x="2933" y="1849"/>
                      <a:pt x="2865" y="1621"/>
                    </a:cubicBezTo>
                    <a:cubicBezTo>
                      <a:pt x="2659" y="1415"/>
                      <a:pt x="2659" y="902"/>
                      <a:pt x="2739" y="286"/>
                    </a:cubicBezTo>
                    <a:cubicBezTo>
                      <a:pt x="1826" y="229"/>
                      <a:pt x="913" y="137"/>
                      <a:pt x="12" y="0"/>
                    </a:cubicBez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"/>
              <p:cNvSpPr/>
              <p:nvPr/>
            </p:nvSpPr>
            <p:spPr>
              <a:xfrm>
                <a:off x="3935725" y="3648629"/>
                <a:ext cx="359847" cy="214570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7023" extrusionOk="0">
                    <a:moveTo>
                      <a:pt x="11013" y="1"/>
                    </a:moveTo>
                    <a:cubicBezTo>
                      <a:pt x="11013" y="1"/>
                      <a:pt x="7264" y="681"/>
                      <a:pt x="3913" y="681"/>
                    </a:cubicBezTo>
                    <a:cubicBezTo>
                      <a:pt x="2690" y="681"/>
                      <a:pt x="1520" y="590"/>
                      <a:pt x="605" y="343"/>
                    </a:cubicBezTo>
                    <a:cubicBezTo>
                      <a:pt x="605" y="343"/>
                      <a:pt x="0" y="1850"/>
                      <a:pt x="411" y="2740"/>
                    </a:cubicBezTo>
                    <a:cubicBezTo>
                      <a:pt x="411" y="2740"/>
                      <a:pt x="1548" y="2995"/>
                      <a:pt x="2443" y="2995"/>
                    </a:cubicBezTo>
                    <a:cubicBezTo>
                      <a:pt x="2567" y="2995"/>
                      <a:pt x="2686" y="2990"/>
                      <a:pt x="2796" y="2979"/>
                    </a:cubicBezTo>
                    <a:cubicBezTo>
                      <a:pt x="2796" y="2979"/>
                      <a:pt x="3938" y="6917"/>
                      <a:pt x="4554" y="6974"/>
                    </a:cubicBezTo>
                    <a:cubicBezTo>
                      <a:pt x="4814" y="6998"/>
                      <a:pt x="5495" y="7023"/>
                      <a:pt x="6239" y="7023"/>
                    </a:cubicBezTo>
                    <a:cubicBezTo>
                      <a:pt x="7224" y="7023"/>
                      <a:pt x="8319" y="6980"/>
                      <a:pt x="8696" y="6837"/>
                    </a:cubicBezTo>
                    <a:cubicBezTo>
                      <a:pt x="9358" y="6586"/>
                      <a:pt x="9484" y="3173"/>
                      <a:pt x="9484" y="3173"/>
                    </a:cubicBezTo>
                    <a:cubicBezTo>
                      <a:pt x="9484" y="3173"/>
                      <a:pt x="11333" y="3014"/>
                      <a:pt x="11435" y="2512"/>
                    </a:cubicBezTo>
                    <a:cubicBezTo>
                      <a:pt x="11778" y="868"/>
                      <a:pt x="11013" y="1"/>
                      <a:pt x="11013" y="1"/>
                    </a:cubicBezTo>
                    <a:close/>
                  </a:path>
                </a:pathLst>
              </a:custGeom>
              <a:solidFill>
                <a:srgbClr val="F5BC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"/>
              <p:cNvSpPr/>
              <p:nvPr/>
            </p:nvSpPr>
            <p:spPr>
              <a:xfrm>
                <a:off x="4076940" y="3857764"/>
                <a:ext cx="124838" cy="5683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186" extrusionOk="0">
                    <a:moveTo>
                      <a:pt x="4052" y="0"/>
                    </a:moveTo>
                    <a:cubicBezTo>
                      <a:pt x="4048" y="0"/>
                      <a:pt x="4044" y="1"/>
                      <a:pt x="4040" y="3"/>
                    </a:cubicBezTo>
                    <a:cubicBezTo>
                      <a:pt x="3206" y="74"/>
                      <a:pt x="2371" y="110"/>
                      <a:pt x="1537" y="110"/>
                    </a:cubicBezTo>
                    <a:cubicBezTo>
                      <a:pt x="1036" y="110"/>
                      <a:pt x="535" y="97"/>
                      <a:pt x="34" y="72"/>
                    </a:cubicBezTo>
                    <a:cubicBezTo>
                      <a:pt x="23" y="72"/>
                      <a:pt x="0" y="94"/>
                      <a:pt x="0" y="106"/>
                    </a:cubicBezTo>
                    <a:cubicBezTo>
                      <a:pt x="0" y="129"/>
                      <a:pt x="12" y="140"/>
                      <a:pt x="34" y="152"/>
                    </a:cubicBezTo>
                    <a:cubicBezTo>
                      <a:pt x="514" y="174"/>
                      <a:pt x="1005" y="186"/>
                      <a:pt x="1484" y="186"/>
                    </a:cubicBezTo>
                    <a:cubicBezTo>
                      <a:pt x="2340" y="186"/>
                      <a:pt x="3196" y="140"/>
                      <a:pt x="4052" y="72"/>
                    </a:cubicBezTo>
                    <a:cubicBezTo>
                      <a:pt x="4063" y="72"/>
                      <a:pt x="4086" y="49"/>
                      <a:pt x="4074" y="37"/>
                    </a:cubicBezTo>
                    <a:cubicBezTo>
                      <a:pt x="4074" y="19"/>
                      <a:pt x="4067" y="0"/>
                      <a:pt x="4052" y="0"/>
                    </a:cubicBezTo>
                    <a:close/>
                  </a:path>
                </a:pathLst>
              </a:custGeom>
              <a:solidFill>
                <a:srgbClr val="E8AF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"/>
              <p:cNvSpPr/>
              <p:nvPr/>
            </p:nvSpPr>
            <p:spPr>
              <a:xfrm>
                <a:off x="4106576" y="3788898"/>
                <a:ext cx="61044" cy="48395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584" extrusionOk="0">
                    <a:moveTo>
                      <a:pt x="1952" y="0"/>
                    </a:moveTo>
                    <a:cubicBezTo>
                      <a:pt x="1943" y="0"/>
                      <a:pt x="1935" y="3"/>
                      <a:pt x="1929" y="9"/>
                    </a:cubicBezTo>
                    <a:cubicBezTo>
                      <a:pt x="1336" y="568"/>
                      <a:pt x="696" y="1070"/>
                      <a:pt x="12" y="1515"/>
                    </a:cubicBezTo>
                    <a:cubicBezTo>
                      <a:pt x="0" y="1527"/>
                      <a:pt x="0" y="1550"/>
                      <a:pt x="12" y="1561"/>
                    </a:cubicBezTo>
                    <a:cubicBezTo>
                      <a:pt x="12" y="1572"/>
                      <a:pt x="23" y="1572"/>
                      <a:pt x="35" y="1584"/>
                    </a:cubicBezTo>
                    <a:cubicBezTo>
                      <a:pt x="46" y="1572"/>
                      <a:pt x="46" y="1572"/>
                      <a:pt x="57" y="1572"/>
                    </a:cubicBezTo>
                    <a:cubicBezTo>
                      <a:pt x="742" y="1127"/>
                      <a:pt x="1381" y="614"/>
                      <a:pt x="1975" y="66"/>
                    </a:cubicBezTo>
                    <a:cubicBezTo>
                      <a:pt x="1997" y="55"/>
                      <a:pt x="1997" y="32"/>
                      <a:pt x="1975" y="9"/>
                    </a:cubicBezTo>
                    <a:cubicBezTo>
                      <a:pt x="1969" y="3"/>
                      <a:pt x="1960" y="0"/>
                      <a:pt x="1952" y="0"/>
                    </a:cubicBezTo>
                    <a:close/>
                  </a:path>
                </a:pathLst>
              </a:custGeom>
              <a:solidFill>
                <a:srgbClr val="E8AF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"/>
              <p:cNvSpPr/>
              <p:nvPr/>
            </p:nvSpPr>
            <p:spPr>
              <a:xfrm>
                <a:off x="4164107" y="3777502"/>
                <a:ext cx="39077" cy="62938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2060" extrusionOk="0">
                    <a:moveTo>
                      <a:pt x="1238" y="1"/>
                    </a:moveTo>
                    <a:cubicBezTo>
                      <a:pt x="1222" y="1"/>
                      <a:pt x="1210" y="11"/>
                      <a:pt x="1210" y="28"/>
                    </a:cubicBezTo>
                    <a:cubicBezTo>
                      <a:pt x="959" y="759"/>
                      <a:pt x="548" y="1432"/>
                      <a:pt x="12" y="2002"/>
                    </a:cubicBezTo>
                    <a:cubicBezTo>
                      <a:pt x="0" y="2014"/>
                      <a:pt x="0" y="2037"/>
                      <a:pt x="12" y="2048"/>
                    </a:cubicBezTo>
                    <a:cubicBezTo>
                      <a:pt x="23" y="2060"/>
                      <a:pt x="23" y="2060"/>
                      <a:pt x="35" y="2060"/>
                    </a:cubicBezTo>
                    <a:cubicBezTo>
                      <a:pt x="46" y="2060"/>
                      <a:pt x="57" y="2048"/>
                      <a:pt x="69" y="2048"/>
                    </a:cubicBezTo>
                    <a:cubicBezTo>
                      <a:pt x="605" y="1478"/>
                      <a:pt x="1016" y="793"/>
                      <a:pt x="1278" y="51"/>
                    </a:cubicBezTo>
                    <a:cubicBezTo>
                      <a:pt x="1278" y="28"/>
                      <a:pt x="1267" y="5"/>
                      <a:pt x="1256" y="5"/>
                    </a:cubicBezTo>
                    <a:cubicBezTo>
                      <a:pt x="1250" y="2"/>
                      <a:pt x="1243" y="1"/>
                      <a:pt x="1238" y="1"/>
                    </a:cubicBezTo>
                    <a:close/>
                  </a:path>
                </a:pathLst>
              </a:custGeom>
              <a:solidFill>
                <a:srgbClr val="E8AF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"/>
              <p:cNvSpPr/>
              <p:nvPr/>
            </p:nvSpPr>
            <p:spPr>
              <a:xfrm>
                <a:off x="4013115" y="3699194"/>
                <a:ext cx="14696" cy="6034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975" extrusionOk="0">
                    <a:moveTo>
                      <a:pt x="46" y="1"/>
                    </a:moveTo>
                    <a:cubicBezTo>
                      <a:pt x="24" y="1"/>
                      <a:pt x="1" y="12"/>
                      <a:pt x="12" y="35"/>
                    </a:cubicBezTo>
                    <a:cubicBezTo>
                      <a:pt x="35" y="697"/>
                      <a:pt x="161" y="1336"/>
                      <a:pt x="400" y="1952"/>
                    </a:cubicBezTo>
                    <a:cubicBezTo>
                      <a:pt x="400" y="1964"/>
                      <a:pt x="412" y="1975"/>
                      <a:pt x="434" y="1975"/>
                    </a:cubicBezTo>
                    <a:lnTo>
                      <a:pt x="446" y="1975"/>
                    </a:lnTo>
                    <a:cubicBezTo>
                      <a:pt x="469" y="1964"/>
                      <a:pt x="480" y="1941"/>
                      <a:pt x="469" y="1929"/>
                    </a:cubicBezTo>
                    <a:cubicBezTo>
                      <a:pt x="229" y="1324"/>
                      <a:pt x="104" y="685"/>
                      <a:pt x="81" y="35"/>
                    </a:cubicBezTo>
                    <a:cubicBezTo>
                      <a:pt x="81" y="12"/>
                      <a:pt x="58" y="1"/>
                      <a:pt x="46" y="1"/>
                    </a:cubicBezTo>
                    <a:close/>
                  </a:path>
                </a:pathLst>
              </a:custGeom>
              <a:solidFill>
                <a:srgbClr val="E8AF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"/>
              <p:cNvSpPr/>
              <p:nvPr/>
            </p:nvSpPr>
            <p:spPr>
              <a:xfrm>
                <a:off x="4221974" y="3708482"/>
                <a:ext cx="4919" cy="4931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4" extrusionOk="0">
                    <a:moveTo>
                      <a:pt x="53" y="0"/>
                    </a:moveTo>
                    <a:cubicBezTo>
                      <a:pt x="47" y="0"/>
                      <a:pt x="41" y="2"/>
                      <a:pt x="35" y="5"/>
                    </a:cubicBezTo>
                    <a:cubicBezTo>
                      <a:pt x="24" y="5"/>
                      <a:pt x="1" y="16"/>
                      <a:pt x="12" y="39"/>
                    </a:cubicBezTo>
                    <a:cubicBezTo>
                      <a:pt x="81" y="553"/>
                      <a:pt x="92" y="1066"/>
                      <a:pt x="46" y="1580"/>
                    </a:cubicBezTo>
                    <a:cubicBezTo>
                      <a:pt x="35" y="1591"/>
                      <a:pt x="58" y="1614"/>
                      <a:pt x="69" y="1614"/>
                    </a:cubicBezTo>
                    <a:cubicBezTo>
                      <a:pt x="92" y="1614"/>
                      <a:pt x="115" y="1602"/>
                      <a:pt x="115" y="1580"/>
                    </a:cubicBezTo>
                    <a:cubicBezTo>
                      <a:pt x="160" y="1066"/>
                      <a:pt x="149" y="541"/>
                      <a:pt x="81" y="28"/>
                    </a:cubicBezTo>
                    <a:cubicBezTo>
                      <a:pt x="81" y="11"/>
                      <a:pt x="68" y="0"/>
                      <a:pt x="53" y="0"/>
                    </a:cubicBezTo>
                    <a:close/>
                  </a:path>
                </a:pathLst>
              </a:custGeom>
              <a:solidFill>
                <a:srgbClr val="E8AF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"/>
              <p:cNvSpPr/>
              <p:nvPr/>
            </p:nvSpPr>
            <p:spPr>
              <a:xfrm>
                <a:off x="3977216" y="4137141"/>
                <a:ext cx="309283" cy="36632"/>
              </a:xfrm>
              <a:custGeom>
                <a:avLst/>
                <a:gdLst/>
                <a:ahLst/>
                <a:cxnLst/>
                <a:rect l="l" t="t" r="r" b="b"/>
                <a:pathLst>
                  <a:path w="10123" h="1199" extrusionOk="0">
                    <a:moveTo>
                      <a:pt x="10055" y="0"/>
                    </a:moveTo>
                    <a:cubicBezTo>
                      <a:pt x="8851" y="810"/>
                      <a:pt x="6730" y="1122"/>
                      <a:pt x="4701" y="1122"/>
                    </a:cubicBezTo>
                    <a:cubicBezTo>
                      <a:pt x="2787" y="1122"/>
                      <a:pt x="955" y="844"/>
                      <a:pt x="57" y="445"/>
                    </a:cubicBezTo>
                    <a:cubicBezTo>
                      <a:pt x="35" y="445"/>
                      <a:pt x="23" y="457"/>
                      <a:pt x="12" y="468"/>
                    </a:cubicBezTo>
                    <a:cubicBezTo>
                      <a:pt x="0" y="491"/>
                      <a:pt x="12" y="502"/>
                      <a:pt x="23" y="514"/>
                    </a:cubicBezTo>
                    <a:cubicBezTo>
                      <a:pt x="936" y="913"/>
                      <a:pt x="2774" y="1199"/>
                      <a:pt x="4702" y="1199"/>
                    </a:cubicBezTo>
                    <a:cubicBezTo>
                      <a:pt x="6745" y="1199"/>
                      <a:pt x="8879" y="879"/>
                      <a:pt x="10100" y="69"/>
                    </a:cubicBezTo>
                    <a:cubicBezTo>
                      <a:pt x="10112" y="57"/>
                      <a:pt x="10123" y="35"/>
                      <a:pt x="10112" y="12"/>
                    </a:cubicBezTo>
                    <a:cubicBezTo>
                      <a:pt x="10100" y="0"/>
                      <a:pt x="10077" y="0"/>
                      <a:pt x="10055" y="0"/>
                    </a:cubicBezTo>
                    <a:close/>
                  </a:path>
                </a:pathLst>
              </a:custGeom>
              <a:solidFill>
                <a:srgbClr val="3241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" name="Google Shape;190;p1"/>
            <p:cNvGrpSpPr/>
            <p:nvPr/>
          </p:nvGrpSpPr>
          <p:grpSpPr>
            <a:xfrm>
              <a:off x="2961832" y="2754850"/>
              <a:ext cx="2927413" cy="1853722"/>
              <a:chOff x="2961832" y="2754850"/>
              <a:chExt cx="2927413" cy="1853722"/>
            </a:xfrm>
          </p:grpSpPr>
          <p:grpSp>
            <p:nvGrpSpPr>
              <p:cNvPr id="191" name="Google Shape;191;p1"/>
              <p:cNvGrpSpPr/>
              <p:nvPr/>
            </p:nvGrpSpPr>
            <p:grpSpPr>
              <a:xfrm>
                <a:off x="4454542" y="3142731"/>
                <a:ext cx="707139" cy="1465841"/>
                <a:chOff x="4454542" y="3142731"/>
                <a:chExt cx="707139" cy="1465841"/>
              </a:xfrm>
            </p:grpSpPr>
            <p:sp>
              <p:nvSpPr>
                <p:cNvPr id="192" name="Google Shape;192;p1"/>
                <p:cNvSpPr/>
                <p:nvPr/>
              </p:nvSpPr>
              <p:spPr>
                <a:xfrm>
                  <a:off x="4566824" y="4472919"/>
                  <a:ext cx="594857" cy="135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0" h="4440" extrusionOk="0">
                      <a:moveTo>
                        <a:pt x="9735" y="0"/>
                      </a:moveTo>
                      <a:cubicBezTo>
                        <a:pt x="4360" y="0"/>
                        <a:pt x="0" y="993"/>
                        <a:pt x="0" y="2226"/>
                      </a:cubicBezTo>
                      <a:cubicBezTo>
                        <a:pt x="0" y="3447"/>
                        <a:pt x="4360" y="4440"/>
                        <a:pt x="9735" y="4440"/>
                      </a:cubicBezTo>
                      <a:cubicBezTo>
                        <a:pt x="15110" y="4440"/>
                        <a:pt x="19470" y="3447"/>
                        <a:pt x="19470" y="2226"/>
                      </a:cubicBezTo>
                      <a:cubicBezTo>
                        <a:pt x="19470" y="993"/>
                        <a:pt x="15110" y="0"/>
                        <a:pt x="9735" y="0"/>
                      </a:cubicBezTo>
                      <a:close/>
                    </a:path>
                  </a:pathLst>
                </a:custGeom>
                <a:solidFill>
                  <a:srgbClr val="A4B1C8"/>
                </a:solidFill>
                <a:ln w="9525" cap="flat" cmpd="sng">
                  <a:solidFill>
                    <a:srgbClr val="C9C9C9"/>
                  </a:solidFill>
                  <a:prstDash val="solid"/>
                  <a:miter lim="1141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"/>
                <p:cNvSpPr/>
                <p:nvPr/>
              </p:nvSpPr>
              <p:spPr>
                <a:xfrm>
                  <a:off x="4688852" y="3910132"/>
                  <a:ext cx="288049" cy="165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8" h="5422" extrusionOk="0">
                      <a:moveTo>
                        <a:pt x="1" y="1"/>
                      </a:moveTo>
                      <a:lnTo>
                        <a:pt x="457" y="3128"/>
                      </a:lnTo>
                      <a:lnTo>
                        <a:pt x="2922" y="4258"/>
                      </a:lnTo>
                      <a:lnTo>
                        <a:pt x="4429" y="3938"/>
                      </a:lnTo>
                      <a:lnTo>
                        <a:pt x="4954" y="3413"/>
                      </a:lnTo>
                      <a:lnTo>
                        <a:pt x="5330" y="3630"/>
                      </a:lnTo>
                      <a:lnTo>
                        <a:pt x="6688" y="5422"/>
                      </a:lnTo>
                      <a:lnTo>
                        <a:pt x="9427" y="2877"/>
                      </a:lnTo>
                      <a:lnTo>
                        <a:pt x="9313" y="560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1F1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"/>
                <p:cNvSpPr/>
                <p:nvPr/>
              </p:nvSpPr>
              <p:spPr>
                <a:xfrm>
                  <a:off x="4723713" y="4492076"/>
                  <a:ext cx="10510" cy="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218" extrusionOk="0">
                      <a:moveTo>
                        <a:pt x="252" y="1"/>
                      </a:moveTo>
                      <a:cubicBezTo>
                        <a:pt x="149" y="12"/>
                        <a:pt x="69" y="69"/>
                        <a:pt x="1" y="138"/>
                      </a:cubicBezTo>
                      <a:cubicBezTo>
                        <a:pt x="47" y="161"/>
                        <a:pt x="115" y="195"/>
                        <a:pt x="195" y="218"/>
                      </a:cubicBezTo>
                      <a:cubicBezTo>
                        <a:pt x="241" y="206"/>
                        <a:pt x="286" y="172"/>
                        <a:pt x="320" y="126"/>
                      </a:cubicBezTo>
                      <a:cubicBezTo>
                        <a:pt x="343" y="104"/>
                        <a:pt x="343" y="69"/>
                        <a:pt x="320" y="47"/>
                      </a:cubicBezTo>
                      <a:cubicBezTo>
                        <a:pt x="309" y="12"/>
                        <a:pt x="286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"/>
                <p:cNvSpPr/>
                <p:nvPr/>
              </p:nvSpPr>
              <p:spPr>
                <a:xfrm>
                  <a:off x="4732084" y="4470811"/>
                  <a:ext cx="70821" cy="35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" h="1172" extrusionOk="0">
                      <a:moveTo>
                        <a:pt x="2317" y="1"/>
                      </a:moveTo>
                      <a:cubicBezTo>
                        <a:pt x="1962" y="42"/>
                        <a:pt x="1603" y="62"/>
                        <a:pt x="1243" y="62"/>
                      </a:cubicBezTo>
                      <a:cubicBezTo>
                        <a:pt x="910" y="62"/>
                        <a:pt x="575" y="45"/>
                        <a:pt x="240" y="12"/>
                      </a:cubicBezTo>
                      <a:lnTo>
                        <a:pt x="240" y="12"/>
                      </a:lnTo>
                      <a:cubicBezTo>
                        <a:pt x="263" y="206"/>
                        <a:pt x="286" y="377"/>
                        <a:pt x="297" y="537"/>
                      </a:cubicBezTo>
                      <a:cubicBezTo>
                        <a:pt x="297" y="537"/>
                        <a:pt x="195" y="583"/>
                        <a:pt x="35" y="640"/>
                      </a:cubicBezTo>
                      <a:cubicBezTo>
                        <a:pt x="58" y="663"/>
                        <a:pt x="92" y="685"/>
                        <a:pt x="103" y="720"/>
                      </a:cubicBezTo>
                      <a:cubicBezTo>
                        <a:pt x="126" y="754"/>
                        <a:pt x="126" y="811"/>
                        <a:pt x="103" y="857"/>
                      </a:cubicBezTo>
                      <a:cubicBezTo>
                        <a:pt x="81" y="902"/>
                        <a:pt x="35" y="925"/>
                        <a:pt x="1" y="948"/>
                      </a:cubicBezTo>
                      <a:cubicBezTo>
                        <a:pt x="287" y="1056"/>
                        <a:pt x="700" y="1171"/>
                        <a:pt x="1150" y="1171"/>
                      </a:cubicBezTo>
                      <a:cubicBezTo>
                        <a:pt x="1508" y="1171"/>
                        <a:pt x="1890" y="1098"/>
                        <a:pt x="2249" y="891"/>
                      </a:cubicBezTo>
                      <a:lnTo>
                        <a:pt x="2317" y="1"/>
                      </a:ln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196;p1"/>
                <p:cNvSpPr/>
                <p:nvPr/>
              </p:nvSpPr>
              <p:spPr>
                <a:xfrm>
                  <a:off x="4720932" y="4494184"/>
                  <a:ext cx="2139" cy="1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" h="46" extrusionOk="0">
                      <a:moveTo>
                        <a:pt x="69" y="0"/>
                      </a:moveTo>
                      <a:lnTo>
                        <a:pt x="1" y="35"/>
                      </a:lnTo>
                      <a:lnTo>
                        <a:pt x="23" y="46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" name="Google Shape;197;p1"/>
                <p:cNvSpPr/>
                <p:nvPr/>
              </p:nvSpPr>
              <p:spPr>
                <a:xfrm>
                  <a:off x="4950720" y="4496262"/>
                  <a:ext cx="10480" cy="7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230" extrusionOk="0">
                      <a:moveTo>
                        <a:pt x="80" y="1"/>
                      </a:moveTo>
                      <a:cubicBezTo>
                        <a:pt x="57" y="1"/>
                        <a:pt x="34" y="24"/>
                        <a:pt x="23" y="46"/>
                      </a:cubicBezTo>
                      <a:cubicBezTo>
                        <a:pt x="0" y="69"/>
                        <a:pt x="0" y="104"/>
                        <a:pt x="23" y="138"/>
                      </a:cubicBezTo>
                      <a:cubicBezTo>
                        <a:pt x="57" y="172"/>
                        <a:pt x="92" y="206"/>
                        <a:pt x="149" y="229"/>
                      </a:cubicBezTo>
                      <a:cubicBezTo>
                        <a:pt x="228" y="195"/>
                        <a:pt x="286" y="161"/>
                        <a:pt x="343" y="138"/>
                      </a:cubicBezTo>
                      <a:cubicBezTo>
                        <a:pt x="274" y="69"/>
                        <a:pt x="194" y="24"/>
                        <a:pt x="92" y="1"/>
                      </a:cubicBez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" name="Google Shape;198;p1"/>
                <p:cNvSpPr/>
                <p:nvPr/>
              </p:nvSpPr>
              <p:spPr>
                <a:xfrm>
                  <a:off x="4960833" y="4498004"/>
                  <a:ext cx="3514" cy="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58" extrusionOk="0">
                      <a:moveTo>
                        <a:pt x="0" y="1"/>
                      </a:moveTo>
                      <a:lnTo>
                        <a:pt x="15" y="7"/>
                      </a:lnTo>
                      <a:lnTo>
                        <a:pt x="15" y="7"/>
                      </a:lnTo>
                      <a:cubicBezTo>
                        <a:pt x="10" y="4"/>
                        <a:pt x="5" y="3"/>
                        <a:pt x="0" y="1"/>
                      </a:cubicBezTo>
                      <a:close/>
                      <a:moveTo>
                        <a:pt x="15" y="7"/>
                      </a:moveTo>
                      <a:cubicBezTo>
                        <a:pt x="41" y="19"/>
                        <a:pt x="59" y="38"/>
                        <a:pt x="69" y="58"/>
                      </a:cubicBezTo>
                      <a:lnTo>
                        <a:pt x="114" y="47"/>
                      </a:lnTo>
                      <a:lnTo>
                        <a:pt x="15" y="7"/>
                      </a:ln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Google Shape;199;p1"/>
                <p:cNvSpPr/>
                <p:nvPr/>
              </p:nvSpPr>
              <p:spPr>
                <a:xfrm>
                  <a:off x="4883779" y="4470811"/>
                  <a:ext cx="69049" cy="39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" h="1308" extrusionOk="0">
                      <a:moveTo>
                        <a:pt x="0" y="1"/>
                      </a:moveTo>
                      <a:cubicBezTo>
                        <a:pt x="23" y="491"/>
                        <a:pt x="46" y="857"/>
                        <a:pt x="57" y="1051"/>
                      </a:cubicBezTo>
                      <a:cubicBezTo>
                        <a:pt x="405" y="1240"/>
                        <a:pt x="771" y="1307"/>
                        <a:pt x="1115" y="1307"/>
                      </a:cubicBezTo>
                      <a:cubicBezTo>
                        <a:pt x="1561" y="1307"/>
                        <a:pt x="1970" y="1194"/>
                        <a:pt x="2260" y="1085"/>
                      </a:cubicBezTo>
                      <a:cubicBezTo>
                        <a:pt x="2214" y="1062"/>
                        <a:pt x="2180" y="1039"/>
                        <a:pt x="2157" y="994"/>
                      </a:cubicBezTo>
                      <a:cubicBezTo>
                        <a:pt x="2134" y="948"/>
                        <a:pt x="2134" y="902"/>
                        <a:pt x="2157" y="857"/>
                      </a:cubicBezTo>
                      <a:cubicBezTo>
                        <a:pt x="2168" y="811"/>
                        <a:pt x="2203" y="788"/>
                        <a:pt x="2248" y="777"/>
                      </a:cubicBezTo>
                      <a:lnTo>
                        <a:pt x="1997" y="685"/>
                      </a:lnTo>
                      <a:cubicBezTo>
                        <a:pt x="2020" y="480"/>
                        <a:pt x="2043" y="263"/>
                        <a:pt x="2066" y="35"/>
                      </a:cubicBezTo>
                      <a:lnTo>
                        <a:pt x="2066" y="35"/>
                      </a:lnTo>
                      <a:cubicBezTo>
                        <a:pt x="1834" y="69"/>
                        <a:pt x="1576" y="82"/>
                        <a:pt x="1320" y="82"/>
                      </a:cubicBezTo>
                      <a:cubicBezTo>
                        <a:pt x="807" y="82"/>
                        <a:pt x="297" y="31"/>
                        <a:pt x="0" y="1"/>
                      </a:cubicBez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Google Shape;200;p1"/>
                <p:cNvSpPr/>
                <p:nvPr/>
              </p:nvSpPr>
              <p:spPr>
                <a:xfrm>
                  <a:off x="4997436" y="4513005"/>
                  <a:ext cx="43598" cy="33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" h="1085" extrusionOk="0">
                      <a:moveTo>
                        <a:pt x="206" y="1"/>
                      </a:moveTo>
                      <a:cubicBezTo>
                        <a:pt x="46" y="332"/>
                        <a:pt x="0" y="720"/>
                        <a:pt x="69" y="1085"/>
                      </a:cubicBezTo>
                      <a:cubicBezTo>
                        <a:pt x="514" y="1039"/>
                        <a:pt x="970" y="971"/>
                        <a:pt x="1427" y="879"/>
                      </a:cubicBezTo>
                      <a:cubicBezTo>
                        <a:pt x="1427" y="879"/>
                        <a:pt x="1142" y="446"/>
                        <a:pt x="20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" name="Google Shape;201;p1"/>
                <p:cNvSpPr/>
                <p:nvPr/>
              </p:nvSpPr>
              <p:spPr>
                <a:xfrm>
                  <a:off x="4970946" y="4500448"/>
                  <a:ext cx="1405" cy="1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47" extrusionOk="0">
                      <a:moveTo>
                        <a:pt x="12" y="1"/>
                      </a:moveTo>
                      <a:lnTo>
                        <a:pt x="0" y="46"/>
                      </a:lnTo>
                      <a:cubicBezTo>
                        <a:pt x="12" y="35"/>
                        <a:pt x="34" y="12"/>
                        <a:pt x="46" y="12"/>
                      </a:cubicBez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" name="Google Shape;202;p1"/>
                <p:cNvSpPr/>
                <p:nvPr/>
              </p:nvSpPr>
              <p:spPr>
                <a:xfrm>
                  <a:off x="4879593" y="4501150"/>
                  <a:ext cx="124135" cy="46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3" h="1525" extrusionOk="0">
                      <a:moveTo>
                        <a:pt x="3116" y="1"/>
                      </a:moveTo>
                      <a:cubicBezTo>
                        <a:pt x="3116" y="12"/>
                        <a:pt x="3104" y="12"/>
                        <a:pt x="3104" y="23"/>
                      </a:cubicBezTo>
                      <a:cubicBezTo>
                        <a:pt x="3036" y="69"/>
                        <a:pt x="2979" y="126"/>
                        <a:pt x="2933" y="195"/>
                      </a:cubicBezTo>
                      <a:lnTo>
                        <a:pt x="2922" y="206"/>
                      </a:lnTo>
                      <a:cubicBezTo>
                        <a:pt x="2819" y="389"/>
                        <a:pt x="2762" y="605"/>
                        <a:pt x="2773" y="811"/>
                      </a:cubicBezTo>
                      <a:cubicBezTo>
                        <a:pt x="2773" y="834"/>
                        <a:pt x="2750" y="845"/>
                        <a:pt x="2739" y="845"/>
                      </a:cubicBezTo>
                      <a:cubicBezTo>
                        <a:pt x="2716" y="845"/>
                        <a:pt x="2705" y="834"/>
                        <a:pt x="2705" y="811"/>
                      </a:cubicBezTo>
                      <a:cubicBezTo>
                        <a:pt x="2693" y="605"/>
                        <a:pt x="2750" y="400"/>
                        <a:pt x="2842" y="217"/>
                      </a:cubicBezTo>
                      <a:cubicBezTo>
                        <a:pt x="2693" y="195"/>
                        <a:pt x="2534" y="160"/>
                        <a:pt x="2397" y="92"/>
                      </a:cubicBezTo>
                      <a:cubicBezTo>
                        <a:pt x="2114" y="201"/>
                        <a:pt x="1703" y="314"/>
                        <a:pt x="1256" y="314"/>
                      </a:cubicBezTo>
                      <a:cubicBezTo>
                        <a:pt x="910" y="314"/>
                        <a:pt x="542" y="247"/>
                        <a:pt x="194" y="58"/>
                      </a:cubicBezTo>
                      <a:lnTo>
                        <a:pt x="148" y="35"/>
                      </a:lnTo>
                      <a:cubicBezTo>
                        <a:pt x="46" y="400"/>
                        <a:pt x="0" y="788"/>
                        <a:pt x="12" y="1176"/>
                      </a:cubicBezTo>
                      <a:cubicBezTo>
                        <a:pt x="936" y="1407"/>
                        <a:pt x="1884" y="1525"/>
                        <a:pt x="2834" y="1525"/>
                      </a:cubicBezTo>
                      <a:cubicBezTo>
                        <a:pt x="3198" y="1525"/>
                        <a:pt x="3562" y="1508"/>
                        <a:pt x="3926" y="1473"/>
                      </a:cubicBezTo>
                      <a:cubicBezTo>
                        <a:pt x="3857" y="1108"/>
                        <a:pt x="3915" y="720"/>
                        <a:pt x="4063" y="389"/>
                      </a:cubicBezTo>
                      <a:cubicBezTo>
                        <a:pt x="3915" y="309"/>
                        <a:pt x="3743" y="240"/>
                        <a:pt x="3561" y="160"/>
                      </a:cubicBezTo>
                      <a:cubicBezTo>
                        <a:pt x="3561" y="172"/>
                        <a:pt x="3549" y="172"/>
                        <a:pt x="3549" y="183"/>
                      </a:cubicBezTo>
                      <a:cubicBezTo>
                        <a:pt x="3298" y="366"/>
                        <a:pt x="3173" y="662"/>
                        <a:pt x="3218" y="971"/>
                      </a:cubicBezTo>
                      <a:cubicBezTo>
                        <a:pt x="3218" y="993"/>
                        <a:pt x="3207" y="1005"/>
                        <a:pt x="3184" y="1005"/>
                      </a:cubicBezTo>
                      <a:cubicBezTo>
                        <a:pt x="3173" y="1005"/>
                        <a:pt x="3161" y="993"/>
                        <a:pt x="3150" y="982"/>
                      </a:cubicBezTo>
                      <a:cubicBezTo>
                        <a:pt x="3116" y="651"/>
                        <a:pt x="3241" y="343"/>
                        <a:pt x="3492" y="138"/>
                      </a:cubicBezTo>
                      <a:cubicBezTo>
                        <a:pt x="3378" y="92"/>
                        <a:pt x="3253" y="46"/>
                        <a:pt x="3116" y="1"/>
                      </a:cubicBezTo>
                      <a:close/>
                    </a:path>
                  </a:pathLst>
                </a:custGeom>
                <a:solidFill>
                  <a:srgbClr val="FFD2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" name="Google Shape;203;p1"/>
                <p:cNvSpPr/>
                <p:nvPr/>
              </p:nvSpPr>
              <p:spPr>
                <a:xfrm>
                  <a:off x="4966760" y="4498706"/>
                  <a:ext cx="2811" cy="4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6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3" y="69"/>
                        <a:pt x="34" y="126"/>
                        <a:pt x="57" y="160"/>
                      </a:cubicBezTo>
                      <a:cubicBezTo>
                        <a:pt x="69" y="126"/>
                        <a:pt x="80" y="81"/>
                        <a:pt x="91" y="3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Google Shape;204;p1"/>
                <p:cNvSpPr/>
                <p:nvPr/>
              </p:nvSpPr>
              <p:spPr>
                <a:xfrm>
                  <a:off x="4962911" y="4498706"/>
                  <a:ext cx="2811" cy="3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27" extrusionOk="0">
                      <a:moveTo>
                        <a:pt x="58" y="1"/>
                      </a:moveTo>
                      <a:lnTo>
                        <a:pt x="46" y="12"/>
                      </a:lnTo>
                      <a:lnTo>
                        <a:pt x="1" y="35"/>
                      </a:lnTo>
                      <a:cubicBezTo>
                        <a:pt x="35" y="58"/>
                        <a:pt x="69" y="92"/>
                        <a:pt x="92" y="126"/>
                      </a:cubicBezTo>
                      <a:cubicBezTo>
                        <a:pt x="81" y="81"/>
                        <a:pt x="69" y="46"/>
                        <a:pt x="58" y="1"/>
                      </a:cubicBez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205;p1"/>
                <p:cNvSpPr/>
                <p:nvPr/>
              </p:nvSpPr>
              <p:spPr>
                <a:xfrm>
                  <a:off x="4955242" y="4500448"/>
                  <a:ext cx="10846" cy="5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172" extrusionOk="0">
                      <a:moveTo>
                        <a:pt x="195" y="1"/>
                      </a:moveTo>
                      <a:cubicBezTo>
                        <a:pt x="138" y="24"/>
                        <a:pt x="80" y="58"/>
                        <a:pt x="1" y="92"/>
                      </a:cubicBezTo>
                      <a:cubicBezTo>
                        <a:pt x="115" y="126"/>
                        <a:pt x="229" y="161"/>
                        <a:pt x="354" y="172"/>
                      </a:cubicBezTo>
                      <a:cubicBezTo>
                        <a:pt x="309" y="115"/>
                        <a:pt x="252" y="58"/>
                        <a:pt x="195" y="1"/>
                      </a:cubicBez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" name="Google Shape;206;p1"/>
                <p:cNvSpPr/>
                <p:nvPr/>
              </p:nvSpPr>
              <p:spPr>
                <a:xfrm>
                  <a:off x="4879929" y="4536714"/>
                  <a:ext cx="162173" cy="21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8" h="697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2" y="149"/>
                        <a:pt x="35" y="286"/>
                        <a:pt x="58" y="434"/>
                      </a:cubicBezTo>
                      <a:cubicBezTo>
                        <a:pt x="58" y="434"/>
                        <a:pt x="788" y="697"/>
                        <a:pt x="2785" y="697"/>
                      </a:cubicBezTo>
                      <a:cubicBezTo>
                        <a:pt x="5010" y="697"/>
                        <a:pt x="5296" y="400"/>
                        <a:pt x="5296" y="400"/>
                      </a:cubicBezTo>
                      <a:cubicBezTo>
                        <a:pt x="5307" y="297"/>
                        <a:pt x="5296" y="206"/>
                        <a:pt x="5273" y="115"/>
                      </a:cubicBezTo>
                      <a:cubicBezTo>
                        <a:pt x="4816" y="206"/>
                        <a:pt x="4360" y="263"/>
                        <a:pt x="3915" y="309"/>
                      </a:cubicBezTo>
                      <a:cubicBezTo>
                        <a:pt x="3554" y="343"/>
                        <a:pt x="3192" y="361"/>
                        <a:pt x="2831" y="361"/>
                      </a:cubicBezTo>
                      <a:cubicBezTo>
                        <a:pt x="1878" y="361"/>
                        <a:pt x="927" y="24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207;p1"/>
                <p:cNvSpPr/>
                <p:nvPr/>
              </p:nvSpPr>
              <p:spPr>
                <a:xfrm>
                  <a:off x="4974429" y="4504847"/>
                  <a:ext cx="13626" cy="27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" h="884" extrusionOk="0">
                      <a:moveTo>
                        <a:pt x="412" y="0"/>
                      </a:moveTo>
                      <a:cubicBezTo>
                        <a:pt x="407" y="0"/>
                        <a:pt x="403" y="2"/>
                        <a:pt x="400" y="5"/>
                      </a:cubicBezTo>
                      <a:lnTo>
                        <a:pt x="377" y="17"/>
                      </a:lnTo>
                      <a:cubicBezTo>
                        <a:pt x="126" y="222"/>
                        <a:pt x="0" y="530"/>
                        <a:pt x="34" y="861"/>
                      </a:cubicBezTo>
                      <a:cubicBezTo>
                        <a:pt x="46" y="872"/>
                        <a:pt x="57" y="884"/>
                        <a:pt x="69" y="884"/>
                      </a:cubicBezTo>
                      <a:cubicBezTo>
                        <a:pt x="92" y="884"/>
                        <a:pt x="103" y="872"/>
                        <a:pt x="103" y="850"/>
                      </a:cubicBezTo>
                      <a:cubicBezTo>
                        <a:pt x="57" y="541"/>
                        <a:pt x="183" y="245"/>
                        <a:pt x="434" y="62"/>
                      </a:cubicBezTo>
                      <a:cubicBezTo>
                        <a:pt x="434" y="51"/>
                        <a:pt x="445" y="51"/>
                        <a:pt x="445" y="39"/>
                      </a:cubicBezTo>
                      <a:cubicBezTo>
                        <a:pt x="445" y="39"/>
                        <a:pt x="445" y="28"/>
                        <a:pt x="445" y="17"/>
                      </a:cubicBezTo>
                      <a:cubicBezTo>
                        <a:pt x="437" y="8"/>
                        <a:pt x="423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" name="Google Shape;208;p1"/>
                <p:cNvSpPr/>
                <p:nvPr/>
              </p:nvSpPr>
              <p:spPr>
                <a:xfrm>
                  <a:off x="4969205" y="4499837"/>
                  <a:ext cx="5255" cy="6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227" extrusionOk="0">
                      <a:moveTo>
                        <a:pt x="148" y="1"/>
                      </a:moveTo>
                      <a:cubicBezTo>
                        <a:pt x="140" y="1"/>
                        <a:pt x="131" y="4"/>
                        <a:pt x="126" y="9"/>
                      </a:cubicBezTo>
                      <a:cubicBezTo>
                        <a:pt x="114" y="9"/>
                        <a:pt x="114" y="9"/>
                        <a:pt x="103" y="21"/>
                      </a:cubicBezTo>
                      <a:cubicBezTo>
                        <a:pt x="91" y="32"/>
                        <a:pt x="80" y="44"/>
                        <a:pt x="69" y="55"/>
                      </a:cubicBezTo>
                      <a:cubicBezTo>
                        <a:pt x="34" y="146"/>
                        <a:pt x="11" y="203"/>
                        <a:pt x="0" y="226"/>
                      </a:cubicBezTo>
                      <a:cubicBezTo>
                        <a:pt x="46" y="158"/>
                        <a:pt x="91" y="101"/>
                        <a:pt x="160" y="55"/>
                      </a:cubicBezTo>
                      <a:cubicBezTo>
                        <a:pt x="160" y="55"/>
                        <a:pt x="171" y="44"/>
                        <a:pt x="171" y="44"/>
                      </a:cubicBezTo>
                      <a:cubicBezTo>
                        <a:pt x="171" y="32"/>
                        <a:pt x="171" y="21"/>
                        <a:pt x="171" y="9"/>
                      </a:cubicBezTo>
                      <a:cubicBezTo>
                        <a:pt x="166" y="4"/>
                        <a:pt x="157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1"/>
                <p:cNvSpPr/>
                <p:nvPr/>
              </p:nvSpPr>
              <p:spPr>
                <a:xfrm>
                  <a:off x="4962208" y="4507414"/>
                  <a:ext cx="6660" cy="1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641" extrusionOk="0">
                      <a:moveTo>
                        <a:pt x="218" y="1"/>
                      </a:moveTo>
                      <a:lnTo>
                        <a:pt x="218" y="1"/>
                      </a:lnTo>
                      <a:cubicBezTo>
                        <a:pt x="216" y="4"/>
                        <a:pt x="215" y="7"/>
                        <a:pt x="213" y="9"/>
                      </a:cubicBezTo>
                      <a:lnTo>
                        <a:pt x="213" y="9"/>
                      </a:lnTo>
                      <a:cubicBezTo>
                        <a:pt x="215" y="9"/>
                        <a:pt x="218" y="6"/>
                        <a:pt x="218" y="1"/>
                      </a:cubicBezTo>
                      <a:close/>
                      <a:moveTo>
                        <a:pt x="149" y="1"/>
                      </a:moveTo>
                      <a:cubicBezTo>
                        <a:pt x="46" y="195"/>
                        <a:pt x="1" y="400"/>
                        <a:pt x="1" y="606"/>
                      </a:cubicBezTo>
                      <a:cubicBezTo>
                        <a:pt x="1" y="629"/>
                        <a:pt x="12" y="640"/>
                        <a:pt x="35" y="640"/>
                      </a:cubicBezTo>
                      <a:cubicBezTo>
                        <a:pt x="46" y="640"/>
                        <a:pt x="69" y="629"/>
                        <a:pt x="69" y="606"/>
                      </a:cubicBezTo>
                      <a:cubicBezTo>
                        <a:pt x="58" y="404"/>
                        <a:pt x="113" y="190"/>
                        <a:pt x="213" y="9"/>
                      </a:cubicBezTo>
                      <a:lnTo>
                        <a:pt x="213" y="9"/>
                      </a:lnTo>
                      <a:cubicBezTo>
                        <a:pt x="213" y="10"/>
                        <a:pt x="212" y="10"/>
                        <a:pt x="212" y="10"/>
                      </a:cubicBezTo>
                      <a:cubicBezTo>
                        <a:pt x="209" y="10"/>
                        <a:pt x="206" y="7"/>
                        <a:pt x="206" y="1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" name="Google Shape;210;p1"/>
                <p:cNvSpPr/>
                <p:nvPr/>
              </p:nvSpPr>
              <p:spPr>
                <a:xfrm>
                  <a:off x="4962575" y="4484316"/>
                  <a:ext cx="11182" cy="22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735" extrusionOk="0">
                      <a:moveTo>
                        <a:pt x="183" y="61"/>
                      </a:moveTo>
                      <a:cubicBezTo>
                        <a:pt x="206" y="61"/>
                        <a:pt x="228" y="72"/>
                        <a:pt x="251" y="95"/>
                      </a:cubicBezTo>
                      <a:cubicBezTo>
                        <a:pt x="297" y="175"/>
                        <a:pt x="263" y="358"/>
                        <a:pt x="228" y="506"/>
                      </a:cubicBezTo>
                      <a:cubicBezTo>
                        <a:pt x="206" y="552"/>
                        <a:pt x="194" y="597"/>
                        <a:pt x="183" y="643"/>
                      </a:cubicBezTo>
                      <a:cubicBezTo>
                        <a:pt x="171" y="586"/>
                        <a:pt x="149" y="540"/>
                        <a:pt x="137" y="483"/>
                      </a:cubicBezTo>
                      <a:cubicBezTo>
                        <a:pt x="103" y="323"/>
                        <a:pt x="69" y="164"/>
                        <a:pt x="126" y="95"/>
                      </a:cubicBezTo>
                      <a:cubicBezTo>
                        <a:pt x="137" y="72"/>
                        <a:pt x="160" y="61"/>
                        <a:pt x="183" y="61"/>
                      </a:cubicBezTo>
                      <a:close/>
                      <a:moveTo>
                        <a:pt x="159" y="1"/>
                      </a:moveTo>
                      <a:cubicBezTo>
                        <a:pt x="122" y="1"/>
                        <a:pt x="87" y="21"/>
                        <a:pt x="69" y="49"/>
                      </a:cubicBezTo>
                      <a:cubicBezTo>
                        <a:pt x="0" y="141"/>
                        <a:pt x="23" y="323"/>
                        <a:pt x="69" y="472"/>
                      </a:cubicBezTo>
                      <a:cubicBezTo>
                        <a:pt x="80" y="517"/>
                        <a:pt x="92" y="552"/>
                        <a:pt x="103" y="597"/>
                      </a:cubicBezTo>
                      <a:cubicBezTo>
                        <a:pt x="160" y="654"/>
                        <a:pt x="206" y="700"/>
                        <a:pt x="217" y="723"/>
                      </a:cubicBezTo>
                      <a:cubicBezTo>
                        <a:pt x="217" y="723"/>
                        <a:pt x="217" y="734"/>
                        <a:pt x="217" y="734"/>
                      </a:cubicBezTo>
                      <a:cubicBezTo>
                        <a:pt x="217" y="711"/>
                        <a:pt x="251" y="654"/>
                        <a:pt x="274" y="574"/>
                      </a:cubicBezTo>
                      <a:lnTo>
                        <a:pt x="286" y="529"/>
                      </a:lnTo>
                      <a:cubicBezTo>
                        <a:pt x="331" y="369"/>
                        <a:pt x="365" y="164"/>
                        <a:pt x="297" y="61"/>
                      </a:cubicBezTo>
                      <a:cubicBezTo>
                        <a:pt x="277" y="31"/>
                        <a:pt x="240" y="2"/>
                        <a:pt x="201" y="2"/>
                      </a:cubicBezTo>
                      <a:cubicBezTo>
                        <a:pt x="195" y="2"/>
                        <a:pt x="189" y="2"/>
                        <a:pt x="183" y="4"/>
                      </a:cubicBezTo>
                      <a:cubicBezTo>
                        <a:pt x="175" y="2"/>
                        <a:pt x="167" y="1"/>
                        <a:pt x="159" y="1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" name="Google Shape;211;p1"/>
                <p:cNvSpPr/>
                <p:nvPr/>
              </p:nvSpPr>
              <p:spPr>
                <a:xfrm>
                  <a:off x="4948979" y="4494520"/>
                  <a:ext cx="20256" cy="12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423" extrusionOk="0">
                      <a:moveTo>
                        <a:pt x="149" y="58"/>
                      </a:moveTo>
                      <a:cubicBezTo>
                        <a:pt x="251" y="69"/>
                        <a:pt x="331" y="126"/>
                        <a:pt x="400" y="195"/>
                      </a:cubicBezTo>
                      <a:cubicBezTo>
                        <a:pt x="457" y="252"/>
                        <a:pt x="514" y="309"/>
                        <a:pt x="559" y="366"/>
                      </a:cubicBezTo>
                      <a:cubicBezTo>
                        <a:pt x="434" y="343"/>
                        <a:pt x="320" y="320"/>
                        <a:pt x="206" y="286"/>
                      </a:cubicBezTo>
                      <a:cubicBezTo>
                        <a:pt x="149" y="263"/>
                        <a:pt x="103" y="229"/>
                        <a:pt x="80" y="183"/>
                      </a:cubicBezTo>
                      <a:cubicBezTo>
                        <a:pt x="57" y="161"/>
                        <a:pt x="69" y="126"/>
                        <a:pt x="80" y="103"/>
                      </a:cubicBezTo>
                      <a:cubicBezTo>
                        <a:pt x="91" y="81"/>
                        <a:pt x="114" y="58"/>
                        <a:pt x="137" y="58"/>
                      </a:cubicBezTo>
                      <a:close/>
                      <a:moveTo>
                        <a:pt x="114" y="1"/>
                      </a:moveTo>
                      <a:cubicBezTo>
                        <a:pt x="69" y="1"/>
                        <a:pt x="34" y="35"/>
                        <a:pt x="23" y="81"/>
                      </a:cubicBezTo>
                      <a:cubicBezTo>
                        <a:pt x="0" y="115"/>
                        <a:pt x="0" y="172"/>
                        <a:pt x="23" y="218"/>
                      </a:cubicBezTo>
                      <a:cubicBezTo>
                        <a:pt x="46" y="252"/>
                        <a:pt x="80" y="286"/>
                        <a:pt x="126" y="309"/>
                      </a:cubicBezTo>
                      <a:cubicBezTo>
                        <a:pt x="263" y="377"/>
                        <a:pt x="422" y="412"/>
                        <a:pt x="582" y="423"/>
                      </a:cubicBezTo>
                      <a:lnTo>
                        <a:pt x="651" y="423"/>
                      </a:lnTo>
                      <a:lnTo>
                        <a:pt x="662" y="412"/>
                      </a:lnTo>
                      <a:cubicBezTo>
                        <a:pt x="662" y="400"/>
                        <a:pt x="662" y="389"/>
                        <a:pt x="662" y="389"/>
                      </a:cubicBezTo>
                      <a:cubicBezTo>
                        <a:pt x="651" y="377"/>
                        <a:pt x="605" y="320"/>
                        <a:pt x="559" y="263"/>
                      </a:cubicBezTo>
                      <a:cubicBezTo>
                        <a:pt x="525" y="229"/>
                        <a:pt x="502" y="206"/>
                        <a:pt x="468" y="172"/>
                      </a:cubicBezTo>
                      <a:cubicBezTo>
                        <a:pt x="445" y="149"/>
                        <a:pt x="422" y="126"/>
                        <a:pt x="400" y="115"/>
                      </a:cubicBezTo>
                      <a:cubicBezTo>
                        <a:pt x="331" y="46"/>
                        <a:pt x="240" y="1"/>
                        <a:pt x="137" y="1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Google Shape;212;p1"/>
                <p:cNvSpPr/>
                <p:nvPr/>
              </p:nvSpPr>
              <p:spPr>
                <a:xfrm>
                  <a:off x="4694443" y="3935247"/>
                  <a:ext cx="295687" cy="53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8" h="17611" extrusionOk="0">
                      <a:moveTo>
                        <a:pt x="4131" y="2477"/>
                      </a:moveTo>
                      <a:cubicBezTo>
                        <a:pt x="4133" y="2477"/>
                        <a:pt x="4134" y="2478"/>
                        <a:pt x="4135" y="2478"/>
                      </a:cubicBezTo>
                      <a:lnTo>
                        <a:pt x="4135" y="2478"/>
                      </a:lnTo>
                      <a:cubicBezTo>
                        <a:pt x="4134" y="2477"/>
                        <a:pt x="4133" y="2477"/>
                        <a:pt x="4131" y="2477"/>
                      </a:cubicBezTo>
                      <a:close/>
                      <a:moveTo>
                        <a:pt x="9598" y="1"/>
                      </a:moveTo>
                      <a:lnTo>
                        <a:pt x="9598" y="1"/>
                      </a:lnTo>
                      <a:cubicBezTo>
                        <a:pt x="9461" y="103"/>
                        <a:pt x="9290" y="206"/>
                        <a:pt x="9107" y="320"/>
                      </a:cubicBezTo>
                      <a:cubicBezTo>
                        <a:pt x="9119" y="320"/>
                        <a:pt x="9130" y="332"/>
                        <a:pt x="9130" y="354"/>
                      </a:cubicBezTo>
                      <a:cubicBezTo>
                        <a:pt x="8628" y="16594"/>
                        <a:pt x="8559" y="17233"/>
                        <a:pt x="8559" y="17256"/>
                      </a:cubicBezTo>
                      <a:cubicBezTo>
                        <a:pt x="8548" y="17267"/>
                        <a:pt x="8537" y="17279"/>
                        <a:pt x="8525" y="17279"/>
                      </a:cubicBezTo>
                      <a:cubicBezTo>
                        <a:pt x="8502" y="17279"/>
                        <a:pt x="8491" y="17256"/>
                        <a:pt x="8491" y="17244"/>
                      </a:cubicBezTo>
                      <a:cubicBezTo>
                        <a:pt x="8491" y="17222"/>
                        <a:pt x="8582" y="16480"/>
                        <a:pt x="9073" y="343"/>
                      </a:cubicBezTo>
                      <a:lnTo>
                        <a:pt x="9073" y="343"/>
                      </a:lnTo>
                      <a:cubicBezTo>
                        <a:pt x="8810" y="514"/>
                        <a:pt x="8502" y="685"/>
                        <a:pt x="8206" y="834"/>
                      </a:cubicBezTo>
                      <a:cubicBezTo>
                        <a:pt x="8434" y="1210"/>
                        <a:pt x="8696" y="1564"/>
                        <a:pt x="9004" y="1884"/>
                      </a:cubicBezTo>
                      <a:cubicBezTo>
                        <a:pt x="9016" y="1895"/>
                        <a:pt x="9016" y="1918"/>
                        <a:pt x="9004" y="1929"/>
                      </a:cubicBezTo>
                      <a:lnTo>
                        <a:pt x="8982" y="1929"/>
                      </a:lnTo>
                      <a:cubicBezTo>
                        <a:pt x="8970" y="1929"/>
                        <a:pt x="8970" y="1929"/>
                        <a:pt x="8959" y="1918"/>
                      </a:cubicBezTo>
                      <a:cubicBezTo>
                        <a:pt x="8651" y="1598"/>
                        <a:pt x="8388" y="1245"/>
                        <a:pt x="8160" y="857"/>
                      </a:cubicBezTo>
                      <a:cubicBezTo>
                        <a:pt x="7609" y="1137"/>
                        <a:pt x="7059" y="1342"/>
                        <a:pt x="6706" y="1342"/>
                      </a:cubicBezTo>
                      <a:cubicBezTo>
                        <a:pt x="6671" y="1342"/>
                        <a:pt x="6639" y="1340"/>
                        <a:pt x="6608" y="1336"/>
                      </a:cubicBezTo>
                      <a:cubicBezTo>
                        <a:pt x="6505" y="1324"/>
                        <a:pt x="6425" y="1096"/>
                        <a:pt x="6345" y="697"/>
                      </a:cubicBezTo>
                      <a:cubicBezTo>
                        <a:pt x="5935" y="845"/>
                        <a:pt x="5512" y="925"/>
                        <a:pt x="5079" y="936"/>
                      </a:cubicBezTo>
                      <a:cubicBezTo>
                        <a:pt x="5075" y="997"/>
                        <a:pt x="5006" y="1018"/>
                        <a:pt x="4917" y="1018"/>
                      </a:cubicBezTo>
                      <a:cubicBezTo>
                        <a:pt x="4738" y="1018"/>
                        <a:pt x="4474" y="936"/>
                        <a:pt x="4474" y="936"/>
                      </a:cubicBezTo>
                      <a:cubicBezTo>
                        <a:pt x="4086" y="914"/>
                        <a:pt x="3698" y="857"/>
                        <a:pt x="3321" y="777"/>
                      </a:cubicBezTo>
                      <a:cubicBezTo>
                        <a:pt x="3093" y="754"/>
                        <a:pt x="2876" y="731"/>
                        <a:pt x="2659" y="708"/>
                      </a:cubicBezTo>
                      <a:cubicBezTo>
                        <a:pt x="2614" y="1085"/>
                        <a:pt x="2557" y="1313"/>
                        <a:pt x="2488" y="1324"/>
                      </a:cubicBezTo>
                      <a:cubicBezTo>
                        <a:pt x="2458" y="1330"/>
                        <a:pt x="2424" y="1333"/>
                        <a:pt x="2387" y="1333"/>
                      </a:cubicBezTo>
                      <a:cubicBezTo>
                        <a:pt x="2137" y="1333"/>
                        <a:pt x="1726" y="1208"/>
                        <a:pt x="1290" y="1039"/>
                      </a:cubicBezTo>
                      <a:cubicBezTo>
                        <a:pt x="1096" y="1564"/>
                        <a:pt x="696" y="1461"/>
                        <a:pt x="240" y="1621"/>
                      </a:cubicBezTo>
                      <a:lnTo>
                        <a:pt x="228" y="1621"/>
                      </a:lnTo>
                      <a:cubicBezTo>
                        <a:pt x="194" y="1621"/>
                        <a:pt x="183" y="1564"/>
                        <a:pt x="217" y="1553"/>
                      </a:cubicBezTo>
                      <a:cubicBezTo>
                        <a:pt x="662" y="1416"/>
                        <a:pt x="1050" y="1530"/>
                        <a:pt x="1233" y="1016"/>
                      </a:cubicBezTo>
                      <a:cubicBezTo>
                        <a:pt x="799" y="834"/>
                        <a:pt x="388" y="617"/>
                        <a:pt x="0" y="366"/>
                      </a:cubicBezTo>
                      <a:lnTo>
                        <a:pt x="0" y="366"/>
                      </a:lnTo>
                      <a:lnTo>
                        <a:pt x="959" y="17484"/>
                      </a:lnTo>
                      <a:cubicBezTo>
                        <a:pt x="959" y="17484"/>
                        <a:pt x="1153" y="17518"/>
                        <a:pt x="1484" y="17553"/>
                      </a:cubicBezTo>
                      <a:cubicBezTo>
                        <a:pt x="1832" y="17587"/>
                        <a:pt x="2180" y="17604"/>
                        <a:pt x="2528" y="17604"/>
                      </a:cubicBezTo>
                      <a:cubicBezTo>
                        <a:pt x="2876" y="17604"/>
                        <a:pt x="3224" y="17587"/>
                        <a:pt x="3572" y="17553"/>
                      </a:cubicBezTo>
                      <a:cubicBezTo>
                        <a:pt x="3721" y="17530"/>
                        <a:pt x="3892" y="17507"/>
                        <a:pt x="4052" y="17484"/>
                      </a:cubicBezTo>
                      <a:lnTo>
                        <a:pt x="4782" y="2603"/>
                      </a:lnTo>
                      <a:cubicBezTo>
                        <a:pt x="4555" y="2557"/>
                        <a:pt x="4340" y="2523"/>
                        <a:pt x="4135" y="2478"/>
                      </a:cubicBezTo>
                      <a:lnTo>
                        <a:pt x="4135" y="2478"/>
                      </a:lnTo>
                      <a:cubicBezTo>
                        <a:pt x="4145" y="2482"/>
                        <a:pt x="4154" y="2501"/>
                        <a:pt x="4154" y="2511"/>
                      </a:cubicBezTo>
                      <a:lnTo>
                        <a:pt x="3652" y="17324"/>
                      </a:lnTo>
                      <a:cubicBezTo>
                        <a:pt x="3652" y="17336"/>
                        <a:pt x="3641" y="17347"/>
                        <a:pt x="3618" y="17347"/>
                      </a:cubicBezTo>
                      <a:cubicBezTo>
                        <a:pt x="3595" y="17347"/>
                        <a:pt x="3584" y="17336"/>
                        <a:pt x="3584" y="17324"/>
                      </a:cubicBezTo>
                      <a:lnTo>
                        <a:pt x="4086" y="2488"/>
                      </a:lnTo>
                      <a:cubicBezTo>
                        <a:pt x="4086" y="2477"/>
                        <a:pt x="4097" y="2466"/>
                        <a:pt x="4109" y="2466"/>
                      </a:cubicBezTo>
                      <a:cubicBezTo>
                        <a:pt x="3504" y="2340"/>
                        <a:pt x="3082" y="2237"/>
                        <a:pt x="3070" y="2237"/>
                      </a:cubicBezTo>
                      <a:cubicBezTo>
                        <a:pt x="3047" y="2226"/>
                        <a:pt x="3036" y="2215"/>
                        <a:pt x="3047" y="2192"/>
                      </a:cubicBezTo>
                      <a:cubicBezTo>
                        <a:pt x="3047" y="2180"/>
                        <a:pt x="3070" y="2169"/>
                        <a:pt x="3082" y="2169"/>
                      </a:cubicBezTo>
                      <a:cubicBezTo>
                        <a:pt x="3093" y="2169"/>
                        <a:pt x="3858" y="2363"/>
                        <a:pt x="4771" y="2523"/>
                      </a:cubicBezTo>
                      <a:cubicBezTo>
                        <a:pt x="5353" y="2637"/>
                        <a:pt x="5935" y="2705"/>
                        <a:pt x="6528" y="2751"/>
                      </a:cubicBezTo>
                      <a:cubicBezTo>
                        <a:pt x="6574" y="2751"/>
                        <a:pt x="6574" y="2819"/>
                        <a:pt x="6528" y="2819"/>
                      </a:cubicBezTo>
                      <a:lnTo>
                        <a:pt x="4782" y="2591"/>
                      </a:lnTo>
                      <a:lnTo>
                        <a:pt x="5946" y="17495"/>
                      </a:lnTo>
                      <a:cubicBezTo>
                        <a:pt x="5946" y="17495"/>
                        <a:pt x="6037" y="17507"/>
                        <a:pt x="6197" y="17530"/>
                      </a:cubicBezTo>
                      <a:cubicBezTo>
                        <a:pt x="6494" y="17560"/>
                        <a:pt x="7004" y="17611"/>
                        <a:pt x="7517" y="17611"/>
                      </a:cubicBezTo>
                      <a:cubicBezTo>
                        <a:pt x="7773" y="17611"/>
                        <a:pt x="8031" y="17598"/>
                        <a:pt x="8263" y="17564"/>
                      </a:cubicBezTo>
                      <a:cubicBezTo>
                        <a:pt x="8502" y="17541"/>
                        <a:pt x="8731" y="17461"/>
                        <a:pt x="8936" y="17336"/>
                      </a:cubicBezTo>
                      <a:cubicBezTo>
                        <a:pt x="8936" y="17336"/>
                        <a:pt x="9678" y="6905"/>
                        <a:pt x="9598" y="1"/>
                      </a:cubicBezTo>
                      <a:close/>
                    </a:path>
                  </a:pathLst>
                </a:custGeom>
                <a:solidFill>
                  <a:srgbClr val="2D21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213;p1"/>
                <p:cNvSpPr/>
                <p:nvPr/>
              </p:nvSpPr>
              <p:spPr>
                <a:xfrm>
                  <a:off x="4953501" y="3945024"/>
                  <a:ext cx="19920" cy="518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6959" extrusionOk="0">
                      <a:moveTo>
                        <a:pt x="628" y="0"/>
                      </a:moveTo>
                      <a:lnTo>
                        <a:pt x="583" y="23"/>
                      </a:lnTo>
                      <a:cubicBezTo>
                        <a:pt x="92" y="16160"/>
                        <a:pt x="12" y="16902"/>
                        <a:pt x="12" y="16924"/>
                      </a:cubicBezTo>
                      <a:cubicBezTo>
                        <a:pt x="1" y="16936"/>
                        <a:pt x="12" y="16959"/>
                        <a:pt x="35" y="16959"/>
                      </a:cubicBezTo>
                      <a:cubicBezTo>
                        <a:pt x="46" y="16959"/>
                        <a:pt x="58" y="16947"/>
                        <a:pt x="69" y="16936"/>
                      </a:cubicBezTo>
                      <a:cubicBezTo>
                        <a:pt x="69" y="16913"/>
                        <a:pt x="149" y="16274"/>
                        <a:pt x="651" y="34"/>
                      </a:cubicBezTo>
                      <a:cubicBezTo>
                        <a:pt x="651" y="12"/>
                        <a:pt x="640" y="0"/>
                        <a:pt x="628" y="0"/>
                      </a:cubicBezTo>
                      <a:close/>
                    </a:path>
                  </a:pathLst>
                </a:custGeom>
                <a:solidFill>
                  <a:srgbClr val="1F1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" name="Google Shape;214;p1"/>
                <p:cNvSpPr/>
                <p:nvPr/>
              </p:nvSpPr>
              <p:spPr>
                <a:xfrm>
                  <a:off x="4803914" y="4010560"/>
                  <a:ext cx="17109" cy="454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14883" extrusionOk="0">
                      <a:moveTo>
                        <a:pt x="526" y="1"/>
                      </a:moveTo>
                      <a:cubicBezTo>
                        <a:pt x="514" y="1"/>
                        <a:pt x="491" y="12"/>
                        <a:pt x="491" y="23"/>
                      </a:cubicBezTo>
                      <a:lnTo>
                        <a:pt x="1" y="14859"/>
                      </a:lnTo>
                      <a:cubicBezTo>
                        <a:pt x="1" y="14871"/>
                        <a:pt x="12" y="14882"/>
                        <a:pt x="35" y="14882"/>
                      </a:cubicBezTo>
                      <a:cubicBezTo>
                        <a:pt x="46" y="14882"/>
                        <a:pt x="69" y="14871"/>
                        <a:pt x="69" y="14859"/>
                      </a:cubicBezTo>
                      <a:lnTo>
                        <a:pt x="560" y="23"/>
                      </a:lnTo>
                      <a:cubicBezTo>
                        <a:pt x="560" y="12"/>
                        <a:pt x="548" y="1"/>
                        <a:pt x="537" y="1"/>
                      </a:cubicBezTo>
                      <a:close/>
                    </a:path>
                  </a:pathLst>
                </a:custGeom>
                <a:solidFill>
                  <a:srgbClr val="1F1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" name="Google Shape;215;p1"/>
                <p:cNvSpPr/>
                <p:nvPr/>
              </p:nvSpPr>
              <p:spPr>
                <a:xfrm>
                  <a:off x="4643878" y="4508819"/>
                  <a:ext cx="43629" cy="33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" h="1085" extrusionOk="0">
                      <a:moveTo>
                        <a:pt x="1222" y="1"/>
                      </a:moveTo>
                      <a:cubicBezTo>
                        <a:pt x="286" y="446"/>
                        <a:pt x="0" y="879"/>
                        <a:pt x="0" y="879"/>
                      </a:cubicBezTo>
                      <a:cubicBezTo>
                        <a:pt x="457" y="971"/>
                        <a:pt x="902" y="1039"/>
                        <a:pt x="1370" y="1085"/>
                      </a:cubicBezTo>
                      <a:cubicBezTo>
                        <a:pt x="1427" y="720"/>
                        <a:pt x="1370" y="332"/>
                        <a:pt x="12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" name="Google Shape;216;p1"/>
                <p:cNvSpPr/>
                <p:nvPr/>
              </p:nvSpPr>
              <p:spPr>
                <a:xfrm>
                  <a:off x="4712561" y="4496262"/>
                  <a:ext cx="1069" cy="1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47" extrusionOk="0">
                      <a:moveTo>
                        <a:pt x="1" y="1"/>
                      </a:moveTo>
                      <a:cubicBezTo>
                        <a:pt x="12" y="12"/>
                        <a:pt x="24" y="24"/>
                        <a:pt x="35" y="46"/>
                      </a:cubicBezTo>
                      <a:lnTo>
                        <a:pt x="24" y="1"/>
                      </a:ln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" name="Google Shape;217;p1"/>
                <p:cNvSpPr/>
                <p:nvPr/>
              </p:nvSpPr>
              <p:spPr>
                <a:xfrm>
                  <a:off x="4718855" y="4496262"/>
                  <a:ext cx="10816" cy="5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172" extrusionOk="0">
                      <a:moveTo>
                        <a:pt x="160" y="1"/>
                      </a:moveTo>
                      <a:cubicBezTo>
                        <a:pt x="103" y="58"/>
                        <a:pt x="46" y="115"/>
                        <a:pt x="0" y="172"/>
                      </a:cubicBezTo>
                      <a:cubicBezTo>
                        <a:pt x="114" y="161"/>
                        <a:pt x="240" y="126"/>
                        <a:pt x="354" y="92"/>
                      </a:cubicBezTo>
                      <a:cubicBezTo>
                        <a:pt x="274" y="58"/>
                        <a:pt x="206" y="24"/>
                        <a:pt x="160" y="1"/>
                      </a:cubicBez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" name="Google Shape;218;p1"/>
                <p:cNvSpPr/>
                <p:nvPr/>
              </p:nvSpPr>
              <p:spPr>
                <a:xfrm>
                  <a:off x="4715341" y="4494887"/>
                  <a:ext cx="2475" cy="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160" extrusionOk="0">
                      <a:moveTo>
                        <a:pt x="81" y="0"/>
                      </a:moveTo>
                      <a:lnTo>
                        <a:pt x="1" y="23"/>
                      </a:lnTo>
                      <a:cubicBezTo>
                        <a:pt x="12" y="69"/>
                        <a:pt x="24" y="114"/>
                        <a:pt x="35" y="160"/>
                      </a:cubicBezTo>
                      <a:cubicBezTo>
                        <a:pt x="58" y="114"/>
                        <a:pt x="69" y="57"/>
                        <a:pt x="81" y="0"/>
                      </a:cubicBez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" name="Google Shape;219;p1"/>
                <p:cNvSpPr/>
                <p:nvPr/>
              </p:nvSpPr>
              <p:spPr>
                <a:xfrm>
                  <a:off x="4718855" y="4494520"/>
                  <a:ext cx="2811" cy="3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27" extrusionOk="0">
                      <a:moveTo>
                        <a:pt x="34" y="1"/>
                      </a:moveTo>
                      <a:cubicBezTo>
                        <a:pt x="23" y="46"/>
                        <a:pt x="12" y="92"/>
                        <a:pt x="0" y="126"/>
                      </a:cubicBezTo>
                      <a:cubicBezTo>
                        <a:pt x="34" y="92"/>
                        <a:pt x="57" y="69"/>
                        <a:pt x="91" y="35"/>
                      </a:cubicBezTo>
                      <a:lnTo>
                        <a:pt x="69" y="24"/>
                      </a:lnTo>
                      <a:cubicBezTo>
                        <a:pt x="57" y="12"/>
                        <a:pt x="46" y="12"/>
                        <a:pt x="34" y="1"/>
                      </a:cubicBez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220;p1"/>
                <p:cNvSpPr/>
                <p:nvPr/>
              </p:nvSpPr>
              <p:spPr>
                <a:xfrm>
                  <a:off x="4681550" y="4497331"/>
                  <a:ext cx="123799" cy="46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1536" extrusionOk="0">
                      <a:moveTo>
                        <a:pt x="947" y="0"/>
                      </a:moveTo>
                      <a:cubicBezTo>
                        <a:pt x="810" y="46"/>
                        <a:pt x="685" y="91"/>
                        <a:pt x="559" y="148"/>
                      </a:cubicBezTo>
                      <a:cubicBezTo>
                        <a:pt x="822" y="342"/>
                        <a:pt x="947" y="662"/>
                        <a:pt x="913" y="981"/>
                      </a:cubicBezTo>
                      <a:cubicBezTo>
                        <a:pt x="902" y="1004"/>
                        <a:pt x="890" y="1016"/>
                        <a:pt x="879" y="1016"/>
                      </a:cubicBezTo>
                      <a:cubicBezTo>
                        <a:pt x="856" y="1016"/>
                        <a:pt x="845" y="993"/>
                        <a:pt x="845" y="981"/>
                      </a:cubicBezTo>
                      <a:cubicBezTo>
                        <a:pt x="890" y="673"/>
                        <a:pt x="765" y="377"/>
                        <a:pt x="514" y="194"/>
                      </a:cubicBezTo>
                      <a:cubicBezTo>
                        <a:pt x="514" y="183"/>
                        <a:pt x="502" y="183"/>
                        <a:pt x="502" y="171"/>
                      </a:cubicBezTo>
                      <a:cubicBezTo>
                        <a:pt x="320" y="240"/>
                        <a:pt x="148" y="320"/>
                        <a:pt x="0" y="388"/>
                      </a:cubicBezTo>
                      <a:cubicBezTo>
                        <a:pt x="148" y="730"/>
                        <a:pt x="205" y="1107"/>
                        <a:pt x="137" y="1484"/>
                      </a:cubicBezTo>
                      <a:cubicBezTo>
                        <a:pt x="498" y="1518"/>
                        <a:pt x="860" y="1535"/>
                        <a:pt x="1221" y="1535"/>
                      </a:cubicBezTo>
                      <a:cubicBezTo>
                        <a:pt x="2174" y="1535"/>
                        <a:pt x="3125" y="1415"/>
                        <a:pt x="4051" y="1175"/>
                      </a:cubicBezTo>
                      <a:cubicBezTo>
                        <a:pt x="4051" y="787"/>
                        <a:pt x="4017" y="411"/>
                        <a:pt x="3914" y="46"/>
                      </a:cubicBezTo>
                      <a:cubicBezTo>
                        <a:pt x="3558" y="239"/>
                        <a:pt x="3183" y="307"/>
                        <a:pt x="2830" y="307"/>
                      </a:cubicBezTo>
                      <a:cubicBezTo>
                        <a:pt x="2369" y="307"/>
                        <a:pt x="1946" y="190"/>
                        <a:pt x="1655" y="80"/>
                      </a:cubicBezTo>
                      <a:cubicBezTo>
                        <a:pt x="1506" y="148"/>
                        <a:pt x="1358" y="183"/>
                        <a:pt x="1198" y="194"/>
                      </a:cubicBezTo>
                      <a:cubicBezTo>
                        <a:pt x="1301" y="388"/>
                        <a:pt x="1347" y="593"/>
                        <a:pt x="1347" y="799"/>
                      </a:cubicBezTo>
                      <a:cubicBezTo>
                        <a:pt x="1347" y="822"/>
                        <a:pt x="1335" y="833"/>
                        <a:pt x="1312" y="833"/>
                      </a:cubicBezTo>
                      <a:cubicBezTo>
                        <a:pt x="1301" y="833"/>
                        <a:pt x="1278" y="822"/>
                        <a:pt x="1278" y="799"/>
                      </a:cubicBezTo>
                      <a:cubicBezTo>
                        <a:pt x="1290" y="593"/>
                        <a:pt x="1233" y="388"/>
                        <a:pt x="1130" y="205"/>
                      </a:cubicBezTo>
                      <a:lnTo>
                        <a:pt x="1118" y="194"/>
                      </a:lnTo>
                      <a:cubicBezTo>
                        <a:pt x="1073" y="126"/>
                        <a:pt x="1027" y="69"/>
                        <a:pt x="959" y="23"/>
                      </a:cubicBezTo>
                      <a:cubicBezTo>
                        <a:pt x="959" y="23"/>
                        <a:pt x="959" y="11"/>
                        <a:pt x="947" y="0"/>
                      </a:cubicBezTo>
                      <a:close/>
                    </a:path>
                  </a:pathLst>
                </a:custGeom>
                <a:solidFill>
                  <a:srgbClr val="FFD2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" name="Google Shape;221;p1"/>
                <p:cNvSpPr/>
                <p:nvPr/>
              </p:nvSpPr>
              <p:spPr>
                <a:xfrm>
                  <a:off x="4642839" y="4532528"/>
                  <a:ext cx="162142" cy="21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7" h="697" extrusionOk="0">
                      <a:moveTo>
                        <a:pt x="5307" y="1"/>
                      </a:moveTo>
                      <a:lnTo>
                        <a:pt x="5307" y="1"/>
                      </a:lnTo>
                      <a:cubicBezTo>
                        <a:pt x="4380" y="241"/>
                        <a:pt x="3430" y="361"/>
                        <a:pt x="2481" y="361"/>
                      </a:cubicBezTo>
                      <a:cubicBezTo>
                        <a:pt x="2121" y="361"/>
                        <a:pt x="1762" y="343"/>
                        <a:pt x="1404" y="309"/>
                      </a:cubicBezTo>
                      <a:cubicBezTo>
                        <a:pt x="947" y="263"/>
                        <a:pt x="491" y="195"/>
                        <a:pt x="46" y="103"/>
                      </a:cubicBezTo>
                      <a:cubicBezTo>
                        <a:pt x="12" y="195"/>
                        <a:pt x="0" y="297"/>
                        <a:pt x="12" y="389"/>
                      </a:cubicBezTo>
                      <a:cubicBezTo>
                        <a:pt x="12" y="389"/>
                        <a:pt x="297" y="697"/>
                        <a:pt x="2522" y="697"/>
                      </a:cubicBezTo>
                      <a:cubicBezTo>
                        <a:pt x="4519" y="697"/>
                        <a:pt x="5250" y="434"/>
                        <a:pt x="5250" y="434"/>
                      </a:cubicBezTo>
                      <a:cubicBezTo>
                        <a:pt x="5273" y="286"/>
                        <a:pt x="5296" y="149"/>
                        <a:pt x="53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222;p1"/>
                <p:cNvSpPr/>
                <p:nvPr/>
              </p:nvSpPr>
              <p:spPr>
                <a:xfrm>
                  <a:off x="4696521" y="4500662"/>
                  <a:ext cx="13993" cy="27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884" extrusionOk="0">
                      <a:moveTo>
                        <a:pt x="40" y="0"/>
                      </a:moveTo>
                      <a:cubicBezTo>
                        <a:pt x="28" y="0"/>
                        <a:pt x="20" y="9"/>
                        <a:pt x="12" y="17"/>
                      </a:cubicBezTo>
                      <a:cubicBezTo>
                        <a:pt x="1" y="28"/>
                        <a:pt x="1" y="39"/>
                        <a:pt x="12" y="39"/>
                      </a:cubicBezTo>
                      <a:cubicBezTo>
                        <a:pt x="12" y="51"/>
                        <a:pt x="12" y="51"/>
                        <a:pt x="24" y="62"/>
                      </a:cubicBezTo>
                      <a:cubicBezTo>
                        <a:pt x="263" y="245"/>
                        <a:pt x="400" y="542"/>
                        <a:pt x="355" y="850"/>
                      </a:cubicBezTo>
                      <a:cubicBezTo>
                        <a:pt x="355" y="872"/>
                        <a:pt x="366" y="884"/>
                        <a:pt x="389" y="884"/>
                      </a:cubicBezTo>
                      <a:cubicBezTo>
                        <a:pt x="400" y="884"/>
                        <a:pt x="412" y="872"/>
                        <a:pt x="412" y="861"/>
                      </a:cubicBezTo>
                      <a:cubicBezTo>
                        <a:pt x="457" y="530"/>
                        <a:pt x="320" y="222"/>
                        <a:pt x="69" y="17"/>
                      </a:cubicBezTo>
                      <a:lnTo>
                        <a:pt x="58" y="5"/>
                      </a:lnTo>
                      <a:cubicBezTo>
                        <a:pt x="51" y="2"/>
                        <a:pt x="45" y="0"/>
                        <a:pt x="40" y="0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" name="Google Shape;223;p1"/>
                <p:cNvSpPr/>
                <p:nvPr/>
              </p:nvSpPr>
              <p:spPr>
                <a:xfrm>
                  <a:off x="4710483" y="4495773"/>
                  <a:ext cx="5255" cy="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234" extrusionOk="0">
                      <a:moveTo>
                        <a:pt x="33" y="1"/>
                      </a:moveTo>
                      <a:cubicBezTo>
                        <a:pt x="22" y="1"/>
                        <a:pt x="8" y="9"/>
                        <a:pt x="0" y="17"/>
                      </a:cubicBezTo>
                      <a:cubicBezTo>
                        <a:pt x="0" y="28"/>
                        <a:pt x="0" y="40"/>
                        <a:pt x="0" y="40"/>
                      </a:cubicBezTo>
                      <a:cubicBezTo>
                        <a:pt x="0" y="51"/>
                        <a:pt x="12" y="62"/>
                        <a:pt x="12" y="62"/>
                      </a:cubicBezTo>
                      <a:cubicBezTo>
                        <a:pt x="80" y="108"/>
                        <a:pt x="126" y="165"/>
                        <a:pt x="171" y="234"/>
                      </a:cubicBezTo>
                      <a:lnTo>
                        <a:pt x="171" y="222"/>
                      </a:lnTo>
                      <a:cubicBezTo>
                        <a:pt x="171" y="222"/>
                        <a:pt x="137" y="142"/>
                        <a:pt x="114" y="62"/>
                      </a:cubicBezTo>
                      <a:cubicBezTo>
                        <a:pt x="92" y="40"/>
                        <a:pt x="80" y="28"/>
                        <a:pt x="69" y="28"/>
                      </a:cubicBezTo>
                      <a:lnTo>
                        <a:pt x="46" y="5"/>
                      </a:lnTo>
                      <a:cubicBezTo>
                        <a:pt x="43" y="2"/>
                        <a:pt x="38" y="1"/>
                        <a:pt x="33" y="1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224;p1"/>
                <p:cNvSpPr/>
                <p:nvPr/>
              </p:nvSpPr>
              <p:spPr>
                <a:xfrm>
                  <a:off x="4716044" y="4503595"/>
                  <a:ext cx="6660" cy="19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640" extrusionOk="0">
                      <a:moveTo>
                        <a:pt x="1" y="0"/>
                      </a:moveTo>
                      <a:cubicBezTo>
                        <a:pt x="104" y="183"/>
                        <a:pt x="161" y="388"/>
                        <a:pt x="149" y="605"/>
                      </a:cubicBezTo>
                      <a:cubicBezTo>
                        <a:pt x="149" y="617"/>
                        <a:pt x="161" y="640"/>
                        <a:pt x="183" y="640"/>
                      </a:cubicBezTo>
                      <a:cubicBezTo>
                        <a:pt x="206" y="640"/>
                        <a:pt x="218" y="617"/>
                        <a:pt x="218" y="605"/>
                      </a:cubicBezTo>
                      <a:cubicBezTo>
                        <a:pt x="218" y="388"/>
                        <a:pt x="172" y="183"/>
                        <a:pt x="69" y="0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" name="Google Shape;225;p1"/>
                <p:cNvSpPr/>
                <p:nvPr/>
              </p:nvSpPr>
              <p:spPr>
                <a:xfrm>
                  <a:off x="4710483" y="4480130"/>
                  <a:ext cx="11182" cy="22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735" extrusionOk="0">
                      <a:moveTo>
                        <a:pt x="194" y="61"/>
                      </a:moveTo>
                      <a:cubicBezTo>
                        <a:pt x="217" y="61"/>
                        <a:pt x="251" y="72"/>
                        <a:pt x="263" y="95"/>
                      </a:cubicBezTo>
                      <a:cubicBezTo>
                        <a:pt x="308" y="164"/>
                        <a:pt x="286" y="323"/>
                        <a:pt x="240" y="483"/>
                      </a:cubicBezTo>
                      <a:cubicBezTo>
                        <a:pt x="228" y="540"/>
                        <a:pt x="206" y="597"/>
                        <a:pt x="194" y="643"/>
                      </a:cubicBezTo>
                      <a:cubicBezTo>
                        <a:pt x="183" y="597"/>
                        <a:pt x="160" y="552"/>
                        <a:pt x="149" y="506"/>
                      </a:cubicBezTo>
                      <a:cubicBezTo>
                        <a:pt x="114" y="358"/>
                        <a:pt x="80" y="175"/>
                        <a:pt x="126" y="95"/>
                      </a:cubicBezTo>
                      <a:cubicBezTo>
                        <a:pt x="149" y="72"/>
                        <a:pt x="171" y="61"/>
                        <a:pt x="194" y="61"/>
                      </a:cubicBezTo>
                      <a:close/>
                      <a:moveTo>
                        <a:pt x="207" y="1"/>
                      </a:moveTo>
                      <a:cubicBezTo>
                        <a:pt x="199" y="1"/>
                        <a:pt x="191" y="2"/>
                        <a:pt x="183" y="4"/>
                      </a:cubicBezTo>
                      <a:cubicBezTo>
                        <a:pt x="137" y="4"/>
                        <a:pt x="92" y="27"/>
                        <a:pt x="69" y="61"/>
                      </a:cubicBezTo>
                      <a:cubicBezTo>
                        <a:pt x="0" y="164"/>
                        <a:pt x="34" y="369"/>
                        <a:pt x="80" y="529"/>
                      </a:cubicBezTo>
                      <a:lnTo>
                        <a:pt x="103" y="574"/>
                      </a:lnTo>
                      <a:cubicBezTo>
                        <a:pt x="133" y="644"/>
                        <a:pt x="154" y="696"/>
                        <a:pt x="166" y="724"/>
                      </a:cubicBezTo>
                      <a:lnTo>
                        <a:pt x="166" y="724"/>
                      </a:lnTo>
                      <a:cubicBezTo>
                        <a:pt x="168" y="723"/>
                        <a:pt x="169" y="723"/>
                        <a:pt x="171" y="723"/>
                      </a:cubicBezTo>
                      <a:cubicBezTo>
                        <a:pt x="171" y="700"/>
                        <a:pt x="217" y="654"/>
                        <a:pt x="274" y="597"/>
                      </a:cubicBezTo>
                      <a:cubicBezTo>
                        <a:pt x="286" y="563"/>
                        <a:pt x="297" y="517"/>
                        <a:pt x="308" y="472"/>
                      </a:cubicBezTo>
                      <a:cubicBezTo>
                        <a:pt x="343" y="323"/>
                        <a:pt x="365" y="141"/>
                        <a:pt x="308" y="49"/>
                      </a:cubicBezTo>
                      <a:cubicBezTo>
                        <a:pt x="280" y="21"/>
                        <a:pt x="244" y="1"/>
                        <a:pt x="207" y="1"/>
                      </a:cubicBezTo>
                      <a:close/>
                      <a:moveTo>
                        <a:pt x="166" y="724"/>
                      </a:moveTo>
                      <a:lnTo>
                        <a:pt x="166" y="724"/>
                      </a:lnTo>
                      <a:cubicBezTo>
                        <a:pt x="160" y="726"/>
                        <a:pt x="162" y="734"/>
                        <a:pt x="171" y="734"/>
                      </a:cubicBezTo>
                      <a:cubicBezTo>
                        <a:pt x="170" y="731"/>
                        <a:pt x="168" y="728"/>
                        <a:pt x="166" y="724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" name="Google Shape;226;p1"/>
                <p:cNvSpPr/>
                <p:nvPr/>
              </p:nvSpPr>
              <p:spPr>
                <a:xfrm>
                  <a:off x="4715708" y="4489999"/>
                  <a:ext cx="20256" cy="1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435" extrusionOk="0">
                      <a:moveTo>
                        <a:pt x="514" y="69"/>
                      </a:moveTo>
                      <a:cubicBezTo>
                        <a:pt x="548" y="69"/>
                        <a:pt x="571" y="92"/>
                        <a:pt x="582" y="115"/>
                      </a:cubicBezTo>
                      <a:cubicBezTo>
                        <a:pt x="594" y="149"/>
                        <a:pt x="594" y="172"/>
                        <a:pt x="582" y="206"/>
                      </a:cubicBezTo>
                      <a:cubicBezTo>
                        <a:pt x="548" y="240"/>
                        <a:pt x="503" y="274"/>
                        <a:pt x="457" y="297"/>
                      </a:cubicBezTo>
                      <a:cubicBezTo>
                        <a:pt x="343" y="331"/>
                        <a:pt x="217" y="366"/>
                        <a:pt x="103" y="377"/>
                      </a:cubicBezTo>
                      <a:cubicBezTo>
                        <a:pt x="149" y="320"/>
                        <a:pt x="206" y="263"/>
                        <a:pt x="263" y="206"/>
                      </a:cubicBezTo>
                      <a:cubicBezTo>
                        <a:pt x="331" y="137"/>
                        <a:pt x="411" y="92"/>
                        <a:pt x="514" y="69"/>
                      </a:cubicBezTo>
                      <a:close/>
                      <a:moveTo>
                        <a:pt x="514" y="0"/>
                      </a:moveTo>
                      <a:cubicBezTo>
                        <a:pt x="411" y="12"/>
                        <a:pt x="320" y="69"/>
                        <a:pt x="240" y="137"/>
                      </a:cubicBezTo>
                      <a:lnTo>
                        <a:pt x="206" y="183"/>
                      </a:lnTo>
                      <a:cubicBezTo>
                        <a:pt x="160" y="217"/>
                        <a:pt x="137" y="240"/>
                        <a:pt x="103" y="274"/>
                      </a:cubicBezTo>
                      <a:cubicBezTo>
                        <a:pt x="57" y="331"/>
                        <a:pt x="12" y="377"/>
                        <a:pt x="0" y="400"/>
                      </a:cubicBezTo>
                      <a:cubicBezTo>
                        <a:pt x="0" y="400"/>
                        <a:pt x="0" y="411"/>
                        <a:pt x="0" y="411"/>
                      </a:cubicBezTo>
                      <a:lnTo>
                        <a:pt x="0" y="423"/>
                      </a:lnTo>
                      <a:lnTo>
                        <a:pt x="12" y="434"/>
                      </a:lnTo>
                      <a:lnTo>
                        <a:pt x="92" y="434"/>
                      </a:lnTo>
                      <a:cubicBezTo>
                        <a:pt x="240" y="423"/>
                        <a:pt x="400" y="377"/>
                        <a:pt x="537" y="320"/>
                      </a:cubicBezTo>
                      <a:cubicBezTo>
                        <a:pt x="582" y="297"/>
                        <a:pt x="617" y="263"/>
                        <a:pt x="639" y="229"/>
                      </a:cubicBezTo>
                      <a:cubicBezTo>
                        <a:pt x="662" y="183"/>
                        <a:pt x="662" y="126"/>
                        <a:pt x="639" y="80"/>
                      </a:cubicBezTo>
                      <a:cubicBezTo>
                        <a:pt x="628" y="46"/>
                        <a:pt x="605" y="23"/>
                        <a:pt x="571" y="12"/>
                      </a:cubicBezTo>
                      <a:cubicBezTo>
                        <a:pt x="560" y="0"/>
                        <a:pt x="537" y="0"/>
                        <a:pt x="525" y="0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" name="Google Shape;227;p1"/>
                <p:cNvSpPr/>
                <p:nvPr/>
              </p:nvSpPr>
              <p:spPr>
                <a:xfrm>
                  <a:off x="4759643" y="3545268"/>
                  <a:ext cx="134462" cy="36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1" h="1200" extrusionOk="0">
                      <a:moveTo>
                        <a:pt x="1615" y="0"/>
                      </a:moveTo>
                      <a:cubicBezTo>
                        <a:pt x="1073" y="0"/>
                        <a:pt x="533" y="48"/>
                        <a:pt x="0" y="143"/>
                      </a:cubicBezTo>
                      <a:cubicBezTo>
                        <a:pt x="80" y="702"/>
                        <a:pt x="833" y="1010"/>
                        <a:pt x="1952" y="1181"/>
                      </a:cubicBezTo>
                      <a:cubicBezTo>
                        <a:pt x="2035" y="1194"/>
                        <a:pt x="2119" y="1200"/>
                        <a:pt x="2204" y="1200"/>
                      </a:cubicBezTo>
                      <a:cubicBezTo>
                        <a:pt x="3271" y="1200"/>
                        <a:pt x="4400" y="271"/>
                        <a:pt x="3903" y="154"/>
                      </a:cubicBezTo>
                      <a:cubicBezTo>
                        <a:pt x="3664" y="97"/>
                        <a:pt x="3230" y="6"/>
                        <a:pt x="1940" y="6"/>
                      </a:cubicBezTo>
                      <a:cubicBezTo>
                        <a:pt x="1832" y="2"/>
                        <a:pt x="1724" y="0"/>
                        <a:pt x="1615" y="0"/>
                      </a:cubicBezTo>
                      <a:close/>
                    </a:path>
                  </a:pathLst>
                </a:custGeom>
                <a:solidFill>
                  <a:srgbClr val="322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" name="Google Shape;228;p1"/>
                <p:cNvSpPr/>
                <p:nvPr/>
              </p:nvSpPr>
              <p:spPr>
                <a:xfrm>
                  <a:off x="4468505" y="3591861"/>
                  <a:ext cx="88236" cy="2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942" extrusionOk="0">
                      <a:moveTo>
                        <a:pt x="2694" y="0"/>
                      </a:moveTo>
                      <a:cubicBezTo>
                        <a:pt x="1707" y="0"/>
                        <a:pt x="0" y="649"/>
                        <a:pt x="0" y="649"/>
                      </a:cubicBezTo>
                      <a:cubicBezTo>
                        <a:pt x="0" y="649"/>
                        <a:pt x="671" y="941"/>
                        <a:pt x="1448" y="941"/>
                      </a:cubicBezTo>
                      <a:cubicBezTo>
                        <a:pt x="1605" y="941"/>
                        <a:pt x="1767" y="929"/>
                        <a:pt x="1929" y="900"/>
                      </a:cubicBezTo>
                      <a:cubicBezTo>
                        <a:pt x="2887" y="729"/>
                        <a:pt x="2887" y="10"/>
                        <a:pt x="2887" y="10"/>
                      </a:cubicBezTo>
                      <a:cubicBezTo>
                        <a:pt x="2827" y="3"/>
                        <a:pt x="2762" y="0"/>
                        <a:pt x="2694" y="0"/>
                      </a:cubicBezTo>
                      <a:close/>
                    </a:path>
                  </a:pathLst>
                </a:custGeom>
                <a:solidFill>
                  <a:srgbClr val="322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" name="Google Shape;229;p1"/>
                <p:cNvSpPr/>
                <p:nvPr/>
              </p:nvSpPr>
              <p:spPr>
                <a:xfrm>
                  <a:off x="4659521" y="3280098"/>
                  <a:ext cx="40177" cy="109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" h="3589" extrusionOk="0">
                      <a:moveTo>
                        <a:pt x="1314" y="0"/>
                      </a:moveTo>
                      <a:cubicBezTo>
                        <a:pt x="1246" y="80"/>
                        <a:pt x="1166" y="183"/>
                        <a:pt x="1075" y="308"/>
                      </a:cubicBezTo>
                      <a:cubicBezTo>
                        <a:pt x="892" y="502"/>
                        <a:pt x="675" y="651"/>
                        <a:pt x="436" y="765"/>
                      </a:cubicBezTo>
                      <a:cubicBezTo>
                        <a:pt x="287" y="1039"/>
                        <a:pt x="196" y="1347"/>
                        <a:pt x="150" y="1666"/>
                      </a:cubicBezTo>
                      <a:cubicBezTo>
                        <a:pt x="0" y="2417"/>
                        <a:pt x="245" y="3589"/>
                        <a:pt x="446" y="3589"/>
                      </a:cubicBezTo>
                      <a:cubicBezTo>
                        <a:pt x="474" y="3589"/>
                        <a:pt x="502" y="3566"/>
                        <a:pt x="527" y="3515"/>
                      </a:cubicBezTo>
                      <a:cubicBezTo>
                        <a:pt x="744" y="3104"/>
                        <a:pt x="904" y="925"/>
                        <a:pt x="904" y="925"/>
                      </a:cubicBezTo>
                      <a:cubicBezTo>
                        <a:pt x="995" y="845"/>
                        <a:pt x="1177" y="388"/>
                        <a:pt x="1314" y="0"/>
                      </a:cubicBezTo>
                      <a:close/>
                    </a:path>
                  </a:pathLst>
                </a:custGeom>
                <a:solidFill>
                  <a:srgbClr val="2821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" name="Google Shape;230;p1"/>
                <p:cNvSpPr/>
                <p:nvPr/>
              </p:nvSpPr>
              <p:spPr>
                <a:xfrm>
                  <a:off x="4454542" y="3493480"/>
                  <a:ext cx="646827" cy="606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71" h="19853" extrusionOk="0">
                      <a:moveTo>
                        <a:pt x="1412" y="0"/>
                      </a:moveTo>
                      <a:cubicBezTo>
                        <a:pt x="1395" y="0"/>
                        <a:pt x="1377" y="4"/>
                        <a:pt x="1359" y="12"/>
                      </a:cubicBezTo>
                      <a:cubicBezTo>
                        <a:pt x="1119" y="126"/>
                        <a:pt x="1461" y="1632"/>
                        <a:pt x="1461" y="1632"/>
                      </a:cubicBezTo>
                      <a:cubicBezTo>
                        <a:pt x="1461" y="1632"/>
                        <a:pt x="1046" y="246"/>
                        <a:pt x="791" y="246"/>
                      </a:cubicBezTo>
                      <a:cubicBezTo>
                        <a:pt x="782" y="246"/>
                        <a:pt x="774" y="248"/>
                        <a:pt x="765" y="252"/>
                      </a:cubicBezTo>
                      <a:cubicBezTo>
                        <a:pt x="514" y="366"/>
                        <a:pt x="994" y="1769"/>
                        <a:pt x="994" y="1769"/>
                      </a:cubicBezTo>
                      <a:cubicBezTo>
                        <a:pt x="994" y="1769"/>
                        <a:pt x="553" y="755"/>
                        <a:pt x="293" y="755"/>
                      </a:cubicBezTo>
                      <a:cubicBezTo>
                        <a:pt x="279" y="755"/>
                        <a:pt x="265" y="758"/>
                        <a:pt x="252" y="765"/>
                      </a:cubicBezTo>
                      <a:cubicBezTo>
                        <a:pt x="1" y="891"/>
                        <a:pt x="571" y="2831"/>
                        <a:pt x="868" y="3401"/>
                      </a:cubicBezTo>
                      <a:cubicBezTo>
                        <a:pt x="868" y="3401"/>
                        <a:pt x="788" y="9952"/>
                        <a:pt x="3116" y="11207"/>
                      </a:cubicBezTo>
                      <a:cubicBezTo>
                        <a:pt x="3378" y="11348"/>
                        <a:pt x="3642" y="11410"/>
                        <a:pt x="3905" y="11410"/>
                      </a:cubicBezTo>
                      <a:cubicBezTo>
                        <a:pt x="5995" y="11410"/>
                        <a:pt x="8012" y="7476"/>
                        <a:pt x="8012" y="7475"/>
                      </a:cubicBezTo>
                      <a:lnTo>
                        <a:pt x="8012" y="7475"/>
                      </a:lnTo>
                      <a:lnTo>
                        <a:pt x="7944" y="15156"/>
                      </a:lnTo>
                      <a:cubicBezTo>
                        <a:pt x="7944" y="15156"/>
                        <a:pt x="9339" y="15851"/>
                        <a:pt x="11699" y="15851"/>
                      </a:cubicBezTo>
                      <a:cubicBezTo>
                        <a:pt x="13222" y="15851"/>
                        <a:pt x="15147" y="15562"/>
                        <a:pt x="17359" y="14608"/>
                      </a:cubicBezTo>
                      <a:lnTo>
                        <a:pt x="16697" y="6540"/>
                      </a:lnTo>
                      <a:lnTo>
                        <a:pt x="16697" y="6540"/>
                      </a:lnTo>
                      <a:cubicBezTo>
                        <a:pt x="16697" y="6540"/>
                        <a:pt x="17804" y="10271"/>
                        <a:pt x="18055" y="11298"/>
                      </a:cubicBezTo>
                      <a:cubicBezTo>
                        <a:pt x="18317" y="12314"/>
                        <a:pt x="18637" y="16571"/>
                        <a:pt x="18637" y="16571"/>
                      </a:cubicBezTo>
                      <a:cubicBezTo>
                        <a:pt x="18637" y="16571"/>
                        <a:pt x="17941" y="17860"/>
                        <a:pt x="18157" y="18191"/>
                      </a:cubicBezTo>
                      <a:cubicBezTo>
                        <a:pt x="18195" y="18247"/>
                        <a:pt x="18237" y="18269"/>
                        <a:pt x="18281" y="18269"/>
                      </a:cubicBezTo>
                      <a:cubicBezTo>
                        <a:pt x="18493" y="18269"/>
                        <a:pt x="18751" y="17746"/>
                        <a:pt x="18751" y="17746"/>
                      </a:cubicBezTo>
                      <a:lnTo>
                        <a:pt x="18751" y="17746"/>
                      </a:lnTo>
                      <a:cubicBezTo>
                        <a:pt x="18751" y="17747"/>
                        <a:pt x="18477" y="19618"/>
                        <a:pt x="18797" y="19618"/>
                      </a:cubicBezTo>
                      <a:cubicBezTo>
                        <a:pt x="19127" y="19607"/>
                        <a:pt x="19299" y="18169"/>
                        <a:pt x="19299" y="18169"/>
                      </a:cubicBezTo>
                      <a:lnTo>
                        <a:pt x="19299" y="18169"/>
                      </a:lnTo>
                      <a:cubicBezTo>
                        <a:pt x="19299" y="18169"/>
                        <a:pt x="19288" y="19852"/>
                        <a:pt x="19668" y="19852"/>
                      </a:cubicBezTo>
                      <a:cubicBezTo>
                        <a:pt x="19682" y="19852"/>
                        <a:pt x="19695" y="19850"/>
                        <a:pt x="19710" y="19846"/>
                      </a:cubicBezTo>
                      <a:cubicBezTo>
                        <a:pt x="19961" y="19755"/>
                        <a:pt x="19801" y="18226"/>
                        <a:pt x="19801" y="18226"/>
                      </a:cubicBezTo>
                      <a:lnTo>
                        <a:pt x="19801" y="18226"/>
                      </a:lnTo>
                      <a:cubicBezTo>
                        <a:pt x="19801" y="18226"/>
                        <a:pt x="20050" y="19667"/>
                        <a:pt x="20316" y="19667"/>
                      </a:cubicBezTo>
                      <a:cubicBezTo>
                        <a:pt x="20323" y="19667"/>
                        <a:pt x="20330" y="19666"/>
                        <a:pt x="20337" y="19664"/>
                      </a:cubicBezTo>
                      <a:cubicBezTo>
                        <a:pt x="20600" y="19595"/>
                        <a:pt x="20280" y="18146"/>
                        <a:pt x="20280" y="18146"/>
                      </a:cubicBezTo>
                      <a:lnTo>
                        <a:pt x="20280" y="18146"/>
                      </a:lnTo>
                      <a:cubicBezTo>
                        <a:pt x="20280" y="18146"/>
                        <a:pt x="20605" y="19225"/>
                        <a:pt x="20863" y="19225"/>
                      </a:cubicBezTo>
                      <a:cubicBezTo>
                        <a:pt x="20874" y="19225"/>
                        <a:pt x="20885" y="19223"/>
                        <a:pt x="20896" y="19219"/>
                      </a:cubicBezTo>
                      <a:cubicBezTo>
                        <a:pt x="21170" y="19127"/>
                        <a:pt x="20817" y="17404"/>
                        <a:pt x="20600" y="16594"/>
                      </a:cubicBezTo>
                      <a:cubicBezTo>
                        <a:pt x="20600" y="16594"/>
                        <a:pt x="20725" y="12337"/>
                        <a:pt x="20006" y="9370"/>
                      </a:cubicBezTo>
                      <a:cubicBezTo>
                        <a:pt x="18968" y="5022"/>
                        <a:pt x="17838" y="3709"/>
                        <a:pt x="17267" y="3139"/>
                      </a:cubicBezTo>
                      <a:cubicBezTo>
                        <a:pt x="16468" y="2329"/>
                        <a:pt x="14757" y="1975"/>
                        <a:pt x="14757" y="1975"/>
                      </a:cubicBezTo>
                      <a:lnTo>
                        <a:pt x="13444" y="1861"/>
                      </a:lnTo>
                      <a:lnTo>
                        <a:pt x="13478" y="126"/>
                      </a:lnTo>
                      <a:lnTo>
                        <a:pt x="10443" y="286"/>
                      </a:lnTo>
                      <a:lnTo>
                        <a:pt x="10363" y="1861"/>
                      </a:lnTo>
                      <a:cubicBezTo>
                        <a:pt x="10363" y="1861"/>
                        <a:pt x="9039" y="2123"/>
                        <a:pt x="9039" y="2157"/>
                      </a:cubicBezTo>
                      <a:cubicBezTo>
                        <a:pt x="9039" y="2157"/>
                        <a:pt x="7384" y="2545"/>
                        <a:pt x="6517" y="3824"/>
                      </a:cubicBezTo>
                      <a:cubicBezTo>
                        <a:pt x="5741" y="4965"/>
                        <a:pt x="5033" y="6152"/>
                        <a:pt x="4394" y="7373"/>
                      </a:cubicBezTo>
                      <a:lnTo>
                        <a:pt x="2819" y="3127"/>
                      </a:lnTo>
                      <a:cubicBezTo>
                        <a:pt x="2819" y="3127"/>
                        <a:pt x="3356" y="1758"/>
                        <a:pt x="3093" y="1461"/>
                      </a:cubicBezTo>
                      <a:cubicBezTo>
                        <a:pt x="3055" y="1415"/>
                        <a:pt x="3015" y="1396"/>
                        <a:pt x="2976" y="1396"/>
                      </a:cubicBezTo>
                      <a:cubicBezTo>
                        <a:pt x="2764" y="1396"/>
                        <a:pt x="2568" y="1975"/>
                        <a:pt x="2568" y="1975"/>
                      </a:cubicBezTo>
                      <a:cubicBezTo>
                        <a:pt x="2568" y="1975"/>
                        <a:pt x="2613" y="126"/>
                        <a:pt x="2303" y="126"/>
                      </a:cubicBezTo>
                      <a:cubicBezTo>
                        <a:pt x="2300" y="126"/>
                        <a:pt x="2297" y="126"/>
                        <a:pt x="2295" y="126"/>
                      </a:cubicBezTo>
                      <a:cubicBezTo>
                        <a:pt x="1975" y="172"/>
                        <a:pt x="1975" y="1632"/>
                        <a:pt x="1975" y="1632"/>
                      </a:cubicBezTo>
                      <a:cubicBezTo>
                        <a:pt x="1975" y="1632"/>
                        <a:pt x="1777" y="0"/>
                        <a:pt x="1412" y="0"/>
                      </a:cubicBez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" name="Google Shape;231;p1"/>
                <p:cNvSpPr/>
                <p:nvPr/>
              </p:nvSpPr>
              <p:spPr>
                <a:xfrm>
                  <a:off x="4771497" y="3497300"/>
                  <a:ext cx="94866" cy="43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5" h="1433" extrusionOk="0">
                      <a:moveTo>
                        <a:pt x="3104" y="1"/>
                      </a:moveTo>
                      <a:lnTo>
                        <a:pt x="69" y="161"/>
                      </a:lnTo>
                      <a:lnTo>
                        <a:pt x="0" y="1427"/>
                      </a:lnTo>
                      <a:cubicBezTo>
                        <a:pt x="112" y="1431"/>
                        <a:pt x="224" y="1433"/>
                        <a:pt x="335" y="1433"/>
                      </a:cubicBezTo>
                      <a:cubicBezTo>
                        <a:pt x="1262" y="1433"/>
                        <a:pt x="2185" y="1307"/>
                        <a:pt x="3082" y="1062"/>
                      </a:cubicBezTo>
                      <a:lnTo>
                        <a:pt x="3104" y="1"/>
                      </a:lnTo>
                      <a:close/>
                    </a:path>
                  </a:pathLst>
                </a:custGeom>
                <a:solidFill>
                  <a:srgbClr val="ECA3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" name="Google Shape;232;p1"/>
                <p:cNvSpPr/>
                <p:nvPr/>
              </p:nvSpPr>
              <p:spPr>
                <a:xfrm>
                  <a:off x="4675592" y="3209337"/>
                  <a:ext cx="294312" cy="312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3" h="10227" extrusionOk="0">
                      <a:moveTo>
                        <a:pt x="4017" y="0"/>
                      </a:moveTo>
                      <a:cubicBezTo>
                        <a:pt x="2262" y="0"/>
                        <a:pt x="1059" y="773"/>
                        <a:pt x="629" y="2202"/>
                      </a:cubicBezTo>
                      <a:cubicBezTo>
                        <a:pt x="629" y="2202"/>
                        <a:pt x="1" y="3868"/>
                        <a:pt x="1" y="6299"/>
                      </a:cubicBezTo>
                      <a:cubicBezTo>
                        <a:pt x="1" y="8193"/>
                        <a:pt x="1507" y="10054"/>
                        <a:pt x="3835" y="10213"/>
                      </a:cubicBezTo>
                      <a:cubicBezTo>
                        <a:pt x="3977" y="10222"/>
                        <a:pt x="4119" y="10227"/>
                        <a:pt x="4261" y="10227"/>
                      </a:cubicBezTo>
                      <a:cubicBezTo>
                        <a:pt x="6302" y="10227"/>
                        <a:pt x="8319" y="9273"/>
                        <a:pt x="8948" y="6413"/>
                      </a:cubicBezTo>
                      <a:cubicBezTo>
                        <a:pt x="9633" y="3355"/>
                        <a:pt x="8663" y="924"/>
                        <a:pt x="5901" y="251"/>
                      </a:cubicBezTo>
                      <a:cubicBezTo>
                        <a:pt x="5219" y="82"/>
                        <a:pt x="4589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" name="Google Shape;233;p1"/>
                <p:cNvSpPr/>
                <p:nvPr/>
              </p:nvSpPr>
              <p:spPr>
                <a:xfrm>
                  <a:off x="4829364" y="3415509"/>
                  <a:ext cx="69782" cy="37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236" extrusionOk="0">
                      <a:moveTo>
                        <a:pt x="1414" y="0"/>
                      </a:moveTo>
                      <a:cubicBezTo>
                        <a:pt x="1291" y="0"/>
                        <a:pt x="1161" y="14"/>
                        <a:pt x="1028" y="42"/>
                      </a:cubicBezTo>
                      <a:cubicBezTo>
                        <a:pt x="423" y="156"/>
                        <a:pt x="1" y="510"/>
                        <a:pt x="58" y="829"/>
                      </a:cubicBezTo>
                      <a:cubicBezTo>
                        <a:pt x="111" y="1077"/>
                        <a:pt x="446" y="1236"/>
                        <a:pt x="870" y="1236"/>
                      </a:cubicBezTo>
                      <a:cubicBezTo>
                        <a:pt x="993" y="1236"/>
                        <a:pt x="1123" y="1223"/>
                        <a:pt x="1256" y="1194"/>
                      </a:cubicBezTo>
                      <a:cubicBezTo>
                        <a:pt x="1850" y="1080"/>
                        <a:pt x="2283" y="726"/>
                        <a:pt x="2226" y="407"/>
                      </a:cubicBezTo>
                      <a:cubicBezTo>
                        <a:pt x="2173" y="159"/>
                        <a:pt x="1838" y="0"/>
                        <a:pt x="1414" y="0"/>
                      </a:cubicBezTo>
                      <a:close/>
                    </a:path>
                  </a:pathLst>
                </a:custGeom>
                <a:solidFill>
                  <a:srgbClr val="ECA3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234;p1"/>
                <p:cNvSpPr/>
                <p:nvPr/>
              </p:nvSpPr>
              <p:spPr>
                <a:xfrm>
                  <a:off x="4683964" y="3407749"/>
                  <a:ext cx="70118" cy="38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" h="1247" extrusionOk="0">
                      <a:moveTo>
                        <a:pt x="867" y="0"/>
                      </a:moveTo>
                      <a:cubicBezTo>
                        <a:pt x="454" y="0"/>
                        <a:pt x="130" y="144"/>
                        <a:pt x="69" y="387"/>
                      </a:cubicBezTo>
                      <a:cubicBezTo>
                        <a:pt x="1" y="707"/>
                        <a:pt x="435" y="1072"/>
                        <a:pt x="1028" y="1197"/>
                      </a:cubicBezTo>
                      <a:cubicBezTo>
                        <a:pt x="1173" y="1231"/>
                        <a:pt x="1316" y="1247"/>
                        <a:pt x="1449" y="1247"/>
                      </a:cubicBezTo>
                      <a:cubicBezTo>
                        <a:pt x="1860" y="1247"/>
                        <a:pt x="2183" y="1096"/>
                        <a:pt x="2226" y="855"/>
                      </a:cubicBezTo>
                      <a:cubicBezTo>
                        <a:pt x="2295" y="547"/>
                        <a:pt x="1872" y="182"/>
                        <a:pt x="1279" y="45"/>
                      </a:cubicBezTo>
                      <a:cubicBezTo>
                        <a:pt x="1137" y="15"/>
                        <a:pt x="998" y="0"/>
                        <a:pt x="867" y="0"/>
                      </a:cubicBezTo>
                      <a:close/>
                    </a:path>
                  </a:pathLst>
                </a:custGeom>
                <a:solidFill>
                  <a:srgbClr val="ECA3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235;p1"/>
                <p:cNvSpPr/>
                <p:nvPr/>
              </p:nvSpPr>
              <p:spPr>
                <a:xfrm>
                  <a:off x="4776722" y="3249056"/>
                  <a:ext cx="367" cy="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24" extrusionOk="0">
                      <a:moveTo>
                        <a:pt x="1" y="23"/>
                      </a:move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322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236;p1"/>
                <p:cNvSpPr/>
                <p:nvPr/>
              </p:nvSpPr>
              <p:spPr>
                <a:xfrm>
                  <a:off x="4635751" y="3142731"/>
                  <a:ext cx="372527" cy="35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3" h="11483" extrusionOk="0">
                      <a:moveTo>
                        <a:pt x="2872" y="1"/>
                      </a:moveTo>
                      <a:cubicBezTo>
                        <a:pt x="2706" y="1"/>
                        <a:pt x="2567" y="37"/>
                        <a:pt x="2469" y="125"/>
                      </a:cubicBezTo>
                      <a:cubicBezTo>
                        <a:pt x="1990" y="570"/>
                        <a:pt x="2640" y="1232"/>
                        <a:pt x="2640" y="1232"/>
                      </a:cubicBezTo>
                      <a:cubicBezTo>
                        <a:pt x="2374" y="1232"/>
                        <a:pt x="1854" y="1070"/>
                        <a:pt x="1402" y="1070"/>
                      </a:cubicBezTo>
                      <a:cubicBezTo>
                        <a:pt x="1176" y="1070"/>
                        <a:pt x="966" y="1111"/>
                        <a:pt x="814" y="1232"/>
                      </a:cubicBezTo>
                      <a:cubicBezTo>
                        <a:pt x="369" y="1586"/>
                        <a:pt x="586" y="2180"/>
                        <a:pt x="586" y="2180"/>
                      </a:cubicBezTo>
                      <a:cubicBezTo>
                        <a:pt x="586" y="2180"/>
                        <a:pt x="444" y="2118"/>
                        <a:pt x="309" y="2118"/>
                      </a:cubicBezTo>
                      <a:cubicBezTo>
                        <a:pt x="149" y="2118"/>
                        <a:pt x="0" y="2206"/>
                        <a:pt x="118" y="2590"/>
                      </a:cubicBezTo>
                      <a:cubicBezTo>
                        <a:pt x="232" y="2978"/>
                        <a:pt x="518" y="3298"/>
                        <a:pt x="894" y="3446"/>
                      </a:cubicBezTo>
                      <a:cubicBezTo>
                        <a:pt x="894" y="3446"/>
                        <a:pt x="381" y="3846"/>
                        <a:pt x="381" y="4439"/>
                      </a:cubicBezTo>
                      <a:cubicBezTo>
                        <a:pt x="367" y="5057"/>
                        <a:pt x="693" y="5182"/>
                        <a:pt x="959" y="5182"/>
                      </a:cubicBezTo>
                      <a:cubicBezTo>
                        <a:pt x="1140" y="5182"/>
                        <a:pt x="1294" y="5124"/>
                        <a:pt x="1294" y="5124"/>
                      </a:cubicBezTo>
                      <a:lnTo>
                        <a:pt x="1294" y="5124"/>
                      </a:lnTo>
                      <a:cubicBezTo>
                        <a:pt x="1259" y="5158"/>
                        <a:pt x="1225" y="5192"/>
                        <a:pt x="1202" y="5238"/>
                      </a:cubicBezTo>
                      <a:cubicBezTo>
                        <a:pt x="1442" y="5135"/>
                        <a:pt x="1659" y="4976"/>
                        <a:pt x="1841" y="4793"/>
                      </a:cubicBezTo>
                      <a:cubicBezTo>
                        <a:pt x="1944" y="4667"/>
                        <a:pt x="2024" y="4565"/>
                        <a:pt x="2081" y="4485"/>
                      </a:cubicBezTo>
                      <a:cubicBezTo>
                        <a:pt x="2182" y="4222"/>
                        <a:pt x="2265" y="3977"/>
                        <a:pt x="2283" y="3924"/>
                      </a:cubicBezTo>
                      <a:lnTo>
                        <a:pt x="2283" y="3924"/>
                      </a:lnTo>
                      <a:cubicBezTo>
                        <a:pt x="2255" y="4010"/>
                        <a:pt x="2084" y="4614"/>
                        <a:pt x="2720" y="4656"/>
                      </a:cubicBezTo>
                      <a:cubicBezTo>
                        <a:pt x="2744" y="4657"/>
                        <a:pt x="2767" y="4658"/>
                        <a:pt x="2790" y="4658"/>
                      </a:cubicBezTo>
                      <a:cubicBezTo>
                        <a:pt x="3644" y="4658"/>
                        <a:pt x="4458" y="3670"/>
                        <a:pt x="4592" y="3492"/>
                      </a:cubicBezTo>
                      <a:lnTo>
                        <a:pt x="4592" y="3492"/>
                      </a:lnTo>
                      <a:cubicBezTo>
                        <a:pt x="4500" y="3629"/>
                        <a:pt x="4124" y="4268"/>
                        <a:pt x="5162" y="4873"/>
                      </a:cubicBezTo>
                      <a:cubicBezTo>
                        <a:pt x="5402" y="5010"/>
                        <a:pt x="5709" y="5065"/>
                        <a:pt x="6045" y="5065"/>
                      </a:cubicBezTo>
                      <a:cubicBezTo>
                        <a:pt x="7354" y="5065"/>
                        <a:pt x="9111" y="4234"/>
                        <a:pt x="9111" y="4234"/>
                      </a:cubicBezTo>
                      <a:cubicBezTo>
                        <a:pt x="9111" y="4234"/>
                        <a:pt x="9465" y="5843"/>
                        <a:pt x="9716" y="7110"/>
                      </a:cubicBezTo>
                      <a:cubicBezTo>
                        <a:pt x="9967" y="8365"/>
                        <a:pt x="10172" y="8947"/>
                        <a:pt x="9853" y="9438"/>
                      </a:cubicBezTo>
                      <a:cubicBezTo>
                        <a:pt x="9533" y="9928"/>
                        <a:pt x="8266" y="11298"/>
                        <a:pt x="9179" y="11469"/>
                      </a:cubicBezTo>
                      <a:cubicBezTo>
                        <a:pt x="9228" y="11478"/>
                        <a:pt x="9275" y="11482"/>
                        <a:pt x="9320" y="11482"/>
                      </a:cubicBezTo>
                      <a:cubicBezTo>
                        <a:pt x="10137" y="11482"/>
                        <a:pt x="10548" y="10082"/>
                        <a:pt x="11359" y="9152"/>
                      </a:cubicBezTo>
                      <a:cubicBezTo>
                        <a:pt x="11861" y="8627"/>
                        <a:pt x="11873" y="7817"/>
                        <a:pt x="11405" y="7281"/>
                      </a:cubicBezTo>
                      <a:cubicBezTo>
                        <a:pt x="11610" y="7224"/>
                        <a:pt x="11759" y="7064"/>
                        <a:pt x="11804" y="6870"/>
                      </a:cubicBezTo>
                      <a:cubicBezTo>
                        <a:pt x="11998" y="5980"/>
                        <a:pt x="11199" y="5261"/>
                        <a:pt x="11199" y="5261"/>
                      </a:cubicBezTo>
                      <a:cubicBezTo>
                        <a:pt x="12192" y="4074"/>
                        <a:pt x="10458" y="3115"/>
                        <a:pt x="10458" y="3115"/>
                      </a:cubicBezTo>
                      <a:cubicBezTo>
                        <a:pt x="10458" y="3115"/>
                        <a:pt x="11165" y="2647"/>
                        <a:pt x="11062" y="2180"/>
                      </a:cubicBezTo>
                      <a:cubicBezTo>
                        <a:pt x="11028" y="2020"/>
                        <a:pt x="10890" y="1967"/>
                        <a:pt x="10721" y="1967"/>
                      </a:cubicBezTo>
                      <a:cubicBezTo>
                        <a:pt x="10383" y="1967"/>
                        <a:pt x="9921" y="2180"/>
                        <a:pt x="9921" y="2180"/>
                      </a:cubicBezTo>
                      <a:cubicBezTo>
                        <a:pt x="9921" y="2180"/>
                        <a:pt x="9864" y="399"/>
                        <a:pt x="9442" y="376"/>
                      </a:cubicBezTo>
                      <a:cubicBezTo>
                        <a:pt x="9438" y="376"/>
                        <a:pt x="9435" y="376"/>
                        <a:pt x="9432" y="376"/>
                      </a:cubicBezTo>
                      <a:cubicBezTo>
                        <a:pt x="9012" y="376"/>
                        <a:pt x="9271" y="1757"/>
                        <a:pt x="9271" y="1757"/>
                      </a:cubicBezTo>
                      <a:cubicBezTo>
                        <a:pt x="8985" y="1335"/>
                        <a:pt x="8563" y="1027"/>
                        <a:pt x="8072" y="890"/>
                      </a:cubicBezTo>
                      <a:cubicBezTo>
                        <a:pt x="7486" y="733"/>
                        <a:pt x="7076" y="687"/>
                        <a:pt x="6753" y="687"/>
                      </a:cubicBezTo>
                      <a:cubicBezTo>
                        <a:pt x="6286" y="687"/>
                        <a:pt x="6002" y="784"/>
                        <a:pt x="5636" y="784"/>
                      </a:cubicBezTo>
                      <a:cubicBezTo>
                        <a:pt x="5461" y="784"/>
                        <a:pt x="5267" y="761"/>
                        <a:pt x="5025" y="696"/>
                      </a:cubicBezTo>
                      <a:cubicBezTo>
                        <a:pt x="4614" y="586"/>
                        <a:pt x="3536" y="1"/>
                        <a:pt x="2872" y="1"/>
                      </a:cubicBezTo>
                      <a:close/>
                    </a:path>
                  </a:pathLst>
                </a:custGeom>
                <a:solidFill>
                  <a:srgbClr val="322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237;p1"/>
                <p:cNvSpPr/>
                <p:nvPr/>
              </p:nvSpPr>
              <p:spPr>
                <a:xfrm>
                  <a:off x="4953501" y="3237904"/>
                  <a:ext cx="49190" cy="13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" h="4474" fill="none" extrusionOk="0">
                      <a:moveTo>
                        <a:pt x="1" y="0"/>
                      </a:moveTo>
                      <a:cubicBezTo>
                        <a:pt x="1062" y="149"/>
                        <a:pt x="1610" y="1347"/>
                        <a:pt x="1016" y="2237"/>
                      </a:cubicBezTo>
                      <a:cubicBezTo>
                        <a:pt x="971" y="2294"/>
                        <a:pt x="936" y="2363"/>
                        <a:pt x="925" y="2431"/>
                      </a:cubicBezTo>
                      <a:cubicBezTo>
                        <a:pt x="913" y="2545"/>
                        <a:pt x="948" y="2648"/>
                        <a:pt x="1016" y="2739"/>
                      </a:cubicBezTo>
                      <a:cubicBezTo>
                        <a:pt x="1199" y="3036"/>
                        <a:pt x="1370" y="3367"/>
                        <a:pt x="1370" y="3721"/>
                      </a:cubicBezTo>
                      <a:cubicBezTo>
                        <a:pt x="1370" y="4063"/>
                        <a:pt x="1130" y="4440"/>
                        <a:pt x="788" y="4474"/>
                      </a:cubicBezTo>
                    </a:path>
                  </a:pathLst>
                </a:custGeom>
                <a:noFill/>
                <a:ln w="9525" cap="rnd" cmpd="sng">
                  <a:solidFill>
                    <a:srgbClr val="271C2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" name="Google Shape;238;p1"/>
                <p:cNvSpPr/>
                <p:nvPr/>
              </p:nvSpPr>
              <p:spPr>
                <a:xfrm>
                  <a:off x="4673851" y="3212576"/>
                  <a:ext cx="260307" cy="88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0" h="2895" extrusionOk="0">
                      <a:moveTo>
                        <a:pt x="3938" y="99"/>
                      </a:moveTo>
                      <a:cubicBezTo>
                        <a:pt x="3938" y="99"/>
                        <a:pt x="3938" y="110"/>
                        <a:pt x="3938" y="122"/>
                      </a:cubicBezTo>
                      <a:cubicBezTo>
                        <a:pt x="3938" y="156"/>
                        <a:pt x="3927" y="190"/>
                        <a:pt x="3915" y="224"/>
                      </a:cubicBezTo>
                      <a:cubicBezTo>
                        <a:pt x="3881" y="304"/>
                        <a:pt x="3847" y="384"/>
                        <a:pt x="3813" y="464"/>
                      </a:cubicBezTo>
                      <a:cubicBezTo>
                        <a:pt x="3668" y="714"/>
                        <a:pt x="3500" y="956"/>
                        <a:pt x="3314" y="1183"/>
                      </a:cubicBezTo>
                      <a:lnTo>
                        <a:pt x="3314" y="1183"/>
                      </a:lnTo>
                      <a:cubicBezTo>
                        <a:pt x="3368" y="927"/>
                        <a:pt x="3468" y="682"/>
                        <a:pt x="3607" y="464"/>
                      </a:cubicBezTo>
                      <a:cubicBezTo>
                        <a:pt x="3641" y="384"/>
                        <a:pt x="3687" y="316"/>
                        <a:pt x="3744" y="247"/>
                      </a:cubicBezTo>
                      <a:cubicBezTo>
                        <a:pt x="3790" y="190"/>
                        <a:pt x="3847" y="133"/>
                        <a:pt x="3915" y="99"/>
                      </a:cubicBezTo>
                      <a:close/>
                      <a:moveTo>
                        <a:pt x="1233" y="464"/>
                      </a:moveTo>
                      <a:cubicBezTo>
                        <a:pt x="1245" y="498"/>
                        <a:pt x="1256" y="521"/>
                        <a:pt x="1256" y="555"/>
                      </a:cubicBezTo>
                      <a:cubicBezTo>
                        <a:pt x="1256" y="601"/>
                        <a:pt x="1256" y="647"/>
                        <a:pt x="1256" y="681"/>
                      </a:cubicBezTo>
                      <a:cubicBezTo>
                        <a:pt x="1233" y="852"/>
                        <a:pt x="1199" y="1023"/>
                        <a:pt x="1154" y="1195"/>
                      </a:cubicBezTo>
                      <a:cubicBezTo>
                        <a:pt x="1107" y="1363"/>
                        <a:pt x="1049" y="1528"/>
                        <a:pt x="982" y="1690"/>
                      </a:cubicBezTo>
                      <a:lnTo>
                        <a:pt x="982" y="1690"/>
                      </a:lnTo>
                      <a:cubicBezTo>
                        <a:pt x="977" y="1658"/>
                        <a:pt x="973" y="1626"/>
                        <a:pt x="971" y="1594"/>
                      </a:cubicBezTo>
                      <a:cubicBezTo>
                        <a:pt x="948" y="1423"/>
                        <a:pt x="960" y="1240"/>
                        <a:pt x="982" y="1080"/>
                      </a:cubicBezTo>
                      <a:cubicBezTo>
                        <a:pt x="994" y="909"/>
                        <a:pt x="1039" y="738"/>
                        <a:pt x="1119" y="590"/>
                      </a:cubicBezTo>
                      <a:cubicBezTo>
                        <a:pt x="1131" y="555"/>
                        <a:pt x="1154" y="521"/>
                        <a:pt x="1176" y="487"/>
                      </a:cubicBezTo>
                      <a:cubicBezTo>
                        <a:pt x="1188" y="476"/>
                        <a:pt x="1199" y="476"/>
                        <a:pt x="1222" y="464"/>
                      </a:cubicBezTo>
                      <a:close/>
                      <a:moveTo>
                        <a:pt x="3939" y="0"/>
                      </a:moveTo>
                      <a:cubicBezTo>
                        <a:pt x="3923" y="0"/>
                        <a:pt x="3907" y="3"/>
                        <a:pt x="3892" y="8"/>
                      </a:cubicBezTo>
                      <a:cubicBezTo>
                        <a:pt x="3813" y="53"/>
                        <a:pt x="3733" y="122"/>
                        <a:pt x="3676" y="202"/>
                      </a:cubicBezTo>
                      <a:cubicBezTo>
                        <a:pt x="3619" y="270"/>
                        <a:pt x="3573" y="339"/>
                        <a:pt x="3527" y="418"/>
                      </a:cubicBezTo>
                      <a:cubicBezTo>
                        <a:pt x="3350" y="700"/>
                        <a:pt x="3239" y="1011"/>
                        <a:pt x="3187" y="1333"/>
                      </a:cubicBezTo>
                      <a:lnTo>
                        <a:pt x="3187" y="1333"/>
                      </a:lnTo>
                      <a:cubicBezTo>
                        <a:pt x="2964" y="1585"/>
                        <a:pt x="2720" y="1806"/>
                        <a:pt x="2443" y="2005"/>
                      </a:cubicBezTo>
                      <a:cubicBezTo>
                        <a:pt x="2306" y="2107"/>
                        <a:pt x="2158" y="2187"/>
                        <a:pt x="1998" y="2256"/>
                      </a:cubicBezTo>
                      <a:cubicBezTo>
                        <a:pt x="1865" y="2303"/>
                        <a:pt x="1724" y="2327"/>
                        <a:pt x="1588" y="2327"/>
                      </a:cubicBezTo>
                      <a:cubicBezTo>
                        <a:pt x="1561" y="2327"/>
                        <a:pt x="1534" y="2326"/>
                        <a:pt x="1507" y="2324"/>
                      </a:cubicBezTo>
                      <a:cubicBezTo>
                        <a:pt x="1336" y="2302"/>
                        <a:pt x="1199" y="2210"/>
                        <a:pt x="1119" y="2062"/>
                      </a:cubicBezTo>
                      <a:cubicBezTo>
                        <a:pt x="1076" y="1992"/>
                        <a:pt x="1043" y="1919"/>
                        <a:pt x="1019" y="1845"/>
                      </a:cubicBezTo>
                      <a:lnTo>
                        <a:pt x="1019" y="1845"/>
                      </a:lnTo>
                      <a:cubicBezTo>
                        <a:pt x="1107" y="1642"/>
                        <a:pt x="1180" y="1432"/>
                        <a:pt x="1245" y="1217"/>
                      </a:cubicBezTo>
                      <a:cubicBezTo>
                        <a:pt x="1291" y="1046"/>
                        <a:pt x="1325" y="875"/>
                        <a:pt x="1348" y="692"/>
                      </a:cubicBezTo>
                      <a:cubicBezTo>
                        <a:pt x="1348" y="647"/>
                        <a:pt x="1348" y="601"/>
                        <a:pt x="1348" y="555"/>
                      </a:cubicBezTo>
                      <a:cubicBezTo>
                        <a:pt x="1348" y="498"/>
                        <a:pt x="1325" y="441"/>
                        <a:pt x="1302" y="396"/>
                      </a:cubicBezTo>
                      <a:cubicBezTo>
                        <a:pt x="1277" y="379"/>
                        <a:pt x="1246" y="368"/>
                        <a:pt x="1217" y="368"/>
                      </a:cubicBezTo>
                      <a:cubicBezTo>
                        <a:pt x="1207" y="368"/>
                        <a:pt x="1197" y="370"/>
                        <a:pt x="1188" y="373"/>
                      </a:cubicBezTo>
                      <a:cubicBezTo>
                        <a:pt x="1165" y="384"/>
                        <a:pt x="1142" y="396"/>
                        <a:pt x="1119" y="418"/>
                      </a:cubicBezTo>
                      <a:cubicBezTo>
                        <a:pt x="1085" y="453"/>
                        <a:pt x="1062" y="498"/>
                        <a:pt x="1039" y="544"/>
                      </a:cubicBezTo>
                      <a:cubicBezTo>
                        <a:pt x="960" y="704"/>
                        <a:pt x="914" y="875"/>
                        <a:pt x="891" y="1058"/>
                      </a:cubicBezTo>
                      <a:cubicBezTo>
                        <a:pt x="868" y="1240"/>
                        <a:pt x="868" y="1411"/>
                        <a:pt x="891" y="1594"/>
                      </a:cubicBezTo>
                      <a:cubicBezTo>
                        <a:pt x="896" y="1670"/>
                        <a:pt x="908" y="1744"/>
                        <a:pt x="928" y="1816"/>
                      </a:cubicBezTo>
                      <a:lnTo>
                        <a:pt x="928" y="1816"/>
                      </a:lnTo>
                      <a:cubicBezTo>
                        <a:pt x="878" y="1930"/>
                        <a:pt x="823" y="2042"/>
                        <a:pt x="766" y="2153"/>
                      </a:cubicBezTo>
                      <a:cubicBezTo>
                        <a:pt x="686" y="2302"/>
                        <a:pt x="583" y="2438"/>
                        <a:pt x="469" y="2575"/>
                      </a:cubicBezTo>
                      <a:cubicBezTo>
                        <a:pt x="366" y="2701"/>
                        <a:pt x="218" y="2781"/>
                        <a:pt x="58" y="2792"/>
                      </a:cubicBezTo>
                      <a:cubicBezTo>
                        <a:pt x="24" y="2792"/>
                        <a:pt x="1" y="2815"/>
                        <a:pt x="1" y="2849"/>
                      </a:cubicBezTo>
                      <a:cubicBezTo>
                        <a:pt x="1" y="2872"/>
                        <a:pt x="24" y="2895"/>
                        <a:pt x="58" y="2895"/>
                      </a:cubicBezTo>
                      <a:cubicBezTo>
                        <a:pt x="241" y="2884"/>
                        <a:pt x="423" y="2781"/>
                        <a:pt x="537" y="2644"/>
                      </a:cubicBezTo>
                      <a:cubicBezTo>
                        <a:pt x="663" y="2507"/>
                        <a:pt x="766" y="2359"/>
                        <a:pt x="845" y="2199"/>
                      </a:cubicBezTo>
                      <a:cubicBezTo>
                        <a:pt x="891" y="2117"/>
                        <a:pt x="933" y="2033"/>
                        <a:pt x="973" y="1948"/>
                      </a:cubicBezTo>
                      <a:lnTo>
                        <a:pt x="973" y="1948"/>
                      </a:lnTo>
                      <a:cubicBezTo>
                        <a:pt x="995" y="2002"/>
                        <a:pt x="1021" y="2055"/>
                        <a:pt x="1051" y="2107"/>
                      </a:cubicBezTo>
                      <a:cubicBezTo>
                        <a:pt x="1142" y="2279"/>
                        <a:pt x="1313" y="2393"/>
                        <a:pt x="1507" y="2416"/>
                      </a:cubicBezTo>
                      <a:cubicBezTo>
                        <a:pt x="1537" y="2417"/>
                        <a:pt x="1567" y="2418"/>
                        <a:pt x="1596" y="2418"/>
                      </a:cubicBezTo>
                      <a:cubicBezTo>
                        <a:pt x="1749" y="2418"/>
                        <a:pt x="1900" y="2393"/>
                        <a:pt x="2044" y="2336"/>
                      </a:cubicBezTo>
                      <a:cubicBezTo>
                        <a:pt x="2203" y="2267"/>
                        <a:pt x="2363" y="2176"/>
                        <a:pt x="2512" y="2073"/>
                      </a:cubicBezTo>
                      <a:cubicBezTo>
                        <a:pt x="2749" y="1902"/>
                        <a:pt x="2971" y="1707"/>
                        <a:pt x="3171" y="1495"/>
                      </a:cubicBezTo>
                      <a:lnTo>
                        <a:pt x="3171" y="1495"/>
                      </a:lnTo>
                      <a:cubicBezTo>
                        <a:pt x="3169" y="1653"/>
                        <a:pt x="3192" y="1811"/>
                        <a:pt x="3242" y="1959"/>
                      </a:cubicBezTo>
                      <a:cubicBezTo>
                        <a:pt x="3299" y="2142"/>
                        <a:pt x="3413" y="2290"/>
                        <a:pt x="3550" y="2416"/>
                      </a:cubicBezTo>
                      <a:cubicBezTo>
                        <a:pt x="3687" y="2530"/>
                        <a:pt x="3847" y="2621"/>
                        <a:pt x="4018" y="2678"/>
                      </a:cubicBezTo>
                      <a:cubicBezTo>
                        <a:pt x="4178" y="2747"/>
                        <a:pt x="4360" y="2792"/>
                        <a:pt x="4532" y="2815"/>
                      </a:cubicBezTo>
                      <a:cubicBezTo>
                        <a:pt x="4671" y="2835"/>
                        <a:pt x="4811" y="2844"/>
                        <a:pt x="4950" y="2844"/>
                      </a:cubicBezTo>
                      <a:cubicBezTo>
                        <a:pt x="5527" y="2844"/>
                        <a:pt x="6096" y="2686"/>
                        <a:pt x="6620" y="2484"/>
                      </a:cubicBezTo>
                      <a:cubicBezTo>
                        <a:pt x="7271" y="2222"/>
                        <a:pt x="7898" y="1879"/>
                        <a:pt x="8469" y="1468"/>
                      </a:cubicBezTo>
                      <a:lnTo>
                        <a:pt x="8480" y="1457"/>
                      </a:lnTo>
                      <a:cubicBezTo>
                        <a:pt x="8520" y="1427"/>
                        <a:pt x="8491" y="1373"/>
                        <a:pt x="8446" y="1373"/>
                      </a:cubicBezTo>
                      <a:cubicBezTo>
                        <a:pt x="8439" y="1373"/>
                        <a:pt x="8431" y="1374"/>
                        <a:pt x="8423" y="1377"/>
                      </a:cubicBezTo>
                      <a:cubicBezTo>
                        <a:pt x="7841" y="1754"/>
                        <a:pt x="7213" y="2073"/>
                        <a:pt x="6574" y="2336"/>
                      </a:cubicBezTo>
                      <a:cubicBezTo>
                        <a:pt x="6243" y="2461"/>
                        <a:pt x="5912" y="2553"/>
                        <a:pt x="5570" y="2621"/>
                      </a:cubicBezTo>
                      <a:cubicBezTo>
                        <a:pt x="5338" y="2677"/>
                        <a:pt x="5096" y="2705"/>
                        <a:pt x="4853" y="2705"/>
                      </a:cubicBezTo>
                      <a:cubicBezTo>
                        <a:pt x="4749" y="2705"/>
                        <a:pt x="4646" y="2700"/>
                        <a:pt x="4543" y="2690"/>
                      </a:cubicBezTo>
                      <a:cubicBezTo>
                        <a:pt x="4372" y="2678"/>
                        <a:pt x="4212" y="2632"/>
                        <a:pt x="4052" y="2575"/>
                      </a:cubicBezTo>
                      <a:cubicBezTo>
                        <a:pt x="3892" y="2518"/>
                        <a:pt x="3744" y="2438"/>
                        <a:pt x="3607" y="2324"/>
                      </a:cubicBezTo>
                      <a:cubicBezTo>
                        <a:pt x="3482" y="2222"/>
                        <a:pt x="3390" y="2073"/>
                        <a:pt x="3333" y="1925"/>
                      </a:cubicBezTo>
                      <a:cubicBezTo>
                        <a:pt x="3276" y="1765"/>
                        <a:pt x="3265" y="1594"/>
                        <a:pt x="3276" y="1423"/>
                      </a:cubicBezTo>
                      <a:cubicBezTo>
                        <a:pt x="3278" y="1406"/>
                        <a:pt x="3280" y="1389"/>
                        <a:pt x="3282" y="1372"/>
                      </a:cubicBezTo>
                      <a:lnTo>
                        <a:pt x="3282" y="1372"/>
                      </a:lnTo>
                      <a:cubicBezTo>
                        <a:pt x="3284" y="1370"/>
                        <a:pt x="3286" y="1368"/>
                        <a:pt x="3288" y="1366"/>
                      </a:cubicBezTo>
                      <a:cubicBezTo>
                        <a:pt x="3527" y="1103"/>
                        <a:pt x="3733" y="818"/>
                        <a:pt x="3904" y="510"/>
                      </a:cubicBezTo>
                      <a:cubicBezTo>
                        <a:pt x="3950" y="430"/>
                        <a:pt x="3984" y="350"/>
                        <a:pt x="4018" y="259"/>
                      </a:cubicBezTo>
                      <a:cubicBezTo>
                        <a:pt x="4029" y="213"/>
                        <a:pt x="4041" y="167"/>
                        <a:pt x="4041" y="122"/>
                      </a:cubicBezTo>
                      <a:cubicBezTo>
                        <a:pt x="4041" y="76"/>
                        <a:pt x="4029" y="42"/>
                        <a:pt x="4007" y="19"/>
                      </a:cubicBezTo>
                      <a:cubicBezTo>
                        <a:pt x="3987" y="6"/>
                        <a:pt x="3963" y="0"/>
                        <a:pt x="3939" y="0"/>
                      </a:cubicBezTo>
                      <a:close/>
                    </a:path>
                  </a:pathLst>
                </a:custGeom>
                <a:solidFill>
                  <a:srgbClr val="271C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" name="Google Shape;239;p1"/>
                <p:cNvSpPr/>
                <p:nvPr/>
              </p:nvSpPr>
              <p:spPr>
                <a:xfrm>
                  <a:off x="4918976" y="3386117"/>
                  <a:ext cx="69079" cy="78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" h="2579" extrusionOk="0">
                      <a:moveTo>
                        <a:pt x="1120" y="0"/>
                      </a:moveTo>
                      <a:cubicBezTo>
                        <a:pt x="785" y="0"/>
                        <a:pt x="503" y="102"/>
                        <a:pt x="503" y="102"/>
                      </a:cubicBezTo>
                      <a:lnTo>
                        <a:pt x="1" y="1883"/>
                      </a:lnTo>
                      <a:cubicBezTo>
                        <a:pt x="235" y="2336"/>
                        <a:pt x="687" y="2579"/>
                        <a:pt x="1122" y="2579"/>
                      </a:cubicBezTo>
                      <a:cubicBezTo>
                        <a:pt x="1707" y="2579"/>
                        <a:pt x="2260" y="2141"/>
                        <a:pt x="2215" y="1186"/>
                      </a:cubicBezTo>
                      <a:cubicBezTo>
                        <a:pt x="2175" y="204"/>
                        <a:pt x="1594" y="0"/>
                        <a:pt x="1120" y="0"/>
                      </a:cubicBez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" name="Google Shape;240;p1"/>
                <p:cNvSpPr/>
                <p:nvPr/>
              </p:nvSpPr>
              <p:spPr>
                <a:xfrm>
                  <a:off x="4850293" y="3308298"/>
                  <a:ext cx="63824" cy="44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" h="1462" extrusionOk="0">
                      <a:moveTo>
                        <a:pt x="452" y="0"/>
                      </a:moveTo>
                      <a:cubicBezTo>
                        <a:pt x="276" y="0"/>
                        <a:pt x="176" y="96"/>
                        <a:pt x="115" y="230"/>
                      </a:cubicBezTo>
                      <a:cubicBezTo>
                        <a:pt x="1" y="469"/>
                        <a:pt x="183" y="835"/>
                        <a:pt x="628" y="1120"/>
                      </a:cubicBezTo>
                      <a:cubicBezTo>
                        <a:pt x="966" y="1336"/>
                        <a:pt x="1232" y="1461"/>
                        <a:pt x="1434" y="1461"/>
                      </a:cubicBezTo>
                      <a:cubicBezTo>
                        <a:pt x="1552" y="1461"/>
                        <a:pt x="1648" y="1418"/>
                        <a:pt x="1724" y="1325"/>
                      </a:cubicBezTo>
                      <a:cubicBezTo>
                        <a:pt x="1724" y="1325"/>
                        <a:pt x="2089" y="903"/>
                        <a:pt x="1301" y="378"/>
                      </a:cubicBezTo>
                      <a:cubicBezTo>
                        <a:pt x="905" y="104"/>
                        <a:pt x="637" y="0"/>
                        <a:pt x="452" y="0"/>
                      </a:cubicBezTo>
                      <a:close/>
                    </a:path>
                  </a:pathLst>
                </a:custGeom>
                <a:solidFill>
                  <a:srgbClr val="322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" name="Google Shape;241;p1"/>
                <p:cNvSpPr/>
                <p:nvPr/>
              </p:nvSpPr>
              <p:spPr>
                <a:xfrm>
                  <a:off x="4683627" y="3303715"/>
                  <a:ext cx="65230" cy="38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1259" extrusionOk="0">
                      <a:moveTo>
                        <a:pt x="1663" y="1"/>
                      </a:moveTo>
                      <a:cubicBezTo>
                        <a:pt x="1486" y="1"/>
                        <a:pt x="1235" y="61"/>
                        <a:pt x="879" y="209"/>
                      </a:cubicBezTo>
                      <a:cubicBezTo>
                        <a:pt x="0" y="574"/>
                        <a:pt x="286" y="1065"/>
                        <a:pt x="286" y="1065"/>
                      </a:cubicBezTo>
                      <a:cubicBezTo>
                        <a:pt x="358" y="1198"/>
                        <a:pt x="485" y="1259"/>
                        <a:pt x="665" y="1259"/>
                      </a:cubicBezTo>
                      <a:cubicBezTo>
                        <a:pt x="854" y="1259"/>
                        <a:pt x="1101" y="1193"/>
                        <a:pt x="1404" y="1076"/>
                      </a:cubicBezTo>
                      <a:cubicBezTo>
                        <a:pt x="1895" y="871"/>
                        <a:pt x="2135" y="551"/>
                        <a:pt x="2066" y="300"/>
                      </a:cubicBezTo>
                      <a:cubicBezTo>
                        <a:pt x="2025" y="130"/>
                        <a:pt x="1924" y="1"/>
                        <a:pt x="1663" y="1"/>
                      </a:cubicBezTo>
                      <a:close/>
                    </a:path>
                  </a:pathLst>
                </a:custGeom>
                <a:solidFill>
                  <a:srgbClr val="322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" name="Google Shape;242;p1"/>
                <p:cNvSpPr/>
                <p:nvPr/>
              </p:nvSpPr>
              <p:spPr>
                <a:xfrm>
                  <a:off x="4838439" y="3374935"/>
                  <a:ext cx="20959" cy="2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822" extrusionOk="0">
                      <a:moveTo>
                        <a:pt x="343" y="0"/>
                      </a:moveTo>
                      <a:cubicBezTo>
                        <a:pt x="149" y="0"/>
                        <a:pt x="0" y="183"/>
                        <a:pt x="0" y="411"/>
                      </a:cubicBezTo>
                      <a:cubicBezTo>
                        <a:pt x="0" y="639"/>
                        <a:pt x="149" y="822"/>
                        <a:pt x="343" y="822"/>
                      </a:cubicBezTo>
                      <a:cubicBezTo>
                        <a:pt x="525" y="822"/>
                        <a:pt x="685" y="639"/>
                        <a:pt x="685" y="411"/>
                      </a:cubicBezTo>
                      <a:cubicBezTo>
                        <a:pt x="685" y="183"/>
                        <a:pt x="525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" name="Google Shape;243;p1"/>
                <p:cNvSpPr/>
                <p:nvPr/>
              </p:nvSpPr>
              <p:spPr>
                <a:xfrm>
                  <a:off x="4712225" y="3371452"/>
                  <a:ext cx="20592" cy="25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834" extrusionOk="0">
                      <a:moveTo>
                        <a:pt x="343" y="0"/>
                      </a:moveTo>
                      <a:cubicBezTo>
                        <a:pt x="149" y="0"/>
                        <a:pt x="0" y="183"/>
                        <a:pt x="0" y="411"/>
                      </a:cubicBezTo>
                      <a:cubicBezTo>
                        <a:pt x="0" y="639"/>
                        <a:pt x="149" y="833"/>
                        <a:pt x="343" y="833"/>
                      </a:cubicBezTo>
                      <a:cubicBezTo>
                        <a:pt x="525" y="833"/>
                        <a:pt x="674" y="639"/>
                        <a:pt x="674" y="411"/>
                      </a:cubicBezTo>
                      <a:cubicBezTo>
                        <a:pt x="674" y="183"/>
                        <a:pt x="525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" name="Google Shape;244;p1"/>
                <p:cNvSpPr/>
                <p:nvPr/>
              </p:nvSpPr>
              <p:spPr>
                <a:xfrm>
                  <a:off x="4923528" y="3402005"/>
                  <a:ext cx="55453" cy="44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5" h="1463" extrusionOk="0">
                      <a:moveTo>
                        <a:pt x="1095" y="0"/>
                      </a:moveTo>
                      <a:cubicBezTo>
                        <a:pt x="925" y="0"/>
                        <a:pt x="757" y="59"/>
                        <a:pt x="616" y="164"/>
                      </a:cubicBezTo>
                      <a:cubicBezTo>
                        <a:pt x="0" y="564"/>
                        <a:pt x="388" y="1420"/>
                        <a:pt x="388" y="1431"/>
                      </a:cubicBezTo>
                      <a:cubicBezTo>
                        <a:pt x="388" y="1442"/>
                        <a:pt x="411" y="1454"/>
                        <a:pt x="422" y="1454"/>
                      </a:cubicBezTo>
                      <a:cubicBezTo>
                        <a:pt x="422" y="1460"/>
                        <a:pt x="425" y="1462"/>
                        <a:pt x="428" y="1462"/>
                      </a:cubicBezTo>
                      <a:cubicBezTo>
                        <a:pt x="431" y="1462"/>
                        <a:pt x="434" y="1460"/>
                        <a:pt x="434" y="1454"/>
                      </a:cubicBezTo>
                      <a:cubicBezTo>
                        <a:pt x="457" y="1454"/>
                        <a:pt x="457" y="1431"/>
                        <a:pt x="457" y="1420"/>
                      </a:cubicBezTo>
                      <a:cubicBezTo>
                        <a:pt x="457" y="1408"/>
                        <a:pt x="91" y="598"/>
                        <a:pt x="651" y="221"/>
                      </a:cubicBezTo>
                      <a:cubicBezTo>
                        <a:pt x="785" y="123"/>
                        <a:pt x="941" y="73"/>
                        <a:pt x="1101" y="73"/>
                      </a:cubicBezTo>
                      <a:cubicBezTo>
                        <a:pt x="1145" y="73"/>
                        <a:pt x="1189" y="77"/>
                        <a:pt x="1233" y="84"/>
                      </a:cubicBezTo>
                      <a:cubicBezTo>
                        <a:pt x="1449" y="141"/>
                        <a:pt x="1632" y="278"/>
                        <a:pt x="1746" y="461"/>
                      </a:cubicBezTo>
                      <a:cubicBezTo>
                        <a:pt x="1753" y="474"/>
                        <a:pt x="1763" y="480"/>
                        <a:pt x="1773" y="480"/>
                      </a:cubicBezTo>
                      <a:cubicBezTo>
                        <a:pt x="1780" y="480"/>
                        <a:pt x="1787" y="477"/>
                        <a:pt x="1792" y="472"/>
                      </a:cubicBezTo>
                      <a:cubicBezTo>
                        <a:pt x="1815" y="461"/>
                        <a:pt x="1815" y="450"/>
                        <a:pt x="1815" y="427"/>
                      </a:cubicBezTo>
                      <a:cubicBezTo>
                        <a:pt x="1678" y="221"/>
                        <a:pt x="1484" y="84"/>
                        <a:pt x="1244" y="16"/>
                      </a:cubicBezTo>
                      <a:cubicBezTo>
                        <a:pt x="1195" y="5"/>
                        <a:pt x="1145" y="0"/>
                        <a:pt x="1095" y="0"/>
                      </a:cubicBezTo>
                      <a:close/>
                    </a:path>
                  </a:pathLst>
                </a:custGeom>
                <a:solidFill>
                  <a:srgbClr val="6C48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" name="Google Shape;245;p1"/>
                <p:cNvSpPr/>
                <p:nvPr/>
              </p:nvSpPr>
              <p:spPr>
                <a:xfrm>
                  <a:off x="4931411" y="3419053"/>
                  <a:ext cx="31530" cy="7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2" h="246" extrusionOk="0">
                      <a:moveTo>
                        <a:pt x="472" y="1"/>
                      </a:moveTo>
                      <a:cubicBezTo>
                        <a:pt x="325" y="1"/>
                        <a:pt x="168" y="47"/>
                        <a:pt x="27" y="188"/>
                      </a:cubicBezTo>
                      <a:cubicBezTo>
                        <a:pt x="1" y="206"/>
                        <a:pt x="29" y="245"/>
                        <a:pt x="54" y="245"/>
                      </a:cubicBezTo>
                      <a:cubicBezTo>
                        <a:pt x="61" y="245"/>
                        <a:pt x="68" y="241"/>
                        <a:pt x="73" y="234"/>
                      </a:cubicBezTo>
                      <a:cubicBezTo>
                        <a:pt x="199" y="108"/>
                        <a:pt x="341" y="67"/>
                        <a:pt x="474" y="67"/>
                      </a:cubicBezTo>
                      <a:cubicBezTo>
                        <a:pt x="741" y="67"/>
                        <a:pt x="975" y="234"/>
                        <a:pt x="975" y="234"/>
                      </a:cubicBezTo>
                      <a:cubicBezTo>
                        <a:pt x="986" y="234"/>
                        <a:pt x="986" y="245"/>
                        <a:pt x="997" y="245"/>
                      </a:cubicBezTo>
                      <a:cubicBezTo>
                        <a:pt x="997" y="245"/>
                        <a:pt x="1009" y="234"/>
                        <a:pt x="1020" y="234"/>
                      </a:cubicBezTo>
                      <a:cubicBezTo>
                        <a:pt x="1032" y="211"/>
                        <a:pt x="1032" y="200"/>
                        <a:pt x="1020" y="188"/>
                      </a:cubicBezTo>
                      <a:cubicBezTo>
                        <a:pt x="1020" y="188"/>
                        <a:pt x="767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6C48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" name="Google Shape;246;p1"/>
                <p:cNvSpPr/>
                <p:nvPr/>
              </p:nvSpPr>
              <p:spPr>
                <a:xfrm>
                  <a:off x="4758604" y="3307290"/>
                  <a:ext cx="42560" cy="105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3459" extrusionOk="0">
                      <a:moveTo>
                        <a:pt x="1198" y="0"/>
                      </a:moveTo>
                      <a:cubicBezTo>
                        <a:pt x="1178" y="0"/>
                        <a:pt x="1158" y="12"/>
                        <a:pt x="1164" y="35"/>
                      </a:cubicBezTo>
                      <a:cubicBezTo>
                        <a:pt x="1210" y="628"/>
                        <a:pt x="1290" y="2191"/>
                        <a:pt x="1164" y="2385"/>
                      </a:cubicBezTo>
                      <a:cubicBezTo>
                        <a:pt x="1116" y="2456"/>
                        <a:pt x="1047" y="2490"/>
                        <a:pt x="956" y="2490"/>
                      </a:cubicBezTo>
                      <a:cubicBezTo>
                        <a:pt x="855" y="2490"/>
                        <a:pt x="727" y="2447"/>
                        <a:pt x="571" y="2363"/>
                      </a:cubicBezTo>
                      <a:lnTo>
                        <a:pt x="548" y="2351"/>
                      </a:lnTo>
                      <a:cubicBezTo>
                        <a:pt x="497" y="2315"/>
                        <a:pt x="438" y="2298"/>
                        <a:pt x="380" y="2298"/>
                      </a:cubicBezTo>
                      <a:cubicBezTo>
                        <a:pt x="309" y="2298"/>
                        <a:pt x="239" y="2324"/>
                        <a:pt x="183" y="2374"/>
                      </a:cubicBezTo>
                      <a:cubicBezTo>
                        <a:pt x="23" y="2568"/>
                        <a:pt x="0" y="2831"/>
                        <a:pt x="103" y="3047"/>
                      </a:cubicBezTo>
                      <a:cubicBezTo>
                        <a:pt x="206" y="3230"/>
                        <a:pt x="354" y="3367"/>
                        <a:pt x="536" y="3447"/>
                      </a:cubicBezTo>
                      <a:cubicBezTo>
                        <a:pt x="536" y="3458"/>
                        <a:pt x="548" y="3458"/>
                        <a:pt x="548" y="3458"/>
                      </a:cubicBezTo>
                      <a:cubicBezTo>
                        <a:pt x="571" y="3458"/>
                        <a:pt x="582" y="3447"/>
                        <a:pt x="582" y="3435"/>
                      </a:cubicBezTo>
                      <a:cubicBezTo>
                        <a:pt x="594" y="3424"/>
                        <a:pt x="582" y="3401"/>
                        <a:pt x="571" y="3390"/>
                      </a:cubicBezTo>
                      <a:cubicBezTo>
                        <a:pt x="400" y="3310"/>
                        <a:pt x="263" y="3184"/>
                        <a:pt x="171" y="3025"/>
                      </a:cubicBezTo>
                      <a:cubicBezTo>
                        <a:pt x="80" y="2831"/>
                        <a:pt x="103" y="2602"/>
                        <a:pt x="240" y="2431"/>
                      </a:cubicBezTo>
                      <a:cubicBezTo>
                        <a:pt x="283" y="2388"/>
                        <a:pt x="340" y="2368"/>
                        <a:pt x="397" y="2368"/>
                      </a:cubicBezTo>
                      <a:cubicBezTo>
                        <a:pt x="446" y="2368"/>
                        <a:pt x="495" y="2382"/>
                        <a:pt x="536" y="2408"/>
                      </a:cubicBezTo>
                      <a:lnTo>
                        <a:pt x="548" y="2420"/>
                      </a:lnTo>
                      <a:cubicBezTo>
                        <a:pt x="727" y="2524"/>
                        <a:pt x="864" y="2563"/>
                        <a:pt x="970" y="2563"/>
                      </a:cubicBezTo>
                      <a:cubicBezTo>
                        <a:pt x="1106" y="2563"/>
                        <a:pt x="1187" y="2497"/>
                        <a:pt x="1233" y="2420"/>
                      </a:cubicBezTo>
                      <a:cubicBezTo>
                        <a:pt x="1392" y="2180"/>
                        <a:pt x="1255" y="251"/>
                        <a:pt x="1233" y="35"/>
                      </a:cubicBezTo>
                      <a:cubicBezTo>
                        <a:pt x="1238" y="12"/>
                        <a:pt x="1218" y="0"/>
                        <a:pt x="1198" y="0"/>
                      </a:cubicBezTo>
                      <a:close/>
                    </a:path>
                  </a:pathLst>
                </a:custGeom>
                <a:solidFill>
                  <a:srgbClr val="6C48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" name="Google Shape;247;p1"/>
                <p:cNvSpPr/>
                <p:nvPr/>
              </p:nvSpPr>
              <p:spPr>
                <a:xfrm>
                  <a:off x="4761384" y="3431061"/>
                  <a:ext cx="48151" cy="18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" h="595" extrusionOk="0">
                      <a:moveTo>
                        <a:pt x="1575" y="1"/>
                      </a:moveTo>
                      <a:cubicBezTo>
                        <a:pt x="1039" y="12"/>
                        <a:pt x="503" y="115"/>
                        <a:pt x="0" y="286"/>
                      </a:cubicBezTo>
                      <a:cubicBezTo>
                        <a:pt x="12" y="389"/>
                        <a:pt x="46" y="503"/>
                        <a:pt x="92" y="594"/>
                      </a:cubicBezTo>
                      <a:cubicBezTo>
                        <a:pt x="527" y="435"/>
                        <a:pt x="981" y="365"/>
                        <a:pt x="1446" y="365"/>
                      </a:cubicBezTo>
                      <a:cubicBezTo>
                        <a:pt x="1481" y="365"/>
                        <a:pt x="1517" y="365"/>
                        <a:pt x="1552" y="366"/>
                      </a:cubicBezTo>
                      <a:cubicBezTo>
                        <a:pt x="1575" y="252"/>
                        <a:pt x="1575" y="126"/>
                        <a:pt x="157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" name="Google Shape;248;p1"/>
                <p:cNvSpPr/>
                <p:nvPr/>
              </p:nvSpPr>
              <p:spPr>
                <a:xfrm>
                  <a:off x="4763829" y="3442182"/>
                  <a:ext cx="45004" cy="20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" h="667" extrusionOk="0">
                      <a:moveTo>
                        <a:pt x="1366" y="1"/>
                      </a:moveTo>
                      <a:cubicBezTo>
                        <a:pt x="899" y="1"/>
                        <a:pt x="435" y="71"/>
                        <a:pt x="0" y="230"/>
                      </a:cubicBezTo>
                      <a:cubicBezTo>
                        <a:pt x="90" y="440"/>
                        <a:pt x="285" y="667"/>
                        <a:pt x="676" y="667"/>
                      </a:cubicBezTo>
                      <a:cubicBezTo>
                        <a:pt x="732" y="667"/>
                        <a:pt x="792" y="662"/>
                        <a:pt x="856" y="652"/>
                      </a:cubicBezTo>
                      <a:cubicBezTo>
                        <a:pt x="1278" y="595"/>
                        <a:pt x="1415" y="264"/>
                        <a:pt x="1472" y="2"/>
                      </a:cubicBezTo>
                      <a:cubicBezTo>
                        <a:pt x="1437" y="1"/>
                        <a:pt x="1401" y="1"/>
                        <a:pt x="1366" y="1"/>
                      </a:cubicBezTo>
                      <a:close/>
                    </a:path>
                  </a:pathLst>
                </a:custGeom>
                <a:solidFill>
                  <a:srgbClr val="B348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" name="Google Shape;249;p1"/>
                <p:cNvSpPr/>
                <p:nvPr/>
              </p:nvSpPr>
              <p:spPr>
                <a:xfrm>
                  <a:off x="4478251" y="3540563"/>
                  <a:ext cx="45707" cy="24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" h="811" fill="none" extrusionOk="0">
                      <a:moveTo>
                        <a:pt x="1" y="810"/>
                      </a:moveTo>
                      <a:cubicBezTo>
                        <a:pt x="1" y="810"/>
                        <a:pt x="765" y="0"/>
                        <a:pt x="1496" y="388"/>
                      </a:cubicBezTo>
                    </a:path>
                  </a:pathLst>
                </a:custGeom>
                <a:noFill/>
                <a:ln w="9525" cap="rnd" cmpd="sng">
                  <a:solidFill>
                    <a:srgbClr val="6C4820"/>
                  </a:solidFill>
                  <a:prstDash val="solid"/>
                  <a:miter lim="1141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p1"/>
                <p:cNvSpPr/>
                <p:nvPr/>
              </p:nvSpPr>
              <p:spPr>
                <a:xfrm>
                  <a:off x="4468138" y="3591464"/>
                  <a:ext cx="92421" cy="34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121" extrusionOk="0">
                      <a:moveTo>
                        <a:pt x="2899" y="0"/>
                      </a:moveTo>
                      <a:cubicBezTo>
                        <a:pt x="1964" y="594"/>
                        <a:pt x="12" y="628"/>
                        <a:pt x="12" y="628"/>
                      </a:cubicBezTo>
                      <a:cubicBezTo>
                        <a:pt x="12" y="628"/>
                        <a:pt x="1" y="799"/>
                        <a:pt x="1" y="1084"/>
                      </a:cubicBezTo>
                      <a:cubicBezTo>
                        <a:pt x="201" y="1108"/>
                        <a:pt x="402" y="1120"/>
                        <a:pt x="601" y="1120"/>
                      </a:cubicBezTo>
                      <a:cubicBezTo>
                        <a:pt x="1447" y="1120"/>
                        <a:pt x="2277" y="906"/>
                        <a:pt x="3025" y="491"/>
                      </a:cubicBezTo>
                      <a:lnTo>
                        <a:pt x="2899" y="0"/>
                      </a:ln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1"/>
                <p:cNvSpPr/>
                <p:nvPr/>
              </p:nvSpPr>
              <p:spPr>
                <a:xfrm>
                  <a:off x="4744641" y="3548568"/>
                  <a:ext cx="146469" cy="35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4" h="1165" extrusionOk="0">
                      <a:moveTo>
                        <a:pt x="4349" y="1"/>
                      </a:moveTo>
                      <a:cubicBezTo>
                        <a:pt x="4349" y="1"/>
                        <a:pt x="3858" y="731"/>
                        <a:pt x="2260" y="731"/>
                      </a:cubicBezTo>
                      <a:cubicBezTo>
                        <a:pt x="754" y="731"/>
                        <a:pt x="491" y="12"/>
                        <a:pt x="491" y="12"/>
                      </a:cubicBezTo>
                      <a:cubicBezTo>
                        <a:pt x="491" y="12"/>
                        <a:pt x="263" y="69"/>
                        <a:pt x="1" y="138"/>
                      </a:cubicBezTo>
                      <a:cubicBezTo>
                        <a:pt x="297" y="560"/>
                        <a:pt x="971" y="1165"/>
                        <a:pt x="2272" y="1165"/>
                      </a:cubicBezTo>
                      <a:cubicBezTo>
                        <a:pt x="3744" y="1165"/>
                        <a:pt x="4463" y="560"/>
                        <a:pt x="4794" y="69"/>
                      </a:cubicBezTo>
                      <a:lnTo>
                        <a:pt x="4349" y="1"/>
                      </a:ln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Google Shape;252;p1"/>
                <p:cNvSpPr/>
                <p:nvPr/>
              </p:nvSpPr>
              <p:spPr>
                <a:xfrm>
                  <a:off x="4468138" y="3550676"/>
                  <a:ext cx="625562" cy="43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313" extrusionOk="0">
                      <a:moveTo>
                        <a:pt x="13844" y="0"/>
                      </a:moveTo>
                      <a:cubicBezTo>
                        <a:pt x="13513" y="491"/>
                        <a:pt x="12794" y="1096"/>
                        <a:pt x="11322" y="1096"/>
                      </a:cubicBezTo>
                      <a:cubicBezTo>
                        <a:pt x="10021" y="1096"/>
                        <a:pt x="9347" y="491"/>
                        <a:pt x="9051" y="69"/>
                      </a:cubicBezTo>
                      <a:cubicBezTo>
                        <a:pt x="8822" y="126"/>
                        <a:pt x="8560" y="194"/>
                        <a:pt x="8389" y="263"/>
                      </a:cubicBezTo>
                      <a:cubicBezTo>
                        <a:pt x="7795" y="445"/>
                        <a:pt x="7247" y="753"/>
                        <a:pt x="6780" y="1175"/>
                      </a:cubicBezTo>
                      <a:cubicBezTo>
                        <a:pt x="5330" y="2419"/>
                        <a:pt x="3949" y="5466"/>
                        <a:pt x="3949" y="5466"/>
                      </a:cubicBezTo>
                      <a:lnTo>
                        <a:pt x="3025" y="1826"/>
                      </a:lnTo>
                      <a:cubicBezTo>
                        <a:pt x="2277" y="2241"/>
                        <a:pt x="1447" y="2455"/>
                        <a:pt x="601" y="2455"/>
                      </a:cubicBezTo>
                      <a:cubicBezTo>
                        <a:pt x="402" y="2455"/>
                        <a:pt x="201" y="2443"/>
                        <a:pt x="1" y="2419"/>
                      </a:cubicBezTo>
                      <a:lnTo>
                        <a:pt x="1" y="2419"/>
                      </a:lnTo>
                      <a:cubicBezTo>
                        <a:pt x="1" y="3914"/>
                        <a:pt x="183" y="8639"/>
                        <a:pt x="2671" y="9312"/>
                      </a:cubicBezTo>
                      <a:cubicBezTo>
                        <a:pt x="2913" y="9379"/>
                        <a:pt x="3148" y="9409"/>
                        <a:pt x="3376" y="9409"/>
                      </a:cubicBezTo>
                      <a:cubicBezTo>
                        <a:pt x="5930" y="9409"/>
                        <a:pt x="7555" y="5581"/>
                        <a:pt x="7556" y="5581"/>
                      </a:cubicBezTo>
                      <a:lnTo>
                        <a:pt x="7556" y="5581"/>
                      </a:lnTo>
                      <a:lnTo>
                        <a:pt x="7145" y="13307"/>
                      </a:lnTo>
                      <a:cubicBezTo>
                        <a:pt x="8481" y="14054"/>
                        <a:pt x="9968" y="14313"/>
                        <a:pt x="11385" y="14313"/>
                      </a:cubicBezTo>
                      <a:cubicBezTo>
                        <a:pt x="14553" y="14313"/>
                        <a:pt x="17370" y="13021"/>
                        <a:pt x="17370" y="13021"/>
                      </a:cubicBezTo>
                      <a:lnTo>
                        <a:pt x="16275" y="4976"/>
                      </a:lnTo>
                      <a:lnTo>
                        <a:pt x="16275" y="4976"/>
                      </a:lnTo>
                      <a:cubicBezTo>
                        <a:pt x="16275" y="4976"/>
                        <a:pt x="16925" y="7247"/>
                        <a:pt x="17416" y="9518"/>
                      </a:cubicBezTo>
                      <a:cubicBezTo>
                        <a:pt x="17587" y="10339"/>
                        <a:pt x="17724" y="12679"/>
                        <a:pt x="17781" y="13786"/>
                      </a:cubicBezTo>
                      <a:cubicBezTo>
                        <a:pt x="18515" y="13721"/>
                        <a:pt x="19220" y="13648"/>
                        <a:pt x="19925" y="13648"/>
                      </a:cubicBezTo>
                      <a:cubicBezTo>
                        <a:pt x="20085" y="13648"/>
                        <a:pt x="20245" y="13652"/>
                        <a:pt x="20406" y="13660"/>
                      </a:cubicBezTo>
                      <a:cubicBezTo>
                        <a:pt x="20474" y="12428"/>
                        <a:pt x="20440" y="9381"/>
                        <a:pt x="19242" y="5238"/>
                      </a:cubicBezTo>
                      <a:cubicBezTo>
                        <a:pt x="17964" y="776"/>
                        <a:pt x="15362" y="148"/>
                        <a:pt x="14437" y="69"/>
                      </a:cubicBezTo>
                      <a:cubicBezTo>
                        <a:pt x="14334" y="69"/>
                        <a:pt x="14083" y="34"/>
                        <a:pt x="13844" y="0"/>
                      </a:cubicBezTo>
                      <a:close/>
                    </a:path>
                  </a:pathLst>
                </a:custGeom>
                <a:solidFill>
                  <a:srgbClr val="4B8B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253;p1"/>
                <p:cNvSpPr/>
                <p:nvPr/>
              </p:nvSpPr>
              <p:spPr>
                <a:xfrm>
                  <a:off x="5011734" y="3967664"/>
                  <a:ext cx="80231" cy="2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770" extrusionOk="0">
                      <a:moveTo>
                        <a:pt x="2139" y="0"/>
                      </a:moveTo>
                      <a:cubicBezTo>
                        <a:pt x="1428" y="0"/>
                        <a:pt x="726" y="73"/>
                        <a:pt x="0" y="138"/>
                      </a:cubicBezTo>
                      <a:cubicBezTo>
                        <a:pt x="12" y="503"/>
                        <a:pt x="23" y="731"/>
                        <a:pt x="23" y="731"/>
                      </a:cubicBezTo>
                      <a:cubicBezTo>
                        <a:pt x="144" y="758"/>
                        <a:pt x="331" y="769"/>
                        <a:pt x="551" y="769"/>
                      </a:cubicBezTo>
                      <a:cubicBezTo>
                        <a:pt x="1351" y="769"/>
                        <a:pt x="2580" y="629"/>
                        <a:pt x="2580" y="629"/>
                      </a:cubicBezTo>
                      <a:cubicBezTo>
                        <a:pt x="2580" y="629"/>
                        <a:pt x="2602" y="412"/>
                        <a:pt x="2625" y="12"/>
                      </a:cubicBezTo>
                      <a:cubicBezTo>
                        <a:pt x="2462" y="4"/>
                        <a:pt x="2300" y="0"/>
                        <a:pt x="2139" y="0"/>
                      </a:cubicBez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p1"/>
                <p:cNvSpPr/>
                <p:nvPr/>
              </p:nvSpPr>
              <p:spPr>
                <a:xfrm>
                  <a:off x="4863553" y="3855504"/>
                  <a:ext cx="57561" cy="41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" h="1344" extrusionOk="0">
                      <a:moveTo>
                        <a:pt x="1843" y="0"/>
                      </a:moveTo>
                      <a:cubicBezTo>
                        <a:pt x="1835" y="0"/>
                        <a:pt x="1826" y="3"/>
                        <a:pt x="1815" y="9"/>
                      </a:cubicBezTo>
                      <a:cubicBezTo>
                        <a:pt x="1244" y="465"/>
                        <a:pt x="639" y="887"/>
                        <a:pt x="23" y="1275"/>
                      </a:cubicBezTo>
                      <a:cubicBezTo>
                        <a:pt x="0" y="1287"/>
                        <a:pt x="0" y="1310"/>
                        <a:pt x="12" y="1321"/>
                      </a:cubicBezTo>
                      <a:cubicBezTo>
                        <a:pt x="12" y="1332"/>
                        <a:pt x="23" y="1344"/>
                        <a:pt x="34" y="1344"/>
                      </a:cubicBezTo>
                      <a:cubicBezTo>
                        <a:pt x="46" y="1344"/>
                        <a:pt x="57" y="1344"/>
                        <a:pt x="69" y="1332"/>
                      </a:cubicBezTo>
                      <a:cubicBezTo>
                        <a:pt x="685" y="944"/>
                        <a:pt x="1290" y="511"/>
                        <a:pt x="1872" y="54"/>
                      </a:cubicBezTo>
                      <a:cubicBezTo>
                        <a:pt x="1883" y="43"/>
                        <a:pt x="1883" y="20"/>
                        <a:pt x="1872" y="9"/>
                      </a:cubicBezTo>
                      <a:cubicBezTo>
                        <a:pt x="1860" y="3"/>
                        <a:pt x="1852" y="0"/>
                        <a:pt x="1843" y="0"/>
                      </a:cubicBez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1"/>
                <p:cNvSpPr/>
                <p:nvPr/>
              </p:nvSpPr>
              <p:spPr>
                <a:xfrm>
                  <a:off x="4893189" y="3869619"/>
                  <a:ext cx="64680" cy="5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7" h="1887" extrusionOk="0">
                      <a:moveTo>
                        <a:pt x="2078" y="0"/>
                      </a:moveTo>
                      <a:cubicBezTo>
                        <a:pt x="2070" y="0"/>
                        <a:pt x="2061" y="5"/>
                        <a:pt x="2054" y="15"/>
                      </a:cubicBezTo>
                      <a:cubicBezTo>
                        <a:pt x="1438" y="688"/>
                        <a:pt x="753" y="1293"/>
                        <a:pt x="23" y="1818"/>
                      </a:cubicBezTo>
                      <a:cubicBezTo>
                        <a:pt x="0" y="1829"/>
                        <a:pt x="0" y="1852"/>
                        <a:pt x="12" y="1863"/>
                      </a:cubicBezTo>
                      <a:cubicBezTo>
                        <a:pt x="12" y="1875"/>
                        <a:pt x="23" y="1886"/>
                        <a:pt x="34" y="1886"/>
                      </a:cubicBezTo>
                      <a:cubicBezTo>
                        <a:pt x="46" y="1875"/>
                        <a:pt x="46" y="1875"/>
                        <a:pt x="57" y="1875"/>
                      </a:cubicBezTo>
                      <a:cubicBezTo>
                        <a:pt x="799" y="1338"/>
                        <a:pt x="1484" y="734"/>
                        <a:pt x="2100" y="49"/>
                      </a:cubicBezTo>
                      <a:cubicBezTo>
                        <a:pt x="2116" y="25"/>
                        <a:pt x="2098" y="0"/>
                        <a:pt x="2078" y="0"/>
                      </a:cubicBez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256;p1"/>
                <p:cNvSpPr/>
                <p:nvPr/>
              </p:nvSpPr>
              <p:spPr>
                <a:xfrm>
                  <a:off x="4696185" y="3558070"/>
                  <a:ext cx="35930" cy="151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4962" extrusionOk="0">
                      <a:moveTo>
                        <a:pt x="1130" y="1"/>
                      </a:moveTo>
                      <a:cubicBezTo>
                        <a:pt x="1122" y="1"/>
                        <a:pt x="1113" y="3"/>
                        <a:pt x="1107" y="9"/>
                      </a:cubicBezTo>
                      <a:cubicBezTo>
                        <a:pt x="1096" y="32"/>
                        <a:pt x="0" y="1561"/>
                        <a:pt x="0" y="3136"/>
                      </a:cubicBezTo>
                      <a:lnTo>
                        <a:pt x="0" y="4962"/>
                      </a:lnTo>
                      <a:lnTo>
                        <a:pt x="69" y="4962"/>
                      </a:lnTo>
                      <a:lnTo>
                        <a:pt x="69" y="3136"/>
                      </a:lnTo>
                      <a:cubicBezTo>
                        <a:pt x="57" y="1584"/>
                        <a:pt x="1153" y="66"/>
                        <a:pt x="1164" y="55"/>
                      </a:cubicBezTo>
                      <a:cubicBezTo>
                        <a:pt x="1176" y="32"/>
                        <a:pt x="1164" y="21"/>
                        <a:pt x="1153" y="9"/>
                      </a:cubicBezTo>
                      <a:cubicBezTo>
                        <a:pt x="1147" y="3"/>
                        <a:pt x="1139" y="1"/>
                        <a:pt x="1130" y="1"/>
                      </a:cubicBez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Google Shape;257;p1"/>
                <p:cNvSpPr/>
                <p:nvPr/>
              </p:nvSpPr>
              <p:spPr>
                <a:xfrm>
                  <a:off x="4900858" y="3557734"/>
                  <a:ext cx="61044" cy="13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" h="4334" extrusionOk="0">
                      <a:moveTo>
                        <a:pt x="35" y="0"/>
                      </a:moveTo>
                      <a:cubicBezTo>
                        <a:pt x="26" y="0"/>
                        <a:pt x="17" y="3"/>
                        <a:pt x="12" y="9"/>
                      </a:cubicBezTo>
                      <a:cubicBezTo>
                        <a:pt x="0" y="32"/>
                        <a:pt x="0" y="43"/>
                        <a:pt x="12" y="66"/>
                      </a:cubicBezTo>
                      <a:cubicBezTo>
                        <a:pt x="35" y="77"/>
                        <a:pt x="1381" y="1572"/>
                        <a:pt x="1552" y="2519"/>
                      </a:cubicBezTo>
                      <a:cubicBezTo>
                        <a:pt x="1621" y="2942"/>
                        <a:pt x="1929" y="4288"/>
                        <a:pt x="1929" y="4311"/>
                      </a:cubicBezTo>
                      <a:cubicBezTo>
                        <a:pt x="1940" y="4322"/>
                        <a:pt x="1952" y="4334"/>
                        <a:pt x="1963" y="4334"/>
                      </a:cubicBezTo>
                      <a:lnTo>
                        <a:pt x="1975" y="4334"/>
                      </a:lnTo>
                      <a:cubicBezTo>
                        <a:pt x="1986" y="4322"/>
                        <a:pt x="1997" y="4300"/>
                        <a:pt x="1997" y="4288"/>
                      </a:cubicBezTo>
                      <a:cubicBezTo>
                        <a:pt x="1997" y="4277"/>
                        <a:pt x="1689" y="2930"/>
                        <a:pt x="1609" y="2497"/>
                      </a:cubicBezTo>
                      <a:cubicBezTo>
                        <a:pt x="1450" y="1538"/>
                        <a:pt x="114" y="77"/>
                        <a:pt x="57" y="9"/>
                      </a:cubicBezTo>
                      <a:cubicBezTo>
                        <a:pt x="52" y="3"/>
                        <a:pt x="43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" name="Google Shape;258;p1"/>
                <p:cNvSpPr/>
                <p:nvPr/>
              </p:nvSpPr>
              <p:spPr>
                <a:xfrm>
                  <a:off x="4691632" y="3935247"/>
                  <a:ext cx="301645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3" h="1142" extrusionOk="0">
                      <a:moveTo>
                        <a:pt x="9815" y="1"/>
                      </a:moveTo>
                      <a:cubicBezTo>
                        <a:pt x="7606" y="812"/>
                        <a:pt x="5710" y="1070"/>
                        <a:pt x="4193" y="1070"/>
                      </a:cubicBezTo>
                      <a:cubicBezTo>
                        <a:pt x="1571" y="1070"/>
                        <a:pt x="80" y="300"/>
                        <a:pt x="58" y="286"/>
                      </a:cubicBezTo>
                      <a:cubicBezTo>
                        <a:pt x="51" y="283"/>
                        <a:pt x="45" y="281"/>
                        <a:pt x="39" y="281"/>
                      </a:cubicBezTo>
                      <a:cubicBezTo>
                        <a:pt x="24" y="281"/>
                        <a:pt x="12" y="289"/>
                        <a:pt x="12" y="297"/>
                      </a:cubicBezTo>
                      <a:cubicBezTo>
                        <a:pt x="1" y="320"/>
                        <a:pt x="1" y="343"/>
                        <a:pt x="24" y="354"/>
                      </a:cubicBezTo>
                      <a:cubicBezTo>
                        <a:pt x="47" y="354"/>
                        <a:pt x="1553" y="1142"/>
                        <a:pt x="4201" y="1142"/>
                      </a:cubicBezTo>
                      <a:cubicBezTo>
                        <a:pt x="5718" y="1142"/>
                        <a:pt x="7624" y="879"/>
                        <a:pt x="9838" y="69"/>
                      </a:cubicBezTo>
                      <a:cubicBezTo>
                        <a:pt x="9861" y="58"/>
                        <a:pt x="9873" y="46"/>
                        <a:pt x="9861" y="23"/>
                      </a:cubicBezTo>
                      <a:cubicBezTo>
                        <a:pt x="9861" y="1"/>
                        <a:pt x="9838" y="1"/>
                        <a:pt x="9815" y="1"/>
                      </a:cubicBez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9" name="Google Shape;259;p1"/>
              <p:cNvSpPr/>
              <p:nvPr/>
            </p:nvSpPr>
            <p:spPr>
              <a:xfrm>
                <a:off x="2961832" y="3186157"/>
                <a:ext cx="766316" cy="613029"/>
              </a:xfrm>
              <a:custGeom>
                <a:avLst/>
                <a:gdLst/>
                <a:ahLst/>
                <a:cxnLst/>
                <a:rect l="l" t="t" r="r" b="b"/>
                <a:pathLst>
                  <a:path w="50607" h="40484" extrusionOk="0">
                    <a:moveTo>
                      <a:pt x="19753" y="1"/>
                    </a:moveTo>
                    <a:cubicBezTo>
                      <a:pt x="18527" y="1"/>
                      <a:pt x="17352" y="108"/>
                      <a:pt x="16277" y="329"/>
                    </a:cubicBezTo>
                    <a:cubicBezTo>
                      <a:pt x="9248" y="1754"/>
                      <a:pt x="3526" y="7545"/>
                      <a:pt x="1915" y="13757"/>
                    </a:cubicBezTo>
                    <a:cubicBezTo>
                      <a:pt x="0" y="20997"/>
                      <a:pt x="2732" y="28797"/>
                      <a:pt x="7823" y="34588"/>
                    </a:cubicBezTo>
                    <a:cubicBezTo>
                      <a:pt x="9879" y="36947"/>
                      <a:pt x="12447" y="39096"/>
                      <a:pt x="15623" y="39983"/>
                    </a:cubicBezTo>
                    <a:cubicBezTo>
                      <a:pt x="16891" y="40317"/>
                      <a:pt x="18207" y="40483"/>
                      <a:pt x="19519" y="40483"/>
                    </a:cubicBezTo>
                    <a:cubicBezTo>
                      <a:pt x="20043" y="40483"/>
                      <a:pt x="20568" y="40457"/>
                      <a:pt x="21088" y="40403"/>
                    </a:cubicBezTo>
                    <a:cubicBezTo>
                      <a:pt x="30219" y="39656"/>
                      <a:pt x="38393" y="32767"/>
                      <a:pt x="39887" y="24523"/>
                    </a:cubicBezTo>
                    <a:cubicBezTo>
                      <a:pt x="45679" y="24313"/>
                      <a:pt x="50607" y="18895"/>
                      <a:pt x="49719" y="13687"/>
                    </a:cubicBezTo>
                    <a:lnTo>
                      <a:pt x="49719" y="13687"/>
                    </a:lnTo>
                    <a:cubicBezTo>
                      <a:pt x="48958" y="15511"/>
                      <a:pt x="46837" y="16733"/>
                      <a:pt x="44731" y="16733"/>
                    </a:cubicBezTo>
                    <a:cubicBezTo>
                      <a:pt x="44383" y="16733"/>
                      <a:pt x="44035" y="16699"/>
                      <a:pt x="43694" y="16630"/>
                    </a:cubicBezTo>
                    <a:cubicBezTo>
                      <a:pt x="41312" y="16139"/>
                      <a:pt x="39631" y="14248"/>
                      <a:pt x="38533" y="12263"/>
                    </a:cubicBezTo>
                    <a:cubicBezTo>
                      <a:pt x="37459" y="10278"/>
                      <a:pt x="36781" y="8129"/>
                      <a:pt x="35380" y="6284"/>
                    </a:cubicBezTo>
                    <a:cubicBezTo>
                      <a:pt x="32396" y="2357"/>
                      <a:pt x="25508" y="1"/>
                      <a:pt x="19753" y="1"/>
                    </a:cubicBezTo>
                    <a:close/>
                  </a:path>
                </a:pathLst>
              </a:custGeom>
              <a:solidFill>
                <a:srgbClr val="A4B1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"/>
              <p:cNvSpPr/>
              <p:nvPr/>
            </p:nvSpPr>
            <p:spPr>
              <a:xfrm rot="2162831">
                <a:off x="5152708" y="2883516"/>
                <a:ext cx="625908" cy="579656"/>
              </a:xfrm>
              <a:custGeom>
                <a:avLst/>
                <a:gdLst/>
                <a:ahLst/>
                <a:cxnLst/>
                <a:rect l="l" t="t" r="r" b="b"/>
                <a:pathLst>
                  <a:path w="30990" h="28700" extrusionOk="0">
                    <a:moveTo>
                      <a:pt x="27259" y="1"/>
                    </a:moveTo>
                    <a:cubicBezTo>
                      <a:pt x="25757" y="1"/>
                      <a:pt x="23664" y="1003"/>
                      <a:pt x="22489" y="1470"/>
                    </a:cubicBezTo>
                    <a:cubicBezTo>
                      <a:pt x="15530" y="4319"/>
                      <a:pt x="9015" y="8102"/>
                      <a:pt x="3106" y="12726"/>
                    </a:cubicBezTo>
                    <a:cubicBezTo>
                      <a:pt x="2219" y="13403"/>
                      <a:pt x="1308" y="14174"/>
                      <a:pt x="958" y="15225"/>
                    </a:cubicBezTo>
                    <a:cubicBezTo>
                      <a:pt x="0" y="18144"/>
                      <a:pt x="2149" y="20806"/>
                      <a:pt x="4648" y="22581"/>
                    </a:cubicBezTo>
                    <a:cubicBezTo>
                      <a:pt x="7497" y="24589"/>
                      <a:pt x="8314" y="26504"/>
                      <a:pt x="11794" y="26621"/>
                    </a:cubicBezTo>
                    <a:cubicBezTo>
                      <a:pt x="11861" y="26623"/>
                      <a:pt x="11929" y="26624"/>
                      <a:pt x="11996" y="26624"/>
                    </a:cubicBezTo>
                    <a:cubicBezTo>
                      <a:pt x="13513" y="26624"/>
                      <a:pt x="14987" y="26132"/>
                      <a:pt x="16418" y="25640"/>
                    </a:cubicBezTo>
                    <a:lnTo>
                      <a:pt x="20925" y="24145"/>
                    </a:lnTo>
                    <a:lnTo>
                      <a:pt x="20925" y="24145"/>
                    </a:lnTo>
                    <a:cubicBezTo>
                      <a:pt x="21018" y="25710"/>
                      <a:pt x="21252" y="27205"/>
                      <a:pt x="20785" y="28699"/>
                    </a:cubicBezTo>
                    <a:cubicBezTo>
                      <a:pt x="22910" y="27392"/>
                      <a:pt x="24358" y="25220"/>
                      <a:pt x="24755" y="22744"/>
                    </a:cubicBezTo>
                    <a:cubicBezTo>
                      <a:pt x="27884" y="20969"/>
                      <a:pt x="30243" y="17747"/>
                      <a:pt x="30803" y="14174"/>
                    </a:cubicBezTo>
                    <a:cubicBezTo>
                      <a:pt x="30943" y="12983"/>
                      <a:pt x="30990" y="11768"/>
                      <a:pt x="30920" y="10554"/>
                    </a:cubicBezTo>
                    <a:cubicBezTo>
                      <a:pt x="30850" y="8732"/>
                      <a:pt x="30686" y="6934"/>
                      <a:pt x="30430" y="5159"/>
                    </a:cubicBezTo>
                    <a:cubicBezTo>
                      <a:pt x="30173" y="3455"/>
                      <a:pt x="29776" y="1656"/>
                      <a:pt x="28561" y="442"/>
                    </a:cubicBezTo>
                    <a:cubicBezTo>
                      <a:pt x="28245" y="125"/>
                      <a:pt x="27789" y="1"/>
                      <a:pt x="27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1" name="Google Shape;261;p1"/>
          <p:cNvSpPr txBox="1">
            <a:spLocks noGrp="1"/>
          </p:cNvSpPr>
          <p:nvPr>
            <p:ph type="subTitle" idx="2"/>
          </p:nvPr>
        </p:nvSpPr>
        <p:spPr>
          <a:xfrm>
            <a:off x="713225" y="1940863"/>
            <a:ext cx="77196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altLang="zh-CN" sz="2400" b="1" dirty="0" err="1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Trình</a:t>
            </a:r>
            <a:r>
              <a:rPr lang="en-US" altLang="zh-CN" sz="2400" b="1" dirty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bày</a:t>
            </a:r>
            <a:r>
              <a:rPr lang="en-US" altLang="zh-CN" sz="2400" b="1" dirty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suy</a:t>
            </a:r>
            <a:r>
              <a:rPr lang="en-US" altLang="zh-CN" sz="2400" b="1" dirty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nghĩ</a:t>
            </a:r>
            <a:r>
              <a:rPr lang="en-US" altLang="zh-CN" sz="2400" b="1" dirty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về</a:t>
            </a:r>
            <a:r>
              <a:rPr lang="en-US" altLang="zh-CN" sz="2400" b="1" dirty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vấn</a:t>
            </a:r>
            <a:r>
              <a:rPr lang="en-US" altLang="zh-CN" sz="2400" b="1" dirty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đề</a:t>
            </a:r>
            <a:r>
              <a:rPr lang="en-US" altLang="zh-CN" sz="2400" b="1" dirty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đời</a:t>
            </a:r>
            <a:r>
              <a:rPr lang="en-US" altLang="zh-CN" sz="2400" b="1" dirty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sống</a:t>
            </a:r>
            <a:r>
              <a:rPr lang="en-US" altLang="zh-CN" sz="2400" b="1" dirty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 (</a:t>
            </a:r>
            <a:r>
              <a:rPr lang="en-US" altLang="zh-CN" sz="2400" b="1" dirty="0" err="1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được</a:t>
            </a:r>
            <a:r>
              <a:rPr lang="en-US" altLang="zh-CN" sz="2400" b="1" dirty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gợi</a:t>
            </a:r>
            <a:r>
              <a:rPr lang="en-US" altLang="zh-CN" sz="2400" b="1" dirty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ra</a:t>
            </a:r>
            <a:r>
              <a:rPr lang="en-US" altLang="zh-CN" sz="2400" b="1" dirty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từ</a:t>
            </a:r>
            <a:r>
              <a:rPr lang="en-US" altLang="zh-CN" sz="2400" b="1" dirty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tác</a:t>
            </a:r>
            <a:r>
              <a:rPr lang="en-US" altLang="zh-CN" sz="2400" b="1" dirty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phẩm</a:t>
            </a:r>
            <a:r>
              <a:rPr lang="en-US" altLang="zh-CN" sz="2400" b="1" dirty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văn</a:t>
            </a:r>
            <a:r>
              <a:rPr lang="en-US" altLang="zh-CN" sz="2400" b="1" dirty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học</a:t>
            </a:r>
            <a:r>
              <a:rPr lang="en-US" altLang="zh-CN" sz="2400" b="1" dirty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đã</a:t>
            </a:r>
            <a:r>
              <a:rPr lang="en-US" altLang="zh-CN" sz="2400" b="1" dirty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đọc</a:t>
            </a:r>
            <a:r>
              <a:rPr lang="en-US" altLang="zh-CN" sz="2400" b="1" dirty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C00000"/>
              </a:solidFill>
              <a:ea typeface="+mn-ea"/>
              <a:cs typeface="Arial" panose="020B0604020202020204" pitchFamily="34" charset="0"/>
              <a:sym typeface="+mn-l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262" name="Google Shape;262;p1"/>
          <p:cNvSpPr txBox="1">
            <a:spLocks noGrp="1"/>
          </p:cNvSpPr>
          <p:nvPr>
            <p:ph type="subTitle" idx="3"/>
          </p:nvPr>
        </p:nvSpPr>
        <p:spPr>
          <a:xfrm>
            <a:off x="1613647" y="462625"/>
            <a:ext cx="15821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 err="1"/>
              <a:t>Tiết</a:t>
            </a:r>
            <a:r>
              <a:rPr lang="en-GB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"/>
          <p:cNvSpPr txBox="1">
            <a:spLocks noGrp="1"/>
          </p:cNvSpPr>
          <p:nvPr>
            <p:ph type="ctrTitle"/>
          </p:nvPr>
        </p:nvSpPr>
        <p:spPr>
          <a:xfrm>
            <a:off x="1343158" y="767677"/>
            <a:ext cx="6403351" cy="147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Các bước </a:t>
            </a:r>
            <a:br>
              <a:rPr lang="en-GB"/>
            </a:br>
            <a:r>
              <a:rPr lang="en-GB"/>
              <a:t>khi trình bài một bài nói</a:t>
            </a:r>
            <a:endParaRPr/>
          </a:p>
        </p:txBody>
      </p:sp>
      <p:sp>
        <p:nvSpPr>
          <p:cNvPr id="348" name="Google Shape;348;p5"/>
          <p:cNvSpPr txBox="1"/>
          <p:nvPr/>
        </p:nvSpPr>
        <p:spPr>
          <a:xfrm>
            <a:off x="172995" y="3400625"/>
            <a:ext cx="2896243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Chuẩn bị bài nói</a:t>
            </a:r>
            <a:endParaRPr sz="2500" b="0" i="0" u="none" strike="noStrike" cap="none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349" name="Google Shape;349;p5"/>
          <p:cNvSpPr txBox="1"/>
          <p:nvPr/>
        </p:nvSpPr>
        <p:spPr>
          <a:xfrm>
            <a:off x="3284843" y="3400625"/>
            <a:ext cx="3041815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Trình bày bài nói</a:t>
            </a:r>
            <a:endParaRPr sz="2500" b="0" i="0" u="none" strike="noStrike" cap="none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350" name="Google Shape;350;p5"/>
          <p:cNvSpPr txBox="1"/>
          <p:nvPr/>
        </p:nvSpPr>
        <p:spPr>
          <a:xfrm>
            <a:off x="6074750" y="3400625"/>
            <a:ext cx="25743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0" i="0" u="none" strike="noStrike" cap="none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Sau khi nói</a:t>
            </a:r>
            <a:endParaRPr sz="2500" b="0" i="0" u="none" strike="noStrike" cap="none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cxnSp>
        <p:nvCxnSpPr>
          <p:cNvPr id="351" name="Google Shape;351;p5"/>
          <p:cNvCxnSpPr/>
          <p:nvPr/>
        </p:nvCxnSpPr>
        <p:spPr>
          <a:xfrm>
            <a:off x="1491300" y="3101300"/>
            <a:ext cx="6161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2" name="Google Shape;352;p5"/>
          <p:cNvSpPr/>
          <p:nvPr/>
        </p:nvSpPr>
        <p:spPr>
          <a:xfrm>
            <a:off x="10598875" y="991475"/>
            <a:ext cx="164100" cy="217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3" name="Google Shape;353;p5"/>
          <p:cNvGrpSpPr/>
          <p:nvPr/>
        </p:nvGrpSpPr>
        <p:grpSpPr>
          <a:xfrm>
            <a:off x="1417175" y="2675675"/>
            <a:ext cx="729841" cy="651909"/>
            <a:chOff x="1417175" y="2675675"/>
            <a:chExt cx="729841" cy="651909"/>
          </a:xfrm>
        </p:grpSpPr>
        <p:sp>
          <p:nvSpPr>
            <p:cNvPr id="354" name="Google Shape;354;p5"/>
            <p:cNvSpPr/>
            <p:nvPr/>
          </p:nvSpPr>
          <p:spPr>
            <a:xfrm>
              <a:off x="1417175" y="2675675"/>
              <a:ext cx="729841" cy="651909"/>
            </a:xfrm>
            <a:custGeom>
              <a:avLst/>
              <a:gdLst/>
              <a:ahLst/>
              <a:cxnLst/>
              <a:rect l="l" t="t" r="r" b="b"/>
              <a:pathLst>
                <a:path w="35241" h="31478" extrusionOk="0">
                  <a:moveTo>
                    <a:pt x="17232" y="0"/>
                  </a:moveTo>
                  <a:cubicBezTo>
                    <a:pt x="14810" y="0"/>
                    <a:pt x="12382" y="378"/>
                    <a:pt x="10065" y="1315"/>
                  </a:cubicBezTo>
                  <a:cubicBezTo>
                    <a:pt x="4624" y="3533"/>
                    <a:pt x="0" y="9815"/>
                    <a:pt x="1308" y="16518"/>
                  </a:cubicBezTo>
                  <a:cubicBezTo>
                    <a:pt x="1985" y="20021"/>
                    <a:pt x="4064" y="23103"/>
                    <a:pt x="6843" y="24832"/>
                  </a:cubicBezTo>
                  <a:cubicBezTo>
                    <a:pt x="8829" y="26067"/>
                    <a:pt x="11077" y="26643"/>
                    <a:pt x="13348" y="26643"/>
                  </a:cubicBezTo>
                  <a:cubicBezTo>
                    <a:pt x="14469" y="26643"/>
                    <a:pt x="15595" y="26503"/>
                    <a:pt x="16698" y="26233"/>
                  </a:cubicBezTo>
                  <a:cubicBezTo>
                    <a:pt x="16908" y="27424"/>
                    <a:pt x="17118" y="28615"/>
                    <a:pt x="17328" y="29806"/>
                  </a:cubicBezTo>
                  <a:cubicBezTo>
                    <a:pt x="17377" y="30095"/>
                    <a:pt x="17911" y="31477"/>
                    <a:pt x="18566" y="31477"/>
                  </a:cubicBezTo>
                  <a:cubicBezTo>
                    <a:pt x="18864" y="31477"/>
                    <a:pt x="19187" y="31192"/>
                    <a:pt x="19500" y="30390"/>
                  </a:cubicBezTo>
                  <a:cubicBezTo>
                    <a:pt x="20715" y="27260"/>
                    <a:pt x="23213" y="25065"/>
                    <a:pt x="25876" y="23617"/>
                  </a:cubicBezTo>
                  <a:cubicBezTo>
                    <a:pt x="28538" y="22169"/>
                    <a:pt x="31550" y="21305"/>
                    <a:pt x="33419" y="18573"/>
                  </a:cubicBezTo>
                  <a:cubicBezTo>
                    <a:pt x="35077" y="16097"/>
                    <a:pt x="35240" y="12781"/>
                    <a:pt x="34446" y="9932"/>
                  </a:cubicBezTo>
                  <a:cubicBezTo>
                    <a:pt x="33559" y="6803"/>
                    <a:pt x="31457" y="4421"/>
                    <a:pt x="28935" y="2903"/>
                  </a:cubicBezTo>
                  <a:cubicBezTo>
                    <a:pt x="26179" y="1245"/>
                    <a:pt x="23027" y="497"/>
                    <a:pt x="19921" y="147"/>
                  </a:cubicBezTo>
                  <a:cubicBezTo>
                    <a:pt x="19029" y="52"/>
                    <a:pt x="18131" y="0"/>
                    <a:pt x="17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5" name="Google Shape;355;p5"/>
            <p:cNvGrpSpPr/>
            <p:nvPr/>
          </p:nvGrpSpPr>
          <p:grpSpPr>
            <a:xfrm>
              <a:off x="1612483" y="2762048"/>
              <a:ext cx="339253" cy="339253"/>
              <a:chOff x="5651375" y="3806450"/>
              <a:chExt cx="481825" cy="481825"/>
            </a:xfrm>
          </p:grpSpPr>
          <p:sp>
            <p:nvSpPr>
              <p:cNvPr id="356" name="Google Shape;356;p5"/>
              <p:cNvSpPr/>
              <p:nvPr/>
            </p:nvSpPr>
            <p:spPr>
              <a:xfrm>
                <a:off x="5793425" y="3976800"/>
                <a:ext cx="282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1" extrusionOk="0">
                    <a:moveTo>
                      <a:pt x="567" y="1"/>
                    </a:moveTo>
                    <a:cubicBezTo>
                      <a:pt x="253" y="1"/>
                      <a:pt x="0" y="251"/>
                      <a:pt x="0" y="564"/>
                    </a:cubicBezTo>
                    <a:cubicBezTo>
                      <a:pt x="0" y="877"/>
                      <a:pt x="253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5"/>
              <p:cNvSpPr/>
              <p:nvPr/>
            </p:nvSpPr>
            <p:spPr>
              <a:xfrm>
                <a:off x="5794475" y="4089725"/>
                <a:ext cx="1956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7824" h="3389" extrusionOk="0">
                    <a:moveTo>
                      <a:pt x="1" y="1"/>
                    </a:moveTo>
                    <a:cubicBezTo>
                      <a:pt x="284" y="1943"/>
                      <a:pt x="1949" y="3385"/>
                      <a:pt x="3912" y="3388"/>
                    </a:cubicBezTo>
                    <a:cubicBezTo>
                      <a:pt x="5875" y="3385"/>
                      <a:pt x="7541" y="1943"/>
                      <a:pt x="7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5"/>
              <p:cNvSpPr/>
              <p:nvPr/>
            </p:nvSpPr>
            <p:spPr>
              <a:xfrm>
                <a:off x="5651375" y="3806450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6249" y="5686"/>
                    </a:moveTo>
                    <a:cubicBezTo>
                      <a:pt x="6932" y="5686"/>
                      <a:pt x="7549" y="6098"/>
                      <a:pt x="7811" y="6730"/>
                    </a:cubicBezTo>
                    <a:cubicBezTo>
                      <a:pt x="8073" y="7363"/>
                      <a:pt x="7929" y="8092"/>
                      <a:pt x="7444" y="8576"/>
                    </a:cubicBezTo>
                    <a:cubicBezTo>
                      <a:pt x="7122" y="8901"/>
                      <a:pt x="6689" y="9073"/>
                      <a:pt x="6248" y="9073"/>
                    </a:cubicBezTo>
                    <a:cubicBezTo>
                      <a:pt x="6029" y="9073"/>
                      <a:pt x="5808" y="9031"/>
                      <a:pt x="5598" y="8944"/>
                    </a:cubicBezTo>
                    <a:cubicBezTo>
                      <a:pt x="4966" y="8682"/>
                      <a:pt x="4553" y="8064"/>
                      <a:pt x="4553" y="7378"/>
                    </a:cubicBezTo>
                    <a:cubicBezTo>
                      <a:pt x="4556" y="6441"/>
                      <a:pt x="5312" y="5686"/>
                      <a:pt x="6249" y="5686"/>
                    </a:cubicBezTo>
                    <a:close/>
                    <a:moveTo>
                      <a:pt x="13024" y="5683"/>
                    </a:moveTo>
                    <a:cubicBezTo>
                      <a:pt x="13242" y="5683"/>
                      <a:pt x="13462" y="5725"/>
                      <a:pt x="13671" y="5812"/>
                    </a:cubicBezTo>
                    <a:cubicBezTo>
                      <a:pt x="14304" y="6074"/>
                      <a:pt x="14716" y="6691"/>
                      <a:pt x="14716" y="7378"/>
                    </a:cubicBezTo>
                    <a:cubicBezTo>
                      <a:pt x="14716" y="8314"/>
                      <a:pt x="13957" y="9073"/>
                      <a:pt x="13024" y="9073"/>
                    </a:cubicBezTo>
                    <a:cubicBezTo>
                      <a:pt x="12337" y="9073"/>
                      <a:pt x="11720" y="8658"/>
                      <a:pt x="11458" y="8025"/>
                    </a:cubicBezTo>
                    <a:cubicBezTo>
                      <a:pt x="11196" y="7393"/>
                      <a:pt x="11341" y="6664"/>
                      <a:pt x="11825" y="6179"/>
                    </a:cubicBezTo>
                    <a:cubicBezTo>
                      <a:pt x="12150" y="5855"/>
                      <a:pt x="12583" y="5683"/>
                      <a:pt x="13024" y="5683"/>
                    </a:cubicBezTo>
                    <a:close/>
                    <a:moveTo>
                      <a:pt x="14153" y="10202"/>
                    </a:moveTo>
                    <a:cubicBezTo>
                      <a:pt x="14463" y="10202"/>
                      <a:pt x="14716" y="10452"/>
                      <a:pt x="14716" y="10766"/>
                    </a:cubicBezTo>
                    <a:cubicBezTo>
                      <a:pt x="14716" y="13566"/>
                      <a:pt x="12437" y="15849"/>
                      <a:pt x="9636" y="15849"/>
                    </a:cubicBezTo>
                    <a:cubicBezTo>
                      <a:pt x="6833" y="15849"/>
                      <a:pt x="4553" y="13566"/>
                      <a:pt x="4553" y="10766"/>
                    </a:cubicBezTo>
                    <a:cubicBezTo>
                      <a:pt x="4553" y="10452"/>
                      <a:pt x="4806" y="10202"/>
                      <a:pt x="5119" y="10202"/>
                    </a:cubicBezTo>
                    <a:close/>
                    <a:moveTo>
                      <a:pt x="9636" y="0"/>
                    </a:moveTo>
                    <a:cubicBezTo>
                      <a:pt x="4342" y="0"/>
                      <a:pt x="0" y="4343"/>
                      <a:pt x="0" y="9636"/>
                    </a:cubicBezTo>
                    <a:cubicBezTo>
                      <a:pt x="0" y="14930"/>
                      <a:pt x="4342" y="19272"/>
                      <a:pt x="9636" y="19272"/>
                    </a:cubicBezTo>
                    <a:cubicBezTo>
                      <a:pt x="14927" y="19272"/>
                      <a:pt x="19272" y="14930"/>
                      <a:pt x="19272" y="9636"/>
                    </a:cubicBezTo>
                    <a:cubicBezTo>
                      <a:pt x="19272" y="4343"/>
                      <a:pt x="14930" y="0"/>
                      <a:pt x="9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5"/>
              <p:cNvSpPr/>
              <p:nvPr/>
            </p:nvSpPr>
            <p:spPr>
              <a:xfrm>
                <a:off x="5962800" y="3976800"/>
                <a:ext cx="282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1" extrusionOk="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0" name="Google Shape;360;p5"/>
          <p:cNvGrpSpPr/>
          <p:nvPr/>
        </p:nvGrpSpPr>
        <p:grpSpPr>
          <a:xfrm>
            <a:off x="4207050" y="2762417"/>
            <a:ext cx="729809" cy="651892"/>
            <a:chOff x="4207050" y="2762417"/>
            <a:chExt cx="729809" cy="651892"/>
          </a:xfrm>
        </p:grpSpPr>
        <p:sp>
          <p:nvSpPr>
            <p:cNvPr id="361" name="Google Shape;361;p5"/>
            <p:cNvSpPr/>
            <p:nvPr/>
          </p:nvSpPr>
          <p:spPr>
            <a:xfrm>
              <a:off x="4207050" y="2762417"/>
              <a:ext cx="729809" cy="651892"/>
            </a:xfrm>
            <a:custGeom>
              <a:avLst/>
              <a:gdLst/>
              <a:ahLst/>
              <a:cxnLst/>
              <a:rect l="l" t="t" r="r" b="b"/>
              <a:pathLst>
                <a:path w="46918" h="39419" extrusionOk="0">
                  <a:moveTo>
                    <a:pt x="33056" y="1"/>
                  </a:moveTo>
                  <a:cubicBezTo>
                    <a:pt x="25861" y="1"/>
                    <a:pt x="18270" y="1374"/>
                    <a:pt x="11304" y="1890"/>
                  </a:cubicBezTo>
                  <a:cubicBezTo>
                    <a:pt x="9248" y="2053"/>
                    <a:pt x="7123" y="2217"/>
                    <a:pt x="5208" y="2987"/>
                  </a:cubicBezTo>
                  <a:cubicBezTo>
                    <a:pt x="2429" y="4132"/>
                    <a:pt x="771" y="6607"/>
                    <a:pt x="514" y="9573"/>
                  </a:cubicBezTo>
                  <a:cubicBezTo>
                    <a:pt x="1" y="16088"/>
                    <a:pt x="1916" y="22534"/>
                    <a:pt x="5886" y="27718"/>
                  </a:cubicBezTo>
                  <a:cubicBezTo>
                    <a:pt x="7587" y="28215"/>
                    <a:pt x="9530" y="28697"/>
                    <a:pt x="11368" y="28697"/>
                  </a:cubicBezTo>
                  <a:cubicBezTo>
                    <a:pt x="11952" y="28697"/>
                    <a:pt x="12526" y="28648"/>
                    <a:pt x="13078" y="28536"/>
                  </a:cubicBezTo>
                  <a:lnTo>
                    <a:pt x="13078" y="28536"/>
                  </a:lnTo>
                  <a:cubicBezTo>
                    <a:pt x="10907" y="31618"/>
                    <a:pt x="11630" y="36359"/>
                    <a:pt x="13826" y="39418"/>
                  </a:cubicBezTo>
                  <a:cubicBezTo>
                    <a:pt x="14059" y="36009"/>
                    <a:pt x="16091" y="32996"/>
                    <a:pt x="18333" y="30404"/>
                  </a:cubicBezTo>
                  <a:cubicBezTo>
                    <a:pt x="18797" y="29851"/>
                    <a:pt x="19387" y="29277"/>
                    <a:pt x="20083" y="29277"/>
                  </a:cubicBezTo>
                  <a:cubicBezTo>
                    <a:pt x="20122" y="29277"/>
                    <a:pt x="20161" y="29279"/>
                    <a:pt x="20201" y="29283"/>
                  </a:cubicBezTo>
                  <a:cubicBezTo>
                    <a:pt x="20642" y="29330"/>
                    <a:pt x="21090" y="29351"/>
                    <a:pt x="21542" y="29351"/>
                  </a:cubicBezTo>
                  <a:cubicBezTo>
                    <a:pt x="24918" y="29351"/>
                    <a:pt x="28556" y="28171"/>
                    <a:pt x="31831" y="27718"/>
                  </a:cubicBezTo>
                  <a:cubicBezTo>
                    <a:pt x="33699" y="27485"/>
                    <a:pt x="35638" y="27228"/>
                    <a:pt x="37319" y="26411"/>
                  </a:cubicBezTo>
                  <a:cubicBezTo>
                    <a:pt x="41429" y="24449"/>
                    <a:pt x="43438" y="19802"/>
                    <a:pt x="44815" y="15458"/>
                  </a:cubicBezTo>
                  <a:cubicBezTo>
                    <a:pt x="46053" y="11535"/>
                    <a:pt x="46917" y="6841"/>
                    <a:pt x="44302" y="3688"/>
                  </a:cubicBezTo>
                  <a:cubicBezTo>
                    <a:pt x="42363" y="1353"/>
                    <a:pt x="40191" y="489"/>
                    <a:pt x="37809" y="232"/>
                  </a:cubicBezTo>
                  <a:cubicBezTo>
                    <a:pt x="36252" y="70"/>
                    <a:pt x="34664" y="1"/>
                    <a:pt x="33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2" name="Google Shape;362;p5"/>
            <p:cNvGrpSpPr/>
            <p:nvPr/>
          </p:nvGrpSpPr>
          <p:grpSpPr>
            <a:xfrm>
              <a:off x="4385179" y="2831992"/>
              <a:ext cx="339253" cy="339253"/>
              <a:chOff x="899850" y="4992125"/>
              <a:chExt cx="481825" cy="481825"/>
            </a:xfrm>
          </p:grpSpPr>
          <p:sp>
            <p:nvSpPr>
              <p:cNvPr id="363" name="Google Shape;363;p5"/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6" name="Google Shape;366;p5"/>
          <p:cNvGrpSpPr/>
          <p:nvPr/>
        </p:nvGrpSpPr>
        <p:grpSpPr>
          <a:xfrm>
            <a:off x="6962564" y="2787449"/>
            <a:ext cx="874273" cy="613166"/>
            <a:chOff x="6962564" y="2787449"/>
            <a:chExt cx="874273" cy="613166"/>
          </a:xfrm>
        </p:grpSpPr>
        <p:sp>
          <p:nvSpPr>
            <p:cNvPr id="367" name="Google Shape;367;p5"/>
            <p:cNvSpPr/>
            <p:nvPr/>
          </p:nvSpPr>
          <p:spPr>
            <a:xfrm>
              <a:off x="6962564" y="2787449"/>
              <a:ext cx="874273" cy="613166"/>
            </a:xfrm>
            <a:custGeom>
              <a:avLst/>
              <a:gdLst/>
              <a:ahLst/>
              <a:cxnLst/>
              <a:rect l="l" t="t" r="r" b="b"/>
              <a:pathLst>
                <a:path w="37950" h="26616" extrusionOk="0">
                  <a:moveTo>
                    <a:pt x="16628" y="1"/>
                  </a:moveTo>
                  <a:cubicBezTo>
                    <a:pt x="15834" y="24"/>
                    <a:pt x="15063" y="71"/>
                    <a:pt x="14293" y="141"/>
                  </a:cubicBezTo>
                  <a:cubicBezTo>
                    <a:pt x="11490" y="445"/>
                    <a:pt x="8804" y="1285"/>
                    <a:pt x="6329" y="2616"/>
                  </a:cubicBezTo>
                  <a:cubicBezTo>
                    <a:pt x="3270" y="4251"/>
                    <a:pt x="1261" y="6727"/>
                    <a:pt x="421" y="10113"/>
                  </a:cubicBezTo>
                  <a:cubicBezTo>
                    <a:pt x="0" y="11631"/>
                    <a:pt x="0" y="13219"/>
                    <a:pt x="444" y="14713"/>
                  </a:cubicBezTo>
                  <a:cubicBezTo>
                    <a:pt x="1121" y="17002"/>
                    <a:pt x="2452" y="19057"/>
                    <a:pt x="4274" y="20598"/>
                  </a:cubicBezTo>
                  <a:cubicBezTo>
                    <a:pt x="6236" y="22332"/>
                    <a:pt x="8776" y="23286"/>
                    <a:pt x="11396" y="23286"/>
                  </a:cubicBezTo>
                  <a:cubicBezTo>
                    <a:pt x="11458" y="23286"/>
                    <a:pt x="11521" y="23285"/>
                    <a:pt x="11584" y="23284"/>
                  </a:cubicBezTo>
                  <a:cubicBezTo>
                    <a:pt x="13825" y="23237"/>
                    <a:pt x="16067" y="22794"/>
                    <a:pt x="18169" y="21953"/>
                  </a:cubicBezTo>
                  <a:cubicBezTo>
                    <a:pt x="19524" y="21416"/>
                    <a:pt x="20831" y="20739"/>
                    <a:pt x="22163" y="20108"/>
                  </a:cubicBezTo>
                  <a:cubicBezTo>
                    <a:pt x="23143" y="19618"/>
                    <a:pt x="24148" y="19197"/>
                    <a:pt x="25198" y="18870"/>
                  </a:cubicBezTo>
                  <a:cubicBezTo>
                    <a:pt x="25802" y="18679"/>
                    <a:pt x="26433" y="18580"/>
                    <a:pt x="27063" y="18580"/>
                  </a:cubicBezTo>
                  <a:cubicBezTo>
                    <a:pt x="27432" y="18580"/>
                    <a:pt x="27802" y="18614"/>
                    <a:pt x="28164" y="18683"/>
                  </a:cubicBezTo>
                  <a:cubicBezTo>
                    <a:pt x="29449" y="18894"/>
                    <a:pt x="30430" y="19921"/>
                    <a:pt x="30616" y="21206"/>
                  </a:cubicBezTo>
                  <a:cubicBezTo>
                    <a:pt x="30686" y="21719"/>
                    <a:pt x="30640" y="22256"/>
                    <a:pt x="30476" y="22770"/>
                  </a:cubicBezTo>
                  <a:cubicBezTo>
                    <a:pt x="30079" y="24031"/>
                    <a:pt x="29262" y="25129"/>
                    <a:pt x="28188" y="25900"/>
                  </a:cubicBezTo>
                  <a:cubicBezTo>
                    <a:pt x="28094" y="25946"/>
                    <a:pt x="28024" y="25993"/>
                    <a:pt x="27954" y="26063"/>
                  </a:cubicBezTo>
                  <a:cubicBezTo>
                    <a:pt x="27861" y="26133"/>
                    <a:pt x="27744" y="26203"/>
                    <a:pt x="27791" y="26367"/>
                  </a:cubicBezTo>
                  <a:cubicBezTo>
                    <a:pt x="27814" y="26530"/>
                    <a:pt x="27954" y="26507"/>
                    <a:pt x="28071" y="26530"/>
                  </a:cubicBezTo>
                  <a:cubicBezTo>
                    <a:pt x="28447" y="26587"/>
                    <a:pt x="28826" y="26616"/>
                    <a:pt x="29204" y="26616"/>
                  </a:cubicBezTo>
                  <a:cubicBezTo>
                    <a:pt x="29908" y="26616"/>
                    <a:pt x="30611" y="26517"/>
                    <a:pt x="31294" y="26320"/>
                  </a:cubicBezTo>
                  <a:cubicBezTo>
                    <a:pt x="33629" y="25596"/>
                    <a:pt x="35567" y="23891"/>
                    <a:pt x="36548" y="21649"/>
                  </a:cubicBezTo>
                  <a:cubicBezTo>
                    <a:pt x="37622" y="19431"/>
                    <a:pt x="37949" y="16932"/>
                    <a:pt x="37529" y="14527"/>
                  </a:cubicBezTo>
                  <a:cubicBezTo>
                    <a:pt x="37109" y="12168"/>
                    <a:pt x="36174" y="9949"/>
                    <a:pt x="34773" y="8034"/>
                  </a:cubicBezTo>
                  <a:cubicBezTo>
                    <a:pt x="33209" y="6003"/>
                    <a:pt x="31224" y="4321"/>
                    <a:pt x="28958" y="3130"/>
                  </a:cubicBezTo>
                  <a:cubicBezTo>
                    <a:pt x="25128" y="1005"/>
                    <a:pt x="20972" y="118"/>
                    <a:pt x="166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8" name="Google Shape;368;p5"/>
            <p:cNvGrpSpPr/>
            <p:nvPr/>
          </p:nvGrpSpPr>
          <p:grpSpPr>
            <a:xfrm>
              <a:off x="7215861" y="2881622"/>
              <a:ext cx="292078" cy="339253"/>
              <a:chOff x="4492800" y="2027925"/>
              <a:chExt cx="414825" cy="481825"/>
            </a:xfrm>
          </p:grpSpPr>
          <p:sp>
            <p:nvSpPr>
              <p:cNvPr id="369" name="Google Shape;369;p5"/>
              <p:cNvSpPr/>
              <p:nvPr/>
            </p:nvSpPr>
            <p:spPr>
              <a:xfrm>
                <a:off x="4492800" y="2027925"/>
                <a:ext cx="54600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19273" extrusionOk="0">
                    <a:moveTo>
                      <a:pt x="912" y="1"/>
                    </a:moveTo>
                    <a:cubicBezTo>
                      <a:pt x="407" y="1"/>
                      <a:pt x="0" y="407"/>
                      <a:pt x="0" y="913"/>
                    </a:cubicBezTo>
                    <a:lnTo>
                      <a:pt x="0" y="18360"/>
                    </a:lnTo>
                    <a:cubicBezTo>
                      <a:pt x="0" y="18866"/>
                      <a:pt x="407" y="19273"/>
                      <a:pt x="912" y="19273"/>
                    </a:cubicBezTo>
                    <a:lnTo>
                      <a:pt x="1271" y="19273"/>
                    </a:lnTo>
                    <a:cubicBezTo>
                      <a:pt x="1777" y="19273"/>
                      <a:pt x="2183" y="18866"/>
                      <a:pt x="2183" y="18360"/>
                    </a:cubicBezTo>
                    <a:lnTo>
                      <a:pt x="2183" y="913"/>
                    </a:lnTo>
                    <a:cubicBezTo>
                      <a:pt x="2183" y="407"/>
                      <a:pt x="1777" y="1"/>
                      <a:pt x="1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>
                <a:off x="4575600" y="2051425"/>
                <a:ext cx="332025" cy="262450"/>
              </a:xfrm>
              <a:custGeom>
                <a:avLst/>
                <a:gdLst/>
                <a:ahLst/>
                <a:cxnLst/>
                <a:rect l="l" t="t" r="r" b="b"/>
                <a:pathLst>
                  <a:path w="13281" h="10498" extrusionOk="0">
                    <a:moveTo>
                      <a:pt x="0" y="0"/>
                    </a:moveTo>
                    <a:lnTo>
                      <a:pt x="0" y="10497"/>
                    </a:lnTo>
                    <a:lnTo>
                      <a:pt x="12485" y="10497"/>
                    </a:lnTo>
                    <a:cubicBezTo>
                      <a:pt x="13006" y="10494"/>
                      <a:pt x="13280" y="9874"/>
                      <a:pt x="12925" y="9488"/>
                    </a:cubicBezTo>
                    <a:lnTo>
                      <a:pt x="9010" y="5249"/>
                    </a:lnTo>
                    <a:lnTo>
                      <a:pt x="12925" y="1006"/>
                    </a:lnTo>
                    <a:cubicBezTo>
                      <a:pt x="13280" y="620"/>
                      <a:pt x="13006" y="0"/>
                      <a:pt x="12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"/>
          <p:cNvSpPr txBox="1">
            <a:spLocks noGrp="1"/>
          </p:cNvSpPr>
          <p:nvPr>
            <p:ph type="title"/>
          </p:nvPr>
        </p:nvSpPr>
        <p:spPr>
          <a:xfrm>
            <a:off x="2877456" y="2489508"/>
            <a:ext cx="4023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Chuẩn bị bài nói</a:t>
            </a:r>
            <a:endParaRPr/>
          </a:p>
        </p:txBody>
      </p:sp>
      <p:sp>
        <p:nvSpPr>
          <p:cNvPr id="377" name="Google Shape;377;p6"/>
          <p:cNvSpPr txBox="1">
            <a:spLocks noGrp="1"/>
          </p:cNvSpPr>
          <p:nvPr>
            <p:ph type="title" idx="2"/>
          </p:nvPr>
        </p:nvSpPr>
        <p:spPr>
          <a:xfrm>
            <a:off x="2877456" y="753661"/>
            <a:ext cx="3362100" cy="1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GB"/>
              <a:t>01</a:t>
            </a:r>
            <a:endParaRPr/>
          </a:p>
        </p:txBody>
      </p:sp>
      <p:grpSp>
        <p:nvGrpSpPr>
          <p:cNvPr id="378" name="Google Shape;378;p6"/>
          <p:cNvGrpSpPr/>
          <p:nvPr/>
        </p:nvGrpSpPr>
        <p:grpSpPr>
          <a:xfrm flipH="1">
            <a:off x="6508100" y="2098838"/>
            <a:ext cx="1687100" cy="2332919"/>
            <a:chOff x="6508100" y="2098838"/>
            <a:chExt cx="1687100" cy="2332919"/>
          </a:xfrm>
        </p:grpSpPr>
        <p:sp>
          <p:nvSpPr>
            <p:cNvPr id="379" name="Google Shape;379;p6"/>
            <p:cNvSpPr/>
            <p:nvPr/>
          </p:nvSpPr>
          <p:spPr>
            <a:xfrm>
              <a:off x="6692666" y="4253092"/>
              <a:ext cx="1259138" cy="178665"/>
            </a:xfrm>
            <a:custGeom>
              <a:avLst/>
              <a:gdLst/>
              <a:ahLst/>
              <a:cxnLst/>
              <a:rect l="l" t="t" r="r" b="b"/>
              <a:pathLst>
                <a:path w="41108" h="5833" extrusionOk="0">
                  <a:moveTo>
                    <a:pt x="20554" y="1"/>
                  </a:moveTo>
                  <a:cubicBezTo>
                    <a:pt x="9210" y="1"/>
                    <a:pt x="0" y="1313"/>
                    <a:pt x="0" y="2922"/>
                  </a:cubicBezTo>
                  <a:cubicBezTo>
                    <a:pt x="0" y="4531"/>
                    <a:pt x="9210" y="5832"/>
                    <a:pt x="20554" y="5832"/>
                  </a:cubicBezTo>
                  <a:cubicBezTo>
                    <a:pt x="31909" y="5832"/>
                    <a:pt x="41107" y="4531"/>
                    <a:pt x="41107" y="2922"/>
                  </a:cubicBezTo>
                  <a:cubicBezTo>
                    <a:pt x="41107" y="1313"/>
                    <a:pt x="31909" y="1"/>
                    <a:pt x="2055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C9C9C9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7603210" y="3360014"/>
              <a:ext cx="174805" cy="76483"/>
            </a:xfrm>
            <a:custGeom>
              <a:avLst/>
              <a:gdLst/>
              <a:ahLst/>
              <a:cxnLst/>
              <a:rect l="l" t="t" r="r" b="b"/>
              <a:pathLst>
                <a:path w="5707" h="2497" extrusionOk="0">
                  <a:moveTo>
                    <a:pt x="1827" y="0"/>
                  </a:moveTo>
                  <a:cubicBezTo>
                    <a:pt x="1216" y="0"/>
                    <a:pt x="606" y="24"/>
                    <a:pt x="0" y="70"/>
                  </a:cubicBezTo>
                  <a:cubicBezTo>
                    <a:pt x="0" y="70"/>
                    <a:pt x="997" y="2496"/>
                    <a:pt x="2772" y="2496"/>
                  </a:cubicBezTo>
                  <a:cubicBezTo>
                    <a:pt x="2934" y="2496"/>
                    <a:pt x="3101" y="2476"/>
                    <a:pt x="3275" y="2433"/>
                  </a:cubicBezTo>
                  <a:cubicBezTo>
                    <a:pt x="5364" y="1908"/>
                    <a:pt x="5706" y="378"/>
                    <a:pt x="5706" y="378"/>
                  </a:cubicBezTo>
                  <a:cubicBezTo>
                    <a:pt x="5706" y="378"/>
                    <a:pt x="4497" y="150"/>
                    <a:pt x="3139" y="36"/>
                  </a:cubicBezTo>
                  <a:cubicBezTo>
                    <a:pt x="2701" y="12"/>
                    <a:pt x="2264" y="0"/>
                    <a:pt x="1827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7434020" y="3300290"/>
              <a:ext cx="114127" cy="154375"/>
            </a:xfrm>
            <a:custGeom>
              <a:avLst/>
              <a:gdLst/>
              <a:ahLst/>
              <a:cxnLst/>
              <a:rect l="l" t="t" r="r" b="b"/>
              <a:pathLst>
                <a:path w="3726" h="5040" extrusionOk="0">
                  <a:moveTo>
                    <a:pt x="2671" y="0"/>
                  </a:moveTo>
                  <a:cubicBezTo>
                    <a:pt x="2671" y="0"/>
                    <a:pt x="1" y="3709"/>
                    <a:pt x="1028" y="4862"/>
                  </a:cubicBezTo>
                  <a:cubicBezTo>
                    <a:pt x="1138" y="4984"/>
                    <a:pt x="1257" y="5040"/>
                    <a:pt x="1380" y="5040"/>
                  </a:cubicBezTo>
                  <a:cubicBezTo>
                    <a:pt x="2410" y="5040"/>
                    <a:pt x="3725" y="1126"/>
                    <a:pt x="2899" y="228"/>
                  </a:cubicBezTo>
                  <a:lnTo>
                    <a:pt x="2671" y="0"/>
                  </a:ln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7325658" y="2965987"/>
              <a:ext cx="629937" cy="978353"/>
            </a:xfrm>
            <a:custGeom>
              <a:avLst/>
              <a:gdLst/>
              <a:ahLst/>
              <a:cxnLst/>
              <a:rect l="l" t="t" r="r" b="b"/>
              <a:pathLst>
                <a:path w="20566" h="31941" extrusionOk="0">
                  <a:moveTo>
                    <a:pt x="2069" y="0"/>
                  </a:moveTo>
                  <a:cubicBezTo>
                    <a:pt x="2057" y="0"/>
                    <a:pt x="2045" y="2"/>
                    <a:pt x="2032" y="5"/>
                  </a:cubicBezTo>
                  <a:cubicBezTo>
                    <a:pt x="1781" y="74"/>
                    <a:pt x="1873" y="1637"/>
                    <a:pt x="1873" y="1637"/>
                  </a:cubicBezTo>
                  <a:cubicBezTo>
                    <a:pt x="1873" y="1637"/>
                    <a:pt x="1674" y="141"/>
                    <a:pt x="1408" y="141"/>
                  </a:cubicBezTo>
                  <a:cubicBezTo>
                    <a:pt x="1403" y="141"/>
                    <a:pt x="1398" y="141"/>
                    <a:pt x="1393" y="142"/>
                  </a:cubicBezTo>
                  <a:cubicBezTo>
                    <a:pt x="1119" y="211"/>
                    <a:pt x="1382" y="1694"/>
                    <a:pt x="1382" y="1694"/>
                  </a:cubicBezTo>
                  <a:cubicBezTo>
                    <a:pt x="1382" y="1694"/>
                    <a:pt x="1104" y="561"/>
                    <a:pt x="837" y="561"/>
                  </a:cubicBezTo>
                  <a:cubicBezTo>
                    <a:pt x="829" y="561"/>
                    <a:pt x="820" y="562"/>
                    <a:pt x="811" y="564"/>
                  </a:cubicBezTo>
                  <a:cubicBezTo>
                    <a:pt x="526" y="656"/>
                    <a:pt x="777" y="2687"/>
                    <a:pt x="982" y="3315"/>
                  </a:cubicBezTo>
                  <a:cubicBezTo>
                    <a:pt x="982" y="3315"/>
                    <a:pt x="1" y="13791"/>
                    <a:pt x="7750" y="17123"/>
                  </a:cubicBezTo>
                  <a:lnTo>
                    <a:pt x="7407" y="26447"/>
                  </a:lnTo>
                  <a:cubicBezTo>
                    <a:pt x="7407" y="26447"/>
                    <a:pt x="8863" y="27416"/>
                    <a:pt x="11589" y="27416"/>
                  </a:cubicBezTo>
                  <a:cubicBezTo>
                    <a:pt x="12931" y="27416"/>
                    <a:pt x="14580" y="27181"/>
                    <a:pt x="16514" y="26481"/>
                  </a:cubicBezTo>
                  <a:lnTo>
                    <a:pt x="16822" y="18265"/>
                  </a:lnTo>
                  <a:cubicBezTo>
                    <a:pt x="16822" y="18265"/>
                    <a:pt x="17713" y="22122"/>
                    <a:pt x="17907" y="23172"/>
                  </a:cubicBezTo>
                  <a:cubicBezTo>
                    <a:pt x="18101" y="24222"/>
                    <a:pt x="18158" y="28558"/>
                    <a:pt x="18158" y="28558"/>
                  </a:cubicBezTo>
                  <a:cubicBezTo>
                    <a:pt x="18158" y="28558"/>
                    <a:pt x="17382" y="29825"/>
                    <a:pt x="17576" y="30168"/>
                  </a:cubicBezTo>
                  <a:cubicBezTo>
                    <a:pt x="17612" y="30231"/>
                    <a:pt x="17656" y="30257"/>
                    <a:pt x="17704" y="30257"/>
                  </a:cubicBezTo>
                  <a:cubicBezTo>
                    <a:pt x="17915" y="30257"/>
                    <a:pt x="18203" y="29757"/>
                    <a:pt x="18203" y="29757"/>
                  </a:cubicBezTo>
                  <a:lnTo>
                    <a:pt x="18203" y="29757"/>
                  </a:lnTo>
                  <a:cubicBezTo>
                    <a:pt x="18203" y="29757"/>
                    <a:pt x="17815" y="31640"/>
                    <a:pt x="18135" y="31651"/>
                  </a:cubicBezTo>
                  <a:cubicBezTo>
                    <a:pt x="18137" y="31651"/>
                    <a:pt x="18140" y="31651"/>
                    <a:pt x="18143" y="31651"/>
                  </a:cubicBezTo>
                  <a:cubicBezTo>
                    <a:pt x="18470" y="31651"/>
                    <a:pt x="18728" y="30214"/>
                    <a:pt x="18728" y="30213"/>
                  </a:cubicBezTo>
                  <a:lnTo>
                    <a:pt x="18728" y="30213"/>
                  </a:lnTo>
                  <a:cubicBezTo>
                    <a:pt x="18728" y="30214"/>
                    <a:pt x="18620" y="31941"/>
                    <a:pt x="19013" y="31941"/>
                  </a:cubicBezTo>
                  <a:cubicBezTo>
                    <a:pt x="19025" y="31941"/>
                    <a:pt x="19036" y="31939"/>
                    <a:pt x="19048" y="31936"/>
                  </a:cubicBezTo>
                  <a:cubicBezTo>
                    <a:pt x="19299" y="31868"/>
                    <a:pt x="19242" y="30305"/>
                    <a:pt x="19242" y="30305"/>
                  </a:cubicBezTo>
                  <a:lnTo>
                    <a:pt x="19242" y="30305"/>
                  </a:lnTo>
                  <a:cubicBezTo>
                    <a:pt x="19242" y="30305"/>
                    <a:pt x="19407" y="31812"/>
                    <a:pt x="19672" y="31812"/>
                  </a:cubicBezTo>
                  <a:cubicBezTo>
                    <a:pt x="19677" y="31812"/>
                    <a:pt x="19682" y="31812"/>
                    <a:pt x="19687" y="31811"/>
                  </a:cubicBezTo>
                  <a:cubicBezTo>
                    <a:pt x="19961" y="31754"/>
                    <a:pt x="19733" y="30259"/>
                    <a:pt x="19733" y="30259"/>
                  </a:cubicBezTo>
                  <a:lnTo>
                    <a:pt x="19733" y="30259"/>
                  </a:lnTo>
                  <a:cubicBezTo>
                    <a:pt x="19733" y="30259"/>
                    <a:pt x="20000" y="31392"/>
                    <a:pt x="20266" y="31392"/>
                  </a:cubicBezTo>
                  <a:cubicBezTo>
                    <a:pt x="20274" y="31392"/>
                    <a:pt x="20283" y="31391"/>
                    <a:pt x="20292" y="31389"/>
                  </a:cubicBezTo>
                  <a:cubicBezTo>
                    <a:pt x="20566" y="31309"/>
                    <a:pt x="20315" y="29540"/>
                    <a:pt x="20155" y="28707"/>
                  </a:cubicBezTo>
                  <a:cubicBezTo>
                    <a:pt x="20155" y="28707"/>
                    <a:pt x="20543" y="24404"/>
                    <a:pt x="20006" y="21346"/>
                  </a:cubicBezTo>
                  <a:cubicBezTo>
                    <a:pt x="19219" y="16872"/>
                    <a:pt x="18158" y="15480"/>
                    <a:pt x="17610" y="14864"/>
                  </a:cubicBezTo>
                  <a:cubicBezTo>
                    <a:pt x="16857" y="13997"/>
                    <a:pt x="15145" y="13529"/>
                    <a:pt x="15145" y="13529"/>
                  </a:cubicBezTo>
                  <a:lnTo>
                    <a:pt x="13821" y="13335"/>
                  </a:lnTo>
                  <a:lnTo>
                    <a:pt x="13958" y="11577"/>
                  </a:lnTo>
                  <a:lnTo>
                    <a:pt x="10888" y="11543"/>
                  </a:lnTo>
                  <a:lnTo>
                    <a:pt x="10694" y="13141"/>
                  </a:lnTo>
                  <a:cubicBezTo>
                    <a:pt x="10694" y="13141"/>
                    <a:pt x="6346" y="12878"/>
                    <a:pt x="4269" y="8028"/>
                  </a:cubicBezTo>
                  <a:cubicBezTo>
                    <a:pt x="3470" y="6179"/>
                    <a:pt x="2979" y="3372"/>
                    <a:pt x="2979" y="3372"/>
                  </a:cubicBezTo>
                  <a:cubicBezTo>
                    <a:pt x="2979" y="3372"/>
                    <a:pt x="3733" y="2094"/>
                    <a:pt x="3527" y="1751"/>
                  </a:cubicBezTo>
                  <a:cubicBezTo>
                    <a:pt x="3490" y="1689"/>
                    <a:pt x="3445" y="1663"/>
                    <a:pt x="3398" y="1663"/>
                  </a:cubicBezTo>
                  <a:cubicBezTo>
                    <a:pt x="3185" y="1663"/>
                    <a:pt x="2911" y="2174"/>
                    <a:pt x="2911" y="2174"/>
                  </a:cubicBezTo>
                  <a:cubicBezTo>
                    <a:pt x="2911" y="2174"/>
                    <a:pt x="3276" y="279"/>
                    <a:pt x="2945" y="268"/>
                  </a:cubicBezTo>
                  <a:cubicBezTo>
                    <a:pt x="2614" y="268"/>
                    <a:pt x="2375" y="1717"/>
                    <a:pt x="2375" y="1717"/>
                  </a:cubicBezTo>
                  <a:cubicBezTo>
                    <a:pt x="2375" y="1717"/>
                    <a:pt x="2450" y="0"/>
                    <a:pt x="2069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7654573" y="3319494"/>
              <a:ext cx="98966" cy="40554"/>
            </a:xfrm>
            <a:custGeom>
              <a:avLst/>
              <a:gdLst/>
              <a:ahLst/>
              <a:cxnLst/>
              <a:rect l="l" t="t" r="r" b="b"/>
              <a:pathLst>
                <a:path w="3231" h="1324" extrusionOk="0">
                  <a:moveTo>
                    <a:pt x="149" y="1"/>
                  </a:moveTo>
                  <a:lnTo>
                    <a:pt x="1" y="1279"/>
                  </a:lnTo>
                  <a:cubicBezTo>
                    <a:pt x="297" y="1304"/>
                    <a:pt x="649" y="1324"/>
                    <a:pt x="1032" y="1324"/>
                  </a:cubicBezTo>
                  <a:cubicBezTo>
                    <a:pt x="1681" y="1324"/>
                    <a:pt x="2421" y="1269"/>
                    <a:pt x="3139" y="1096"/>
                  </a:cubicBezTo>
                  <a:lnTo>
                    <a:pt x="3230" y="35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7694083" y="3815849"/>
              <a:ext cx="175847" cy="545980"/>
            </a:xfrm>
            <a:custGeom>
              <a:avLst/>
              <a:gdLst/>
              <a:ahLst/>
              <a:cxnLst/>
              <a:rect l="l" t="t" r="r" b="b"/>
              <a:pathLst>
                <a:path w="5741" h="17825" extrusionOk="0">
                  <a:moveTo>
                    <a:pt x="4736" y="0"/>
                  </a:moveTo>
                  <a:lnTo>
                    <a:pt x="0" y="491"/>
                  </a:lnTo>
                  <a:lnTo>
                    <a:pt x="776" y="16274"/>
                  </a:lnTo>
                  <a:cubicBezTo>
                    <a:pt x="330" y="17472"/>
                    <a:pt x="1081" y="17680"/>
                    <a:pt x="1659" y="17680"/>
                  </a:cubicBezTo>
                  <a:cubicBezTo>
                    <a:pt x="1967" y="17680"/>
                    <a:pt x="2226" y="17621"/>
                    <a:pt x="2226" y="17621"/>
                  </a:cubicBezTo>
                  <a:cubicBezTo>
                    <a:pt x="2226" y="17621"/>
                    <a:pt x="3636" y="17825"/>
                    <a:pt x="4665" y="17825"/>
                  </a:cubicBezTo>
                  <a:cubicBezTo>
                    <a:pt x="5249" y="17825"/>
                    <a:pt x="5710" y="17759"/>
                    <a:pt x="5718" y="17552"/>
                  </a:cubicBezTo>
                  <a:cubicBezTo>
                    <a:pt x="5741" y="16981"/>
                    <a:pt x="2739" y="15840"/>
                    <a:pt x="2739" y="15840"/>
                  </a:cubicBezTo>
                  <a:cubicBezTo>
                    <a:pt x="3378" y="11983"/>
                    <a:pt x="4736" y="0"/>
                    <a:pt x="4736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7481708" y="3747518"/>
              <a:ext cx="199953" cy="604391"/>
            </a:xfrm>
            <a:custGeom>
              <a:avLst/>
              <a:gdLst/>
              <a:ahLst/>
              <a:cxnLst/>
              <a:rect l="l" t="t" r="r" b="b"/>
              <a:pathLst>
                <a:path w="6528" h="19732" extrusionOk="0">
                  <a:moveTo>
                    <a:pt x="6206" y="1"/>
                  </a:moveTo>
                  <a:cubicBezTo>
                    <a:pt x="5229" y="1"/>
                    <a:pt x="2255" y="1866"/>
                    <a:pt x="2255" y="1866"/>
                  </a:cubicBezTo>
                  <a:cubicBezTo>
                    <a:pt x="2255" y="1866"/>
                    <a:pt x="2666" y="13917"/>
                    <a:pt x="3009" y="17797"/>
                  </a:cubicBezTo>
                  <a:cubicBezTo>
                    <a:pt x="3009" y="17797"/>
                    <a:pt x="30" y="18688"/>
                    <a:pt x="7" y="19258"/>
                  </a:cubicBezTo>
                  <a:cubicBezTo>
                    <a:pt x="1" y="19590"/>
                    <a:pt x="1143" y="19659"/>
                    <a:pt x="2101" y="19659"/>
                  </a:cubicBezTo>
                  <a:cubicBezTo>
                    <a:pt x="2791" y="19659"/>
                    <a:pt x="3385" y="19623"/>
                    <a:pt x="3385" y="19623"/>
                  </a:cubicBezTo>
                  <a:cubicBezTo>
                    <a:pt x="3385" y="19623"/>
                    <a:pt x="3732" y="19732"/>
                    <a:pt x="4106" y="19732"/>
                  </a:cubicBezTo>
                  <a:cubicBezTo>
                    <a:pt x="4646" y="19732"/>
                    <a:pt x="5243" y="19504"/>
                    <a:pt x="4926" y="18391"/>
                  </a:cubicBezTo>
                  <a:cubicBezTo>
                    <a:pt x="4926" y="18391"/>
                    <a:pt x="5896" y="7903"/>
                    <a:pt x="6512" y="280"/>
                  </a:cubicBezTo>
                  <a:cubicBezTo>
                    <a:pt x="6528" y="82"/>
                    <a:pt x="6411" y="1"/>
                    <a:pt x="6206" y="1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7475980" y="4310427"/>
              <a:ext cx="43709" cy="33938"/>
            </a:xfrm>
            <a:custGeom>
              <a:avLst/>
              <a:gdLst/>
              <a:ahLst/>
              <a:cxnLst/>
              <a:rect l="l" t="t" r="r" b="b"/>
              <a:pathLst>
                <a:path w="1427" h="1108" extrusionOk="0">
                  <a:moveTo>
                    <a:pt x="1244" y="0"/>
                  </a:moveTo>
                  <a:cubicBezTo>
                    <a:pt x="297" y="388"/>
                    <a:pt x="0" y="776"/>
                    <a:pt x="0" y="776"/>
                  </a:cubicBezTo>
                  <a:cubicBezTo>
                    <a:pt x="0" y="776"/>
                    <a:pt x="34" y="913"/>
                    <a:pt x="1324" y="1107"/>
                  </a:cubicBezTo>
                  <a:cubicBezTo>
                    <a:pt x="1427" y="731"/>
                    <a:pt x="1404" y="343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7514082" y="4298544"/>
              <a:ext cx="123745" cy="52898"/>
            </a:xfrm>
            <a:custGeom>
              <a:avLst/>
              <a:gdLst/>
              <a:ahLst/>
              <a:cxnLst/>
              <a:rect l="l" t="t" r="r" b="b"/>
              <a:pathLst>
                <a:path w="4040" h="1727" extrusionOk="0">
                  <a:moveTo>
                    <a:pt x="1267" y="0"/>
                  </a:moveTo>
                  <a:cubicBezTo>
                    <a:pt x="833" y="92"/>
                    <a:pt x="411" y="217"/>
                    <a:pt x="0" y="388"/>
                  </a:cubicBezTo>
                  <a:cubicBezTo>
                    <a:pt x="160" y="731"/>
                    <a:pt x="183" y="1119"/>
                    <a:pt x="80" y="1495"/>
                  </a:cubicBezTo>
                  <a:cubicBezTo>
                    <a:pt x="422" y="1541"/>
                    <a:pt x="833" y="1598"/>
                    <a:pt x="1347" y="1655"/>
                  </a:cubicBezTo>
                  <a:cubicBezTo>
                    <a:pt x="1798" y="1706"/>
                    <a:pt x="2173" y="1727"/>
                    <a:pt x="2485" y="1727"/>
                  </a:cubicBezTo>
                  <a:cubicBezTo>
                    <a:pt x="3932" y="1727"/>
                    <a:pt x="4017" y="1279"/>
                    <a:pt x="4017" y="1279"/>
                  </a:cubicBezTo>
                  <a:cubicBezTo>
                    <a:pt x="4040" y="913"/>
                    <a:pt x="4017" y="560"/>
                    <a:pt x="3926" y="206"/>
                  </a:cubicBezTo>
                  <a:cubicBezTo>
                    <a:pt x="3588" y="370"/>
                    <a:pt x="3237" y="430"/>
                    <a:pt x="2906" y="430"/>
                  </a:cubicBezTo>
                  <a:cubicBezTo>
                    <a:pt x="2017" y="430"/>
                    <a:pt x="1267" y="0"/>
                    <a:pt x="1267" y="0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7474572" y="4334194"/>
              <a:ext cx="162584" cy="20461"/>
            </a:xfrm>
            <a:custGeom>
              <a:avLst/>
              <a:gdLst/>
              <a:ahLst/>
              <a:cxnLst/>
              <a:rect l="l" t="t" r="r" b="b"/>
              <a:pathLst>
                <a:path w="5308" h="668" extrusionOk="0">
                  <a:moveTo>
                    <a:pt x="46" y="0"/>
                  </a:moveTo>
                  <a:cubicBezTo>
                    <a:pt x="12" y="92"/>
                    <a:pt x="1" y="172"/>
                    <a:pt x="1" y="263"/>
                  </a:cubicBezTo>
                  <a:cubicBezTo>
                    <a:pt x="1" y="263"/>
                    <a:pt x="274" y="560"/>
                    <a:pt x="2500" y="651"/>
                  </a:cubicBezTo>
                  <a:cubicBezTo>
                    <a:pt x="2797" y="663"/>
                    <a:pt x="3067" y="668"/>
                    <a:pt x="3310" y="668"/>
                  </a:cubicBezTo>
                  <a:cubicBezTo>
                    <a:pt x="4701" y="668"/>
                    <a:pt x="5239" y="503"/>
                    <a:pt x="5239" y="503"/>
                  </a:cubicBezTo>
                  <a:cubicBezTo>
                    <a:pt x="5273" y="377"/>
                    <a:pt x="5296" y="240"/>
                    <a:pt x="5307" y="115"/>
                  </a:cubicBezTo>
                  <a:lnTo>
                    <a:pt x="5307" y="115"/>
                  </a:lnTo>
                  <a:cubicBezTo>
                    <a:pt x="4527" y="268"/>
                    <a:pt x="3737" y="343"/>
                    <a:pt x="2948" y="343"/>
                  </a:cubicBezTo>
                  <a:cubicBezTo>
                    <a:pt x="1973" y="343"/>
                    <a:pt x="999" y="228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7530835" y="4304485"/>
              <a:ext cx="11241" cy="23800"/>
            </a:xfrm>
            <a:custGeom>
              <a:avLst/>
              <a:gdLst/>
              <a:ahLst/>
              <a:cxnLst/>
              <a:rect l="l" t="t" r="r" b="b"/>
              <a:pathLst>
                <a:path w="367" h="777" fill="none" extrusionOk="0">
                  <a:moveTo>
                    <a:pt x="1" y="0"/>
                  </a:moveTo>
                  <a:cubicBezTo>
                    <a:pt x="241" y="172"/>
                    <a:pt x="366" y="480"/>
                    <a:pt x="309" y="776"/>
                  </a:cubicBezTo>
                </a:path>
              </a:pathLst>
            </a:custGeom>
            <a:noFill/>
            <a:ln w="95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7544833" y="4300289"/>
              <a:ext cx="10169" cy="24136"/>
            </a:xfrm>
            <a:custGeom>
              <a:avLst/>
              <a:gdLst/>
              <a:ahLst/>
              <a:cxnLst/>
              <a:rect l="l" t="t" r="r" b="b"/>
              <a:pathLst>
                <a:path w="332" h="788" fill="none" extrusionOk="0">
                  <a:moveTo>
                    <a:pt x="0" y="0"/>
                  </a:moveTo>
                  <a:cubicBezTo>
                    <a:pt x="0" y="0"/>
                    <a:pt x="331" y="217"/>
                    <a:pt x="308" y="788"/>
                  </a:cubicBezTo>
                </a:path>
              </a:pathLst>
            </a:custGeom>
            <a:noFill/>
            <a:ln w="95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7542045" y="4285619"/>
              <a:ext cx="16785" cy="20308"/>
            </a:xfrm>
            <a:custGeom>
              <a:avLst/>
              <a:gdLst/>
              <a:ahLst/>
              <a:cxnLst/>
              <a:rect l="l" t="t" r="r" b="b"/>
              <a:pathLst>
                <a:path w="548" h="663" fill="none" extrusionOk="0">
                  <a:moveTo>
                    <a:pt x="251" y="662"/>
                  </a:moveTo>
                  <a:cubicBezTo>
                    <a:pt x="251" y="662"/>
                    <a:pt x="0" y="0"/>
                    <a:pt x="274" y="12"/>
                  </a:cubicBezTo>
                  <a:cubicBezTo>
                    <a:pt x="548" y="12"/>
                    <a:pt x="251" y="662"/>
                    <a:pt x="251" y="662"/>
                  </a:cubicBezTo>
                  <a:close/>
                </a:path>
              </a:pathLst>
            </a:custGeom>
            <a:noFill/>
            <a:ln w="95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7549733" y="4290152"/>
              <a:ext cx="22054" cy="15774"/>
            </a:xfrm>
            <a:custGeom>
              <a:avLst/>
              <a:gdLst/>
              <a:ahLst/>
              <a:cxnLst/>
              <a:rect l="l" t="t" r="r" b="b"/>
              <a:pathLst>
                <a:path w="720" h="515" fill="none" extrusionOk="0">
                  <a:moveTo>
                    <a:pt x="0" y="514"/>
                  </a:moveTo>
                  <a:cubicBezTo>
                    <a:pt x="0" y="514"/>
                    <a:pt x="468" y="0"/>
                    <a:pt x="594" y="252"/>
                  </a:cubicBezTo>
                  <a:cubicBezTo>
                    <a:pt x="719" y="503"/>
                    <a:pt x="0" y="514"/>
                    <a:pt x="0" y="514"/>
                  </a:cubicBezTo>
                  <a:close/>
                </a:path>
              </a:pathLst>
            </a:custGeom>
            <a:noFill/>
            <a:ln w="95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7534695" y="3741392"/>
              <a:ext cx="310772" cy="546286"/>
            </a:xfrm>
            <a:custGeom>
              <a:avLst/>
              <a:gdLst/>
              <a:ahLst/>
              <a:cxnLst/>
              <a:rect l="l" t="t" r="r" b="b"/>
              <a:pathLst>
                <a:path w="10146" h="17835" extrusionOk="0">
                  <a:moveTo>
                    <a:pt x="594" y="0"/>
                  </a:moveTo>
                  <a:cubicBezTo>
                    <a:pt x="0" y="15190"/>
                    <a:pt x="537" y="17176"/>
                    <a:pt x="537" y="17176"/>
                  </a:cubicBezTo>
                  <a:cubicBezTo>
                    <a:pt x="811" y="17366"/>
                    <a:pt x="1352" y="17424"/>
                    <a:pt x="1912" y="17424"/>
                  </a:cubicBezTo>
                  <a:cubicBezTo>
                    <a:pt x="2799" y="17424"/>
                    <a:pt x="3732" y="17278"/>
                    <a:pt x="3732" y="17278"/>
                  </a:cubicBezTo>
                  <a:lnTo>
                    <a:pt x="5250" y="3960"/>
                  </a:lnTo>
                  <a:lnTo>
                    <a:pt x="5512" y="17370"/>
                  </a:lnTo>
                  <a:cubicBezTo>
                    <a:pt x="5512" y="17370"/>
                    <a:pt x="7075" y="17834"/>
                    <a:pt x="8038" y="17834"/>
                  </a:cubicBezTo>
                  <a:cubicBezTo>
                    <a:pt x="8450" y="17834"/>
                    <a:pt x="8752" y="17749"/>
                    <a:pt x="8776" y="17507"/>
                  </a:cubicBezTo>
                  <a:cubicBezTo>
                    <a:pt x="9655" y="9027"/>
                    <a:pt x="10146" y="35"/>
                    <a:pt x="10146" y="35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7640239" y="3856676"/>
              <a:ext cx="109012" cy="14427"/>
            </a:xfrm>
            <a:custGeom>
              <a:avLst/>
              <a:gdLst/>
              <a:ahLst/>
              <a:cxnLst/>
              <a:rect l="l" t="t" r="r" b="b"/>
              <a:pathLst>
                <a:path w="3559" h="471" extrusionOk="0">
                  <a:moveTo>
                    <a:pt x="3525" y="1"/>
                  </a:moveTo>
                  <a:cubicBezTo>
                    <a:pt x="3522" y="1"/>
                    <a:pt x="3519" y="1"/>
                    <a:pt x="3516" y="2"/>
                  </a:cubicBezTo>
                  <a:cubicBezTo>
                    <a:pt x="3493" y="2"/>
                    <a:pt x="1462" y="379"/>
                    <a:pt x="35" y="402"/>
                  </a:cubicBezTo>
                  <a:cubicBezTo>
                    <a:pt x="12" y="402"/>
                    <a:pt x="1" y="413"/>
                    <a:pt x="1" y="436"/>
                  </a:cubicBezTo>
                  <a:cubicBezTo>
                    <a:pt x="1" y="447"/>
                    <a:pt x="12" y="459"/>
                    <a:pt x="35" y="470"/>
                  </a:cubicBezTo>
                  <a:lnTo>
                    <a:pt x="35" y="459"/>
                  </a:lnTo>
                  <a:cubicBezTo>
                    <a:pt x="1462" y="447"/>
                    <a:pt x="3504" y="59"/>
                    <a:pt x="3527" y="59"/>
                  </a:cubicBezTo>
                  <a:cubicBezTo>
                    <a:pt x="3558" y="49"/>
                    <a:pt x="3552" y="1"/>
                    <a:pt x="3525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7559871" y="3762372"/>
              <a:ext cx="5973" cy="498840"/>
            </a:xfrm>
            <a:custGeom>
              <a:avLst/>
              <a:gdLst/>
              <a:ahLst/>
              <a:cxnLst/>
              <a:rect l="l" t="t" r="r" b="b"/>
              <a:pathLst>
                <a:path w="195" h="16286" extrusionOk="0">
                  <a:moveTo>
                    <a:pt x="171" y="0"/>
                  </a:moveTo>
                  <a:cubicBezTo>
                    <a:pt x="148" y="0"/>
                    <a:pt x="137" y="12"/>
                    <a:pt x="137" y="34"/>
                  </a:cubicBezTo>
                  <a:lnTo>
                    <a:pt x="0" y="16262"/>
                  </a:lnTo>
                  <a:cubicBezTo>
                    <a:pt x="0" y="16274"/>
                    <a:pt x="11" y="16285"/>
                    <a:pt x="23" y="16285"/>
                  </a:cubicBezTo>
                  <a:cubicBezTo>
                    <a:pt x="46" y="16285"/>
                    <a:pt x="57" y="16274"/>
                    <a:pt x="57" y="16262"/>
                  </a:cubicBezTo>
                  <a:lnTo>
                    <a:pt x="194" y="34"/>
                  </a:lnTo>
                  <a:cubicBezTo>
                    <a:pt x="194" y="12"/>
                    <a:pt x="183" y="0"/>
                    <a:pt x="171" y="0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7714359" y="3863720"/>
              <a:ext cx="2634" cy="404132"/>
            </a:xfrm>
            <a:custGeom>
              <a:avLst/>
              <a:gdLst/>
              <a:ahLst/>
              <a:cxnLst/>
              <a:rect l="l" t="t" r="r" b="b"/>
              <a:pathLst>
                <a:path w="86" h="13194" extrusionOk="0">
                  <a:moveTo>
                    <a:pt x="52" y="1"/>
                  </a:moveTo>
                  <a:cubicBezTo>
                    <a:pt x="35" y="1"/>
                    <a:pt x="17" y="12"/>
                    <a:pt x="23" y="35"/>
                  </a:cubicBezTo>
                  <a:lnTo>
                    <a:pt x="0" y="13159"/>
                  </a:lnTo>
                  <a:cubicBezTo>
                    <a:pt x="0" y="13182"/>
                    <a:pt x="12" y="13193"/>
                    <a:pt x="23" y="13193"/>
                  </a:cubicBezTo>
                  <a:cubicBezTo>
                    <a:pt x="46" y="13193"/>
                    <a:pt x="57" y="13182"/>
                    <a:pt x="57" y="13159"/>
                  </a:cubicBezTo>
                  <a:lnTo>
                    <a:pt x="80" y="35"/>
                  </a:lnTo>
                  <a:cubicBezTo>
                    <a:pt x="86" y="12"/>
                    <a:pt x="69" y="1"/>
                    <a:pt x="52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7704221" y="3738605"/>
              <a:ext cx="5973" cy="97189"/>
            </a:xfrm>
            <a:custGeom>
              <a:avLst/>
              <a:gdLst/>
              <a:ahLst/>
              <a:cxnLst/>
              <a:rect l="l" t="t" r="r" b="b"/>
              <a:pathLst>
                <a:path w="195" h="3173" extrusionOk="0">
                  <a:moveTo>
                    <a:pt x="160" y="0"/>
                  </a:moveTo>
                  <a:cubicBezTo>
                    <a:pt x="149" y="0"/>
                    <a:pt x="126" y="12"/>
                    <a:pt x="126" y="34"/>
                  </a:cubicBezTo>
                  <a:lnTo>
                    <a:pt x="0" y="3138"/>
                  </a:lnTo>
                  <a:cubicBezTo>
                    <a:pt x="0" y="3150"/>
                    <a:pt x="12" y="3173"/>
                    <a:pt x="35" y="3173"/>
                  </a:cubicBezTo>
                  <a:cubicBezTo>
                    <a:pt x="46" y="3173"/>
                    <a:pt x="57" y="3161"/>
                    <a:pt x="57" y="3138"/>
                  </a:cubicBezTo>
                  <a:lnTo>
                    <a:pt x="194" y="34"/>
                  </a:lnTo>
                  <a:cubicBezTo>
                    <a:pt x="194" y="12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7566487" y="3741729"/>
              <a:ext cx="43740" cy="101048"/>
            </a:xfrm>
            <a:custGeom>
              <a:avLst/>
              <a:gdLst/>
              <a:ahLst/>
              <a:cxnLst/>
              <a:rect l="l" t="t" r="r" b="b"/>
              <a:pathLst>
                <a:path w="1428" h="3299" extrusionOk="0">
                  <a:moveTo>
                    <a:pt x="1348" y="1"/>
                  </a:moveTo>
                  <a:cubicBezTo>
                    <a:pt x="1336" y="1"/>
                    <a:pt x="1325" y="24"/>
                    <a:pt x="1325" y="35"/>
                  </a:cubicBezTo>
                  <a:cubicBezTo>
                    <a:pt x="1359" y="1245"/>
                    <a:pt x="891" y="2409"/>
                    <a:pt x="12" y="3253"/>
                  </a:cubicBezTo>
                  <a:cubicBezTo>
                    <a:pt x="1" y="3265"/>
                    <a:pt x="1" y="3276"/>
                    <a:pt x="12" y="3288"/>
                  </a:cubicBezTo>
                  <a:cubicBezTo>
                    <a:pt x="24" y="3299"/>
                    <a:pt x="35" y="3299"/>
                    <a:pt x="35" y="3299"/>
                  </a:cubicBezTo>
                  <a:lnTo>
                    <a:pt x="58" y="3299"/>
                  </a:lnTo>
                  <a:cubicBezTo>
                    <a:pt x="937" y="2443"/>
                    <a:pt x="1427" y="1256"/>
                    <a:pt x="1382" y="35"/>
                  </a:cubicBezTo>
                  <a:cubicBezTo>
                    <a:pt x="1382" y="12"/>
                    <a:pt x="1370" y="1"/>
                    <a:pt x="1348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7799996" y="3745588"/>
              <a:ext cx="38134" cy="87050"/>
            </a:xfrm>
            <a:custGeom>
              <a:avLst/>
              <a:gdLst/>
              <a:ahLst/>
              <a:cxnLst/>
              <a:rect l="l" t="t" r="r" b="b"/>
              <a:pathLst>
                <a:path w="1245" h="2842" extrusionOk="0">
                  <a:moveTo>
                    <a:pt x="183" y="0"/>
                  </a:moveTo>
                  <a:cubicBezTo>
                    <a:pt x="160" y="0"/>
                    <a:pt x="149" y="12"/>
                    <a:pt x="149" y="35"/>
                  </a:cubicBezTo>
                  <a:cubicBezTo>
                    <a:pt x="69" y="445"/>
                    <a:pt x="0" y="1073"/>
                    <a:pt x="160" y="1644"/>
                  </a:cubicBezTo>
                  <a:cubicBezTo>
                    <a:pt x="320" y="2214"/>
                    <a:pt x="719" y="2682"/>
                    <a:pt x="1187" y="2842"/>
                  </a:cubicBezTo>
                  <a:lnTo>
                    <a:pt x="1199" y="2842"/>
                  </a:lnTo>
                  <a:cubicBezTo>
                    <a:pt x="1210" y="2842"/>
                    <a:pt x="1233" y="2842"/>
                    <a:pt x="1233" y="2819"/>
                  </a:cubicBezTo>
                  <a:cubicBezTo>
                    <a:pt x="1244" y="2808"/>
                    <a:pt x="1233" y="2796"/>
                    <a:pt x="1210" y="2785"/>
                  </a:cubicBezTo>
                  <a:cubicBezTo>
                    <a:pt x="753" y="2625"/>
                    <a:pt x="365" y="2203"/>
                    <a:pt x="217" y="1632"/>
                  </a:cubicBezTo>
                  <a:cubicBezTo>
                    <a:pt x="57" y="1062"/>
                    <a:pt x="137" y="457"/>
                    <a:pt x="206" y="46"/>
                  </a:cubicBezTo>
                  <a:cubicBezTo>
                    <a:pt x="206" y="23"/>
                    <a:pt x="194" y="12"/>
                    <a:pt x="183" y="0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7688479" y="3749080"/>
              <a:ext cx="17857" cy="83222"/>
            </a:xfrm>
            <a:custGeom>
              <a:avLst/>
              <a:gdLst/>
              <a:ahLst/>
              <a:cxnLst/>
              <a:rect l="l" t="t" r="r" b="b"/>
              <a:pathLst>
                <a:path w="583" h="2717" extrusionOk="0">
                  <a:moveTo>
                    <a:pt x="58" y="0"/>
                  </a:moveTo>
                  <a:cubicBezTo>
                    <a:pt x="35" y="0"/>
                    <a:pt x="24" y="12"/>
                    <a:pt x="24" y="23"/>
                  </a:cubicBezTo>
                  <a:cubicBezTo>
                    <a:pt x="24" y="23"/>
                    <a:pt x="1" y="1096"/>
                    <a:pt x="69" y="1883"/>
                  </a:cubicBezTo>
                  <a:cubicBezTo>
                    <a:pt x="126" y="2694"/>
                    <a:pt x="537" y="2717"/>
                    <a:pt x="549" y="2717"/>
                  </a:cubicBezTo>
                  <a:cubicBezTo>
                    <a:pt x="560" y="2717"/>
                    <a:pt x="583" y="2717"/>
                    <a:pt x="583" y="2694"/>
                  </a:cubicBezTo>
                  <a:cubicBezTo>
                    <a:pt x="583" y="2684"/>
                    <a:pt x="575" y="2668"/>
                    <a:pt x="560" y="2668"/>
                  </a:cubicBezTo>
                  <a:cubicBezTo>
                    <a:pt x="557" y="2668"/>
                    <a:pt x="553" y="2669"/>
                    <a:pt x="549" y="2671"/>
                  </a:cubicBezTo>
                  <a:cubicBezTo>
                    <a:pt x="549" y="2671"/>
                    <a:pt x="183" y="2637"/>
                    <a:pt x="126" y="1883"/>
                  </a:cubicBezTo>
                  <a:cubicBezTo>
                    <a:pt x="58" y="1096"/>
                    <a:pt x="81" y="35"/>
                    <a:pt x="81" y="23"/>
                  </a:cubicBezTo>
                  <a:cubicBezTo>
                    <a:pt x="81" y="12"/>
                    <a:pt x="69" y="0"/>
                    <a:pt x="58" y="0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7554970" y="3758820"/>
              <a:ext cx="283174" cy="18255"/>
            </a:xfrm>
            <a:custGeom>
              <a:avLst/>
              <a:gdLst/>
              <a:ahLst/>
              <a:cxnLst/>
              <a:rect l="l" t="t" r="r" b="b"/>
              <a:pathLst>
                <a:path w="9245" h="596" extrusionOk="0">
                  <a:moveTo>
                    <a:pt x="5612" y="1"/>
                  </a:moveTo>
                  <a:cubicBezTo>
                    <a:pt x="3880" y="1"/>
                    <a:pt x="1796" y="111"/>
                    <a:pt x="23" y="538"/>
                  </a:cubicBezTo>
                  <a:cubicBezTo>
                    <a:pt x="12" y="538"/>
                    <a:pt x="0" y="550"/>
                    <a:pt x="0" y="573"/>
                  </a:cubicBezTo>
                  <a:cubicBezTo>
                    <a:pt x="0" y="584"/>
                    <a:pt x="12" y="595"/>
                    <a:pt x="23" y="595"/>
                  </a:cubicBezTo>
                  <a:lnTo>
                    <a:pt x="35" y="595"/>
                  </a:lnTo>
                  <a:cubicBezTo>
                    <a:pt x="1801" y="168"/>
                    <a:pt x="3882" y="58"/>
                    <a:pt x="5613" y="58"/>
                  </a:cubicBezTo>
                  <a:cubicBezTo>
                    <a:pt x="6979" y="58"/>
                    <a:pt x="8127" y="127"/>
                    <a:pt x="8731" y="162"/>
                  </a:cubicBezTo>
                  <a:cubicBezTo>
                    <a:pt x="8976" y="179"/>
                    <a:pt x="9099" y="187"/>
                    <a:pt x="9161" y="187"/>
                  </a:cubicBezTo>
                  <a:cubicBezTo>
                    <a:pt x="9224" y="187"/>
                    <a:pt x="9227" y="179"/>
                    <a:pt x="9233" y="162"/>
                  </a:cubicBezTo>
                  <a:cubicBezTo>
                    <a:pt x="9244" y="150"/>
                    <a:pt x="9233" y="139"/>
                    <a:pt x="9221" y="128"/>
                  </a:cubicBezTo>
                  <a:lnTo>
                    <a:pt x="9199" y="128"/>
                  </a:lnTo>
                  <a:cubicBezTo>
                    <a:pt x="9164" y="128"/>
                    <a:pt x="8970" y="116"/>
                    <a:pt x="8731" y="105"/>
                  </a:cubicBezTo>
                  <a:cubicBezTo>
                    <a:pt x="8127" y="69"/>
                    <a:pt x="6979" y="1"/>
                    <a:pt x="5612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7694420" y="3738207"/>
              <a:ext cx="11211" cy="14059"/>
            </a:xfrm>
            <a:custGeom>
              <a:avLst/>
              <a:gdLst/>
              <a:ahLst/>
              <a:cxnLst/>
              <a:rect l="l" t="t" r="r" b="b"/>
              <a:pathLst>
                <a:path w="366" h="459" extrusionOk="0">
                  <a:moveTo>
                    <a:pt x="169" y="1"/>
                  </a:moveTo>
                  <a:cubicBezTo>
                    <a:pt x="84" y="1"/>
                    <a:pt x="12" y="99"/>
                    <a:pt x="1" y="219"/>
                  </a:cubicBezTo>
                  <a:cubicBezTo>
                    <a:pt x="1" y="344"/>
                    <a:pt x="69" y="458"/>
                    <a:pt x="172" y="458"/>
                  </a:cubicBezTo>
                  <a:cubicBezTo>
                    <a:pt x="263" y="458"/>
                    <a:pt x="343" y="355"/>
                    <a:pt x="355" y="230"/>
                  </a:cubicBezTo>
                  <a:cubicBezTo>
                    <a:pt x="366" y="127"/>
                    <a:pt x="297" y="25"/>
                    <a:pt x="183" y="2"/>
                  </a:cubicBezTo>
                  <a:cubicBezTo>
                    <a:pt x="179" y="1"/>
                    <a:pt x="174" y="1"/>
                    <a:pt x="169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7829705" y="4323015"/>
              <a:ext cx="43709" cy="33570"/>
            </a:xfrm>
            <a:custGeom>
              <a:avLst/>
              <a:gdLst/>
              <a:ahLst/>
              <a:cxnLst/>
              <a:rect l="l" t="t" r="r" b="b"/>
              <a:pathLst>
                <a:path w="1427" h="1096" extrusionOk="0">
                  <a:moveTo>
                    <a:pt x="240" y="0"/>
                  </a:moveTo>
                  <a:cubicBezTo>
                    <a:pt x="69" y="331"/>
                    <a:pt x="0" y="719"/>
                    <a:pt x="80" y="1096"/>
                  </a:cubicBezTo>
                  <a:cubicBezTo>
                    <a:pt x="1381" y="1004"/>
                    <a:pt x="1427" y="879"/>
                    <a:pt x="1427" y="879"/>
                  </a:cubicBezTo>
                  <a:cubicBezTo>
                    <a:pt x="1427" y="879"/>
                    <a:pt x="1153" y="457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7712246" y="4307977"/>
              <a:ext cx="124817" cy="50907"/>
            </a:xfrm>
            <a:custGeom>
              <a:avLst/>
              <a:gdLst/>
              <a:ahLst/>
              <a:cxnLst/>
              <a:rect l="l" t="t" r="r" b="b"/>
              <a:pathLst>
                <a:path w="4075" h="1662" extrusionOk="0">
                  <a:moveTo>
                    <a:pt x="2842" y="1"/>
                  </a:moveTo>
                  <a:cubicBezTo>
                    <a:pt x="2842" y="1"/>
                    <a:pt x="2181" y="318"/>
                    <a:pt x="1387" y="318"/>
                  </a:cubicBezTo>
                  <a:cubicBezTo>
                    <a:pt x="997" y="318"/>
                    <a:pt x="575" y="241"/>
                    <a:pt x="183" y="12"/>
                  </a:cubicBezTo>
                  <a:cubicBezTo>
                    <a:pt x="69" y="354"/>
                    <a:pt x="1" y="708"/>
                    <a:pt x="1" y="1062"/>
                  </a:cubicBezTo>
                  <a:cubicBezTo>
                    <a:pt x="1" y="1062"/>
                    <a:pt x="72" y="1662"/>
                    <a:pt x="2221" y="1662"/>
                  </a:cubicBezTo>
                  <a:cubicBezTo>
                    <a:pt x="2348" y="1662"/>
                    <a:pt x="2483" y="1660"/>
                    <a:pt x="2626" y="1655"/>
                  </a:cubicBezTo>
                  <a:cubicBezTo>
                    <a:pt x="3162" y="1632"/>
                    <a:pt x="3573" y="1610"/>
                    <a:pt x="3915" y="1587"/>
                  </a:cubicBezTo>
                  <a:cubicBezTo>
                    <a:pt x="3835" y="1210"/>
                    <a:pt x="3904" y="822"/>
                    <a:pt x="4075" y="491"/>
                  </a:cubicBezTo>
                  <a:cubicBezTo>
                    <a:pt x="3676" y="297"/>
                    <a:pt x="3265" y="126"/>
                    <a:pt x="2842" y="1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7712246" y="4340473"/>
              <a:ext cx="162247" cy="23922"/>
            </a:xfrm>
            <a:custGeom>
              <a:avLst/>
              <a:gdLst/>
              <a:ahLst/>
              <a:cxnLst/>
              <a:rect l="l" t="t" r="r" b="b"/>
              <a:pathLst>
                <a:path w="5297" h="781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38"/>
                    <a:pt x="24" y="275"/>
                    <a:pt x="35" y="400"/>
                  </a:cubicBezTo>
                  <a:cubicBezTo>
                    <a:pt x="35" y="400"/>
                    <a:pt x="765" y="686"/>
                    <a:pt x="2751" y="765"/>
                  </a:cubicBezTo>
                  <a:cubicBezTo>
                    <a:pt x="3036" y="776"/>
                    <a:pt x="3289" y="780"/>
                    <a:pt x="3514" y="780"/>
                  </a:cubicBezTo>
                  <a:cubicBezTo>
                    <a:pt x="5059" y="780"/>
                    <a:pt x="5285" y="571"/>
                    <a:pt x="5285" y="571"/>
                  </a:cubicBezTo>
                  <a:cubicBezTo>
                    <a:pt x="5296" y="480"/>
                    <a:pt x="5285" y="389"/>
                    <a:pt x="5262" y="309"/>
                  </a:cubicBezTo>
                  <a:cubicBezTo>
                    <a:pt x="4623" y="409"/>
                    <a:pt x="3979" y="458"/>
                    <a:pt x="3336" y="458"/>
                  </a:cubicBezTo>
                  <a:cubicBezTo>
                    <a:pt x="2212" y="458"/>
                    <a:pt x="1090" y="30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7808725" y="4315665"/>
              <a:ext cx="12252" cy="23095"/>
            </a:xfrm>
            <a:custGeom>
              <a:avLst/>
              <a:gdLst/>
              <a:ahLst/>
              <a:cxnLst/>
              <a:rect l="l" t="t" r="r" b="b"/>
              <a:pathLst>
                <a:path w="400" h="754" fill="none" extrusionOk="0">
                  <a:moveTo>
                    <a:pt x="400" y="1"/>
                  </a:moveTo>
                  <a:cubicBezTo>
                    <a:pt x="149" y="160"/>
                    <a:pt x="1" y="457"/>
                    <a:pt x="23" y="754"/>
                  </a:cubicBezTo>
                </a:path>
              </a:pathLst>
            </a:custGeom>
            <a:noFill/>
            <a:ln w="95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7796136" y="4310764"/>
              <a:ext cx="11211" cy="23095"/>
            </a:xfrm>
            <a:custGeom>
              <a:avLst/>
              <a:gdLst/>
              <a:ahLst/>
              <a:cxnLst/>
              <a:rect l="l" t="t" r="r" b="b"/>
              <a:pathLst>
                <a:path w="366" h="754" fill="none" extrusionOk="0">
                  <a:moveTo>
                    <a:pt x="366" y="1"/>
                  </a:moveTo>
                  <a:cubicBezTo>
                    <a:pt x="366" y="1"/>
                    <a:pt x="24" y="195"/>
                    <a:pt x="1" y="754"/>
                  </a:cubicBezTo>
                </a:path>
              </a:pathLst>
            </a:custGeom>
            <a:noFill/>
            <a:ln w="95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7794391" y="4295052"/>
              <a:ext cx="17153" cy="20645"/>
            </a:xfrm>
            <a:custGeom>
              <a:avLst/>
              <a:gdLst/>
              <a:ahLst/>
              <a:cxnLst/>
              <a:rect l="l" t="t" r="r" b="b"/>
              <a:pathLst>
                <a:path w="560" h="674" fill="none" extrusionOk="0">
                  <a:moveTo>
                    <a:pt x="252" y="674"/>
                  </a:moveTo>
                  <a:cubicBezTo>
                    <a:pt x="252" y="674"/>
                    <a:pt x="560" y="46"/>
                    <a:pt x="275" y="23"/>
                  </a:cubicBezTo>
                  <a:cubicBezTo>
                    <a:pt x="1" y="0"/>
                    <a:pt x="252" y="674"/>
                    <a:pt x="252" y="674"/>
                  </a:cubicBezTo>
                  <a:close/>
                </a:path>
              </a:pathLst>
            </a:custGeom>
            <a:noFill/>
            <a:ln w="95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7780424" y="4298880"/>
              <a:ext cx="21686" cy="17153"/>
            </a:xfrm>
            <a:custGeom>
              <a:avLst/>
              <a:gdLst/>
              <a:ahLst/>
              <a:cxnLst/>
              <a:rect l="l" t="t" r="r" b="b"/>
              <a:pathLst>
                <a:path w="708" h="560" fill="none" extrusionOk="0">
                  <a:moveTo>
                    <a:pt x="708" y="560"/>
                  </a:moveTo>
                  <a:cubicBezTo>
                    <a:pt x="708" y="560"/>
                    <a:pt x="285" y="1"/>
                    <a:pt x="137" y="240"/>
                  </a:cubicBezTo>
                  <a:cubicBezTo>
                    <a:pt x="0" y="480"/>
                    <a:pt x="708" y="560"/>
                    <a:pt x="708" y="560"/>
                  </a:cubicBezTo>
                  <a:close/>
                </a:path>
              </a:pathLst>
            </a:custGeom>
            <a:noFill/>
            <a:ln w="95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7463392" y="3298881"/>
              <a:ext cx="467720" cy="464198"/>
            </a:xfrm>
            <a:custGeom>
              <a:avLst/>
              <a:gdLst/>
              <a:ahLst/>
              <a:cxnLst/>
              <a:rect l="l" t="t" r="r" b="b"/>
              <a:pathLst>
                <a:path w="15270" h="15155" extrusionOk="0">
                  <a:moveTo>
                    <a:pt x="1655" y="1"/>
                  </a:moveTo>
                  <a:cubicBezTo>
                    <a:pt x="1495" y="1724"/>
                    <a:pt x="936" y="3401"/>
                    <a:pt x="0" y="4862"/>
                  </a:cubicBezTo>
                  <a:cubicBezTo>
                    <a:pt x="617" y="5364"/>
                    <a:pt x="1347" y="6996"/>
                    <a:pt x="2169" y="7361"/>
                  </a:cubicBezTo>
                  <a:cubicBezTo>
                    <a:pt x="2169" y="7361"/>
                    <a:pt x="2283" y="8046"/>
                    <a:pt x="2032" y="9404"/>
                  </a:cubicBezTo>
                  <a:cubicBezTo>
                    <a:pt x="1666" y="11344"/>
                    <a:pt x="1895" y="14380"/>
                    <a:pt x="2169" y="14779"/>
                  </a:cubicBezTo>
                  <a:cubicBezTo>
                    <a:pt x="2308" y="14982"/>
                    <a:pt x="2347" y="15082"/>
                    <a:pt x="2658" y="15082"/>
                  </a:cubicBezTo>
                  <a:cubicBezTo>
                    <a:pt x="2961" y="15082"/>
                    <a:pt x="3521" y="14988"/>
                    <a:pt x="4679" y="14802"/>
                  </a:cubicBezTo>
                  <a:cubicBezTo>
                    <a:pt x="5719" y="14631"/>
                    <a:pt x="7057" y="14536"/>
                    <a:pt x="8318" y="14536"/>
                  </a:cubicBezTo>
                  <a:cubicBezTo>
                    <a:pt x="9920" y="14536"/>
                    <a:pt x="11397" y="14690"/>
                    <a:pt x="11972" y="15042"/>
                  </a:cubicBezTo>
                  <a:cubicBezTo>
                    <a:pt x="12100" y="15120"/>
                    <a:pt x="12209" y="15155"/>
                    <a:pt x="12301" y="15155"/>
                  </a:cubicBezTo>
                  <a:cubicBezTo>
                    <a:pt x="12942" y="15155"/>
                    <a:pt x="12755" y="13474"/>
                    <a:pt x="12725" y="13444"/>
                  </a:cubicBezTo>
                  <a:cubicBezTo>
                    <a:pt x="12702" y="13410"/>
                    <a:pt x="12337" y="11789"/>
                    <a:pt x="12554" y="10728"/>
                  </a:cubicBezTo>
                  <a:lnTo>
                    <a:pt x="12645" y="10249"/>
                  </a:lnTo>
                  <a:cubicBezTo>
                    <a:pt x="13524" y="10157"/>
                    <a:pt x="14574" y="9176"/>
                    <a:pt x="15270" y="8423"/>
                  </a:cubicBezTo>
                  <a:cubicBezTo>
                    <a:pt x="15007" y="6939"/>
                    <a:pt x="14539" y="5444"/>
                    <a:pt x="13695" y="4463"/>
                  </a:cubicBezTo>
                  <a:cubicBezTo>
                    <a:pt x="12839" y="3470"/>
                    <a:pt x="12211" y="2785"/>
                    <a:pt x="10271" y="2374"/>
                  </a:cubicBezTo>
                  <a:cubicBezTo>
                    <a:pt x="9601" y="2637"/>
                    <a:pt x="8880" y="2775"/>
                    <a:pt x="8153" y="2775"/>
                  </a:cubicBezTo>
                  <a:cubicBezTo>
                    <a:pt x="8026" y="2775"/>
                    <a:pt x="7899" y="2771"/>
                    <a:pt x="7772" y="2762"/>
                  </a:cubicBezTo>
                  <a:cubicBezTo>
                    <a:pt x="6939" y="2728"/>
                    <a:pt x="6117" y="2500"/>
                    <a:pt x="5387" y="2100"/>
                  </a:cubicBezTo>
                  <a:cubicBezTo>
                    <a:pt x="5387" y="2100"/>
                    <a:pt x="3276" y="1473"/>
                    <a:pt x="1872" y="229"/>
                  </a:cubicBezTo>
                  <a:cubicBezTo>
                    <a:pt x="1792" y="160"/>
                    <a:pt x="1724" y="80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7605293" y="3354593"/>
              <a:ext cx="184607" cy="45731"/>
            </a:xfrm>
            <a:custGeom>
              <a:avLst/>
              <a:gdLst/>
              <a:ahLst/>
              <a:cxnLst/>
              <a:rect l="l" t="t" r="r" b="b"/>
              <a:pathLst>
                <a:path w="6027" h="1493" extrusionOk="0">
                  <a:moveTo>
                    <a:pt x="31" y="0"/>
                  </a:moveTo>
                  <a:cubicBezTo>
                    <a:pt x="23" y="0"/>
                    <a:pt x="17" y="3"/>
                    <a:pt x="12" y="8"/>
                  </a:cubicBezTo>
                  <a:cubicBezTo>
                    <a:pt x="1" y="19"/>
                    <a:pt x="1" y="30"/>
                    <a:pt x="12" y="42"/>
                  </a:cubicBezTo>
                  <a:cubicBezTo>
                    <a:pt x="732" y="960"/>
                    <a:pt x="1827" y="1493"/>
                    <a:pt x="2985" y="1493"/>
                  </a:cubicBezTo>
                  <a:cubicBezTo>
                    <a:pt x="3021" y="1493"/>
                    <a:pt x="3057" y="1492"/>
                    <a:pt x="3093" y="1491"/>
                  </a:cubicBezTo>
                  <a:lnTo>
                    <a:pt x="3390" y="1491"/>
                  </a:lnTo>
                  <a:cubicBezTo>
                    <a:pt x="4303" y="1434"/>
                    <a:pt x="5193" y="1194"/>
                    <a:pt x="6003" y="784"/>
                  </a:cubicBezTo>
                  <a:cubicBezTo>
                    <a:pt x="6015" y="772"/>
                    <a:pt x="6026" y="749"/>
                    <a:pt x="6015" y="738"/>
                  </a:cubicBezTo>
                  <a:cubicBezTo>
                    <a:pt x="6003" y="727"/>
                    <a:pt x="5992" y="727"/>
                    <a:pt x="5981" y="727"/>
                  </a:cubicBezTo>
                  <a:cubicBezTo>
                    <a:pt x="5170" y="1137"/>
                    <a:pt x="4280" y="1377"/>
                    <a:pt x="3379" y="1434"/>
                  </a:cubicBezTo>
                  <a:cubicBezTo>
                    <a:pt x="3283" y="1440"/>
                    <a:pt x="3190" y="1443"/>
                    <a:pt x="3098" y="1443"/>
                  </a:cubicBezTo>
                  <a:cubicBezTo>
                    <a:pt x="1042" y="1443"/>
                    <a:pt x="69" y="30"/>
                    <a:pt x="58" y="19"/>
                  </a:cubicBezTo>
                  <a:cubicBezTo>
                    <a:pt x="51" y="6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7849613" y="3544731"/>
              <a:ext cx="80434" cy="62118"/>
            </a:xfrm>
            <a:custGeom>
              <a:avLst/>
              <a:gdLst/>
              <a:ahLst/>
              <a:cxnLst/>
              <a:rect l="l" t="t" r="r" b="b"/>
              <a:pathLst>
                <a:path w="2626" h="2028" extrusionOk="0">
                  <a:moveTo>
                    <a:pt x="2596" y="0"/>
                  </a:moveTo>
                  <a:cubicBezTo>
                    <a:pt x="2586" y="0"/>
                    <a:pt x="2575" y="6"/>
                    <a:pt x="2569" y="19"/>
                  </a:cubicBezTo>
                  <a:cubicBezTo>
                    <a:pt x="2569" y="31"/>
                    <a:pt x="1656" y="1640"/>
                    <a:pt x="24" y="1971"/>
                  </a:cubicBezTo>
                  <a:cubicBezTo>
                    <a:pt x="1" y="1971"/>
                    <a:pt x="1" y="1982"/>
                    <a:pt x="1" y="2005"/>
                  </a:cubicBezTo>
                  <a:cubicBezTo>
                    <a:pt x="1" y="2016"/>
                    <a:pt x="12" y="2028"/>
                    <a:pt x="24" y="2028"/>
                  </a:cubicBezTo>
                  <a:lnTo>
                    <a:pt x="35" y="2028"/>
                  </a:lnTo>
                  <a:cubicBezTo>
                    <a:pt x="1690" y="1697"/>
                    <a:pt x="2614" y="53"/>
                    <a:pt x="2626" y="42"/>
                  </a:cubicBezTo>
                  <a:cubicBezTo>
                    <a:pt x="2626" y="31"/>
                    <a:pt x="2626" y="8"/>
                    <a:pt x="2614" y="8"/>
                  </a:cubicBezTo>
                  <a:cubicBezTo>
                    <a:pt x="2609" y="3"/>
                    <a:pt x="2603" y="0"/>
                    <a:pt x="2596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7845785" y="3556002"/>
              <a:ext cx="9802" cy="75319"/>
            </a:xfrm>
            <a:custGeom>
              <a:avLst/>
              <a:gdLst/>
              <a:ahLst/>
              <a:cxnLst/>
              <a:rect l="l" t="t" r="r" b="b"/>
              <a:pathLst>
                <a:path w="320" h="2459" extrusionOk="0">
                  <a:moveTo>
                    <a:pt x="32" y="0"/>
                  </a:moveTo>
                  <a:cubicBezTo>
                    <a:pt x="29" y="0"/>
                    <a:pt x="26" y="2"/>
                    <a:pt x="23" y="5"/>
                  </a:cubicBezTo>
                  <a:cubicBezTo>
                    <a:pt x="0" y="5"/>
                    <a:pt x="0" y="16"/>
                    <a:pt x="0" y="28"/>
                  </a:cubicBezTo>
                  <a:cubicBezTo>
                    <a:pt x="263" y="1877"/>
                    <a:pt x="46" y="2413"/>
                    <a:pt x="46" y="2413"/>
                  </a:cubicBezTo>
                  <a:cubicBezTo>
                    <a:pt x="34" y="2424"/>
                    <a:pt x="46" y="2447"/>
                    <a:pt x="57" y="2459"/>
                  </a:cubicBezTo>
                  <a:lnTo>
                    <a:pt x="69" y="2459"/>
                  </a:lnTo>
                  <a:cubicBezTo>
                    <a:pt x="80" y="2459"/>
                    <a:pt x="92" y="2447"/>
                    <a:pt x="92" y="2436"/>
                  </a:cubicBezTo>
                  <a:cubicBezTo>
                    <a:pt x="103" y="2413"/>
                    <a:pt x="320" y="1877"/>
                    <a:pt x="57" y="28"/>
                  </a:cubicBezTo>
                  <a:cubicBezTo>
                    <a:pt x="49" y="11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7829705" y="3397717"/>
              <a:ext cx="15070" cy="139948"/>
            </a:xfrm>
            <a:custGeom>
              <a:avLst/>
              <a:gdLst/>
              <a:ahLst/>
              <a:cxnLst/>
              <a:rect l="l" t="t" r="r" b="b"/>
              <a:pathLst>
                <a:path w="492" h="4569" extrusionOk="0">
                  <a:moveTo>
                    <a:pt x="23" y="0"/>
                  </a:moveTo>
                  <a:cubicBezTo>
                    <a:pt x="8" y="0"/>
                    <a:pt x="0" y="17"/>
                    <a:pt x="0" y="26"/>
                  </a:cubicBezTo>
                  <a:cubicBezTo>
                    <a:pt x="57" y="1532"/>
                    <a:pt x="206" y="3039"/>
                    <a:pt x="434" y="4534"/>
                  </a:cubicBezTo>
                  <a:cubicBezTo>
                    <a:pt x="434" y="4557"/>
                    <a:pt x="445" y="4568"/>
                    <a:pt x="457" y="4568"/>
                  </a:cubicBezTo>
                  <a:lnTo>
                    <a:pt x="468" y="4568"/>
                  </a:lnTo>
                  <a:cubicBezTo>
                    <a:pt x="480" y="4557"/>
                    <a:pt x="491" y="4545"/>
                    <a:pt x="491" y="4534"/>
                  </a:cubicBezTo>
                  <a:cubicBezTo>
                    <a:pt x="263" y="3039"/>
                    <a:pt x="114" y="1532"/>
                    <a:pt x="57" y="26"/>
                  </a:cubicBezTo>
                  <a:cubicBezTo>
                    <a:pt x="57" y="17"/>
                    <a:pt x="50" y="0"/>
                    <a:pt x="41" y="0"/>
                  </a:cubicBezTo>
                  <a:cubicBezTo>
                    <a:pt x="39" y="0"/>
                    <a:pt x="37" y="1"/>
                    <a:pt x="35" y="3"/>
                  </a:cubicBezTo>
                  <a:cubicBezTo>
                    <a:pt x="30" y="1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7533653" y="3354103"/>
              <a:ext cx="59085" cy="169231"/>
            </a:xfrm>
            <a:custGeom>
              <a:avLst/>
              <a:gdLst/>
              <a:ahLst/>
              <a:cxnLst/>
              <a:rect l="l" t="t" r="r" b="b"/>
              <a:pathLst>
                <a:path w="1929" h="5525" extrusionOk="0">
                  <a:moveTo>
                    <a:pt x="1792" y="1"/>
                  </a:moveTo>
                  <a:cubicBezTo>
                    <a:pt x="1780" y="1"/>
                    <a:pt x="1758" y="12"/>
                    <a:pt x="1769" y="24"/>
                  </a:cubicBezTo>
                  <a:cubicBezTo>
                    <a:pt x="1769" y="58"/>
                    <a:pt x="1872" y="2762"/>
                    <a:pt x="1313" y="3653"/>
                  </a:cubicBezTo>
                  <a:cubicBezTo>
                    <a:pt x="753" y="4531"/>
                    <a:pt x="23" y="5479"/>
                    <a:pt x="12" y="5490"/>
                  </a:cubicBezTo>
                  <a:cubicBezTo>
                    <a:pt x="0" y="5490"/>
                    <a:pt x="0" y="5513"/>
                    <a:pt x="12" y="5524"/>
                  </a:cubicBezTo>
                  <a:lnTo>
                    <a:pt x="57" y="5524"/>
                  </a:lnTo>
                  <a:cubicBezTo>
                    <a:pt x="69" y="5513"/>
                    <a:pt x="799" y="4566"/>
                    <a:pt x="1358" y="3675"/>
                  </a:cubicBezTo>
                  <a:cubicBezTo>
                    <a:pt x="1929" y="2785"/>
                    <a:pt x="1826" y="138"/>
                    <a:pt x="1826" y="24"/>
                  </a:cubicBezTo>
                  <a:cubicBezTo>
                    <a:pt x="1826" y="12"/>
                    <a:pt x="1803" y="1"/>
                    <a:pt x="1792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7533653" y="3477595"/>
              <a:ext cx="52102" cy="45731"/>
            </a:xfrm>
            <a:custGeom>
              <a:avLst/>
              <a:gdLst/>
              <a:ahLst/>
              <a:cxnLst/>
              <a:rect l="l" t="t" r="r" b="b"/>
              <a:pathLst>
                <a:path w="1701" h="1493" extrusionOk="0">
                  <a:moveTo>
                    <a:pt x="1672" y="0"/>
                  </a:moveTo>
                  <a:cubicBezTo>
                    <a:pt x="1666" y="0"/>
                    <a:pt x="1661" y="3"/>
                    <a:pt x="1655" y="9"/>
                  </a:cubicBezTo>
                  <a:cubicBezTo>
                    <a:pt x="1324" y="328"/>
                    <a:pt x="23" y="1435"/>
                    <a:pt x="12" y="1447"/>
                  </a:cubicBezTo>
                  <a:cubicBezTo>
                    <a:pt x="0" y="1458"/>
                    <a:pt x="0" y="1469"/>
                    <a:pt x="12" y="1481"/>
                  </a:cubicBezTo>
                  <a:cubicBezTo>
                    <a:pt x="12" y="1492"/>
                    <a:pt x="23" y="1492"/>
                    <a:pt x="34" y="1492"/>
                  </a:cubicBezTo>
                  <a:lnTo>
                    <a:pt x="46" y="1492"/>
                  </a:lnTo>
                  <a:cubicBezTo>
                    <a:pt x="57" y="1469"/>
                    <a:pt x="1358" y="374"/>
                    <a:pt x="1689" y="43"/>
                  </a:cubicBezTo>
                  <a:cubicBezTo>
                    <a:pt x="1701" y="31"/>
                    <a:pt x="1701" y="20"/>
                    <a:pt x="1689" y="9"/>
                  </a:cubicBezTo>
                  <a:cubicBezTo>
                    <a:pt x="1683" y="3"/>
                    <a:pt x="1678" y="0"/>
                    <a:pt x="1672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7468630" y="3310765"/>
              <a:ext cx="54920" cy="137069"/>
            </a:xfrm>
            <a:custGeom>
              <a:avLst/>
              <a:gdLst/>
              <a:ahLst/>
              <a:cxnLst/>
              <a:rect l="l" t="t" r="r" b="b"/>
              <a:pathLst>
                <a:path w="1793" h="4475" extrusionOk="0">
                  <a:moveTo>
                    <a:pt x="1701" y="1"/>
                  </a:moveTo>
                  <a:cubicBezTo>
                    <a:pt x="1678" y="1"/>
                    <a:pt x="1667" y="12"/>
                    <a:pt x="1667" y="35"/>
                  </a:cubicBezTo>
                  <a:cubicBezTo>
                    <a:pt x="1735" y="1655"/>
                    <a:pt x="1142" y="3242"/>
                    <a:pt x="23" y="4429"/>
                  </a:cubicBezTo>
                  <a:cubicBezTo>
                    <a:pt x="0" y="4429"/>
                    <a:pt x="0" y="4451"/>
                    <a:pt x="23" y="4463"/>
                  </a:cubicBezTo>
                  <a:cubicBezTo>
                    <a:pt x="23" y="4463"/>
                    <a:pt x="35" y="4474"/>
                    <a:pt x="35" y="4474"/>
                  </a:cubicBezTo>
                  <a:cubicBezTo>
                    <a:pt x="46" y="4474"/>
                    <a:pt x="58" y="4463"/>
                    <a:pt x="58" y="4463"/>
                  </a:cubicBezTo>
                  <a:cubicBezTo>
                    <a:pt x="1199" y="3264"/>
                    <a:pt x="1792" y="1667"/>
                    <a:pt x="1724" y="23"/>
                  </a:cubicBezTo>
                  <a:cubicBezTo>
                    <a:pt x="1724" y="12"/>
                    <a:pt x="1712" y="1"/>
                    <a:pt x="1701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7533745" y="3729846"/>
              <a:ext cx="312089" cy="20675"/>
            </a:xfrm>
            <a:custGeom>
              <a:avLst/>
              <a:gdLst/>
              <a:ahLst/>
              <a:cxnLst/>
              <a:rect l="l" t="t" r="r" b="b"/>
              <a:pathLst>
                <a:path w="10189" h="675" extrusionOk="0">
                  <a:moveTo>
                    <a:pt x="7210" y="1"/>
                  </a:moveTo>
                  <a:cubicBezTo>
                    <a:pt x="6342" y="1"/>
                    <a:pt x="5041" y="149"/>
                    <a:pt x="3786" y="286"/>
                  </a:cubicBezTo>
                  <a:cubicBezTo>
                    <a:pt x="2608" y="420"/>
                    <a:pt x="1468" y="548"/>
                    <a:pt x="745" y="548"/>
                  </a:cubicBezTo>
                  <a:cubicBezTo>
                    <a:pt x="417" y="548"/>
                    <a:pt x="175" y="521"/>
                    <a:pt x="54" y="457"/>
                  </a:cubicBezTo>
                  <a:cubicBezTo>
                    <a:pt x="51" y="456"/>
                    <a:pt x="47" y="455"/>
                    <a:pt x="44" y="455"/>
                  </a:cubicBezTo>
                  <a:cubicBezTo>
                    <a:pt x="16" y="455"/>
                    <a:pt x="1" y="494"/>
                    <a:pt x="31" y="514"/>
                  </a:cubicBezTo>
                  <a:cubicBezTo>
                    <a:pt x="156" y="578"/>
                    <a:pt x="401" y="605"/>
                    <a:pt x="731" y="605"/>
                  </a:cubicBezTo>
                  <a:cubicBezTo>
                    <a:pt x="1459" y="605"/>
                    <a:pt x="2604" y="477"/>
                    <a:pt x="3797" y="343"/>
                  </a:cubicBezTo>
                  <a:cubicBezTo>
                    <a:pt x="5053" y="206"/>
                    <a:pt x="6342" y="58"/>
                    <a:pt x="7210" y="58"/>
                  </a:cubicBezTo>
                  <a:lnTo>
                    <a:pt x="7244" y="58"/>
                  </a:lnTo>
                  <a:cubicBezTo>
                    <a:pt x="9264" y="69"/>
                    <a:pt x="10143" y="674"/>
                    <a:pt x="10154" y="674"/>
                  </a:cubicBezTo>
                  <a:lnTo>
                    <a:pt x="10165" y="674"/>
                  </a:lnTo>
                  <a:cubicBezTo>
                    <a:pt x="10177" y="674"/>
                    <a:pt x="10177" y="674"/>
                    <a:pt x="10188" y="663"/>
                  </a:cubicBezTo>
                  <a:cubicBezTo>
                    <a:pt x="10188" y="663"/>
                    <a:pt x="10188" y="640"/>
                    <a:pt x="10188" y="628"/>
                  </a:cubicBezTo>
                  <a:cubicBezTo>
                    <a:pt x="10177" y="617"/>
                    <a:pt x="9287" y="12"/>
                    <a:pt x="7244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7545169" y="3611438"/>
              <a:ext cx="94065" cy="86285"/>
            </a:xfrm>
            <a:custGeom>
              <a:avLst/>
              <a:gdLst/>
              <a:ahLst/>
              <a:cxnLst/>
              <a:rect l="l" t="t" r="r" b="b"/>
              <a:pathLst>
                <a:path w="3071" h="2817" extrusionOk="0">
                  <a:moveTo>
                    <a:pt x="35" y="1"/>
                  </a:moveTo>
                  <a:cubicBezTo>
                    <a:pt x="26" y="1"/>
                    <a:pt x="18" y="4"/>
                    <a:pt x="12" y="9"/>
                  </a:cubicBezTo>
                  <a:cubicBezTo>
                    <a:pt x="1" y="21"/>
                    <a:pt x="1" y="44"/>
                    <a:pt x="12" y="55"/>
                  </a:cubicBezTo>
                  <a:cubicBezTo>
                    <a:pt x="845" y="1151"/>
                    <a:pt x="1861" y="2086"/>
                    <a:pt x="3036" y="2817"/>
                  </a:cubicBezTo>
                  <a:lnTo>
                    <a:pt x="3048" y="2817"/>
                  </a:lnTo>
                  <a:cubicBezTo>
                    <a:pt x="3059" y="2817"/>
                    <a:pt x="3059" y="2817"/>
                    <a:pt x="3071" y="2805"/>
                  </a:cubicBezTo>
                  <a:cubicBezTo>
                    <a:pt x="3071" y="2794"/>
                    <a:pt x="3071" y="2771"/>
                    <a:pt x="3059" y="2760"/>
                  </a:cubicBezTo>
                  <a:cubicBezTo>
                    <a:pt x="1895" y="2041"/>
                    <a:pt x="880" y="1105"/>
                    <a:pt x="58" y="9"/>
                  </a:cubicBezTo>
                  <a:cubicBezTo>
                    <a:pt x="52" y="4"/>
                    <a:pt x="44" y="1"/>
                    <a:pt x="35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7548661" y="3636032"/>
              <a:ext cx="44781" cy="85121"/>
            </a:xfrm>
            <a:custGeom>
              <a:avLst/>
              <a:gdLst/>
              <a:ahLst/>
              <a:cxnLst/>
              <a:rect l="l" t="t" r="r" b="b"/>
              <a:pathLst>
                <a:path w="1462" h="2779" extrusionOk="0">
                  <a:moveTo>
                    <a:pt x="33" y="1"/>
                  </a:moveTo>
                  <a:cubicBezTo>
                    <a:pt x="30" y="1"/>
                    <a:pt x="27" y="2"/>
                    <a:pt x="24" y="5"/>
                  </a:cubicBezTo>
                  <a:cubicBezTo>
                    <a:pt x="1" y="5"/>
                    <a:pt x="1" y="17"/>
                    <a:pt x="1" y="40"/>
                  </a:cubicBezTo>
                  <a:cubicBezTo>
                    <a:pt x="229" y="1055"/>
                    <a:pt x="720" y="1991"/>
                    <a:pt x="1405" y="2778"/>
                  </a:cubicBezTo>
                  <a:lnTo>
                    <a:pt x="1450" y="2778"/>
                  </a:lnTo>
                  <a:cubicBezTo>
                    <a:pt x="1462" y="2767"/>
                    <a:pt x="1462" y="2744"/>
                    <a:pt x="1450" y="2733"/>
                  </a:cubicBezTo>
                  <a:cubicBezTo>
                    <a:pt x="766" y="1957"/>
                    <a:pt x="286" y="1032"/>
                    <a:pt x="58" y="28"/>
                  </a:cubicBezTo>
                  <a:cubicBezTo>
                    <a:pt x="50" y="11"/>
                    <a:pt x="41" y="1"/>
                    <a:pt x="33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7500207" y="3432480"/>
              <a:ext cx="60035" cy="33509"/>
            </a:xfrm>
            <a:custGeom>
              <a:avLst/>
              <a:gdLst/>
              <a:ahLst/>
              <a:cxnLst/>
              <a:rect l="l" t="t" r="r" b="b"/>
              <a:pathLst>
                <a:path w="1960" h="1094" extrusionOk="0">
                  <a:moveTo>
                    <a:pt x="1925" y="1"/>
                  </a:moveTo>
                  <a:cubicBezTo>
                    <a:pt x="1917" y="1"/>
                    <a:pt x="1908" y="4"/>
                    <a:pt x="1902" y="9"/>
                  </a:cubicBezTo>
                  <a:cubicBezTo>
                    <a:pt x="1377" y="500"/>
                    <a:pt x="738" y="854"/>
                    <a:pt x="42" y="1025"/>
                  </a:cubicBezTo>
                  <a:cubicBezTo>
                    <a:pt x="1" y="1036"/>
                    <a:pt x="6" y="1084"/>
                    <a:pt x="34" y="1084"/>
                  </a:cubicBezTo>
                  <a:cubicBezTo>
                    <a:pt x="36" y="1084"/>
                    <a:pt x="39" y="1083"/>
                    <a:pt x="42" y="1082"/>
                  </a:cubicBezTo>
                  <a:lnTo>
                    <a:pt x="54" y="1094"/>
                  </a:lnTo>
                  <a:cubicBezTo>
                    <a:pt x="761" y="922"/>
                    <a:pt x="1423" y="557"/>
                    <a:pt x="1948" y="44"/>
                  </a:cubicBezTo>
                  <a:cubicBezTo>
                    <a:pt x="1959" y="32"/>
                    <a:pt x="1959" y="9"/>
                    <a:pt x="1948" y="9"/>
                  </a:cubicBezTo>
                  <a:cubicBezTo>
                    <a:pt x="1942" y="4"/>
                    <a:pt x="1934" y="1"/>
                    <a:pt x="1925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7358522" y="3014011"/>
              <a:ext cx="47936" cy="21012"/>
            </a:xfrm>
            <a:custGeom>
              <a:avLst/>
              <a:gdLst/>
              <a:ahLst/>
              <a:cxnLst/>
              <a:rect l="l" t="t" r="r" b="b"/>
              <a:pathLst>
                <a:path w="1565" h="686" fill="none" extrusionOk="0">
                  <a:moveTo>
                    <a:pt x="1" y="685"/>
                  </a:moveTo>
                  <a:cubicBezTo>
                    <a:pt x="1" y="685"/>
                    <a:pt x="891" y="1"/>
                    <a:pt x="1564" y="514"/>
                  </a:cubicBezTo>
                </a:path>
              </a:pathLst>
            </a:custGeom>
            <a:noFill/>
            <a:ln w="9525" cap="rnd" cmpd="sng">
              <a:solidFill>
                <a:srgbClr val="6C4820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7826213" y="3039524"/>
              <a:ext cx="56298" cy="135323"/>
            </a:xfrm>
            <a:custGeom>
              <a:avLst/>
              <a:gdLst/>
              <a:ahLst/>
              <a:cxnLst/>
              <a:rect l="l" t="t" r="r" b="b"/>
              <a:pathLst>
                <a:path w="1838" h="4418" fill="none" extrusionOk="0">
                  <a:moveTo>
                    <a:pt x="0" y="1"/>
                  </a:moveTo>
                  <a:cubicBezTo>
                    <a:pt x="1084" y="24"/>
                    <a:pt x="1769" y="1165"/>
                    <a:pt x="1278" y="2135"/>
                  </a:cubicBezTo>
                  <a:cubicBezTo>
                    <a:pt x="1244" y="2192"/>
                    <a:pt x="1221" y="2272"/>
                    <a:pt x="1210" y="2340"/>
                  </a:cubicBezTo>
                  <a:cubicBezTo>
                    <a:pt x="1210" y="2454"/>
                    <a:pt x="1256" y="2557"/>
                    <a:pt x="1335" y="2637"/>
                  </a:cubicBezTo>
                  <a:cubicBezTo>
                    <a:pt x="1552" y="2922"/>
                    <a:pt x="1769" y="3230"/>
                    <a:pt x="1803" y="3584"/>
                  </a:cubicBezTo>
                  <a:cubicBezTo>
                    <a:pt x="1838" y="3938"/>
                    <a:pt x="1644" y="4349"/>
                    <a:pt x="1301" y="4417"/>
                  </a:cubicBezTo>
                </a:path>
              </a:pathLst>
            </a:custGeom>
            <a:noFill/>
            <a:ln w="9525" cap="flat" cmpd="sng">
              <a:solidFill>
                <a:srgbClr val="6D4339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7541953" y="3111194"/>
              <a:ext cx="32253" cy="113821"/>
            </a:xfrm>
            <a:custGeom>
              <a:avLst/>
              <a:gdLst/>
              <a:ahLst/>
              <a:cxnLst/>
              <a:rect l="l" t="t" r="r" b="b"/>
              <a:pathLst>
                <a:path w="1053" h="3716" extrusionOk="0">
                  <a:moveTo>
                    <a:pt x="1053" y="0"/>
                  </a:moveTo>
                  <a:lnTo>
                    <a:pt x="836" y="331"/>
                  </a:lnTo>
                  <a:cubicBezTo>
                    <a:pt x="676" y="548"/>
                    <a:pt x="482" y="719"/>
                    <a:pt x="254" y="856"/>
                  </a:cubicBezTo>
                  <a:cubicBezTo>
                    <a:pt x="140" y="1153"/>
                    <a:pt x="72" y="1472"/>
                    <a:pt x="60" y="1803"/>
                  </a:cubicBezTo>
                  <a:cubicBezTo>
                    <a:pt x="1" y="2575"/>
                    <a:pt x="370" y="3715"/>
                    <a:pt x="581" y="3715"/>
                  </a:cubicBezTo>
                  <a:cubicBezTo>
                    <a:pt x="614" y="3715"/>
                    <a:pt x="642" y="3689"/>
                    <a:pt x="665" y="3629"/>
                  </a:cubicBezTo>
                  <a:cubicBezTo>
                    <a:pt x="825" y="3196"/>
                    <a:pt x="733" y="982"/>
                    <a:pt x="733" y="982"/>
                  </a:cubicBezTo>
                  <a:cubicBezTo>
                    <a:pt x="825" y="879"/>
                    <a:pt x="950" y="400"/>
                    <a:pt x="10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7554970" y="3026936"/>
              <a:ext cx="296100" cy="317602"/>
            </a:xfrm>
            <a:custGeom>
              <a:avLst/>
              <a:gdLst/>
              <a:ahLst/>
              <a:cxnLst/>
              <a:rect l="l" t="t" r="r" b="b"/>
              <a:pathLst>
                <a:path w="9667" h="10369" extrusionOk="0">
                  <a:moveTo>
                    <a:pt x="4374" y="0"/>
                  </a:moveTo>
                  <a:cubicBezTo>
                    <a:pt x="2168" y="0"/>
                    <a:pt x="760" y="948"/>
                    <a:pt x="457" y="2649"/>
                  </a:cubicBezTo>
                  <a:cubicBezTo>
                    <a:pt x="457" y="2649"/>
                    <a:pt x="0" y="4406"/>
                    <a:pt x="274" y="6860"/>
                  </a:cubicBezTo>
                  <a:cubicBezTo>
                    <a:pt x="484" y="8716"/>
                    <a:pt x="2127" y="10369"/>
                    <a:pt x="4365" y="10369"/>
                  </a:cubicBezTo>
                  <a:cubicBezTo>
                    <a:pt x="4439" y="10369"/>
                    <a:pt x="4513" y="10367"/>
                    <a:pt x="4588" y="10363"/>
                  </a:cubicBezTo>
                  <a:cubicBezTo>
                    <a:pt x="6802" y="10260"/>
                    <a:pt x="8993" y="9119"/>
                    <a:pt x="9335" y="5958"/>
                  </a:cubicBezTo>
                  <a:cubicBezTo>
                    <a:pt x="9666" y="2797"/>
                    <a:pt x="8423" y="446"/>
                    <a:pt x="5547" y="81"/>
                  </a:cubicBezTo>
                  <a:cubicBezTo>
                    <a:pt x="5134" y="27"/>
                    <a:pt x="4743" y="0"/>
                    <a:pt x="4374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7720301" y="3221668"/>
              <a:ext cx="71674" cy="40769"/>
            </a:xfrm>
            <a:custGeom>
              <a:avLst/>
              <a:gdLst/>
              <a:ahLst/>
              <a:cxnLst/>
              <a:rect l="l" t="t" r="r" b="b"/>
              <a:pathLst>
                <a:path w="2340" h="1331" extrusionOk="0">
                  <a:moveTo>
                    <a:pt x="1551" y="1"/>
                  </a:moveTo>
                  <a:cubicBezTo>
                    <a:pt x="1379" y="1"/>
                    <a:pt x="1187" y="30"/>
                    <a:pt x="993" y="91"/>
                  </a:cubicBezTo>
                  <a:cubicBezTo>
                    <a:pt x="400" y="285"/>
                    <a:pt x="0" y="684"/>
                    <a:pt x="103" y="1004"/>
                  </a:cubicBezTo>
                  <a:cubicBezTo>
                    <a:pt x="170" y="1214"/>
                    <a:pt x="435" y="1330"/>
                    <a:pt x="774" y="1330"/>
                  </a:cubicBezTo>
                  <a:cubicBezTo>
                    <a:pt x="951" y="1330"/>
                    <a:pt x="1147" y="1299"/>
                    <a:pt x="1347" y="1232"/>
                  </a:cubicBezTo>
                  <a:cubicBezTo>
                    <a:pt x="1940" y="1049"/>
                    <a:pt x="2340" y="639"/>
                    <a:pt x="2237" y="330"/>
                  </a:cubicBezTo>
                  <a:cubicBezTo>
                    <a:pt x="2169" y="117"/>
                    <a:pt x="1897" y="1"/>
                    <a:pt x="1551" y="1"/>
                  </a:cubicBez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7575246" y="3238728"/>
              <a:ext cx="70633" cy="37154"/>
            </a:xfrm>
            <a:custGeom>
              <a:avLst/>
              <a:gdLst/>
              <a:ahLst/>
              <a:cxnLst/>
              <a:rect l="l" t="t" r="r" b="b"/>
              <a:pathLst>
                <a:path w="2306" h="1213" extrusionOk="0">
                  <a:moveTo>
                    <a:pt x="984" y="0"/>
                  </a:moveTo>
                  <a:cubicBezTo>
                    <a:pt x="470" y="0"/>
                    <a:pt x="64" y="203"/>
                    <a:pt x="34" y="492"/>
                  </a:cubicBezTo>
                  <a:cubicBezTo>
                    <a:pt x="0" y="823"/>
                    <a:pt x="480" y="1143"/>
                    <a:pt x="1096" y="1200"/>
                  </a:cubicBezTo>
                  <a:cubicBezTo>
                    <a:pt x="1171" y="1209"/>
                    <a:pt x="1246" y="1213"/>
                    <a:pt x="1318" y="1213"/>
                  </a:cubicBezTo>
                  <a:cubicBezTo>
                    <a:pt x="1827" y="1213"/>
                    <a:pt x="2241" y="1010"/>
                    <a:pt x="2271" y="721"/>
                  </a:cubicBezTo>
                  <a:cubicBezTo>
                    <a:pt x="2305" y="390"/>
                    <a:pt x="1826" y="82"/>
                    <a:pt x="1210" y="13"/>
                  </a:cubicBezTo>
                  <a:cubicBezTo>
                    <a:pt x="1133" y="5"/>
                    <a:pt x="1058" y="0"/>
                    <a:pt x="984" y="0"/>
                  </a:cubicBez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7648631" y="3070979"/>
              <a:ext cx="398" cy="735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24"/>
                  </a:moveTo>
                  <a:lnTo>
                    <a:pt x="12" y="1"/>
                  </a:lnTo>
                  <a:close/>
                </a:path>
              </a:pathLst>
            </a:custGeom>
            <a:solidFill>
              <a:srgbClr val="855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7501034" y="2958085"/>
              <a:ext cx="389552" cy="344067"/>
            </a:xfrm>
            <a:custGeom>
              <a:avLst/>
              <a:gdLst/>
              <a:ahLst/>
              <a:cxnLst/>
              <a:rect l="l" t="t" r="r" b="b"/>
              <a:pathLst>
                <a:path w="12718" h="11233" extrusionOk="0">
                  <a:moveTo>
                    <a:pt x="9347" y="1"/>
                  </a:moveTo>
                  <a:cubicBezTo>
                    <a:pt x="9345" y="1"/>
                    <a:pt x="9342" y="1"/>
                    <a:pt x="9339" y="1"/>
                  </a:cubicBezTo>
                  <a:cubicBezTo>
                    <a:pt x="8905" y="35"/>
                    <a:pt x="9328" y="1416"/>
                    <a:pt x="9328" y="1416"/>
                  </a:cubicBezTo>
                  <a:cubicBezTo>
                    <a:pt x="8997" y="1028"/>
                    <a:pt x="8540" y="754"/>
                    <a:pt x="8027" y="674"/>
                  </a:cubicBezTo>
                  <a:cubicBezTo>
                    <a:pt x="7656" y="619"/>
                    <a:pt x="7355" y="597"/>
                    <a:pt x="7102" y="597"/>
                  </a:cubicBezTo>
                  <a:cubicBezTo>
                    <a:pt x="6224" y="597"/>
                    <a:pt x="5934" y="857"/>
                    <a:pt x="5327" y="857"/>
                  </a:cubicBezTo>
                  <a:cubicBezTo>
                    <a:pt x="5207" y="857"/>
                    <a:pt x="5074" y="847"/>
                    <a:pt x="4922" y="822"/>
                  </a:cubicBezTo>
                  <a:cubicBezTo>
                    <a:pt x="4523" y="771"/>
                    <a:pt x="3505" y="360"/>
                    <a:pt x="2826" y="360"/>
                  </a:cubicBezTo>
                  <a:cubicBezTo>
                    <a:pt x="2593" y="360"/>
                    <a:pt x="2400" y="409"/>
                    <a:pt x="2286" y="537"/>
                  </a:cubicBezTo>
                  <a:cubicBezTo>
                    <a:pt x="1841" y="1051"/>
                    <a:pt x="2572" y="1633"/>
                    <a:pt x="2572" y="1633"/>
                  </a:cubicBezTo>
                  <a:cubicBezTo>
                    <a:pt x="2537" y="1637"/>
                    <a:pt x="2496" y="1639"/>
                    <a:pt x="2452" y="1639"/>
                  </a:cubicBezTo>
                  <a:cubicBezTo>
                    <a:pt x="2235" y="1639"/>
                    <a:pt x="1914" y="1598"/>
                    <a:pt x="1599" y="1598"/>
                  </a:cubicBezTo>
                  <a:cubicBezTo>
                    <a:pt x="1260" y="1598"/>
                    <a:pt x="928" y="1645"/>
                    <a:pt x="734" y="1838"/>
                  </a:cubicBezTo>
                  <a:cubicBezTo>
                    <a:pt x="323" y="2260"/>
                    <a:pt x="609" y="2831"/>
                    <a:pt x="609" y="2831"/>
                  </a:cubicBezTo>
                  <a:cubicBezTo>
                    <a:pt x="609" y="2831"/>
                    <a:pt x="501" y="2798"/>
                    <a:pt x="385" y="2798"/>
                  </a:cubicBezTo>
                  <a:cubicBezTo>
                    <a:pt x="202" y="2798"/>
                    <a:pt x="0" y="2880"/>
                    <a:pt x="175" y="3299"/>
                  </a:cubicBezTo>
                  <a:cubicBezTo>
                    <a:pt x="335" y="3687"/>
                    <a:pt x="666" y="3984"/>
                    <a:pt x="1077" y="4086"/>
                  </a:cubicBezTo>
                  <a:cubicBezTo>
                    <a:pt x="1077" y="4086"/>
                    <a:pt x="609" y="4543"/>
                    <a:pt x="677" y="5148"/>
                  </a:cubicBezTo>
                  <a:cubicBezTo>
                    <a:pt x="725" y="5703"/>
                    <a:pt x="997" y="5834"/>
                    <a:pt x="1242" y="5834"/>
                  </a:cubicBezTo>
                  <a:cubicBezTo>
                    <a:pt x="1461" y="5834"/>
                    <a:pt x="1659" y="5730"/>
                    <a:pt x="1659" y="5730"/>
                  </a:cubicBezTo>
                  <a:lnTo>
                    <a:pt x="1659" y="5730"/>
                  </a:lnTo>
                  <a:cubicBezTo>
                    <a:pt x="1636" y="5764"/>
                    <a:pt x="1602" y="5810"/>
                    <a:pt x="1590" y="5855"/>
                  </a:cubicBezTo>
                  <a:cubicBezTo>
                    <a:pt x="1818" y="5718"/>
                    <a:pt x="2024" y="5547"/>
                    <a:pt x="2184" y="5330"/>
                  </a:cubicBezTo>
                  <a:lnTo>
                    <a:pt x="2389" y="4999"/>
                  </a:lnTo>
                  <a:cubicBezTo>
                    <a:pt x="2465" y="4695"/>
                    <a:pt x="2531" y="4422"/>
                    <a:pt x="2537" y="4396"/>
                  </a:cubicBezTo>
                  <a:lnTo>
                    <a:pt x="2537" y="4396"/>
                  </a:lnTo>
                  <a:cubicBezTo>
                    <a:pt x="2527" y="4438"/>
                    <a:pt x="2381" y="5103"/>
                    <a:pt x="3019" y="5103"/>
                  </a:cubicBezTo>
                  <a:cubicBezTo>
                    <a:pt x="3030" y="5103"/>
                    <a:pt x="3040" y="5102"/>
                    <a:pt x="3051" y="5102"/>
                  </a:cubicBezTo>
                  <a:cubicBezTo>
                    <a:pt x="3964" y="5056"/>
                    <a:pt x="4694" y="3904"/>
                    <a:pt x="4820" y="3710"/>
                  </a:cubicBezTo>
                  <a:lnTo>
                    <a:pt x="4820" y="3710"/>
                  </a:lnTo>
                  <a:cubicBezTo>
                    <a:pt x="4728" y="3858"/>
                    <a:pt x="4420" y="4543"/>
                    <a:pt x="5550" y="5034"/>
                  </a:cubicBezTo>
                  <a:cubicBezTo>
                    <a:pt x="5731" y="5112"/>
                    <a:pt x="5940" y="5145"/>
                    <a:pt x="6165" y="5145"/>
                  </a:cubicBezTo>
                  <a:cubicBezTo>
                    <a:pt x="7516" y="5145"/>
                    <a:pt x="9453" y="3938"/>
                    <a:pt x="9453" y="3938"/>
                  </a:cubicBezTo>
                  <a:cubicBezTo>
                    <a:pt x="9453" y="3938"/>
                    <a:pt x="10001" y="5513"/>
                    <a:pt x="10389" y="6757"/>
                  </a:cubicBezTo>
                  <a:cubicBezTo>
                    <a:pt x="10777" y="8001"/>
                    <a:pt x="11062" y="8560"/>
                    <a:pt x="10788" y="9096"/>
                  </a:cubicBezTo>
                  <a:cubicBezTo>
                    <a:pt x="10526" y="9633"/>
                    <a:pt x="9396" y="11162"/>
                    <a:pt x="10332" y="11230"/>
                  </a:cubicBezTo>
                  <a:cubicBezTo>
                    <a:pt x="10352" y="11232"/>
                    <a:pt x="10372" y="11232"/>
                    <a:pt x="10391" y="11232"/>
                  </a:cubicBezTo>
                  <a:cubicBezTo>
                    <a:pt x="11290" y="11232"/>
                    <a:pt x="11546" y="9712"/>
                    <a:pt x="12283" y="8651"/>
                  </a:cubicBezTo>
                  <a:cubicBezTo>
                    <a:pt x="12717" y="8069"/>
                    <a:pt x="12637" y="7247"/>
                    <a:pt x="12112" y="6757"/>
                  </a:cubicBezTo>
                  <a:cubicBezTo>
                    <a:pt x="12306" y="6677"/>
                    <a:pt x="12443" y="6506"/>
                    <a:pt x="12466" y="6300"/>
                  </a:cubicBezTo>
                  <a:cubicBezTo>
                    <a:pt x="12557" y="5376"/>
                    <a:pt x="11667" y="4737"/>
                    <a:pt x="11667" y="4737"/>
                  </a:cubicBezTo>
                  <a:cubicBezTo>
                    <a:pt x="12534" y="3424"/>
                    <a:pt x="10686" y="2660"/>
                    <a:pt x="10686" y="2660"/>
                  </a:cubicBezTo>
                  <a:cubicBezTo>
                    <a:pt x="10686" y="2660"/>
                    <a:pt x="11359" y="2101"/>
                    <a:pt x="11199" y="1633"/>
                  </a:cubicBezTo>
                  <a:cubicBezTo>
                    <a:pt x="11154" y="1500"/>
                    <a:pt x="11041" y="1453"/>
                    <a:pt x="10903" y="1453"/>
                  </a:cubicBezTo>
                  <a:cubicBezTo>
                    <a:pt x="10552" y="1453"/>
                    <a:pt x="10035" y="1758"/>
                    <a:pt x="10035" y="1758"/>
                  </a:cubicBezTo>
                  <a:cubicBezTo>
                    <a:pt x="10035" y="1758"/>
                    <a:pt x="9776" y="1"/>
                    <a:pt x="9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7814667" y="3189111"/>
              <a:ext cx="71245" cy="80312"/>
            </a:xfrm>
            <a:custGeom>
              <a:avLst/>
              <a:gdLst/>
              <a:ahLst/>
              <a:cxnLst/>
              <a:rect l="l" t="t" r="r" b="b"/>
              <a:pathLst>
                <a:path w="2326" h="2622" extrusionOk="0">
                  <a:moveTo>
                    <a:pt x="1086" y="0"/>
                  </a:moveTo>
                  <a:cubicBezTo>
                    <a:pt x="675" y="0"/>
                    <a:pt x="309" y="184"/>
                    <a:pt x="309" y="184"/>
                  </a:cubicBezTo>
                  <a:lnTo>
                    <a:pt x="1" y="2033"/>
                  </a:lnTo>
                  <a:cubicBezTo>
                    <a:pt x="260" y="2424"/>
                    <a:pt x="680" y="2622"/>
                    <a:pt x="1083" y="2622"/>
                  </a:cubicBezTo>
                  <a:cubicBezTo>
                    <a:pt x="1726" y="2622"/>
                    <a:pt x="2326" y="2117"/>
                    <a:pt x="2157" y="1085"/>
                  </a:cubicBezTo>
                  <a:cubicBezTo>
                    <a:pt x="2016" y="211"/>
                    <a:pt x="1526" y="0"/>
                    <a:pt x="1086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7731144" y="3120719"/>
              <a:ext cx="66436" cy="42024"/>
            </a:xfrm>
            <a:custGeom>
              <a:avLst/>
              <a:gdLst/>
              <a:ahLst/>
              <a:cxnLst/>
              <a:rect l="l" t="t" r="r" b="b"/>
              <a:pathLst>
                <a:path w="2169" h="1372" extrusionOk="0">
                  <a:moveTo>
                    <a:pt x="473" y="1"/>
                  </a:moveTo>
                  <a:cubicBezTo>
                    <a:pt x="251" y="1"/>
                    <a:pt x="147" y="116"/>
                    <a:pt x="91" y="271"/>
                  </a:cubicBezTo>
                  <a:cubicBezTo>
                    <a:pt x="0" y="534"/>
                    <a:pt x="228" y="876"/>
                    <a:pt x="708" y="1116"/>
                  </a:cubicBezTo>
                  <a:cubicBezTo>
                    <a:pt x="1047" y="1279"/>
                    <a:pt x="1312" y="1371"/>
                    <a:pt x="1508" y="1371"/>
                  </a:cubicBezTo>
                  <a:cubicBezTo>
                    <a:pt x="1655" y="1371"/>
                    <a:pt x="1764" y="1319"/>
                    <a:pt x="1837" y="1207"/>
                  </a:cubicBezTo>
                  <a:cubicBezTo>
                    <a:pt x="1837" y="1207"/>
                    <a:pt x="2168" y="728"/>
                    <a:pt x="1312" y="283"/>
                  </a:cubicBezTo>
                  <a:cubicBezTo>
                    <a:pt x="924" y="80"/>
                    <a:pt x="657" y="1"/>
                    <a:pt x="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7562658" y="3130826"/>
              <a:ext cx="66100" cy="42790"/>
            </a:xfrm>
            <a:custGeom>
              <a:avLst/>
              <a:gdLst/>
              <a:ahLst/>
              <a:cxnLst/>
              <a:rect l="l" t="t" r="r" b="b"/>
              <a:pathLst>
                <a:path w="2158" h="1397" extrusionOk="0">
                  <a:moveTo>
                    <a:pt x="1690" y="0"/>
                  </a:moveTo>
                  <a:cubicBezTo>
                    <a:pt x="1505" y="0"/>
                    <a:pt x="1237" y="86"/>
                    <a:pt x="845" y="306"/>
                  </a:cubicBezTo>
                  <a:cubicBezTo>
                    <a:pt x="0" y="774"/>
                    <a:pt x="343" y="1242"/>
                    <a:pt x="343" y="1242"/>
                  </a:cubicBezTo>
                  <a:cubicBezTo>
                    <a:pt x="417" y="1349"/>
                    <a:pt x="521" y="1397"/>
                    <a:pt x="656" y="1397"/>
                  </a:cubicBezTo>
                  <a:cubicBezTo>
                    <a:pt x="855" y="1397"/>
                    <a:pt x="1122" y="1293"/>
                    <a:pt x="1461" y="1117"/>
                  </a:cubicBezTo>
                  <a:cubicBezTo>
                    <a:pt x="1940" y="866"/>
                    <a:pt x="2157" y="512"/>
                    <a:pt x="2055" y="261"/>
                  </a:cubicBezTo>
                  <a:cubicBezTo>
                    <a:pt x="2000" y="110"/>
                    <a:pt x="1898" y="0"/>
                    <a:pt x="16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7725539" y="3189754"/>
              <a:ext cx="25300" cy="21778"/>
            </a:xfrm>
            <a:custGeom>
              <a:avLst/>
              <a:gdLst/>
              <a:ahLst/>
              <a:cxnLst/>
              <a:rect l="l" t="t" r="r" b="b"/>
              <a:pathLst>
                <a:path w="826" h="711" extrusionOk="0">
                  <a:moveTo>
                    <a:pt x="374" y="1"/>
                  </a:moveTo>
                  <a:cubicBezTo>
                    <a:pt x="360" y="1"/>
                    <a:pt x="346" y="1"/>
                    <a:pt x="331" y="3"/>
                  </a:cubicBezTo>
                  <a:cubicBezTo>
                    <a:pt x="126" y="49"/>
                    <a:pt x="0" y="254"/>
                    <a:pt x="35" y="459"/>
                  </a:cubicBezTo>
                  <a:cubicBezTo>
                    <a:pt x="87" y="622"/>
                    <a:pt x="234" y="710"/>
                    <a:pt x="382" y="710"/>
                  </a:cubicBezTo>
                  <a:cubicBezTo>
                    <a:pt x="493" y="710"/>
                    <a:pt x="605" y="659"/>
                    <a:pt x="674" y="551"/>
                  </a:cubicBezTo>
                  <a:cubicBezTo>
                    <a:pt x="826" y="312"/>
                    <a:pt x="647" y="1"/>
                    <a:pt x="3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7597268" y="3200933"/>
              <a:ext cx="25300" cy="21441"/>
            </a:xfrm>
            <a:custGeom>
              <a:avLst/>
              <a:gdLst/>
              <a:ahLst/>
              <a:cxnLst/>
              <a:rect l="l" t="t" r="r" b="b"/>
              <a:pathLst>
                <a:path w="826" h="700" extrusionOk="0">
                  <a:moveTo>
                    <a:pt x="386" y="1"/>
                  </a:moveTo>
                  <a:cubicBezTo>
                    <a:pt x="372" y="1"/>
                    <a:pt x="357" y="1"/>
                    <a:pt x="343" y="3"/>
                  </a:cubicBezTo>
                  <a:cubicBezTo>
                    <a:pt x="137" y="49"/>
                    <a:pt x="0" y="243"/>
                    <a:pt x="46" y="460"/>
                  </a:cubicBezTo>
                  <a:cubicBezTo>
                    <a:pt x="97" y="614"/>
                    <a:pt x="240" y="700"/>
                    <a:pt x="383" y="700"/>
                  </a:cubicBezTo>
                  <a:cubicBezTo>
                    <a:pt x="493" y="700"/>
                    <a:pt x="604" y="649"/>
                    <a:pt x="674" y="540"/>
                  </a:cubicBezTo>
                  <a:cubicBezTo>
                    <a:pt x="825" y="301"/>
                    <a:pt x="658" y="1"/>
                    <a:pt x="3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7816780" y="3205190"/>
              <a:ext cx="55777" cy="47231"/>
            </a:xfrm>
            <a:custGeom>
              <a:avLst/>
              <a:gdLst/>
              <a:ahLst/>
              <a:cxnLst/>
              <a:rect l="l" t="t" r="r" b="b"/>
              <a:pathLst>
                <a:path w="1821" h="1542" extrusionOk="0">
                  <a:moveTo>
                    <a:pt x="1144" y="0"/>
                  </a:moveTo>
                  <a:cubicBezTo>
                    <a:pt x="930" y="0"/>
                    <a:pt x="720" y="79"/>
                    <a:pt x="571" y="218"/>
                  </a:cubicBezTo>
                  <a:cubicBezTo>
                    <a:pt x="0" y="709"/>
                    <a:pt x="479" y="1519"/>
                    <a:pt x="491" y="1530"/>
                  </a:cubicBezTo>
                  <a:cubicBezTo>
                    <a:pt x="491" y="1542"/>
                    <a:pt x="502" y="1542"/>
                    <a:pt x="514" y="1542"/>
                  </a:cubicBezTo>
                  <a:lnTo>
                    <a:pt x="525" y="1542"/>
                  </a:lnTo>
                  <a:cubicBezTo>
                    <a:pt x="548" y="1530"/>
                    <a:pt x="548" y="1519"/>
                    <a:pt x="536" y="1496"/>
                  </a:cubicBezTo>
                  <a:cubicBezTo>
                    <a:pt x="536" y="1496"/>
                    <a:pt x="80" y="720"/>
                    <a:pt x="605" y="275"/>
                  </a:cubicBezTo>
                  <a:cubicBezTo>
                    <a:pt x="753" y="137"/>
                    <a:pt x="941" y="68"/>
                    <a:pt x="1131" y="68"/>
                  </a:cubicBezTo>
                  <a:cubicBezTo>
                    <a:pt x="1146" y="68"/>
                    <a:pt x="1161" y="69"/>
                    <a:pt x="1176" y="70"/>
                  </a:cubicBezTo>
                  <a:cubicBezTo>
                    <a:pt x="1404" y="104"/>
                    <a:pt x="1609" y="218"/>
                    <a:pt x="1746" y="401"/>
                  </a:cubicBezTo>
                  <a:cubicBezTo>
                    <a:pt x="1754" y="406"/>
                    <a:pt x="1762" y="408"/>
                    <a:pt x="1770" y="408"/>
                  </a:cubicBezTo>
                  <a:cubicBezTo>
                    <a:pt x="1797" y="408"/>
                    <a:pt x="1821" y="381"/>
                    <a:pt x="1803" y="355"/>
                  </a:cubicBezTo>
                  <a:cubicBezTo>
                    <a:pt x="1643" y="161"/>
                    <a:pt x="1427" y="47"/>
                    <a:pt x="1187" y="1"/>
                  </a:cubicBezTo>
                  <a:cubicBezTo>
                    <a:pt x="1173" y="0"/>
                    <a:pt x="1158" y="0"/>
                    <a:pt x="1144" y="0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7825019" y="3223383"/>
              <a:ext cx="31978" cy="9220"/>
            </a:xfrm>
            <a:custGeom>
              <a:avLst/>
              <a:gdLst/>
              <a:ahLst/>
              <a:cxnLst/>
              <a:rect l="l" t="t" r="r" b="b"/>
              <a:pathLst>
                <a:path w="1044" h="301" extrusionOk="0">
                  <a:moveTo>
                    <a:pt x="538" y="0"/>
                  </a:moveTo>
                  <a:cubicBezTo>
                    <a:pt x="361" y="0"/>
                    <a:pt x="168" y="58"/>
                    <a:pt x="16" y="252"/>
                  </a:cubicBezTo>
                  <a:cubicBezTo>
                    <a:pt x="0" y="276"/>
                    <a:pt x="24" y="300"/>
                    <a:pt x="47" y="300"/>
                  </a:cubicBezTo>
                  <a:cubicBezTo>
                    <a:pt x="57" y="300"/>
                    <a:pt x="67" y="296"/>
                    <a:pt x="73" y="286"/>
                  </a:cubicBezTo>
                  <a:cubicBezTo>
                    <a:pt x="209" y="119"/>
                    <a:pt x="378" y="68"/>
                    <a:pt x="534" y="68"/>
                  </a:cubicBezTo>
                  <a:cubicBezTo>
                    <a:pt x="772" y="68"/>
                    <a:pt x="979" y="188"/>
                    <a:pt x="986" y="195"/>
                  </a:cubicBezTo>
                  <a:lnTo>
                    <a:pt x="1009" y="195"/>
                  </a:lnTo>
                  <a:cubicBezTo>
                    <a:pt x="1021" y="195"/>
                    <a:pt x="1032" y="183"/>
                    <a:pt x="1032" y="183"/>
                  </a:cubicBezTo>
                  <a:cubicBezTo>
                    <a:pt x="1043" y="160"/>
                    <a:pt x="1032" y="138"/>
                    <a:pt x="1021" y="126"/>
                  </a:cubicBezTo>
                  <a:cubicBezTo>
                    <a:pt x="1021" y="126"/>
                    <a:pt x="798" y="0"/>
                    <a:pt x="538" y="0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7647253" y="3127610"/>
              <a:ext cx="40217" cy="109104"/>
            </a:xfrm>
            <a:custGeom>
              <a:avLst/>
              <a:gdLst/>
              <a:ahLst/>
              <a:cxnLst/>
              <a:rect l="l" t="t" r="r" b="b"/>
              <a:pathLst>
                <a:path w="1313" h="3562" extrusionOk="0">
                  <a:moveTo>
                    <a:pt x="879" y="1"/>
                  </a:moveTo>
                  <a:cubicBezTo>
                    <a:pt x="867" y="12"/>
                    <a:pt x="845" y="23"/>
                    <a:pt x="856" y="46"/>
                  </a:cubicBezTo>
                  <a:cubicBezTo>
                    <a:pt x="959" y="628"/>
                    <a:pt x="1221" y="2203"/>
                    <a:pt x="1130" y="2409"/>
                  </a:cubicBezTo>
                  <a:cubicBezTo>
                    <a:pt x="1080" y="2502"/>
                    <a:pt x="1000" y="2548"/>
                    <a:pt x="885" y="2548"/>
                  </a:cubicBezTo>
                  <a:cubicBezTo>
                    <a:pt x="789" y="2548"/>
                    <a:pt x="670" y="2516"/>
                    <a:pt x="525" y="2454"/>
                  </a:cubicBezTo>
                  <a:lnTo>
                    <a:pt x="502" y="2443"/>
                  </a:lnTo>
                  <a:cubicBezTo>
                    <a:pt x="459" y="2423"/>
                    <a:pt x="411" y="2413"/>
                    <a:pt x="363" y="2413"/>
                  </a:cubicBezTo>
                  <a:cubicBezTo>
                    <a:pt x="274" y="2413"/>
                    <a:pt x="185" y="2448"/>
                    <a:pt x="126" y="2523"/>
                  </a:cubicBezTo>
                  <a:cubicBezTo>
                    <a:pt x="0" y="2728"/>
                    <a:pt x="0" y="3002"/>
                    <a:pt x="126" y="3207"/>
                  </a:cubicBezTo>
                  <a:cubicBezTo>
                    <a:pt x="251" y="3367"/>
                    <a:pt x="411" y="3493"/>
                    <a:pt x="605" y="3561"/>
                  </a:cubicBezTo>
                  <a:lnTo>
                    <a:pt x="616" y="3561"/>
                  </a:lnTo>
                  <a:cubicBezTo>
                    <a:pt x="628" y="3561"/>
                    <a:pt x="639" y="3550"/>
                    <a:pt x="639" y="3538"/>
                  </a:cubicBezTo>
                  <a:cubicBezTo>
                    <a:pt x="639" y="3516"/>
                    <a:pt x="639" y="3504"/>
                    <a:pt x="616" y="3493"/>
                  </a:cubicBezTo>
                  <a:cubicBezTo>
                    <a:pt x="445" y="3436"/>
                    <a:pt x="285" y="3322"/>
                    <a:pt x="183" y="3173"/>
                  </a:cubicBezTo>
                  <a:cubicBezTo>
                    <a:pt x="69" y="2979"/>
                    <a:pt x="69" y="2751"/>
                    <a:pt x="183" y="2568"/>
                  </a:cubicBezTo>
                  <a:cubicBezTo>
                    <a:pt x="226" y="2511"/>
                    <a:pt x="292" y="2480"/>
                    <a:pt x="361" y="2480"/>
                  </a:cubicBezTo>
                  <a:cubicBezTo>
                    <a:pt x="401" y="2480"/>
                    <a:pt x="442" y="2490"/>
                    <a:pt x="479" y="2511"/>
                  </a:cubicBezTo>
                  <a:lnTo>
                    <a:pt x="502" y="2523"/>
                  </a:lnTo>
                  <a:cubicBezTo>
                    <a:pt x="661" y="2592"/>
                    <a:pt x="785" y="2619"/>
                    <a:pt x="882" y="2619"/>
                  </a:cubicBezTo>
                  <a:cubicBezTo>
                    <a:pt x="1056" y="2619"/>
                    <a:pt x="1143" y="2531"/>
                    <a:pt x="1187" y="2443"/>
                  </a:cubicBezTo>
                  <a:cubicBezTo>
                    <a:pt x="1313" y="2180"/>
                    <a:pt x="959" y="252"/>
                    <a:pt x="925" y="35"/>
                  </a:cubicBezTo>
                  <a:cubicBezTo>
                    <a:pt x="913" y="12"/>
                    <a:pt x="902" y="1"/>
                    <a:pt x="879" y="1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7654573" y="3251347"/>
              <a:ext cx="48640" cy="23800"/>
            </a:xfrm>
            <a:custGeom>
              <a:avLst/>
              <a:gdLst/>
              <a:ahLst/>
              <a:cxnLst/>
              <a:rect l="l" t="t" r="r" b="b"/>
              <a:pathLst>
                <a:path w="1588" h="777" extrusionOk="0">
                  <a:moveTo>
                    <a:pt x="1564" y="1"/>
                  </a:moveTo>
                  <a:cubicBezTo>
                    <a:pt x="1016" y="80"/>
                    <a:pt x="492" y="229"/>
                    <a:pt x="1" y="468"/>
                  </a:cubicBezTo>
                  <a:cubicBezTo>
                    <a:pt x="24" y="571"/>
                    <a:pt x="69" y="674"/>
                    <a:pt x="126" y="777"/>
                  </a:cubicBezTo>
                  <a:cubicBezTo>
                    <a:pt x="583" y="548"/>
                    <a:pt x="1074" y="411"/>
                    <a:pt x="1576" y="377"/>
                  </a:cubicBezTo>
                  <a:cubicBezTo>
                    <a:pt x="1587" y="252"/>
                    <a:pt x="1587" y="126"/>
                    <a:pt x="15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7658432" y="3262893"/>
              <a:ext cx="44413" cy="23279"/>
            </a:xfrm>
            <a:custGeom>
              <a:avLst/>
              <a:gdLst/>
              <a:ahLst/>
              <a:cxnLst/>
              <a:rect l="l" t="t" r="r" b="b"/>
              <a:pathLst>
                <a:path w="1450" h="760" extrusionOk="0">
                  <a:moveTo>
                    <a:pt x="1450" y="0"/>
                  </a:moveTo>
                  <a:cubicBezTo>
                    <a:pt x="948" y="34"/>
                    <a:pt x="457" y="171"/>
                    <a:pt x="0" y="388"/>
                  </a:cubicBezTo>
                  <a:cubicBezTo>
                    <a:pt x="100" y="570"/>
                    <a:pt x="287" y="759"/>
                    <a:pt x="619" y="759"/>
                  </a:cubicBezTo>
                  <a:cubicBezTo>
                    <a:pt x="704" y="759"/>
                    <a:pt x="798" y="747"/>
                    <a:pt x="902" y="719"/>
                  </a:cubicBezTo>
                  <a:cubicBezTo>
                    <a:pt x="1324" y="616"/>
                    <a:pt x="1438" y="274"/>
                    <a:pt x="1450" y="0"/>
                  </a:cubicBezTo>
                  <a:close/>
                </a:path>
              </a:pathLst>
            </a:custGeom>
            <a:solidFill>
              <a:srgbClr val="B34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6508100" y="3885619"/>
              <a:ext cx="139857" cy="148770"/>
            </a:xfrm>
            <a:custGeom>
              <a:avLst/>
              <a:gdLst/>
              <a:ahLst/>
              <a:cxnLst/>
              <a:rect l="l" t="t" r="r" b="b"/>
              <a:pathLst>
                <a:path w="4566" h="4857" extrusionOk="0">
                  <a:moveTo>
                    <a:pt x="2633" y="1"/>
                  </a:moveTo>
                  <a:cubicBezTo>
                    <a:pt x="1807" y="1"/>
                    <a:pt x="1656" y="1397"/>
                    <a:pt x="1656" y="1397"/>
                  </a:cubicBezTo>
                  <a:cubicBezTo>
                    <a:pt x="1656" y="1397"/>
                    <a:pt x="1" y="4627"/>
                    <a:pt x="571" y="4843"/>
                  </a:cubicBezTo>
                  <a:cubicBezTo>
                    <a:pt x="595" y="4852"/>
                    <a:pt x="621" y="4857"/>
                    <a:pt x="650" y="4857"/>
                  </a:cubicBezTo>
                  <a:cubicBezTo>
                    <a:pt x="1315" y="4857"/>
                    <a:pt x="3287" y="2538"/>
                    <a:pt x="3287" y="2538"/>
                  </a:cubicBezTo>
                  <a:cubicBezTo>
                    <a:pt x="3424" y="2618"/>
                    <a:pt x="3584" y="2709"/>
                    <a:pt x="3755" y="2789"/>
                  </a:cubicBezTo>
                  <a:cubicBezTo>
                    <a:pt x="3858" y="2059"/>
                    <a:pt x="4143" y="1363"/>
                    <a:pt x="4566" y="746"/>
                  </a:cubicBezTo>
                  <a:lnTo>
                    <a:pt x="3527" y="415"/>
                  </a:lnTo>
                  <a:cubicBezTo>
                    <a:pt x="3165" y="117"/>
                    <a:pt x="2871" y="1"/>
                    <a:pt x="2633" y="1"/>
                  </a:cubicBezTo>
                  <a:close/>
                </a:path>
              </a:pathLst>
            </a:custGeom>
            <a:solidFill>
              <a:srgbClr val="B0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6623109" y="3631622"/>
              <a:ext cx="467046" cy="653185"/>
            </a:xfrm>
            <a:custGeom>
              <a:avLst/>
              <a:gdLst/>
              <a:ahLst/>
              <a:cxnLst/>
              <a:rect l="l" t="t" r="r" b="b"/>
              <a:pathLst>
                <a:path w="15248" h="21325" extrusionOk="0">
                  <a:moveTo>
                    <a:pt x="8092" y="1"/>
                  </a:moveTo>
                  <a:cubicBezTo>
                    <a:pt x="7395" y="674"/>
                    <a:pt x="6106" y="2580"/>
                    <a:pt x="5866" y="4760"/>
                  </a:cubicBezTo>
                  <a:cubicBezTo>
                    <a:pt x="5718" y="6243"/>
                    <a:pt x="5581" y="7853"/>
                    <a:pt x="5490" y="9450"/>
                  </a:cubicBezTo>
                  <a:cubicBezTo>
                    <a:pt x="5467" y="9736"/>
                    <a:pt x="5444" y="10021"/>
                    <a:pt x="5433" y="10306"/>
                  </a:cubicBezTo>
                  <a:cubicBezTo>
                    <a:pt x="4166" y="9861"/>
                    <a:pt x="982" y="9096"/>
                    <a:pt x="982" y="9096"/>
                  </a:cubicBezTo>
                  <a:lnTo>
                    <a:pt x="811" y="9039"/>
                  </a:lnTo>
                  <a:cubicBezTo>
                    <a:pt x="388" y="9656"/>
                    <a:pt x="103" y="10352"/>
                    <a:pt x="0" y="11082"/>
                  </a:cubicBezTo>
                  <a:lnTo>
                    <a:pt x="57" y="11116"/>
                  </a:lnTo>
                  <a:cubicBezTo>
                    <a:pt x="57" y="11116"/>
                    <a:pt x="5875" y="14093"/>
                    <a:pt x="6757" y="14093"/>
                  </a:cubicBezTo>
                  <a:cubicBezTo>
                    <a:pt x="6799" y="14093"/>
                    <a:pt x="6829" y="14086"/>
                    <a:pt x="6848" y="14072"/>
                  </a:cubicBezTo>
                  <a:cubicBezTo>
                    <a:pt x="8502" y="14049"/>
                    <a:pt x="8970" y="12520"/>
                    <a:pt x="8970" y="12520"/>
                  </a:cubicBezTo>
                  <a:lnTo>
                    <a:pt x="9279" y="10957"/>
                  </a:lnTo>
                  <a:lnTo>
                    <a:pt x="9975" y="7533"/>
                  </a:lnTo>
                  <a:lnTo>
                    <a:pt x="10100" y="11367"/>
                  </a:lnTo>
                  <a:lnTo>
                    <a:pt x="10431" y="21113"/>
                  </a:lnTo>
                  <a:lnTo>
                    <a:pt x="10420" y="21262"/>
                  </a:lnTo>
                  <a:cubicBezTo>
                    <a:pt x="10719" y="21304"/>
                    <a:pt x="11019" y="21325"/>
                    <a:pt x="11319" y="21325"/>
                  </a:cubicBezTo>
                  <a:cubicBezTo>
                    <a:pt x="11753" y="21325"/>
                    <a:pt x="12186" y="21281"/>
                    <a:pt x="12611" y="21193"/>
                  </a:cubicBezTo>
                  <a:cubicBezTo>
                    <a:pt x="12805" y="20246"/>
                    <a:pt x="12999" y="18968"/>
                    <a:pt x="13181" y="17553"/>
                  </a:cubicBezTo>
                  <a:cubicBezTo>
                    <a:pt x="13387" y="16218"/>
                    <a:pt x="13638" y="14677"/>
                    <a:pt x="13878" y="13171"/>
                  </a:cubicBezTo>
                  <a:cubicBezTo>
                    <a:pt x="14368" y="10009"/>
                    <a:pt x="14848" y="7042"/>
                    <a:pt x="14905" y="6609"/>
                  </a:cubicBezTo>
                  <a:cubicBezTo>
                    <a:pt x="15247" y="4087"/>
                    <a:pt x="14323" y="480"/>
                    <a:pt x="14323" y="480"/>
                  </a:cubicBezTo>
                  <a:lnTo>
                    <a:pt x="8092" y="1"/>
                  </a:ln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6880355" y="3809907"/>
              <a:ext cx="139857" cy="14702"/>
            </a:xfrm>
            <a:custGeom>
              <a:avLst/>
              <a:gdLst/>
              <a:ahLst/>
              <a:cxnLst/>
              <a:rect l="l" t="t" r="r" b="b"/>
              <a:pathLst>
                <a:path w="4566" h="480" fill="none" extrusionOk="0">
                  <a:moveTo>
                    <a:pt x="1" y="0"/>
                  </a:moveTo>
                  <a:cubicBezTo>
                    <a:pt x="1507" y="320"/>
                    <a:pt x="3036" y="479"/>
                    <a:pt x="4566" y="468"/>
                  </a:cubicBez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6927553" y="3819340"/>
              <a:ext cx="10874" cy="46864"/>
            </a:xfrm>
            <a:custGeom>
              <a:avLst/>
              <a:gdLst/>
              <a:ahLst/>
              <a:cxnLst/>
              <a:rect l="l" t="t" r="r" b="b"/>
              <a:pathLst>
                <a:path w="355" h="1530" fill="none" extrusionOk="0">
                  <a:moveTo>
                    <a:pt x="0" y="1530"/>
                  </a:moveTo>
                  <a:lnTo>
                    <a:pt x="354" y="0"/>
                  </a:ln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6950279" y="3824241"/>
              <a:ext cx="15407" cy="456540"/>
            </a:xfrm>
            <a:custGeom>
              <a:avLst/>
              <a:gdLst/>
              <a:ahLst/>
              <a:cxnLst/>
              <a:rect l="l" t="t" r="r" b="b"/>
              <a:pathLst>
                <a:path w="503" h="14905" fill="none" extrusionOk="0">
                  <a:moveTo>
                    <a:pt x="0" y="0"/>
                  </a:moveTo>
                  <a:lnTo>
                    <a:pt x="502" y="14904"/>
                  </a:ln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6638821" y="3672173"/>
              <a:ext cx="231103" cy="307311"/>
            </a:xfrm>
            <a:custGeom>
              <a:avLst/>
              <a:gdLst/>
              <a:ahLst/>
              <a:cxnLst/>
              <a:rect l="l" t="t" r="r" b="b"/>
              <a:pathLst>
                <a:path w="7545" h="10033" fill="none" extrusionOk="0">
                  <a:moveTo>
                    <a:pt x="1" y="8206"/>
                  </a:moveTo>
                  <a:cubicBezTo>
                    <a:pt x="1" y="8206"/>
                    <a:pt x="4486" y="10032"/>
                    <a:pt x="5387" y="9747"/>
                  </a:cubicBezTo>
                  <a:cubicBezTo>
                    <a:pt x="6278" y="9461"/>
                    <a:pt x="5776" y="4497"/>
                    <a:pt x="6255" y="2945"/>
                  </a:cubicBezTo>
                  <a:cubicBezTo>
                    <a:pt x="6586" y="1918"/>
                    <a:pt x="7019" y="937"/>
                    <a:pt x="7544" y="1"/>
                  </a:cubicBez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6950279" y="3678483"/>
              <a:ext cx="16785" cy="113637"/>
            </a:xfrm>
            <a:custGeom>
              <a:avLst/>
              <a:gdLst/>
              <a:ahLst/>
              <a:cxnLst/>
              <a:rect l="l" t="t" r="r" b="b"/>
              <a:pathLst>
                <a:path w="548" h="3710" fill="none" extrusionOk="0">
                  <a:moveTo>
                    <a:pt x="0" y="3709"/>
                  </a:moveTo>
                  <a:lnTo>
                    <a:pt x="548" y="0"/>
                  </a:ln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6845745" y="3671836"/>
              <a:ext cx="66804" cy="49314"/>
            </a:xfrm>
            <a:custGeom>
              <a:avLst/>
              <a:gdLst/>
              <a:ahLst/>
              <a:cxnLst/>
              <a:rect l="l" t="t" r="r" b="b"/>
              <a:pathLst>
                <a:path w="2181" h="1610" fill="none" extrusionOk="0">
                  <a:moveTo>
                    <a:pt x="1" y="1609"/>
                  </a:moveTo>
                  <a:cubicBezTo>
                    <a:pt x="1" y="1609"/>
                    <a:pt x="1838" y="1290"/>
                    <a:pt x="2181" y="0"/>
                  </a:cubicBez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7029606" y="3684424"/>
              <a:ext cx="49682" cy="60831"/>
            </a:xfrm>
            <a:custGeom>
              <a:avLst/>
              <a:gdLst/>
              <a:ahLst/>
              <a:cxnLst/>
              <a:rect l="l" t="t" r="r" b="b"/>
              <a:pathLst>
                <a:path w="1622" h="1986" fill="none" extrusionOk="0">
                  <a:moveTo>
                    <a:pt x="1" y="0"/>
                  </a:moveTo>
                  <a:cubicBezTo>
                    <a:pt x="1" y="0"/>
                    <a:pt x="252" y="1621"/>
                    <a:pt x="1621" y="1986"/>
                  </a:cubicBez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6951657" y="3684424"/>
              <a:ext cx="30814" cy="111891"/>
            </a:xfrm>
            <a:custGeom>
              <a:avLst/>
              <a:gdLst/>
              <a:ahLst/>
              <a:cxnLst/>
              <a:rect l="l" t="t" r="r" b="b"/>
              <a:pathLst>
                <a:path w="1006" h="3653" fill="none" extrusionOk="0">
                  <a:moveTo>
                    <a:pt x="1" y="3241"/>
                  </a:moveTo>
                  <a:cubicBezTo>
                    <a:pt x="1" y="3241"/>
                    <a:pt x="423" y="3652"/>
                    <a:pt x="663" y="2214"/>
                  </a:cubicBezTo>
                  <a:cubicBezTo>
                    <a:pt x="891" y="765"/>
                    <a:pt x="1005" y="0"/>
                    <a:pt x="1005" y="0"/>
                  </a:cubicBez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6880355" y="3809907"/>
              <a:ext cx="139857" cy="14702"/>
            </a:xfrm>
            <a:custGeom>
              <a:avLst/>
              <a:gdLst/>
              <a:ahLst/>
              <a:cxnLst/>
              <a:rect l="l" t="t" r="r" b="b"/>
              <a:pathLst>
                <a:path w="4566" h="480" fill="none" extrusionOk="0">
                  <a:moveTo>
                    <a:pt x="1" y="0"/>
                  </a:moveTo>
                  <a:cubicBezTo>
                    <a:pt x="1507" y="320"/>
                    <a:pt x="3036" y="479"/>
                    <a:pt x="4566" y="468"/>
                  </a:cubicBez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6927553" y="3819340"/>
              <a:ext cx="10874" cy="46864"/>
            </a:xfrm>
            <a:custGeom>
              <a:avLst/>
              <a:gdLst/>
              <a:ahLst/>
              <a:cxnLst/>
              <a:rect l="l" t="t" r="r" b="b"/>
              <a:pathLst>
                <a:path w="355" h="1530" fill="none" extrusionOk="0">
                  <a:moveTo>
                    <a:pt x="0" y="1530"/>
                  </a:moveTo>
                  <a:lnTo>
                    <a:pt x="354" y="0"/>
                  </a:ln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6950279" y="3824241"/>
              <a:ext cx="15407" cy="456540"/>
            </a:xfrm>
            <a:custGeom>
              <a:avLst/>
              <a:gdLst/>
              <a:ahLst/>
              <a:cxnLst/>
              <a:rect l="l" t="t" r="r" b="b"/>
              <a:pathLst>
                <a:path w="503" h="14905" fill="none" extrusionOk="0">
                  <a:moveTo>
                    <a:pt x="0" y="0"/>
                  </a:moveTo>
                  <a:lnTo>
                    <a:pt x="502" y="14904"/>
                  </a:ln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6638821" y="3672173"/>
              <a:ext cx="231103" cy="307311"/>
            </a:xfrm>
            <a:custGeom>
              <a:avLst/>
              <a:gdLst/>
              <a:ahLst/>
              <a:cxnLst/>
              <a:rect l="l" t="t" r="r" b="b"/>
              <a:pathLst>
                <a:path w="7545" h="10033" fill="none" extrusionOk="0">
                  <a:moveTo>
                    <a:pt x="1" y="8206"/>
                  </a:moveTo>
                  <a:cubicBezTo>
                    <a:pt x="1" y="8206"/>
                    <a:pt x="4486" y="10032"/>
                    <a:pt x="5387" y="9747"/>
                  </a:cubicBezTo>
                  <a:cubicBezTo>
                    <a:pt x="6278" y="9461"/>
                    <a:pt x="5776" y="4497"/>
                    <a:pt x="6255" y="2945"/>
                  </a:cubicBezTo>
                  <a:cubicBezTo>
                    <a:pt x="6586" y="1918"/>
                    <a:pt x="7019" y="937"/>
                    <a:pt x="7544" y="1"/>
                  </a:cubicBez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6950279" y="3678483"/>
              <a:ext cx="16785" cy="113637"/>
            </a:xfrm>
            <a:custGeom>
              <a:avLst/>
              <a:gdLst/>
              <a:ahLst/>
              <a:cxnLst/>
              <a:rect l="l" t="t" r="r" b="b"/>
              <a:pathLst>
                <a:path w="548" h="3710" fill="none" extrusionOk="0">
                  <a:moveTo>
                    <a:pt x="0" y="3709"/>
                  </a:moveTo>
                  <a:lnTo>
                    <a:pt x="548" y="0"/>
                  </a:ln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6845745" y="3671836"/>
              <a:ext cx="66804" cy="49314"/>
            </a:xfrm>
            <a:custGeom>
              <a:avLst/>
              <a:gdLst/>
              <a:ahLst/>
              <a:cxnLst/>
              <a:rect l="l" t="t" r="r" b="b"/>
              <a:pathLst>
                <a:path w="2181" h="1610" fill="none" extrusionOk="0">
                  <a:moveTo>
                    <a:pt x="1" y="1609"/>
                  </a:moveTo>
                  <a:cubicBezTo>
                    <a:pt x="1" y="1609"/>
                    <a:pt x="1838" y="1290"/>
                    <a:pt x="2181" y="0"/>
                  </a:cubicBez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7029606" y="3684424"/>
              <a:ext cx="49682" cy="60831"/>
            </a:xfrm>
            <a:custGeom>
              <a:avLst/>
              <a:gdLst/>
              <a:ahLst/>
              <a:cxnLst/>
              <a:rect l="l" t="t" r="r" b="b"/>
              <a:pathLst>
                <a:path w="1622" h="1986" fill="none" extrusionOk="0">
                  <a:moveTo>
                    <a:pt x="1" y="0"/>
                  </a:moveTo>
                  <a:cubicBezTo>
                    <a:pt x="1" y="0"/>
                    <a:pt x="252" y="1621"/>
                    <a:pt x="1621" y="1986"/>
                  </a:cubicBez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6951657" y="3684424"/>
              <a:ext cx="30814" cy="111891"/>
            </a:xfrm>
            <a:custGeom>
              <a:avLst/>
              <a:gdLst/>
              <a:ahLst/>
              <a:cxnLst/>
              <a:rect l="l" t="t" r="r" b="b"/>
              <a:pathLst>
                <a:path w="1006" h="3653" fill="none" extrusionOk="0">
                  <a:moveTo>
                    <a:pt x="1" y="3241"/>
                  </a:moveTo>
                  <a:cubicBezTo>
                    <a:pt x="1" y="3241"/>
                    <a:pt x="423" y="3652"/>
                    <a:pt x="663" y="2214"/>
                  </a:cubicBezTo>
                  <a:cubicBezTo>
                    <a:pt x="891" y="765"/>
                    <a:pt x="1005" y="0"/>
                    <a:pt x="1005" y="0"/>
                  </a:cubicBezTo>
                </a:path>
              </a:pathLst>
            </a:custGeom>
            <a:noFill/>
            <a:ln w="9525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6922346" y="4280718"/>
              <a:ext cx="178267" cy="85458"/>
            </a:xfrm>
            <a:custGeom>
              <a:avLst/>
              <a:gdLst/>
              <a:ahLst/>
              <a:cxnLst/>
              <a:rect l="l" t="t" r="r" b="b"/>
              <a:pathLst>
                <a:path w="5820" h="2790" extrusionOk="0">
                  <a:moveTo>
                    <a:pt x="2841" y="0"/>
                  </a:moveTo>
                  <a:lnTo>
                    <a:pt x="2841" y="0"/>
                  </a:lnTo>
                  <a:cubicBezTo>
                    <a:pt x="2414" y="87"/>
                    <a:pt x="1983" y="127"/>
                    <a:pt x="1556" y="127"/>
                  </a:cubicBezTo>
                  <a:cubicBezTo>
                    <a:pt x="1251" y="127"/>
                    <a:pt x="949" y="107"/>
                    <a:pt x="650" y="69"/>
                  </a:cubicBezTo>
                  <a:lnTo>
                    <a:pt x="615" y="856"/>
                  </a:lnTo>
                  <a:cubicBezTo>
                    <a:pt x="1" y="2233"/>
                    <a:pt x="1010" y="2427"/>
                    <a:pt x="1628" y="2427"/>
                  </a:cubicBezTo>
                  <a:cubicBezTo>
                    <a:pt x="1871" y="2427"/>
                    <a:pt x="2053" y="2397"/>
                    <a:pt x="2053" y="2397"/>
                  </a:cubicBezTo>
                  <a:cubicBezTo>
                    <a:pt x="2053" y="2397"/>
                    <a:pt x="3929" y="2790"/>
                    <a:pt x="5013" y="2790"/>
                  </a:cubicBezTo>
                  <a:cubicBezTo>
                    <a:pt x="5441" y="2790"/>
                    <a:pt x="5746" y="2728"/>
                    <a:pt x="5762" y="2557"/>
                  </a:cubicBezTo>
                  <a:cubicBezTo>
                    <a:pt x="5819" y="1952"/>
                    <a:pt x="2727" y="525"/>
                    <a:pt x="2727" y="525"/>
                  </a:cubicBezTo>
                  <a:cubicBezTo>
                    <a:pt x="2761" y="388"/>
                    <a:pt x="2795" y="240"/>
                    <a:pt x="2818" y="80"/>
                  </a:cubicBezTo>
                  <a:cubicBezTo>
                    <a:pt x="2818" y="57"/>
                    <a:pt x="2829" y="35"/>
                    <a:pt x="2841" y="0"/>
                  </a:cubicBezTo>
                  <a:close/>
                </a:path>
              </a:pathLst>
            </a:custGeom>
            <a:solidFill>
              <a:srgbClr val="B0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6533614" y="3882189"/>
              <a:ext cx="88827" cy="131862"/>
            </a:xfrm>
            <a:custGeom>
              <a:avLst/>
              <a:gdLst/>
              <a:ahLst/>
              <a:cxnLst/>
              <a:rect l="l" t="t" r="r" b="b"/>
              <a:pathLst>
                <a:path w="2900" h="4305" extrusionOk="0">
                  <a:moveTo>
                    <a:pt x="1871" y="1"/>
                  </a:moveTo>
                  <a:cubicBezTo>
                    <a:pt x="1742" y="1"/>
                    <a:pt x="1111" y="127"/>
                    <a:pt x="389" y="2445"/>
                  </a:cubicBezTo>
                  <a:cubicBezTo>
                    <a:pt x="218" y="2970"/>
                    <a:pt x="92" y="3403"/>
                    <a:pt x="1" y="3746"/>
                  </a:cubicBezTo>
                  <a:cubicBezTo>
                    <a:pt x="400" y="3803"/>
                    <a:pt x="765" y="4008"/>
                    <a:pt x="1051" y="4305"/>
                  </a:cubicBezTo>
                  <a:cubicBezTo>
                    <a:pt x="1382" y="3974"/>
                    <a:pt x="1690" y="3609"/>
                    <a:pt x="1975" y="3232"/>
                  </a:cubicBezTo>
                  <a:cubicBezTo>
                    <a:pt x="1975" y="3232"/>
                    <a:pt x="1781" y="1497"/>
                    <a:pt x="2900" y="550"/>
                  </a:cubicBezTo>
                  <a:cubicBezTo>
                    <a:pt x="2591" y="322"/>
                    <a:pt x="2260" y="128"/>
                    <a:pt x="1895" y="2"/>
                  </a:cubicBezTo>
                  <a:cubicBezTo>
                    <a:pt x="1895" y="2"/>
                    <a:pt x="1887" y="1"/>
                    <a:pt x="1871" y="1"/>
                  </a:cubicBezTo>
                  <a:close/>
                </a:path>
              </a:pathLst>
            </a:custGeom>
            <a:solidFill>
              <a:srgbClr val="EECF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6511960" y="3879095"/>
              <a:ext cx="79730" cy="161880"/>
            </a:xfrm>
            <a:custGeom>
              <a:avLst/>
              <a:gdLst/>
              <a:ahLst/>
              <a:cxnLst/>
              <a:rect l="l" t="t" r="r" b="b"/>
              <a:pathLst>
                <a:path w="2603" h="5285" extrusionOk="0">
                  <a:moveTo>
                    <a:pt x="2191" y="1"/>
                  </a:moveTo>
                  <a:cubicBezTo>
                    <a:pt x="2191" y="1"/>
                    <a:pt x="1655" y="628"/>
                    <a:pt x="879" y="2603"/>
                  </a:cubicBezTo>
                  <a:cubicBezTo>
                    <a:pt x="0" y="4817"/>
                    <a:pt x="171" y="5216"/>
                    <a:pt x="171" y="5216"/>
                  </a:cubicBezTo>
                  <a:cubicBezTo>
                    <a:pt x="263" y="5262"/>
                    <a:pt x="354" y="5285"/>
                    <a:pt x="445" y="5285"/>
                  </a:cubicBezTo>
                  <a:cubicBezTo>
                    <a:pt x="788" y="3424"/>
                    <a:pt x="1518" y="1656"/>
                    <a:pt x="2602" y="103"/>
                  </a:cubicBezTo>
                  <a:cubicBezTo>
                    <a:pt x="2465" y="58"/>
                    <a:pt x="2328" y="24"/>
                    <a:pt x="2191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6558086" y="3979432"/>
              <a:ext cx="21349" cy="21839"/>
            </a:xfrm>
            <a:custGeom>
              <a:avLst/>
              <a:gdLst/>
              <a:ahLst/>
              <a:cxnLst/>
              <a:rect l="l" t="t" r="r" b="b"/>
              <a:pathLst>
                <a:path w="697" h="713" extrusionOk="0">
                  <a:moveTo>
                    <a:pt x="46" y="0"/>
                  </a:moveTo>
                  <a:cubicBezTo>
                    <a:pt x="35" y="0"/>
                    <a:pt x="12" y="11"/>
                    <a:pt x="12" y="23"/>
                  </a:cubicBezTo>
                  <a:cubicBezTo>
                    <a:pt x="1" y="46"/>
                    <a:pt x="12" y="57"/>
                    <a:pt x="35" y="69"/>
                  </a:cubicBezTo>
                  <a:cubicBezTo>
                    <a:pt x="332" y="148"/>
                    <a:pt x="571" y="377"/>
                    <a:pt x="640" y="685"/>
                  </a:cubicBezTo>
                  <a:cubicBezTo>
                    <a:pt x="640" y="702"/>
                    <a:pt x="646" y="712"/>
                    <a:pt x="658" y="712"/>
                  </a:cubicBezTo>
                  <a:cubicBezTo>
                    <a:pt x="663" y="712"/>
                    <a:pt x="668" y="711"/>
                    <a:pt x="674" y="708"/>
                  </a:cubicBezTo>
                  <a:cubicBezTo>
                    <a:pt x="685" y="708"/>
                    <a:pt x="697" y="696"/>
                    <a:pt x="697" y="673"/>
                  </a:cubicBezTo>
                  <a:cubicBezTo>
                    <a:pt x="628" y="354"/>
                    <a:pt x="377" y="91"/>
                    <a:pt x="46" y="0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6567887" y="3968100"/>
              <a:ext cx="21533" cy="21318"/>
            </a:xfrm>
            <a:custGeom>
              <a:avLst/>
              <a:gdLst/>
              <a:ahLst/>
              <a:cxnLst/>
              <a:rect l="l" t="t" r="r" b="b"/>
              <a:pathLst>
                <a:path w="703" h="696" extrusionOk="0">
                  <a:moveTo>
                    <a:pt x="38" y="0"/>
                  </a:moveTo>
                  <a:cubicBezTo>
                    <a:pt x="23" y="0"/>
                    <a:pt x="12" y="8"/>
                    <a:pt x="12" y="16"/>
                  </a:cubicBezTo>
                  <a:cubicBezTo>
                    <a:pt x="0" y="39"/>
                    <a:pt x="12" y="51"/>
                    <a:pt x="34" y="62"/>
                  </a:cubicBezTo>
                  <a:cubicBezTo>
                    <a:pt x="559" y="267"/>
                    <a:pt x="639" y="667"/>
                    <a:pt x="639" y="667"/>
                  </a:cubicBezTo>
                  <a:cubicBezTo>
                    <a:pt x="644" y="687"/>
                    <a:pt x="658" y="696"/>
                    <a:pt x="671" y="696"/>
                  </a:cubicBezTo>
                  <a:cubicBezTo>
                    <a:pt x="688" y="696"/>
                    <a:pt x="703" y="681"/>
                    <a:pt x="696" y="655"/>
                  </a:cubicBezTo>
                  <a:cubicBezTo>
                    <a:pt x="696" y="644"/>
                    <a:pt x="628" y="222"/>
                    <a:pt x="57" y="5"/>
                  </a:cubicBezTo>
                  <a:cubicBezTo>
                    <a:pt x="51" y="2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6583966" y="3980106"/>
              <a:ext cx="22758" cy="12344"/>
            </a:xfrm>
            <a:custGeom>
              <a:avLst/>
              <a:gdLst/>
              <a:ahLst/>
              <a:cxnLst/>
              <a:rect l="l" t="t" r="r" b="b"/>
              <a:pathLst>
                <a:path w="743" h="403" extrusionOk="0">
                  <a:moveTo>
                    <a:pt x="126" y="69"/>
                  </a:moveTo>
                  <a:cubicBezTo>
                    <a:pt x="297" y="69"/>
                    <a:pt x="594" y="104"/>
                    <a:pt x="662" y="195"/>
                  </a:cubicBezTo>
                  <a:cubicBezTo>
                    <a:pt x="674" y="229"/>
                    <a:pt x="674" y="252"/>
                    <a:pt x="662" y="275"/>
                  </a:cubicBezTo>
                  <a:cubicBezTo>
                    <a:pt x="651" y="309"/>
                    <a:pt x="628" y="332"/>
                    <a:pt x="594" y="332"/>
                  </a:cubicBezTo>
                  <a:cubicBezTo>
                    <a:pt x="586" y="333"/>
                    <a:pt x="578" y="334"/>
                    <a:pt x="570" y="334"/>
                  </a:cubicBezTo>
                  <a:cubicBezTo>
                    <a:pt x="442" y="334"/>
                    <a:pt x="244" y="177"/>
                    <a:pt x="126" y="69"/>
                  </a:cubicBezTo>
                  <a:close/>
                  <a:moveTo>
                    <a:pt x="46" y="1"/>
                  </a:moveTo>
                  <a:cubicBezTo>
                    <a:pt x="23" y="1"/>
                    <a:pt x="12" y="12"/>
                    <a:pt x="12" y="24"/>
                  </a:cubicBezTo>
                  <a:lnTo>
                    <a:pt x="0" y="24"/>
                  </a:lnTo>
                  <a:cubicBezTo>
                    <a:pt x="0" y="35"/>
                    <a:pt x="0" y="47"/>
                    <a:pt x="12" y="58"/>
                  </a:cubicBezTo>
                  <a:cubicBezTo>
                    <a:pt x="44" y="101"/>
                    <a:pt x="366" y="403"/>
                    <a:pt x="564" y="403"/>
                  </a:cubicBezTo>
                  <a:cubicBezTo>
                    <a:pt x="574" y="403"/>
                    <a:pt x="584" y="402"/>
                    <a:pt x="594" y="400"/>
                  </a:cubicBezTo>
                  <a:cubicBezTo>
                    <a:pt x="651" y="389"/>
                    <a:pt x="696" y="355"/>
                    <a:pt x="708" y="309"/>
                  </a:cubicBezTo>
                  <a:cubicBezTo>
                    <a:pt x="742" y="263"/>
                    <a:pt x="742" y="206"/>
                    <a:pt x="708" y="161"/>
                  </a:cubicBezTo>
                  <a:cubicBezTo>
                    <a:pt x="605" y="1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6583660" y="3964394"/>
              <a:ext cx="19542" cy="17919"/>
            </a:xfrm>
            <a:custGeom>
              <a:avLst/>
              <a:gdLst/>
              <a:ahLst/>
              <a:cxnLst/>
              <a:rect l="l" t="t" r="r" b="b"/>
              <a:pathLst>
                <a:path w="638" h="585" extrusionOk="0">
                  <a:moveTo>
                    <a:pt x="467" y="69"/>
                  </a:moveTo>
                  <a:cubicBezTo>
                    <a:pt x="490" y="69"/>
                    <a:pt x="524" y="80"/>
                    <a:pt x="535" y="103"/>
                  </a:cubicBezTo>
                  <a:cubicBezTo>
                    <a:pt x="558" y="126"/>
                    <a:pt x="569" y="160"/>
                    <a:pt x="558" y="183"/>
                  </a:cubicBezTo>
                  <a:lnTo>
                    <a:pt x="558" y="206"/>
                  </a:lnTo>
                  <a:cubicBezTo>
                    <a:pt x="512" y="308"/>
                    <a:pt x="261" y="423"/>
                    <a:pt x="113" y="491"/>
                  </a:cubicBezTo>
                  <a:cubicBezTo>
                    <a:pt x="193" y="331"/>
                    <a:pt x="353" y="80"/>
                    <a:pt x="467" y="69"/>
                  </a:cubicBezTo>
                  <a:close/>
                  <a:moveTo>
                    <a:pt x="455" y="0"/>
                  </a:moveTo>
                  <a:cubicBezTo>
                    <a:pt x="261" y="35"/>
                    <a:pt x="44" y="480"/>
                    <a:pt x="10" y="537"/>
                  </a:cubicBezTo>
                  <a:cubicBezTo>
                    <a:pt x="0" y="556"/>
                    <a:pt x="16" y="585"/>
                    <a:pt x="43" y="585"/>
                  </a:cubicBezTo>
                  <a:cubicBezTo>
                    <a:pt x="47" y="585"/>
                    <a:pt x="51" y="584"/>
                    <a:pt x="56" y="582"/>
                  </a:cubicBezTo>
                  <a:cubicBezTo>
                    <a:pt x="113" y="560"/>
                    <a:pt x="569" y="400"/>
                    <a:pt x="626" y="206"/>
                  </a:cubicBezTo>
                  <a:cubicBezTo>
                    <a:pt x="638" y="149"/>
                    <a:pt x="626" y="103"/>
                    <a:pt x="592" y="57"/>
                  </a:cubicBezTo>
                  <a:cubicBezTo>
                    <a:pt x="558" y="23"/>
                    <a:pt x="512" y="0"/>
                    <a:pt x="455" y="0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7057937" y="4324761"/>
              <a:ext cx="46159" cy="35684"/>
            </a:xfrm>
            <a:custGeom>
              <a:avLst/>
              <a:gdLst/>
              <a:ahLst/>
              <a:cxnLst/>
              <a:rect l="l" t="t" r="r" b="b"/>
              <a:pathLst>
                <a:path w="1507" h="1165" extrusionOk="0">
                  <a:moveTo>
                    <a:pt x="308" y="0"/>
                  </a:moveTo>
                  <a:cubicBezTo>
                    <a:pt x="91" y="354"/>
                    <a:pt x="0" y="753"/>
                    <a:pt x="57" y="1164"/>
                  </a:cubicBezTo>
                  <a:cubicBezTo>
                    <a:pt x="1450" y="1153"/>
                    <a:pt x="1507" y="1016"/>
                    <a:pt x="1507" y="1016"/>
                  </a:cubicBezTo>
                  <a:cubicBezTo>
                    <a:pt x="1507" y="1016"/>
                    <a:pt x="1244" y="559"/>
                    <a:pt x="308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6933495" y="4300626"/>
              <a:ext cx="133914" cy="59820"/>
            </a:xfrm>
            <a:custGeom>
              <a:avLst/>
              <a:gdLst/>
              <a:ahLst/>
              <a:cxnLst/>
              <a:rect l="l" t="t" r="r" b="b"/>
              <a:pathLst>
                <a:path w="4372" h="1953" extrusionOk="0">
                  <a:moveTo>
                    <a:pt x="251" y="1"/>
                  </a:moveTo>
                  <a:cubicBezTo>
                    <a:pt x="115" y="366"/>
                    <a:pt x="23" y="743"/>
                    <a:pt x="0" y="1119"/>
                  </a:cubicBezTo>
                  <a:cubicBezTo>
                    <a:pt x="0" y="1119"/>
                    <a:pt x="35" y="1838"/>
                    <a:pt x="2751" y="1930"/>
                  </a:cubicBezTo>
                  <a:cubicBezTo>
                    <a:pt x="3310" y="1952"/>
                    <a:pt x="3755" y="1952"/>
                    <a:pt x="4120" y="1952"/>
                  </a:cubicBezTo>
                  <a:cubicBezTo>
                    <a:pt x="4063" y="1553"/>
                    <a:pt x="4154" y="1142"/>
                    <a:pt x="4371" y="800"/>
                  </a:cubicBezTo>
                  <a:cubicBezTo>
                    <a:pt x="3960" y="560"/>
                    <a:pt x="3527" y="355"/>
                    <a:pt x="3093" y="195"/>
                  </a:cubicBezTo>
                  <a:cubicBezTo>
                    <a:pt x="3093" y="195"/>
                    <a:pt x="2499" y="429"/>
                    <a:pt x="1759" y="429"/>
                  </a:cubicBezTo>
                  <a:cubicBezTo>
                    <a:pt x="1277" y="429"/>
                    <a:pt x="733" y="330"/>
                    <a:pt x="251" y="1"/>
                  </a:cubicBezTo>
                  <a:close/>
                </a:path>
              </a:pathLst>
            </a:custGeom>
            <a:solidFill>
              <a:srgbClr val="EECF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6933158" y="4334899"/>
              <a:ext cx="171651" cy="33754"/>
            </a:xfrm>
            <a:custGeom>
              <a:avLst/>
              <a:gdLst/>
              <a:ahLst/>
              <a:cxnLst/>
              <a:rect l="l" t="t" r="r" b="b"/>
              <a:pathLst>
                <a:path w="5604" h="1102" extrusionOk="0">
                  <a:moveTo>
                    <a:pt x="0" y="0"/>
                  </a:moveTo>
                  <a:cubicBezTo>
                    <a:pt x="0" y="137"/>
                    <a:pt x="0" y="286"/>
                    <a:pt x="11" y="422"/>
                  </a:cubicBezTo>
                  <a:cubicBezTo>
                    <a:pt x="11" y="422"/>
                    <a:pt x="765" y="776"/>
                    <a:pt x="2887" y="993"/>
                  </a:cubicBezTo>
                  <a:cubicBezTo>
                    <a:pt x="3652" y="1074"/>
                    <a:pt x="4203" y="1102"/>
                    <a:pt x="4600" y="1102"/>
                  </a:cubicBezTo>
                  <a:cubicBezTo>
                    <a:pt x="5429" y="1102"/>
                    <a:pt x="5581" y="982"/>
                    <a:pt x="5581" y="982"/>
                  </a:cubicBezTo>
                  <a:cubicBezTo>
                    <a:pt x="5603" y="879"/>
                    <a:pt x="5603" y="788"/>
                    <a:pt x="5581" y="696"/>
                  </a:cubicBezTo>
                  <a:cubicBezTo>
                    <a:pt x="5186" y="732"/>
                    <a:pt x="4790" y="750"/>
                    <a:pt x="4395" y="750"/>
                  </a:cubicBezTo>
                  <a:cubicBezTo>
                    <a:pt x="2904" y="750"/>
                    <a:pt x="1416" y="496"/>
                    <a:pt x="0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7035548" y="4314960"/>
              <a:ext cx="16111" cy="25913"/>
            </a:xfrm>
            <a:custGeom>
              <a:avLst/>
              <a:gdLst/>
              <a:ahLst/>
              <a:cxnLst/>
              <a:rect l="l" t="t" r="r" b="b"/>
              <a:pathLst>
                <a:path w="526" h="846" extrusionOk="0">
                  <a:moveTo>
                    <a:pt x="480" y="1"/>
                  </a:moveTo>
                  <a:cubicBezTo>
                    <a:pt x="183" y="161"/>
                    <a:pt x="1" y="469"/>
                    <a:pt x="1" y="811"/>
                  </a:cubicBezTo>
                  <a:cubicBezTo>
                    <a:pt x="1" y="834"/>
                    <a:pt x="24" y="845"/>
                    <a:pt x="46" y="845"/>
                  </a:cubicBezTo>
                  <a:cubicBezTo>
                    <a:pt x="58" y="845"/>
                    <a:pt x="69" y="822"/>
                    <a:pt x="81" y="811"/>
                  </a:cubicBezTo>
                  <a:cubicBezTo>
                    <a:pt x="69" y="503"/>
                    <a:pt x="229" y="218"/>
                    <a:pt x="503" y="69"/>
                  </a:cubicBezTo>
                  <a:cubicBezTo>
                    <a:pt x="514" y="58"/>
                    <a:pt x="526" y="35"/>
                    <a:pt x="514" y="24"/>
                  </a:cubicBezTo>
                  <a:cubicBezTo>
                    <a:pt x="514" y="1"/>
                    <a:pt x="492" y="1"/>
                    <a:pt x="480" y="1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7021918" y="4308528"/>
              <a:ext cx="15774" cy="26036"/>
            </a:xfrm>
            <a:custGeom>
              <a:avLst/>
              <a:gdLst/>
              <a:ahLst/>
              <a:cxnLst/>
              <a:rect l="l" t="t" r="r" b="b"/>
              <a:pathLst>
                <a:path w="515" h="850" extrusionOk="0">
                  <a:moveTo>
                    <a:pt x="480" y="1"/>
                  </a:moveTo>
                  <a:cubicBezTo>
                    <a:pt x="476" y="1"/>
                    <a:pt x="472" y="2"/>
                    <a:pt x="469" y="5"/>
                  </a:cubicBezTo>
                  <a:cubicBezTo>
                    <a:pt x="457" y="17"/>
                    <a:pt x="69" y="199"/>
                    <a:pt x="12" y="804"/>
                  </a:cubicBezTo>
                  <a:cubicBezTo>
                    <a:pt x="1" y="827"/>
                    <a:pt x="12" y="838"/>
                    <a:pt x="35" y="850"/>
                  </a:cubicBezTo>
                  <a:cubicBezTo>
                    <a:pt x="46" y="850"/>
                    <a:pt x="69" y="838"/>
                    <a:pt x="69" y="816"/>
                  </a:cubicBezTo>
                  <a:cubicBezTo>
                    <a:pt x="126" y="245"/>
                    <a:pt x="491" y="74"/>
                    <a:pt x="491" y="62"/>
                  </a:cubicBezTo>
                  <a:cubicBezTo>
                    <a:pt x="514" y="62"/>
                    <a:pt x="514" y="40"/>
                    <a:pt x="514" y="28"/>
                  </a:cubicBezTo>
                  <a:cubicBezTo>
                    <a:pt x="506" y="11"/>
                    <a:pt x="491" y="1"/>
                    <a:pt x="480" y="1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7024736" y="4292326"/>
              <a:ext cx="14702" cy="23371"/>
            </a:xfrm>
            <a:custGeom>
              <a:avLst/>
              <a:gdLst/>
              <a:ahLst/>
              <a:cxnLst/>
              <a:rect l="l" t="t" r="r" b="b"/>
              <a:pathLst>
                <a:path w="480" h="763" extrusionOk="0">
                  <a:moveTo>
                    <a:pt x="237" y="62"/>
                  </a:moveTo>
                  <a:cubicBezTo>
                    <a:pt x="245" y="62"/>
                    <a:pt x="253" y="63"/>
                    <a:pt x="262" y="66"/>
                  </a:cubicBezTo>
                  <a:cubicBezTo>
                    <a:pt x="297" y="66"/>
                    <a:pt x="320" y="89"/>
                    <a:pt x="331" y="112"/>
                  </a:cubicBezTo>
                  <a:cubicBezTo>
                    <a:pt x="388" y="226"/>
                    <a:pt x="274" y="489"/>
                    <a:pt x="205" y="637"/>
                  </a:cubicBezTo>
                  <a:cubicBezTo>
                    <a:pt x="160" y="466"/>
                    <a:pt x="103" y="181"/>
                    <a:pt x="183" y="89"/>
                  </a:cubicBezTo>
                  <a:cubicBezTo>
                    <a:pt x="199" y="73"/>
                    <a:pt x="216" y="62"/>
                    <a:pt x="237" y="62"/>
                  </a:cubicBezTo>
                  <a:close/>
                  <a:moveTo>
                    <a:pt x="224" y="0"/>
                  </a:moveTo>
                  <a:cubicBezTo>
                    <a:pt x="189" y="0"/>
                    <a:pt x="154" y="22"/>
                    <a:pt x="137" y="55"/>
                  </a:cubicBezTo>
                  <a:cubicBezTo>
                    <a:pt x="0" y="203"/>
                    <a:pt x="137" y="683"/>
                    <a:pt x="160" y="740"/>
                  </a:cubicBezTo>
                  <a:cubicBezTo>
                    <a:pt x="160" y="751"/>
                    <a:pt x="171" y="763"/>
                    <a:pt x="183" y="763"/>
                  </a:cubicBezTo>
                  <a:cubicBezTo>
                    <a:pt x="194" y="763"/>
                    <a:pt x="205" y="751"/>
                    <a:pt x="217" y="740"/>
                  </a:cubicBezTo>
                  <a:cubicBezTo>
                    <a:pt x="240" y="694"/>
                    <a:pt x="479" y="272"/>
                    <a:pt x="388" y="89"/>
                  </a:cubicBezTo>
                  <a:cubicBezTo>
                    <a:pt x="365" y="44"/>
                    <a:pt x="320" y="9"/>
                    <a:pt x="262" y="9"/>
                  </a:cubicBezTo>
                  <a:cubicBezTo>
                    <a:pt x="250" y="3"/>
                    <a:pt x="237" y="0"/>
                    <a:pt x="224" y="0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7010402" y="4300626"/>
              <a:ext cx="20982" cy="15407"/>
            </a:xfrm>
            <a:custGeom>
              <a:avLst/>
              <a:gdLst/>
              <a:ahLst/>
              <a:cxnLst/>
              <a:rect l="l" t="t" r="r" b="b"/>
              <a:pathLst>
                <a:path w="685" h="503" extrusionOk="0">
                  <a:moveTo>
                    <a:pt x="183" y="69"/>
                  </a:moveTo>
                  <a:cubicBezTo>
                    <a:pt x="308" y="81"/>
                    <a:pt x="479" y="286"/>
                    <a:pt x="582" y="423"/>
                  </a:cubicBezTo>
                  <a:cubicBezTo>
                    <a:pt x="411" y="389"/>
                    <a:pt x="126" y="298"/>
                    <a:pt x="80" y="195"/>
                  </a:cubicBezTo>
                  <a:cubicBezTo>
                    <a:pt x="69" y="161"/>
                    <a:pt x="80" y="138"/>
                    <a:pt x="91" y="115"/>
                  </a:cubicBezTo>
                  <a:cubicBezTo>
                    <a:pt x="114" y="81"/>
                    <a:pt x="137" y="69"/>
                    <a:pt x="171" y="69"/>
                  </a:cubicBezTo>
                  <a:close/>
                  <a:moveTo>
                    <a:pt x="171" y="1"/>
                  </a:moveTo>
                  <a:cubicBezTo>
                    <a:pt x="114" y="1"/>
                    <a:pt x="69" y="24"/>
                    <a:pt x="46" y="69"/>
                  </a:cubicBezTo>
                  <a:cubicBezTo>
                    <a:pt x="12" y="115"/>
                    <a:pt x="0" y="161"/>
                    <a:pt x="23" y="218"/>
                  </a:cubicBezTo>
                  <a:cubicBezTo>
                    <a:pt x="103" y="400"/>
                    <a:pt x="594" y="492"/>
                    <a:pt x="651" y="503"/>
                  </a:cubicBezTo>
                  <a:lnTo>
                    <a:pt x="651" y="492"/>
                  </a:lnTo>
                  <a:cubicBezTo>
                    <a:pt x="662" y="492"/>
                    <a:pt x="673" y="492"/>
                    <a:pt x="685" y="480"/>
                  </a:cubicBezTo>
                  <a:cubicBezTo>
                    <a:pt x="685" y="469"/>
                    <a:pt x="685" y="457"/>
                    <a:pt x="685" y="446"/>
                  </a:cubicBezTo>
                  <a:cubicBezTo>
                    <a:pt x="651" y="400"/>
                    <a:pt x="388" y="24"/>
                    <a:pt x="183" y="1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6669603" y="3017350"/>
              <a:ext cx="264980" cy="497401"/>
            </a:xfrm>
            <a:custGeom>
              <a:avLst/>
              <a:gdLst/>
              <a:ahLst/>
              <a:cxnLst/>
              <a:rect l="l" t="t" r="r" b="b"/>
              <a:pathLst>
                <a:path w="8651" h="16239" extrusionOk="0">
                  <a:moveTo>
                    <a:pt x="1240" y="13238"/>
                  </a:moveTo>
                  <a:lnTo>
                    <a:pt x="1240" y="13238"/>
                  </a:lnTo>
                  <a:cubicBezTo>
                    <a:pt x="1335" y="13298"/>
                    <a:pt x="1423" y="13407"/>
                    <a:pt x="1496" y="13426"/>
                  </a:cubicBezTo>
                  <a:lnTo>
                    <a:pt x="1496" y="13426"/>
                  </a:lnTo>
                  <a:cubicBezTo>
                    <a:pt x="1420" y="13374"/>
                    <a:pt x="1332" y="13271"/>
                    <a:pt x="1240" y="13238"/>
                  </a:cubicBezTo>
                  <a:close/>
                  <a:moveTo>
                    <a:pt x="7478" y="1"/>
                  </a:moveTo>
                  <a:cubicBezTo>
                    <a:pt x="6808" y="1"/>
                    <a:pt x="6107" y="263"/>
                    <a:pt x="5569" y="759"/>
                  </a:cubicBezTo>
                  <a:cubicBezTo>
                    <a:pt x="4839" y="1421"/>
                    <a:pt x="4371" y="2471"/>
                    <a:pt x="4257" y="3703"/>
                  </a:cubicBezTo>
                  <a:cubicBezTo>
                    <a:pt x="4246" y="3852"/>
                    <a:pt x="4234" y="3977"/>
                    <a:pt x="4223" y="4114"/>
                  </a:cubicBezTo>
                  <a:cubicBezTo>
                    <a:pt x="4177" y="4810"/>
                    <a:pt x="4131" y="5518"/>
                    <a:pt x="3686" y="6020"/>
                  </a:cubicBezTo>
                  <a:cubicBezTo>
                    <a:pt x="3481" y="6225"/>
                    <a:pt x="3253" y="6397"/>
                    <a:pt x="3002" y="6545"/>
                  </a:cubicBezTo>
                  <a:cubicBezTo>
                    <a:pt x="2876" y="6613"/>
                    <a:pt x="2751" y="6693"/>
                    <a:pt x="2636" y="6785"/>
                  </a:cubicBezTo>
                  <a:cubicBezTo>
                    <a:pt x="2020" y="7230"/>
                    <a:pt x="1587" y="7903"/>
                    <a:pt x="1438" y="8645"/>
                  </a:cubicBezTo>
                  <a:cubicBezTo>
                    <a:pt x="1278" y="9398"/>
                    <a:pt x="1415" y="10174"/>
                    <a:pt x="1541" y="10916"/>
                  </a:cubicBezTo>
                  <a:cubicBezTo>
                    <a:pt x="1678" y="11692"/>
                    <a:pt x="1815" y="12491"/>
                    <a:pt x="1632" y="13255"/>
                  </a:cubicBezTo>
                  <a:cubicBezTo>
                    <a:pt x="1602" y="13384"/>
                    <a:pt x="1563" y="13429"/>
                    <a:pt x="1517" y="13429"/>
                  </a:cubicBezTo>
                  <a:cubicBezTo>
                    <a:pt x="1510" y="13429"/>
                    <a:pt x="1503" y="13428"/>
                    <a:pt x="1496" y="13426"/>
                  </a:cubicBezTo>
                  <a:lnTo>
                    <a:pt x="1496" y="13426"/>
                  </a:lnTo>
                  <a:cubicBezTo>
                    <a:pt x="1523" y="13444"/>
                    <a:pt x="1549" y="13456"/>
                    <a:pt x="1573" y="13456"/>
                  </a:cubicBezTo>
                  <a:cubicBezTo>
                    <a:pt x="1619" y="13456"/>
                    <a:pt x="1659" y="13411"/>
                    <a:pt x="1689" y="13278"/>
                  </a:cubicBezTo>
                  <a:cubicBezTo>
                    <a:pt x="1872" y="12502"/>
                    <a:pt x="1735" y="11692"/>
                    <a:pt x="1609" y="10916"/>
                  </a:cubicBezTo>
                  <a:cubicBezTo>
                    <a:pt x="1472" y="10174"/>
                    <a:pt x="1347" y="9398"/>
                    <a:pt x="1495" y="8668"/>
                  </a:cubicBezTo>
                  <a:cubicBezTo>
                    <a:pt x="1644" y="7926"/>
                    <a:pt x="2066" y="7275"/>
                    <a:pt x="2671" y="6830"/>
                  </a:cubicBezTo>
                  <a:cubicBezTo>
                    <a:pt x="2785" y="6750"/>
                    <a:pt x="2910" y="6671"/>
                    <a:pt x="3036" y="6591"/>
                  </a:cubicBezTo>
                  <a:cubicBezTo>
                    <a:pt x="3287" y="6454"/>
                    <a:pt x="3515" y="6271"/>
                    <a:pt x="3721" y="6066"/>
                  </a:cubicBezTo>
                  <a:cubicBezTo>
                    <a:pt x="4177" y="5541"/>
                    <a:pt x="4234" y="4822"/>
                    <a:pt x="4280" y="4126"/>
                  </a:cubicBezTo>
                  <a:cubicBezTo>
                    <a:pt x="4291" y="3977"/>
                    <a:pt x="4303" y="3840"/>
                    <a:pt x="4314" y="3715"/>
                  </a:cubicBezTo>
                  <a:cubicBezTo>
                    <a:pt x="4428" y="2482"/>
                    <a:pt x="4885" y="1455"/>
                    <a:pt x="5604" y="793"/>
                  </a:cubicBezTo>
                  <a:cubicBezTo>
                    <a:pt x="6132" y="314"/>
                    <a:pt x="6812" y="61"/>
                    <a:pt x="7462" y="61"/>
                  </a:cubicBezTo>
                  <a:cubicBezTo>
                    <a:pt x="7866" y="61"/>
                    <a:pt x="8257" y="159"/>
                    <a:pt x="8594" y="360"/>
                  </a:cubicBezTo>
                  <a:cubicBezTo>
                    <a:pt x="8616" y="360"/>
                    <a:pt x="8628" y="360"/>
                    <a:pt x="8639" y="348"/>
                  </a:cubicBezTo>
                  <a:cubicBezTo>
                    <a:pt x="8651" y="337"/>
                    <a:pt x="8639" y="314"/>
                    <a:pt x="8628" y="303"/>
                  </a:cubicBezTo>
                  <a:cubicBezTo>
                    <a:pt x="8286" y="99"/>
                    <a:pt x="7888" y="1"/>
                    <a:pt x="7478" y="1"/>
                  </a:cubicBezTo>
                  <a:close/>
                  <a:moveTo>
                    <a:pt x="1125" y="13198"/>
                  </a:moveTo>
                  <a:cubicBezTo>
                    <a:pt x="1066" y="13198"/>
                    <a:pt x="1007" y="13234"/>
                    <a:pt x="947" y="13335"/>
                  </a:cubicBezTo>
                  <a:cubicBezTo>
                    <a:pt x="833" y="13541"/>
                    <a:pt x="719" y="13735"/>
                    <a:pt x="616" y="13940"/>
                  </a:cubicBezTo>
                  <a:cubicBezTo>
                    <a:pt x="297" y="14556"/>
                    <a:pt x="0" y="15458"/>
                    <a:pt x="331" y="16222"/>
                  </a:cubicBezTo>
                  <a:cubicBezTo>
                    <a:pt x="339" y="16231"/>
                    <a:pt x="347" y="16239"/>
                    <a:pt x="355" y="16239"/>
                  </a:cubicBezTo>
                  <a:cubicBezTo>
                    <a:pt x="359" y="16239"/>
                    <a:pt x="362" y="16237"/>
                    <a:pt x="365" y="16234"/>
                  </a:cubicBezTo>
                  <a:lnTo>
                    <a:pt x="377" y="16234"/>
                  </a:lnTo>
                  <a:cubicBezTo>
                    <a:pt x="400" y="16234"/>
                    <a:pt x="400" y="16211"/>
                    <a:pt x="400" y="16200"/>
                  </a:cubicBezTo>
                  <a:cubicBezTo>
                    <a:pt x="57" y="15458"/>
                    <a:pt x="365" y="14579"/>
                    <a:pt x="674" y="13963"/>
                  </a:cubicBezTo>
                  <a:cubicBezTo>
                    <a:pt x="776" y="13769"/>
                    <a:pt x="890" y="13563"/>
                    <a:pt x="1004" y="13369"/>
                  </a:cubicBezTo>
                  <a:cubicBezTo>
                    <a:pt x="1064" y="13265"/>
                    <a:pt x="1124" y="13228"/>
                    <a:pt x="1184" y="13228"/>
                  </a:cubicBezTo>
                  <a:cubicBezTo>
                    <a:pt x="1202" y="13228"/>
                    <a:pt x="1221" y="13232"/>
                    <a:pt x="1240" y="13238"/>
                  </a:cubicBezTo>
                  <a:lnTo>
                    <a:pt x="1240" y="13238"/>
                  </a:lnTo>
                  <a:cubicBezTo>
                    <a:pt x="1202" y="13214"/>
                    <a:pt x="1164" y="13198"/>
                    <a:pt x="1125" y="13198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6755943" y="3159157"/>
              <a:ext cx="471579" cy="418712"/>
            </a:xfrm>
            <a:custGeom>
              <a:avLst/>
              <a:gdLst/>
              <a:ahLst/>
              <a:cxnLst/>
              <a:rect l="l" t="t" r="r" b="b"/>
              <a:pathLst>
                <a:path w="15396" h="13670" extrusionOk="0">
                  <a:moveTo>
                    <a:pt x="5660" y="0"/>
                  </a:moveTo>
                  <a:cubicBezTo>
                    <a:pt x="5385" y="0"/>
                    <a:pt x="5104" y="21"/>
                    <a:pt x="4816" y="66"/>
                  </a:cubicBezTo>
                  <a:cubicBezTo>
                    <a:pt x="3001" y="374"/>
                    <a:pt x="1255" y="2018"/>
                    <a:pt x="1792" y="4209"/>
                  </a:cubicBezTo>
                  <a:cubicBezTo>
                    <a:pt x="2556" y="7130"/>
                    <a:pt x="1632" y="8329"/>
                    <a:pt x="342" y="10942"/>
                  </a:cubicBezTo>
                  <a:cubicBezTo>
                    <a:pt x="0" y="11581"/>
                    <a:pt x="34" y="12403"/>
                    <a:pt x="308" y="13202"/>
                  </a:cubicBezTo>
                  <a:cubicBezTo>
                    <a:pt x="708" y="13293"/>
                    <a:pt x="1118" y="13327"/>
                    <a:pt x="1529" y="13327"/>
                  </a:cubicBezTo>
                  <a:lnTo>
                    <a:pt x="1940" y="11170"/>
                  </a:lnTo>
                  <a:lnTo>
                    <a:pt x="2419" y="13350"/>
                  </a:lnTo>
                  <a:cubicBezTo>
                    <a:pt x="2419" y="13350"/>
                    <a:pt x="2946" y="13670"/>
                    <a:pt x="4577" y="13670"/>
                  </a:cubicBezTo>
                  <a:cubicBezTo>
                    <a:pt x="5430" y="13670"/>
                    <a:pt x="6585" y="13582"/>
                    <a:pt x="8126" y="13316"/>
                  </a:cubicBezTo>
                  <a:cubicBezTo>
                    <a:pt x="12622" y="12540"/>
                    <a:pt x="13364" y="13293"/>
                    <a:pt x="13740" y="12551"/>
                  </a:cubicBezTo>
                  <a:cubicBezTo>
                    <a:pt x="14117" y="11821"/>
                    <a:pt x="13409" y="9071"/>
                    <a:pt x="13409" y="9070"/>
                  </a:cubicBezTo>
                  <a:lnTo>
                    <a:pt x="13409" y="9070"/>
                  </a:lnTo>
                  <a:lnTo>
                    <a:pt x="15064" y="12699"/>
                  </a:lnTo>
                  <a:cubicBezTo>
                    <a:pt x="15395" y="11592"/>
                    <a:pt x="15372" y="10428"/>
                    <a:pt x="15007" y="9333"/>
                  </a:cubicBezTo>
                  <a:cubicBezTo>
                    <a:pt x="14676" y="8237"/>
                    <a:pt x="13740" y="8797"/>
                    <a:pt x="13409" y="7815"/>
                  </a:cubicBezTo>
                  <a:cubicBezTo>
                    <a:pt x="12850" y="6354"/>
                    <a:pt x="14220" y="4825"/>
                    <a:pt x="13535" y="3478"/>
                  </a:cubicBezTo>
                  <a:cubicBezTo>
                    <a:pt x="13193" y="2737"/>
                    <a:pt x="12234" y="2474"/>
                    <a:pt x="11526" y="2212"/>
                  </a:cubicBezTo>
                  <a:cubicBezTo>
                    <a:pt x="9623" y="1290"/>
                    <a:pt x="7827" y="0"/>
                    <a:pt x="5660" y="0"/>
                  </a:cubicBezTo>
                  <a:close/>
                </a:path>
              </a:pathLst>
            </a:custGeom>
            <a:solidFill>
              <a:srgbClr val="3D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6675177" y="3043720"/>
              <a:ext cx="613856" cy="519822"/>
            </a:xfrm>
            <a:custGeom>
              <a:avLst/>
              <a:gdLst/>
              <a:ahLst/>
              <a:cxnLst/>
              <a:rect l="l" t="t" r="r" b="b"/>
              <a:pathLst>
                <a:path w="20041" h="16971" extrusionOk="0">
                  <a:moveTo>
                    <a:pt x="15761" y="1"/>
                  </a:moveTo>
                  <a:lnTo>
                    <a:pt x="5536" y="355"/>
                  </a:lnTo>
                  <a:cubicBezTo>
                    <a:pt x="5536" y="355"/>
                    <a:pt x="4771" y="3105"/>
                    <a:pt x="3961" y="4063"/>
                  </a:cubicBezTo>
                  <a:cubicBezTo>
                    <a:pt x="3151" y="5033"/>
                    <a:pt x="1108" y="6951"/>
                    <a:pt x="1656" y="9142"/>
                  </a:cubicBezTo>
                  <a:cubicBezTo>
                    <a:pt x="2101" y="10934"/>
                    <a:pt x="1621" y="10352"/>
                    <a:pt x="1096" y="11379"/>
                  </a:cubicBezTo>
                  <a:cubicBezTo>
                    <a:pt x="583" y="12417"/>
                    <a:pt x="1" y="13478"/>
                    <a:pt x="674" y="15852"/>
                  </a:cubicBezTo>
                  <a:cubicBezTo>
                    <a:pt x="1325" y="16411"/>
                    <a:pt x="2112" y="16799"/>
                    <a:pt x="2957" y="16971"/>
                  </a:cubicBezTo>
                  <a:cubicBezTo>
                    <a:pt x="2683" y="16172"/>
                    <a:pt x="2648" y="15361"/>
                    <a:pt x="2991" y="14722"/>
                  </a:cubicBezTo>
                  <a:cubicBezTo>
                    <a:pt x="4280" y="12098"/>
                    <a:pt x="5205" y="10899"/>
                    <a:pt x="4452" y="7978"/>
                  </a:cubicBezTo>
                  <a:cubicBezTo>
                    <a:pt x="3915" y="5787"/>
                    <a:pt x="5650" y="4155"/>
                    <a:pt x="7476" y="3847"/>
                  </a:cubicBezTo>
                  <a:cubicBezTo>
                    <a:pt x="7770" y="3799"/>
                    <a:pt x="8056" y="3777"/>
                    <a:pt x="8337" y="3777"/>
                  </a:cubicBezTo>
                  <a:cubicBezTo>
                    <a:pt x="10486" y="3777"/>
                    <a:pt x="12277" y="5062"/>
                    <a:pt x="14175" y="5981"/>
                  </a:cubicBezTo>
                  <a:cubicBezTo>
                    <a:pt x="14894" y="6243"/>
                    <a:pt x="15852" y="6517"/>
                    <a:pt x="16195" y="7247"/>
                  </a:cubicBezTo>
                  <a:cubicBezTo>
                    <a:pt x="16868" y="8594"/>
                    <a:pt x="15499" y="10123"/>
                    <a:pt x="16058" y="11595"/>
                  </a:cubicBezTo>
                  <a:cubicBezTo>
                    <a:pt x="16389" y="12566"/>
                    <a:pt x="17336" y="12018"/>
                    <a:pt x="17655" y="13113"/>
                  </a:cubicBezTo>
                  <a:cubicBezTo>
                    <a:pt x="18021" y="14197"/>
                    <a:pt x="18043" y="15373"/>
                    <a:pt x="17724" y="16468"/>
                  </a:cubicBezTo>
                  <a:lnTo>
                    <a:pt x="17758" y="16548"/>
                  </a:lnTo>
                  <a:cubicBezTo>
                    <a:pt x="17923" y="16584"/>
                    <a:pt x="18089" y="16601"/>
                    <a:pt x="18254" y="16601"/>
                  </a:cubicBezTo>
                  <a:cubicBezTo>
                    <a:pt x="18833" y="16601"/>
                    <a:pt x="19398" y="16386"/>
                    <a:pt x="19824" y="15978"/>
                  </a:cubicBezTo>
                  <a:cubicBezTo>
                    <a:pt x="20041" y="15772"/>
                    <a:pt x="19961" y="13079"/>
                    <a:pt x="19025" y="11881"/>
                  </a:cubicBezTo>
                  <a:cubicBezTo>
                    <a:pt x="18169" y="10797"/>
                    <a:pt x="17907" y="11744"/>
                    <a:pt x="18329" y="9815"/>
                  </a:cubicBezTo>
                  <a:cubicBezTo>
                    <a:pt x="18603" y="8526"/>
                    <a:pt x="19116" y="6357"/>
                    <a:pt x="17473" y="3835"/>
                  </a:cubicBezTo>
                  <a:cubicBezTo>
                    <a:pt x="16720" y="2648"/>
                    <a:pt x="16138" y="1359"/>
                    <a:pt x="15761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7089392" y="3249601"/>
              <a:ext cx="70633" cy="69254"/>
            </a:xfrm>
            <a:custGeom>
              <a:avLst/>
              <a:gdLst/>
              <a:ahLst/>
              <a:cxnLst/>
              <a:rect l="l" t="t" r="r" b="b"/>
              <a:pathLst>
                <a:path w="2306" h="2261" fill="none" extrusionOk="0">
                  <a:moveTo>
                    <a:pt x="0" y="1130"/>
                  </a:moveTo>
                  <a:cubicBezTo>
                    <a:pt x="137" y="1895"/>
                    <a:pt x="1039" y="2260"/>
                    <a:pt x="1666" y="1792"/>
                  </a:cubicBezTo>
                  <a:cubicBezTo>
                    <a:pt x="2306" y="1336"/>
                    <a:pt x="2237" y="366"/>
                    <a:pt x="1541" y="0"/>
                  </a:cubicBezTo>
                </a:path>
              </a:pathLst>
            </a:custGeom>
            <a:noFill/>
            <a:ln w="9525" cap="rnd" cmpd="sng">
              <a:solidFill>
                <a:srgbClr val="F3BD53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6825867" y="3205864"/>
              <a:ext cx="70265" cy="79209"/>
            </a:xfrm>
            <a:custGeom>
              <a:avLst/>
              <a:gdLst/>
              <a:ahLst/>
              <a:cxnLst/>
              <a:rect l="l" t="t" r="r" b="b"/>
              <a:pathLst>
                <a:path w="2294" h="2586" extrusionOk="0">
                  <a:moveTo>
                    <a:pt x="1188" y="1"/>
                  </a:moveTo>
                  <a:cubicBezTo>
                    <a:pt x="732" y="1"/>
                    <a:pt x="203" y="208"/>
                    <a:pt x="102" y="1132"/>
                  </a:cubicBezTo>
                  <a:cubicBezTo>
                    <a:pt x="1" y="2119"/>
                    <a:pt x="577" y="2586"/>
                    <a:pt x="1189" y="2586"/>
                  </a:cubicBezTo>
                  <a:cubicBezTo>
                    <a:pt x="1609" y="2586"/>
                    <a:pt x="2047" y="2365"/>
                    <a:pt x="2293" y="1942"/>
                  </a:cubicBezTo>
                  <a:lnTo>
                    <a:pt x="1882" y="139"/>
                  </a:lnTo>
                  <a:cubicBezTo>
                    <a:pt x="1882" y="139"/>
                    <a:pt x="1560" y="1"/>
                    <a:pt x="1188" y="1"/>
                  </a:cubicBezTo>
                  <a:close/>
                </a:path>
              </a:pathLst>
            </a:custGeom>
            <a:solidFill>
              <a:srgbClr val="B0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6843999" y="3269876"/>
              <a:ext cx="75534" cy="61199"/>
            </a:xfrm>
            <a:custGeom>
              <a:avLst/>
              <a:gdLst/>
              <a:ahLst/>
              <a:cxnLst/>
              <a:rect l="l" t="t" r="r" b="b"/>
              <a:pathLst>
                <a:path w="2466" h="1998" fill="none" extrusionOk="0">
                  <a:moveTo>
                    <a:pt x="549" y="0"/>
                  </a:moveTo>
                  <a:cubicBezTo>
                    <a:pt x="1" y="560"/>
                    <a:pt x="229" y="1507"/>
                    <a:pt x="971" y="1758"/>
                  </a:cubicBezTo>
                  <a:cubicBezTo>
                    <a:pt x="1713" y="1998"/>
                    <a:pt x="2466" y="1381"/>
                    <a:pt x="2352" y="605"/>
                  </a:cubicBezTo>
                </a:path>
              </a:pathLst>
            </a:custGeom>
            <a:noFill/>
            <a:ln w="9525" cap="rnd" cmpd="sng">
              <a:solidFill>
                <a:srgbClr val="F3BD53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6954812" y="3298177"/>
              <a:ext cx="96515" cy="62669"/>
            </a:xfrm>
            <a:custGeom>
              <a:avLst/>
              <a:gdLst/>
              <a:ahLst/>
              <a:cxnLst/>
              <a:rect l="l" t="t" r="r" b="b"/>
              <a:pathLst>
                <a:path w="3151" h="2046" extrusionOk="0">
                  <a:moveTo>
                    <a:pt x="160" y="1"/>
                  </a:moveTo>
                  <a:lnTo>
                    <a:pt x="1" y="1838"/>
                  </a:lnTo>
                  <a:cubicBezTo>
                    <a:pt x="490" y="1977"/>
                    <a:pt x="998" y="2046"/>
                    <a:pt x="1508" y="2046"/>
                  </a:cubicBezTo>
                  <a:cubicBezTo>
                    <a:pt x="1963" y="2046"/>
                    <a:pt x="2419" y="1991"/>
                    <a:pt x="2865" y="1884"/>
                  </a:cubicBezTo>
                  <a:lnTo>
                    <a:pt x="3150" y="343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A06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6852055" y="3030428"/>
              <a:ext cx="294017" cy="318154"/>
            </a:xfrm>
            <a:custGeom>
              <a:avLst/>
              <a:gdLst/>
              <a:ahLst/>
              <a:cxnLst/>
              <a:rect l="l" t="t" r="r" b="b"/>
              <a:pathLst>
                <a:path w="9599" h="10387" extrusionOk="0">
                  <a:moveTo>
                    <a:pt x="5656" y="1"/>
                  </a:moveTo>
                  <a:cubicBezTo>
                    <a:pt x="4940" y="1"/>
                    <a:pt x="4178" y="86"/>
                    <a:pt x="3413" y="229"/>
                  </a:cubicBezTo>
                  <a:cubicBezTo>
                    <a:pt x="605" y="766"/>
                    <a:pt x="0" y="3242"/>
                    <a:pt x="514" y="6323"/>
                  </a:cubicBezTo>
                  <a:cubicBezTo>
                    <a:pt x="1033" y="9382"/>
                    <a:pt x="3204" y="10387"/>
                    <a:pt x="5360" y="10387"/>
                  </a:cubicBezTo>
                  <a:cubicBezTo>
                    <a:pt x="5384" y="10387"/>
                    <a:pt x="5408" y="10386"/>
                    <a:pt x="5433" y="10386"/>
                  </a:cubicBezTo>
                  <a:cubicBezTo>
                    <a:pt x="7749" y="10352"/>
                    <a:pt x="9370" y="8572"/>
                    <a:pt x="9461" y="6677"/>
                  </a:cubicBezTo>
                  <a:cubicBezTo>
                    <a:pt x="9587" y="4326"/>
                    <a:pt x="9598" y="2352"/>
                    <a:pt x="9598" y="2352"/>
                  </a:cubicBezTo>
                  <a:cubicBezTo>
                    <a:pt x="9150" y="609"/>
                    <a:pt x="7566" y="1"/>
                    <a:pt x="5656" y="1"/>
                  </a:cubicBezTo>
                  <a:close/>
                </a:path>
              </a:pathLst>
            </a:custGeom>
            <a:solidFill>
              <a:srgbClr val="B0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7048136" y="3076584"/>
              <a:ext cx="735" cy="735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23"/>
                  </a:moveTo>
                  <a:cubicBezTo>
                    <a:pt x="23" y="23"/>
                    <a:pt x="12" y="12"/>
                    <a:pt x="1" y="0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6921611" y="3139616"/>
              <a:ext cx="64691" cy="43127"/>
            </a:xfrm>
            <a:custGeom>
              <a:avLst/>
              <a:gdLst/>
              <a:ahLst/>
              <a:cxnLst/>
              <a:rect l="l" t="t" r="r" b="b"/>
              <a:pathLst>
                <a:path w="2112" h="1408" extrusionOk="0">
                  <a:moveTo>
                    <a:pt x="1650" y="1"/>
                  </a:moveTo>
                  <a:cubicBezTo>
                    <a:pt x="1467" y="1"/>
                    <a:pt x="1201" y="91"/>
                    <a:pt x="811" y="328"/>
                  </a:cubicBezTo>
                  <a:cubicBezTo>
                    <a:pt x="0" y="818"/>
                    <a:pt x="354" y="1263"/>
                    <a:pt x="354" y="1263"/>
                  </a:cubicBezTo>
                  <a:cubicBezTo>
                    <a:pt x="426" y="1362"/>
                    <a:pt x="527" y="1408"/>
                    <a:pt x="657" y="1408"/>
                  </a:cubicBezTo>
                  <a:cubicBezTo>
                    <a:pt x="857" y="1408"/>
                    <a:pt x="1124" y="1298"/>
                    <a:pt x="1450" y="1104"/>
                  </a:cubicBezTo>
                  <a:cubicBezTo>
                    <a:pt x="1918" y="853"/>
                    <a:pt x="2112" y="499"/>
                    <a:pt x="2009" y="248"/>
                  </a:cubicBezTo>
                  <a:cubicBezTo>
                    <a:pt x="1950" y="106"/>
                    <a:pt x="1848" y="1"/>
                    <a:pt x="1650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7074691" y="3138360"/>
              <a:ext cx="65426" cy="40248"/>
            </a:xfrm>
            <a:custGeom>
              <a:avLst/>
              <a:gdLst/>
              <a:ahLst/>
              <a:cxnLst/>
              <a:rect l="l" t="t" r="r" b="b"/>
              <a:pathLst>
                <a:path w="2136" h="1314" extrusionOk="0">
                  <a:moveTo>
                    <a:pt x="467" y="1"/>
                  </a:moveTo>
                  <a:cubicBezTo>
                    <a:pt x="237" y="1"/>
                    <a:pt x="132" y="118"/>
                    <a:pt x="81" y="277"/>
                  </a:cubicBezTo>
                  <a:cubicBezTo>
                    <a:pt x="1" y="528"/>
                    <a:pt x="229" y="859"/>
                    <a:pt x="720" y="1088"/>
                  </a:cubicBezTo>
                  <a:cubicBezTo>
                    <a:pt x="1032" y="1231"/>
                    <a:pt x="1286" y="1313"/>
                    <a:pt x="1479" y="1313"/>
                  </a:cubicBezTo>
                  <a:cubicBezTo>
                    <a:pt x="1638" y="1313"/>
                    <a:pt x="1755" y="1257"/>
                    <a:pt x="1827" y="1133"/>
                  </a:cubicBezTo>
                  <a:cubicBezTo>
                    <a:pt x="1827" y="1133"/>
                    <a:pt x="2135" y="665"/>
                    <a:pt x="1279" y="254"/>
                  </a:cubicBezTo>
                  <a:cubicBezTo>
                    <a:pt x="907" y="73"/>
                    <a:pt x="648" y="1"/>
                    <a:pt x="467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6952117" y="3198207"/>
              <a:ext cx="25086" cy="21349"/>
            </a:xfrm>
            <a:custGeom>
              <a:avLst/>
              <a:gdLst/>
              <a:ahLst/>
              <a:cxnLst/>
              <a:rect l="l" t="t" r="r" b="b"/>
              <a:pathLst>
                <a:path w="819" h="697" extrusionOk="0">
                  <a:moveTo>
                    <a:pt x="462" y="1"/>
                  </a:moveTo>
                  <a:cubicBezTo>
                    <a:pt x="174" y="1"/>
                    <a:pt x="0" y="324"/>
                    <a:pt x="168" y="560"/>
                  </a:cubicBezTo>
                  <a:cubicBezTo>
                    <a:pt x="243" y="653"/>
                    <a:pt x="347" y="697"/>
                    <a:pt x="450" y="697"/>
                  </a:cubicBezTo>
                  <a:cubicBezTo>
                    <a:pt x="599" y="697"/>
                    <a:pt x="744" y="604"/>
                    <a:pt x="785" y="435"/>
                  </a:cubicBezTo>
                  <a:cubicBezTo>
                    <a:pt x="819" y="229"/>
                    <a:pt x="682" y="35"/>
                    <a:pt x="477" y="1"/>
                  </a:cubicBezTo>
                  <a:cubicBezTo>
                    <a:pt x="472" y="1"/>
                    <a:pt x="467" y="1"/>
                    <a:pt x="4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7078733" y="3201668"/>
              <a:ext cx="25025" cy="21196"/>
            </a:xfrm>
            <a:custGeom>
              <a:avLst/>
              <a:gdLst/>
              <a:ahLst/>
              <a:cxnLst/>
              <a:rect l="l" t="t" r="r" b="b"/>
              <a:pathLst>
                <a:path w="817" h="692" extrusionOk="0">
                  <a:moveTo>
                    <a:pt x="445" y="1"/>
                  </a:moveTo>
                  <a:cubicBezTo>
                    <a:pt x="165" y="1"/>
                    <a:pt x="0" y="318"/>
                    <a:pt x="177" y="550"/>
                  </a:cubicBezTo>
                  <a:cubicBezTo>
                    <a:pt x="246" y="647"/>
                    <a:pt x="347" y="691"/>
                    <a:pt x="448" y="691"/>
                  </a:cubicBezTo>
                  <a:cubicBezTo>
                    <a:pt x="597" y="691"/>
                    <a:pt x="746" y="594"/>
                    <a:pt x="793" y="424"/>
                  </a:cubicBezTo>
                  <a:cubicBezTo>
                    <a:pt x="816" y="219"/>
                    <a:pt x="679" y="36"/>
                    <a:pt x="474" y="2"/>
                  </a:cubicBezTo>
                  <a:cubicBezTo>
                    <a:pt x="464" y="1"/>
                    <a:pt x="454" y="1"/>
                    <a:pt x="4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6837384" y="3220443"/>
              <a:ext cx="55257" cy="45608"/>
            </a:xfrm>
            <a:custGeom>
              <a:avLst/>
              <a:gdLst/>
              <a:ahLst/>
              <a:cxnLst/>
              <a:rect l="l" t="t" r="r" b="b"/>
              <a:pathLst>
                <a:path w="1804" h="1489" extrusionOk="0">
                  <a:moveTo>
                    <a:pt x="686" y="0"/>
                  </a:moveTo>
                  <a:cubicBezTo>
                    <a:pt x="655" y="0"/>
                    <a:pt x="624" y="2"/>
                    <a:pt x="594" y="5"/>
                  </a:cubicBezTo>
                  <a:cubicBezTo>
                    <a:pt x="354" y="62"/>
                    <a:pt x="148" y="199"/>
                    <a:pt x="11" y="393"/>
                  </a:cubicBezTo>
                  <a:cubicBezTo>
                    <a:pt x="0" y="405"/>
                    <a:pt x="0" y="428"/>
                    <a:pt x="23" y="439"/>
                  </a:cubicBezTo>
                  <a:cubicBezTo>
                    <a:pt x="26" y="442"/>
                    <a:pt x="31" y="444"/>
                    <a:pt x="35" y="444"/>
                  </a:cubicBezTo>
                  <a:cubicBezTo>
                    <a:pt x="47" y="444"/>
                    <a:pt x="60" y="436"/>
                    <a:pt x="69" y="428"/>
                  </a:cubicBezTo>
                  <a:cubicBezTo>
                    <a:pt x="194" y="245"/>
                    <a:pt x="388" y="119"/>
                    <a:pt x="605" y="74"/>
                  </a:cubicBezTo>
                  <a:cubicBezTo>
                    <a:pt x="634" y="70"/>
                    <a:pt x="664" y="69"/>
                    <a:pt x="693" y="69"/>
                  </a:cubicBezTo>
                  <a:cubicBezTo>
                    <a:pt x="868" y="69"/>
                    <a:pt x="1039" y="128"/>
                    <a:pt x="1176" y="245"/>
                  </a:cubicBezTo>
                  <a:cubicBezTo>
                    <a:pt x="1723" y="644"/>
                    <a:pt x="1312" y="1432"/>
                    <a:pt x="1312" y="1443"/>
                  </a:cubicBezTo>
                  <a:cubicBezTo>
                    <a:pt x="1312" y="1455"/>
                    <a:pt x="1312" y="1477"/>
                    <a:pt x="1335" y="1489"/>
                  </a:cubicBezTo>
                  <a:lnTo>
                    <a:pt x="1347" y="1489"/>
                  </a:lnTo>
                  <a:cubicBezTo>
                    <a:pt x="1358" y="1489"/>
                    <a:pt x="1370" y="1477"/>
                    <a:pt x="1370" y="1477"/>
                  </a:cubicBezTo>
                  <a:cubicBezTo>
                    <a:pt x="1381" y="1466"/>
                    <a:pt x="1803" y="622"/>
                    <a:pt x="1221" y="188"/>
                  </a:cubicBezTo>
                  <a:cubicBezTo>
                    <a:pt x="1064" y="60"/>
                    <a:pt x="874" y="0"/>
                    <a:pt x="686" y="0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6853096" y="3238054"/>
              <a:ext cx="31488" cy="8331"/>
            </a:xfrm>
            <a:custGeom>
              <a:avLst/>
              <a:gdLst/>
              <a:ahLst/>
              <a:cxnLst/>
              <a:rect l="l" t="t" r="r" b="b"/>
              <a:pathLst>
                <a:path w="1028" h="272" extrusionOk="0">
                  <a:moveTo>
                    <a:pt x="545" y="1"/>
                  </a:moveTo>
                  <a:cubicBezTo>
                    <a:pt x="268" y="1"/>
                    <a:pt x="23" y="161"/>
                    <a:pt x="23" y="161"/>
                  </a:cubicBezTo>
                  <a:cubicBezTo>
                    <a:pt x="12" y="161"/>
                    <a:pt x="1" y="183"/>
                    <a:pt x="12" y="206"/>
                  </a:cubicBezTo>
                  <a:cubicBezTo>
                    <a:pt x="23" y="206"/>
                    <a:pt x="23" y="218"/>
                    <a:pt x="35" y="218"/>
                  </a:cubicBezTo>
                  <a:lnTo>
                    <a:pt x="69" y="218"/>
                  </a:lnTo>
                  <a:cubicBezTo>
                    <a:pt x="69" y="210"/>
                    <a:pt x="285" y="70"/>
                    <a:pt x="532" y="70"/>
                  </a:cubicBezTo>
                  <a:cubicBezTo>
                    <a:pt x="676" y="70"/>
                    <a:pt x="830" y="117"/>
                    <a:pt x="959" y="263"/>
                  </a:cubicBezTo>
                  <a:cubicBezTo>
                    <a:pt x="965" y="269"/>
                    <a:pt x="974" y="272"/>
                    <a:pt x="982" y="272"/>
                  </a:cubicBezTo>
                  <a:cubicBezTo>
                    <a:pt x="991" y="272"/>
                    <a:pt x="999" y="269"/>
                    <a:pt x="1005" y="263"/>
                  </a:cubicBezTo>
                  <a:cubicBezTo>
                    <a:pt x="1028" y="241"/>
                    <a:pt x="1028" y="229"/>
                    <a:pt x="1005" y="206"/>
                  </a:cubicBezTo>
                  <a:cubicBezTo>
                    <a:pt x="866" y="51"/>
                    <a:pt x="700" y="1"/>
                    <a:pt x="545" y="1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7017722" y="3133552"/>
              <a:ext cx="41289" cy="106991"/>
            </a:xfrm>
            <a:custGeom>
              <a:avLst/>
              <a:gdLst/>
              <a:ahLst/>
              <a:cxnLst/>
              <a:rect l="l" t="t" r="r" b="b"/>
              <a:pathLst>
                <a:path w="1348" h="3493" extrusionOk="0">
                  <a:moveTo>
                    <a:pt x="309" y="1"/>
                  </a:moveTo>
                  <a:cubicBezTo>
                    <a:pt x="286" y="1"/>
                    <a:pt x="263" y="12"/>
                    <a:pt x="263" y="35"/>
                  </a:cubicBezTo>
                  <a:cubicBezTo>
                    <a:pt x="240" y="252"/>
                    <a:pt x="1" y="2169"/>
                    <a:pt x="149" y="2420"/>
                  </a:cubicBezTo>
                  <a:cubicBezTo>
                    <a:pt x="197" y="2502"/>
                    <a:pt x="277" y="2575"/>
                    <a:pt x="426" y="2575"/>
                  </a:cubicBezTo>
                  <a:cubicBezTo>
                    <a:pt x="527" y="2575"/>
                    <a:pt x="659" y="2542"/>
                    <a:pt x="834" y="2454"/>
                  </a:cubicBezTo>
                  <a:lnTo>
                    <a:pt x="845" y="2443"/>
                  </a:lnTo>
                  <a:cubicBezTo>
                    <a:pt x="883" y="2419"/>
                    <a:pt x="927" y="2407"/>
                    <a:pt x="971" y="2407"/>
                  </a:cubicBezTo>
                  <a:cubicBezTo>
                    <a:pt x="1033" y="2407"/>
                    <a:pt x="1095" y="2430"/>
                    <a:pt x="1142" y="2477"/>
                  </a:cubicBezTo>
                  <a:cubicBezTo>
                    <a:pt x="1268" y="2660"/>
                    <a:pt x="1279" y="2888"/>
                    <a:pt x="1176" y="3082"/>
                  </a:cubicBezTo>
                  <a:cubicBezTo>
                    <a:pt x="1074" y="3230"/>
                    <a:pt x="925" y="3356"/>
                    <a:pt x="765" y="3424"/>
                  </a:cubicBezTo>
                  <a:cubicBezTo>
                    <a:pt x="743" y="3424"/>
                    <a:pt x="731" y="3447"/>
                    <a:pt x="743" y="3470"/>
                  </a:cubicBezTo>
                  <a:cubicBezTo>
                    <a:pt x="743" y="3481"/>
                    <a:pt x="754" y="3481"/>
                    <a:pt x="777" y="3493"/>
                  </a:cubicBezTo>
                  <a:cubicBezTo>
                    <a:pt x="777" y="3493"/>
                    <a:pt x="777" y="3493"/>
                    <a:pt x="788" y="3481"/>
                  </a:cubicBezTo>
                  <a:cubicBezTo>
                    <a:pt x="971" y="3413"/>
                    <a:pt x="1119" y="3276"/>
                    <a:pt x="1233" y="3116"/>
                  </a:cubicBezTo>
                  <a:cubicBezTo>
                    <a:pt x="1347" y="2899"/>
                    <a:pt x="1336" y="2637"/>
                    <a:pt x="1188" y="2431"/>
                  </a:cubicBezTo>
                  <a:cubicBezTo>
                    <a:pt x="1134" y="2371"/>
                    <a:pt x="1058" y="2343"/>
                    <a:pt x="980" y="2343"/>
                  </a:cubicBezTo>
                  <a:cubicBezTo>
                    <a:pt x="925" y="2343"/>
                    <a:pt x="870" y="2357"/>
                    <a:pt x="822" y="2386"/>
                  </a:cubicBezTo>
                  <a:lnTo>
                    <a:pt x="800" y="2397"/>
                  </a:lnTo>
                  <a:cubicBezTo>
                    <a:pt x="651" y="2474"/>
                    <a:pt x="529" y="2511"/>
                    <a:pt x="432" y="2511"/>
                  </a:cubicBezTo>
                  <a:cubicBezTo>
                    <a:pt x="328" y="2511"/>
                    <a:pt x="253" y="2469"/>
                    <a:pt x="206" y="2386"/>
                  </a:cubicBezTo>
                  <a:cubicBezTo>
                    <a:pt x="92" y="2192"/>
                    <a:pt x="263" y="628"/>
                    <a:pt x="332" y="46"/>
                  </a:cubicBezTo>
                  <a:cubicBezTo>
                    <a:pt x="332" y="23"/>
                    <a:pt x="320" y="1"/>
                    <a:pt x="309" y="1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7005838" y="3256951"/>
              <a:ext cx="48273" cy="20308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24" y="0"/>
                  </a:moveTo>
                  <a:cubicBezTo>
                    <a:pt x="1" y="114"/>
                    <a:pt x="1" y="240"/>
                    <a:pt x="24" y="365"/>
                  </a:cubicBezTo>
                  <a:cubicBezTo>
                    <a:pt x="526" y="365"/>
                    <a:pt x="1016" y="468"/>
                    <a:pt x="1473" y="662"/>
                  </a:cubicBezTo>
                  <a:cubicBezTo>
                    <a:pt x="1530" y="571"/>
                    <a:pt x="1564" y="468"/>
                    <a:pt x="1576" y="354"/>
                  </a:cubicBezTo>
                  <a:cubicBezTo>
                    <a:pt x="1085" y="160"/>
                    <a:pt x="560" y="34"/>
                    <a:pt x="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7006543" y="3268131"/>
              <a:ext cx="44413" cy="21410"/>
            </a:xfrm>
            <a:custGeom>
              <a:avLst/>
              <a:gdLst/>
              <a:ahLst/>
              <a:cxnLst/>
              <a:rect l="l" t="t" r="r" b="b"/>
              <a:pathLst>
                <a:path w="1450" h="699" extrusionOk="0">
                  <a:moveTo>
                    <a:pt x="1" y="0"/>
                  </a:moveTo>
                  <a:cubicBezTo>
                    <a:pt x="35" y="263"/>
                    <a:pt x="160" y="594"/>
                    <a:pt x="583" y="674"/>
                  </a:cubicBezTo>
                  <a:cubicBezTo>
                    <a:pt x="666" y="690"/>
                    <a:pt x="743" y="698"/>
                    <a:pt x="813" y="698"/>
                  </a:cubicBezTo>
                  <a:cubicBezTo>
                    <a:pt x="1171" y="698"/>
                    <a:pt x="1354" y="498"/>
                    <a:pt x="1450" y="297"/>
                  </a:cubicBezTo>
                  <a:cubicBezTo>
                    <a:pt x="993" y="103"/>
                    <a:pt x="503" y="0"/>
                    <a:pt x="1" y="0"/>
                  </a:cubicBezTo>
                  <a:close/>
                </a:path>
              </a:pathLst>
            </a:custGeom>
            <a:solidFill>
              <a:srgbClr val="B34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6916374" y="3237778"/>
              <a:ext cx="70296" cy="38839"/>
            </a:xfrm>
            <a:custGeom>
              <a:avLst/>
              <a:gdLst/>
              <a:ahLst/>
              <a:cxnLst/>
              <a:rect l="l" t="t" r="r" b="b"/>
              <a:pathLst>
                <a:path w="2295" h="1268" extrusionOk="0">
                  <a:moveTo>
                    <a:pt x="815" y="0"/>
                  </a:moveTo>
                  <a:cubicBezTo>
                    <a:pt x="434" y="0"/>
                    <a:pt x="137" y="135"/>
                    <a:pt x="80" y="364"/>
                  </a:cubicBezTo>
                  <a:cubicBezTo>
                    <a:pt x="0" y="672"/>
                    <a:pt x="411" y="1060"/>
                    <a:pt x="1004" y="1208"/>
                  </a:cubicBezTo>
                  <a:cubicBezTo>
                    <a:pt x="1167" y="1249"/>
                    <a:pt x="1326" y="1268"/>
                    <a:pt x="1472" y="1268"/>
                  </a:cubicBezTo>
                  <a:cubicBezTo>
                    <a:pt x="1863" y="1268"/>
                    <a:pt x="2168" y="1132"/>
                    <a:pt x="2226" y="900"/>
                  </a:cubicBezTo>
                  <a:cubicBezTo>
                    <a:pt x="2294" y="592"/>
                    <a:pt x="1883" y="215"/>
                    <a:pt x="1301" y="67"/>
                  </a:cubicBezTo>
                  <a:cubicBezTo>
                    <a:pt x="1132" y="21"/>
                    <a:pt x="967" y="0"/>
                    <a:pt x="815" y="0"/>
                  </a:cubicBezTo>
                  <a:close/>
                </a:path>
              </a:pathLst>
            </a:custGeom>
            <a:solidFill>
              <a:srgbClr val="A06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7066329" y="3242893"/>
              <a:ext cx="70265" cy="37552"/>
            </a:xfrm>
            <a:custGeom>
              <a:avLst/>
              <a:gdLst/>
              <a:ahLst/>
              <a:cxnLst/>
              <a:rect l="l" t="t" r="r" b="b"/>
              <a:pathLst>
                <a:path w="2294" h="1226" extrusionOk="0">
                  <a:moveTo>
                    <a:pt x="1415" y="0"/>
                  </a:moveTo>
                  <a:cubicBezTo>
                    <a:pt x="1295" y="0"/>
                    <a:pt x="1168" y="12"/>
                    <a:pt x="1039" y="37"/>
                  </a:cubicBezTo>
                  <a:cubicBezTo>
                    <a:pt x="434" y="151"/>
                    <a:pt x="0" y="493"/>
                    <a:pt x="69" y="824"/>
                  </a:cubicBezTo>
                  <a:cubicBezTo>
                    <a:pt x="114" y="1067"/>
                    <a:pt x="456" y="1225"/>
                    <a:pt x="890" y="1225"/>
                  </a:cubicBezTo>
                  <a:cubicBezTo>
                    <a:pt x="1007" y="1225"/>
                    <a:pt x="1130" y="1214"/>
                    <a:pt x="1255" y="1190"/>
                  </a:cubicBezTo>
                  <a:cubicBezTo>
                    <a:pt x="1860" y="1075"/>
                    <a:pt x="2294" y="722"/>
                    <a:pt x="2237" y="402"/>
                  </a:cubicBezTo>
                  <a:cubicBezTo>
                    <a:pt x="2183" y="152"/>
                    <a:pt x="1844" y="0"/>
                    <a:pt x="1415" y="0"/>
                  </a:cubicBezTo>
                  <a:close/>
                </a:path>
              </a:pathLst>
            </a:custGeom>
            <a:solidFill>
              <a:srgbClr val="A06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6816403" y="2993338"/>
              <a:ext cx="370194" cy="207304"/>
            </a:xfrm>
            <a:custGeom>
              <a:avLst/>
              <a:gdLst/>
              <a:ahLst/>
              <a:cxnLst/>
              <a:rect l="l" t="t" r="r" b="b"/>
              <a:pathLst>
                <a:path w="12086" h="6768" extrusionOk="0">
                  <a:moveTo>
                    <a:pt x="6805" y="1"/>
                  </a:moveTo>
                  <a:cubicBezTo>
                    <a:pt x="5911" y="1"/>
                    <a:pt x="4973" y="138"/>
                    <a:pt x="4074" y="459"/>
                  </a:cubicBezTo>
                  <a:cubicBezTo>
                    <a:pt x="4074" y="459"/>
                    <a:pt x="936" y="744"/>
                    <a:pt x="468" y="2547"/>
                  </a:cubicBezTo>
                  <a:cubicBezTo>
                    <a:pt x="0" y="4350"/>
                    <a:pt x="1039" y="6644"/>
                    <a:pt x="1039" y="6644"/>
                  </a:cubicBezTo>
                  <a:cubicBezTo>
                    <a:pt x="1039" y="6644"/>
                    <a:pt x="2979" y="6028"/>
                    <a:pt x="4246" y="2616"/>
                  </a:cubicBezTo>
                  <a:cubicBezTo>
                    <a:pt x="4246" y="2616"/>
                    <a:pt x="10668" y="6768"/>
                    <a:pt x="11505" y="6768"/>
                  </a:cubicBezTo>
                  <a:cubicBezTo>
                    <a:pt x="11528" y="6768"/>
                    <a:pt x="11547" y="6765"/>
                    <a:pt x="11561" y="6758"/>
                  </a:cubicBezTo>
                  <a:cubicBezTo>
                    <a:pt x="12086" y="6507"/>
                    <a:pt x="12086" y="2707"/>
                    <a:pt x="11161" y="1497"/>
                  </a:cubicBezTo>
                  <a:cubicBezTo>
                    <a:pt x="10526" y="666"/>
                    <a:pt x="8773" y="1"/>
                    <a:pt x="6805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6908686" y="2969264"/>
              <a:ext cx="63282" cy="53878"/>
            </a:xfrm>
            <a:custGeom>
              <a:avLst/>
              <a:gdLst/>
              <a:ahLst/>
              <a:cxnLst/>
              <a:rect l="l" t="t" r="r" b="b"/>
              <a:pathLst>
                <a:path w="2066" h="1759" extrusionOk="0">
                  <a:moveTo>
                    <a:pt x="1439" y="1"/>
                  </a:moveTo>
                  <a:cubicBezTo>
                    <a:pt x="1040" y="1"/>
                    <a:pt x="1050" y="1450"/>
                    <a:pt x="1050" y="1450"/>
                  </a:cubicBezTo>
                  <a:cubicBezTo>
                    <a:pt x="1050" y="1450"/>
                    <a:pt x="860" y="544"/>
                    <a:pt x="471" y="544"/>
                  </a:cubicBezTo>
                  <a:cubicBezTo>
                    <a:pt x="455" y="544"/>
                    <a:pt x="439" y="546"/>
                    <a:pt x="422" y="549"/>
                  </a:cubicBezTo>
                  <a:cubicBezTo>
                    <a:pt x="0" y="640"/>
                    <a:pt x="810" y="1747"/>
                    <a:pt x="810" y="1747"/>
                  </a:cubicBezTo>
                  <a:lnTo>
                    <a:pt x="1301" y="1758"/>
                  </a:lnTo>
                  <a:cubicBezTo>
                    <a:pt x="1769" y="1576"/>
                    <a:pt x="2066" y="343"/>
                    <a:pt x="1552" y="35"/>
                  </a:cubicBezTo>
                  <a:cubicBezTo>
                    <a:pt x="1511" y="12"/>
                    <a:pt x="1474" y="1"/>
                    <a:pt x="1439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7036252" y="2998636"/>
              <a:ext cx="273740" cy="544632"/>
            </a:xfrm>
            <a:custGeom>
              <a:avLst/>
              <a:gdLst/>
              <a:ahLst/>
              <a:cxnLst/>
              <a:rect l="l" t="t" r="r" b="b"/>
              <a:pathLst>
                <a:path w="8937" h="17781" extrusionOk="0">
                  <a:moveTo>
                    <a:pt x="35" y="1"/>
                  </a:moveTo>
                  <a:cubicBezTo>
                    <a:pt x="12" y="1"/>
                    <a:pt x="1" y="12"/>
                    <a:pt x="1" y="35"/>
                  </a:cubicBezTo>
                  <a:cubicBezTo>
                    <a:pt x="1" y="46"/>
                    <a:pt x="12" y="58"/>
                    <a:pt x="23" y="69"/>
                  </a:cubicBezTo>
                  <a:cubicBezTo>
                    <a:pt x="1119" y="149"/>
                    <a:pt x="2340" y="252"/>
                    <a:pt x="3390" y="777"/>
                  </a:cubicBezTo>
                  <a:cubicBezTo>
                    <a:pt x="4337" y="1244"/>
                    <a:pt x="5273" y="2260"/>
                    <a:pt x="5250" y="3458"/>
                  </a:cubicBezTo>
                  <a:cubicBezTo>
                    <a:pt x="5239" y="3652"/>
                    <a:pt x="5216" y="3846"/>
                    <a:pt x="5182" y="4040"/>
                  </a:cubicBezTo>
                  <a:cubicBezTo>
                    <a:pt x="5102" y="4383"/>
                    <a:pt x="5090" y="4725"/>
                    <a:pt x="5148" y="5068"/>
                  </a:cubicBezTo>
                  <a:cubicBezTo>
                    <a:pt x="5250" y="5535"/>
                    <a:pt x="5593" y="5889"/>
                    <a:pt x="5912" y="6232"/>
                  </a:cubicBezTo>
                  <a:cubicBezTo>
                    <a:pt x="6026" y="6357"/>
                    <a:pt x="6152" y="6483"/>
                    <a:pt x="6254" y="6608"/>
                  </a:cubicBezTo>
                  <a:cubicBezTo>
                    <a:pt x="6837" y="7316"/>
                    <a:pt x="7133" y="8217"/>
                    <a:pt x="7076" y="9130"/>
                  </a:cubicBezTo>
                  <a:cubicBezTo>
                    <a:pt x="7042" y="9769"/>
                    <a:pt x="6837" y="10386"/>
                    <a:pt x="6643" y="10979"/>
                  </a:cubicBezTo>
                  <a:cubicBezTo>
                    <a:pt x="6551" y="11242"/>
                    <a:pt x="6460" y="11515"/>
                    <a:pt x="6391" y="11778"/>
                  </a:cubicBezTo>
                  <a:cubicBezTo>
                    <a:pt x="6072" y="12908"/>
                    <a:pt x="6140" y="12383"/>
                    <a:pt x="6585" y="13033"/>
                  </a:cubicBezTo>
                  <a:cubicBezTo>
                    <a:pt x="6837" y="13353"/>
                    <a:pt x="7122" y="13638"/>
                    <a:pt x="7464" y="13878"/>
                  </a:cubicBezTo>
                  <a:cubicBezTo>
                    <a:pt x="7749" y="14083"/>
                    <a:pt x="8023" y="14334"/>
                    <a:pt x="8252" y="14608"/>
                  </a:cubicBezTo>
                  <a:cubicBezTo>
                    <a:pt x="8902" y="15441"/>
                    <a:pt x="8856" y="16605"/>
                    <a:pt x="8754" y="17746"/>
                  </a:cubicBezTo>
                  <a:cubicBezTo>
                    <a:pt x="8754" y="17758"/>
                    <a:pt x="8765" y="17781"/>
                    <a:pt x="8777" y="17781"/>
                  </a:cubicBezTo>
                  <a:lnTo>
                    <a:pt x="8765" y="17769"/>
                  </a:lnTo>
                  <a:cubicBezTo>
                    <a:pt x="8788" y="17769"/>
                    <a:pt x="8799" y="17758"/>
                    <a:pt x="8799" y="17746"/>
                  </a:cubicBezTo>
                  <a:cubicBezTo>
                    <a:pt x="8902" y="16605"/>
                    <a:pt x="8936" y="15418"/>
                    <a:pt x="8286" y="14574"/>
                  </a:cubicBezTo>
                  <a:cubicBezTo>
                    <a:pt x="8046" y="14289"/>
                    <a:pt x="7784" y="14038"/>
                    <a:pt x="7487" y="13832"/>
                  </a:cubicBezTo>
                  <a:cubicBezTo>
                    <a:pt x="7156" y="13592"/>
                    <a:pt x="6871" y="13319"/>
                    <a:pt x="6631" y="12999"/>
                  </a:cubicBezTo>
                  <a:cubicBezTo>
                    <a:pt x="6197" y="12360"/>
                    <a:pt x="6129" y="12908"/>
                    <a:pt x="6437" y="11789"/>
                  </a:cubicBezTo>
                  <a:cubicBezTo>
                    <a:pt x="6517" y="11527"/>
                    <a:pt x="6608" y="11253"/>
                    <a:pt x="6688" y="11002"/>
                  </a:cubicBezTo>
                  <a:cubicBezTo>
                    <a:pt x="6894" y="10397"/>
                    <a:pt x="7099" y="9781"/>
                    <a:pt x="7133" y="9130"/>
                  </a:cubicBezTo>
                  <a:cubicBezTo>
                    <a:pt x="7190" y="8206"/>
                    <a:pt x="6894" y="7282"/>
                    <a:pt x="6300" y="6563"/>
                  </a:cubicBezTo>
                  <a:cubicBezTo>
                    <a:pt x="6186" y="6437"/>
                    <a:pt x="6072" y="6311"/>
                    <a:pt x="5958" y="6186"/>
                  </a:cubicBezTo>
                  <a:cubicBezTo>
                    <a:pt x="5638" y="5844"/>
                    <a:pt x="5307" y="5490"/>
                    <a:pt x="5205" y="5045"/>
                  </a:cubicBezTo>
                  <a:cubicBezTo>
                    <a:pt x="5148" y="4714"/>
                    <a:pt x="5159" y="4371"/>
                    <a:pt x="5227" y="4040"/>
                  </a:cubicBezTo>
                  <a:cubicBezTo>
                    <a:pt x="5262" y="3846"/>
                    <a:pt x="5284" y="3641"/>
                    <a:pt x="5296" y="3447"/>
                  </a:cubicBezTo>
                  <a:cubicBezTo>
                    <a:pt x="5307" y="2865"/>
                    <a:pt x="5113" y="2294"/>
                    <a:pt x="4759" y="1838"/>
                  </a:cubicBezTo>
                  <a:cubicBezTo>
                    <a:pt x="4406" y="1359"/>
                    <a:pt x="3949" y="982"/>
                    <a:pt x="3413" y="720"/>
                  </a:cubicBezTo>
                  <a:cubicBezTo>
                    <a:pt x="2363" y="195"/>
                    <a:pt x="1130" y="92"/>
                    <a:pt x="35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6862897" y="2986844"/>
              <a:ext cx="553362" cy="659188"/>
            </a:xfrm>
            <a:custGeom>
              <a:avLst/>
              <a:gdLst/>
              <a:ahLst/>
              <a:cxnLst/>
              <a:rect l="l" t="t" r="r" b="b"/>
              <a:pathLst>
                <a:path w="18066" h="21521" extrusionOk="0">
                  <a:moveTo>
                    <a:pt x="17459" y="1"/>
                  </a:moveTo>
                  <a:cubicBezTo>
                    <a:pt x="17437" y="1"/>
                    <a:pt x="17412" y="14"/>
                    <a:pt x="17381" y="43"/>
                  </a:cubicBezTo>
                  <a:cubicBezTo>
                    <a:pt x="17073" y="340"/>
                    <a:pt x="16502" y="2097"/>
                    <a:pt x="16194" y="3147"/>
                  </a:cubicBezTo>
                  <a:cubicBezTo>
                    <a:pt x="14562" y="6046"/>
                    <a:pt x="12588" y="8739"/>
                    <a:pt x="10328" y="11181"/>
                  </a:cubicBezTo>
                  <a:cubicBezTo>
                    <a:pt x="10237" y="11227"/>
                    <a:pt x="10146" y="11296"/>
                    <a:pt x="10066" y="11364"/>
                  </a:cubicBezTo>
                  <a:cubicBezTo>
                    <a:pt x="9278" y="12129"/>
                    <a:pt x="5740" y="12699"/>
                    <a:pt x="5740" y="12699"/>
                  </a:cubicBezTo>
                  <a:lnTo>
                    <a:pt x="5866" y="12049"/>
                  </a:lnTo>
                  <a:lnTo>
                    <a:pt x="5866" y="12049"/>
                  </a:lnTo>
                  <a:cubicBezTo>
                    <a:pt x="5425" y="12160"/>
                    <a:pt x="4976" y="12215"/>
                    <a:pt x="4528" y="12215"/>
                  </a:cubicBezTo>
                  <a:cubicBezTo>
                    <a:pt x="4014" y="12215"/>
                    <a:pt x="3501" y="12143"/>
                    <a:pt x="3002" y="12003"/>
                  </a:cubicBezTo>
                  <a:lnTo>
                    <a:pt x="2956" y="12505"/>
                  </a:lnTo>
                  <a:cubicBezTo>
                    <a:pt x="2066" y="12597"/>
                    <a:pt x="1187" y="12768"/>
                    <a:pt x="331" y="13007"/>
                  </a:cubicBezTo>
                  <a:cubicBezTo>
                    <a:pt x="251" y="14445"/>
                    <a:pt x="354" y="15404"/>
                    <a:pt x="0" y="16785"/>
                  </a:cubicBezTo>
                  <a:lnTo>
                    <a:pt x="445" y="21064"/>
                  </a:lnTo>
                  <a:cubicBezTo>
                    <a:pt x="445" y="21064"/>
                    <a:pt x="4291" y="21258"/>
                    <a:pt x="6494" y="21521"/>
                  </a:cubicBezTo>
                  <a:lnTo>
                    <a:pt x="7589" y="16557"/>
                  </a:lnTo>
                  <a:cubicBezTo>
                    <a:pt x="7589" y="16557"/>
                    <a:pt x="10591" y="15666"/>
                    <a:pt x="11629" y="14194"/>
                  </a:cubicBezTo>
                  <a:cubicBezTo>
                    <a:pt x="15464" y="9162"/>
                    <a:pt x="16913" y="5213"/>
                    <a:pt x="17301" y="4049"/>
                  </a:cubicBezTo>
                  <a:lnTo>
                    <a:pt x="17324" y="4049"/>
                  </a:lnTo>
                  <a:cubicBezTo>
                    <a:pt x="17392" y="3832"/>
                    <a:pt x="17427" y="3718"/>
                    <a:pt x="17427" y="3718"/>
                  </a:cubicBezTo>
                  <a:cubicBezTo>
                    <a:pt x="17495" y="3467"/>
                    <a:pt x="18066" y="2406"/>
                    <a:pt x="17906" y="2257"/>
                  </a:cubicBezTo>
                  <a:cubicBezTo>
                    <a:pt x="17880" y="2235"/>
                    <a:pt x="17845" y="2226"/>
                    <a:pt x="17805" y="2226"/>
                  </a:cubicBezTo>
                  <a:cubicBezTo>
                    <a:pt x="17596" y="2226"/>
                    <a:pt x="17244" y="2474"/>
                    <a:pt x="17244" y="2474"/>
                  </a:cubicBezTo>
                  <a:cubicBezTo>
                    <a:pt x="17244" y="2474"/>
                    <a:pt x="17749" y="1"/>
                    <a:pt x="17459" y="1"/>
                  </a:cubicBezTo>
                  <a:close/>
                </a:path>
              </a:pathLst>
            </a:custGeom>
            <a:solidFill>
              <a:srgbClr val="B0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6830370" y="3587610"/>
              <a:ext cx="283174" cy="47078"/>
            </a:xfrm>
            <a:custGeom>
              <a:avLst/>
              <a:gdLst/>
              <a:ahLst/>
              <a:cxnLst/>
              <a:rect l="l" t="t" r="r" b="b"/>
              <a:pathLst>
                <a:path w="9245" h="1537" extrusionOk="0">
                  <a:moveTo>
                    <a:pt x="298" y="0"/>
                  </a:moveTo>
                  <a:cubicBezTo>
                    <a:pt x="195" y="205"/>
                    <a:pt x="92" y="422"/>
                    <a:pt x="1" y="628"/>
                  </a:cubicBezTo>
                  <a:cubicBezTo>
                    <a:pt x="1878" y="1232"/>
                    <a:pt x="3838" y="1537"/>
                    <a:pt x="5801" y="1537"/>
                  </a:cubicBezTo>
                  <a:cubicBezTo>
                    <a:pt x="6953" y="1537"/>
                    <a:pt x="8106" y="1432"/>
                    <a:pt x="9245" y="1221"/>
                  </a:cubicBezTo>
                  <a:cubicBezTo>
                    <a:pt x="9222" y="890"/>
                    <a:pt x="9176" y="525"/>
                    <a:pt x="9142" y="160"/>
                  </a:cubicBezTo>
                  <a:cubicBezTo>
                    <a:pt x="7887" y="520"/>
                    <a:pt x="6567" y="682"/>
                    <a:pt x="5235" y="682"/>
                  </a:cubicBezTo>
                  <a:cubicBezTo>
                    <a:pt x="3574" y="682"/>
                    <a:pt x="1894" y="431"/>
                    <a:pt x="298" y="0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6839466" y="3547059"/>
              <a:ext cx="270922" cy="61474"/>
            </a:xfrm>
            <a:custGeom>
              <a:avLst/>
              <a:gdLst/>
              <a:ahLst/>
              <a:cxnLst/>
              <a:rect l="l" t="t" r="r" b="b"/>
              <a:pathLst>
                <a:path w="8845" h="2007" extrusionOk="0">
                  <a:moveTo>
                    <a:pt x="8640" y="0"/>
                  </a:moveTo>
                  <a:cubicBezTo>
                    <a:pt x="7368" y="321"/>
                    <a:pt x="6061" y="467"/>
                    <a:pt x="4745" y="467"/>
                  </a:cubicBezTo>
                  <a:cubicBezTo>
                    <a:pt x="3391" y="467"/>
                    <a:pt x="2028" y="312"/>
                    <a:pt x="685" y="34"/>
                  </a:cubicBezTo>
                  <a:cubicBezTo>
                    <a:pt x="514" y="343"/>
                    <a:pt x="252" y="822"/>
                    <a:pt x="1" y="1324"/>
                  </a:cubicBezTo>
                  <a:cubicBezTo>
                    <a:pt x="1597" y="1755"/>
                    <a:pt x="3277" y="2006"/>
                    <a:pt x="4938" y="2006"/>
                  </a:cubicBezTo>
                  <a:cubicBezTo>
                    <a:pt x="6270" y="2006"/>
                    <a:pt x="7590" y="1844"/>
                    <a:pt x="8845" y="1484"/>
                  </a:cubicBezTo>
                  <a:cubicBezTo>
                    <a:pt x="8777" y="982"/>
                    <a:pt x="8708" y="468"/>
                    <a:pt x="8640" y="0"/>
                  </a:cubicBezTo>
                  <a:close/>
                </a:path>
              </a:pathLst>
            </a:custGeom>
            <a:solidFill>
              <a:srgbClr val="F7E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6877905" y="3482372"/>
              <a:ext cx="222711" cy="50019"/>
            </a:xfrm>
            <a:custGeom>
              <a:avLst/>
              <a:gdLst/>
              <a:ahLst/>
              <a:cxnLst/>
              <a:rect l="l" t="t" r="r" b="b"/>
              <a:pathLst>
                <a:path w="7271" h="1633" extrusionOk="0">
                  <a:moveTo>
                    <a:pt x="549" y="1"/>
                  </a:moveTo>
                  <a:cubicBezTo>
                    <a:pt x="400" y="412"/>
                    <a:pt x="206" y="811"/>
                    <a:pt x="1" y="1199"/>
                  </a:cubicBezTo>
                  <a:cubicBezTo>
                    <a:pt x="1315" y="1504"/>
                    <a:pt x="2638" y="1633"/>
                    <a:pt x="3963" y="1633"/>
                  </a:cubicBezTo>
                  <a:cubicBezTo>
                    <a:pt x="5067" y="1633"/>
                    <a:pt x="6171" y="1544"/>
                    <a:pt x="7270" y="1393"/>
                  </a:cubicBezTo>
                  <a:cubicBezTo>
                    <a:pt x="7179" y="788"/>
                    <a:pt x="7099" y="378"/>
                    <a:pt x="7099" y="378"/>
                  </a:cubicBezTo>
                  <a:cubicBezTo>
                    <a:pt x="7099" y="378"/>
                    <a:pt x="7088" y="343"/>
                    <a:pt x="7065" y="286"/>
                  </a:cubicBezTo>
                  <a:cubicBezTo>
                    <a:pt x="6307" y="362"/>
                    <a:pt x="5545" y="400"/>
                    <a:pt x="4782" y="400"/>
                  </a:cubicBezTo>
                  <a:cubicBezTo>
                    <a:pt x="3364" y="400"/>
                    <a:pt x="1944" y="268"/>
                    <a:pt x="549" y="1"/>
                  </a:cubicBezTo>
                  <a:close/>
                </a:path>
              </a:pathLst>
            </a:custGeom>
            <a:solidFill>
              <a:srgbClr val="F7E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7011443" y="3370183"/>
              <a:ext cx="56665" cy="27996"/>
            </a:xfrm>
            <a:custGeom>
              <a:avLst/>
              <a:gdLst/>
              <a:ahLst/>
              <a:cxnLst/>
              <a:rect l="l" t="t" r="r" b="b"/>
              <a:pathLst>
                <a:path w="1850" h="914" extrusionOk="0">
                  <a:moveTo>
                    <a:pt x="1849" y="1"/>
                  </a:moveTo>
                  <a:lnTo>
                    <a:pt x="890" y="183"/>
                  </a:lnTo>
                  <a:cubicBezTo>
                    <a:pt x="890" y="183"/>
                    <a:pt x="696" y="583"/>
                    <a:pt x="0" y="617"/>
                  </a:cubicBezTo>
                  <a:lnTo>
                    <a:pt x="12" y="914"/>
                  </a:lnTo>
                  <a:cubicBezTo>
                    <a:pt x="617" y="891"/>
                    <a:pt x="1233" y="834"/>
                    <a:pt x="1838" y="754"/>
                  </a:cubicBezTo>
                  <a:cubicBezTo>
                    <a:pt x="1792" y="412"/>
                    <a:pt x="1781" y="149"/>
                    <a:pt x="1849" y="1"/>
                  </a:cubicBezTo>
                  <a:close/>
                </a:path>
              </a:pathLst>
            </a:custGeom>
            <a:solidFill>
              <a:srgbClr val="F7E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6894689" y="3457564"/>
              <a:ext cx="199646" cy="37093"/>
            </a:xfrm>
            <a:custGeom>
              <a:avLst/>
              <a:gdLst/>
              <a:ahLst/>
              <a:cxnLst/>
              <a:rect l="l" t="t" r="r" b="b"/>
              <a:pathLst>
                <a:path w="6518" h="1211" extrusionOk="0">
                  <a:moveTo>
                    <a:pt x="263" y="1"/>
                  </a:moveTo>
                  <a:cubicBezTo>
                    <a:pt x="195" y="263"/>
                    <a:pt x="103" y="526"/>
                    <a:pt x="1" y="811"/>
                  </a:cubicBezTo>
                  <a:cubicBezTo>
                    <a:pt x="1396" y="1078"/>
                    <a:pt x="2811" y="1210"/>
                    <a:pt x="4229" y="1210"/>
                  </a:cubicBezTo>
                  <a:cubicBezTo>
                    <a:pt x="4992" y="1210"/>
                    <a:pt x="5755" y="1172"/>
                    <a:pt x="6517" y="1096"/>
                  </a:cubicBezTo>
                  <a:cubicBezTo>
                    <a:pt x="6471" y="937"/>
                    <a:pt x="6357" y="606"/>
                    <a:pt x="6232" y="206"/>
                  </a:cubicBezTo>
                  <a:cubicBezTo>
                    <a:pt x="5451" y="333"/>
                    <a:pt x="4660" y="393"/>
                    <a:pt x="3866" y="393"/>
                  </a:cubicBezTo>
                  <a:cubicBezTo>
                    <a:pt x="2662" y="393"/>
                    <a:pt x="1452" y="255"/>
                    <a:pt x="263" y="1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6819895" y="3606813"/>
              <a:ext cx="294691" cy="60892"/>
            </a:xfrm>
            <a:custGeom>
              <a:avLst/>
              <a:gdLst/>
              <a:ahLst/>
              <a:cxnLst/>
              <a:rect l="l" t="t" r="r" b="b"/>
              <a:pathLst>
                <a:path w="9621" h="1988" extrusionOk="0">
                  <a:moveTo>
                    <a:pt x="343" y="1"/>
                  </a:moveTo>
                  <a:cubicBezTo>
                    <a:pt x="206" y="286"/>
                    <a:pt x="92" y="583"/>
                    <a:pt x="0" y="879"/>
                  </a:cubicBezTo>
                  <a:cubicBezTo>
                    <a:pt x="1758" y="1654"/>
                    <a:pt x="3663" y="1987"/>
                    <a:pt x="5596" y="1987"/>
                  </a:cubicBezTo>
                  <a:cubicBezTo>
                    <a:pt x="6938" y="1987"/>
                    <a:pt x="8293" y="1827"/>
                    <a:pt x="9621" y="1541"/>
                  </a:cubicBezTo>
                  <a:cubicBezTo>
                    <a:pt x="9621" y="1222"/>
                    <a:pt x="9610" y="902"/>
                    <a:pt x="9587" y="594"/>
                  </a:cubicBezTo>
                  <a:cubicBezTo>
                    <a:pt x="8448" y="805"/>
                    <a:pt x="7295" y="910"/>
                    <a:pt x="6143" y="910"/>
                  </a:cubicBezTo>
                  <a:cubicBezTo>
                    <a:pt x="4180" y="910"/>
                    <a:pt x="2220" y="605"/>
                    <a:pt x="343" y="1"/>
                  </a:cubicBezTo>
                  <a:close/>
                </a:path>
              </a:pathLst>
            </a:custGeom>
            <a:solidFill>
              <a:srgbClr val="F7E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6911473" y="3370183"/>
              <a:ext cx="100344" cy="28517"/>
            </a:xfrm>
            <a:custGeom>
              <a:avLst/>
              <a:gdLst/>
              <a:ahLst/>
              <a:cxnLst/>
              <a:rect l="l" t="t" r="r" b="b"/>
              <a:pathLst>
                <a:path w="3276" h="931" extrusionOk="0">
                  <a:moveTo>
                    <a:pt x="1233" y="1"/>
                  </a:moveTo>
                  <a:lnTo>
                    <a:pt x="0" y="195"/>
                  </a:lnTo>
                  <a:cubicBezTo>
                    <a:pt x="23" y="389"/>
                    <a:pt x="23" y="571"/>
                    <a:pt x="23" y="765"/>
                  </a:cubicBezTo>
                  <a:cubicBezTo>
                    <a:pt x="792" y="872"/>
                    <a:pt x="1572" y="931"/>
                    <a:pt x="2351" y="931"/>
                  </a:cubicBezTo>
                  <a:cubicBezTo>
                    <a:pt x="2660" y="931"/>
                    <a:pt x="2968" y="922"/>
                    <a:pt x="3276" y="902"/>
                  </a:cubicBezTo>
                  <a:lnTo>
                    <a:pt x="3264" y="606"/>
                  </a:lnTo>
                  <a:cubicBezTo>
                    <a:pt x="3234" y="607"/>
                    <a:pt x="3202" y="608"/>
                    <a:pt x="3170" y="608"/>
                  </a:cubicBezTo>
                  <a:cubicBezTo>
                    <a:pt x="2729" y="608"/>
                    <a:pt x="2105" y="458"/>
                    <a:pt x="1233" y="1"/>
                  </a:cubicBezTo>
                  <a:close/>
                </a:path>
              </a:pathLst>
            </a:custGeom>
            <a:solidFill>
              <a:srgbClr val="F7E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6902744" y="3412143"/>
              <a:ext cx="182830" cy="57431"/>
            </a:xfrm>
            <a:custGeom>
              <a:avLst/>
              <a:gdLst/>
              <a:ahLst/>
              <a:cxnLst/>
              <a:rect l="l" t="t" r="r" b="b"/>
              <a:pathLst>
                <a:path w="5969" h="1875" extrusionOk="0">
                  <a:moveTo>
                    <a:pt x="263" y="0"/>
                  </a:moveTo>
                  <a:cubicBezTo>
                    <a:pt x="217" y="502"/>
                    <a:pt x="126" y="1004"/>
                    <a:pt x="0" y="1484"/>
                  </a:cubicBezTo>
                  <a:cubicBezTo>
                    <a:pt x="1179" y="1736"/>
                    <a:pt x="2378" y="1874"/>
                    <a:pt x="3571" y="1874"/>
                  </a:cubicBezTo>
                  <a:cubicBezTo>
                    <a:pt x="4376" y="1874"/>
                    <a:pt x="5178" y="1811"/>
                    <a:pt x="5969" y="1678"/>
                  </a:cubicBezTo>
                  <a:cubicBezTo>
                    <a:pt x="5820" y="1210"/>
                    <a:pt x="5649" y="639"/>
                    <a:pt x="5535" y="103"/>
                  </a:cubicBezTo>
                  <a:cubicBezTo>
                    <a:pt x="4758" y="219"/>
                    <a:pt x="3978" y="277"/>
                    <a:pt x="3199" y="277"/>
                  </a:cubicBezTo>
                  <a:cubicBezTo>
                    <a:pt x="2217" y="277"/>
                    <a:pt x="1236" y="185"/>
                    <a:pt x="263" y="0"/>
                  </a:cubicBezTo>
                  <a:close/>
                </a:path>
              </a:pathLst>
            </a:custGeom>
            <a:solidFill>
              <a:srgbClr val="F7E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6860447" y="3519095"/>
              <a:ext cx="243662" cy="42269"/>
            </a:xfrm>
            <a:custGeom>
              <a:avLst/>
              <a:gdLst/>
              <a:ahLst/>
              <a:cxnLst/>
              <a:rect l="l" t="t" r="r" b="b"/>
              <a:pathLst>
                <a:path w="7955" h="1380" extrusionOk="0">
                  <a:moveTo>
                    <a:pt x="571" y="0"/>
                  </a:moveTo>
                  <a:cubicBezTo>
                    <a:pt x="457" y="206"/>
                    <a:pt x="343" y="400"/>
                    <a:pt x="206" y="594"/>
                  </a:cubicBezTo>
                  <a:cubicBezTo>
                    <a:pt x="206" y="594"/>
                    <a:pt x="126" y="731"/>
                    <a:pt x="0" y="947"/>
                  </a:cubicBezTo>
                  <a:cubicBezTo>
                    <a:pt x="1343" y="1225"/>
                    <a:pt x="2706" y="1380"/>
                    <a:pt x="4060" y="1380"/>
                  </a:cubicBezTo>
                  <a:cubicBezTo>
                    <a:pt x="5376" y="1380"/>
                    <a:pt x="6683" y="1234"/>
                    <a:pt x="7955" y="913"/>
                  </a:cubicBezTo>
                  <a:cubicBezTo>
                    <a:pt x="7909" y="662"/>
                    <a:pt x="7875" y="411"/>
                    <a:pt x="7840" y="194"/>
                  </a:cubicBezTo>
                  <a:cubicBezTo>
                    <a:pt x="6741" y="345"/>
                    <a:pt x="5637" y="434"/>
                    <a:pt x="4533" y="434"/>
                  </a:cubicBezTo>
                  <a:cubicBezTo>
                    <a:pt x="3208" y="434"/>
                    <a:pt x="1885" y="305"/>
                    <a:pt x="571" y="0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6815699" y="3633735"/>
              <a:ext cx="298888" cy="63251"/>
            </a:xfrm>
            <a:custGeom>
              <a:avLst/>
              <a:gdLst/>
              <a:ahLst/>
              <a:cxnLst/>
              <a:rect l="l" t="t" r="r" b="b"/>
              <a:pathLst>
                <a:path w="9758" h="2065" extrusionOk="0">
                  <a:moveTo>
                    <a:pt x="137" y="0"/>
                  </a:moveTo>
                  <a:lnTo>
                    <a:pt x="137" y="0"/>
                  </a:lnTo>
                  <a:cubicBezTo>
                    <a:pt x="23" y="343"/>
                    <a:pt x="1" y="594"/>
                    <a:pt x="149" y="640"/>
                  </a:cubicBezTo>
                  <a:cubicBezTo>
                    <a:pt x="719" y="856"/>
                    <a:pt x="2637" y="1712"/>
                    <a:pt x="4748" y="1986"/>
                  </a:cubicBezTo>
                  <a:cubicBezTo>
                    <a:pt x="5174" y="2039"/>
                    <a:pt x="5617" y="2065"/>
                    <a:pt x="6056" y="2065"/>
                  </a:cubicBezTo>
                  <a:cubicBezTo>
                    <a:pt x="7777" y="2065"/>
                    <a:pt x="9423" y="1678"/>
                    <a:pt x="9678" y="1096"/>
                  </a:cubicBezTo>
                  <a:cubicBezTo>
                    <a:pt x="9735" y="959"/>
                    <a:pt x="9758" y="811"/>
                    <a:pt x="9758" y="662"/>
                  </a:cubicBezTo>
                  <a:lnTo>
                    <a:pt x="9758" y="662"/>
                  </a:lnTo>
                  <a:cubicBezTo>
                    <a:pt x="8424" y="949"/>
                    <a:pt x="7062" y="1112"/>
                    <a:pt x="5714" y="1112"/>
                  </a:cubicBezTo>
                  <a:cubicBezTo>
                    <a:pt x="3788" y="1112"/>
                    <a:pt x="1890" y="779"/>
                    <a:pt x="137" y="0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6910769" y="3393245"/>
              <a:ext cx="161543" cy="27383"/>
            </a:xfrm>
            <a:custGeom>
              <a:avLst/>
              <a:gdLst/>
              <a:ahLst/>
              <a:cxnLst/>
              <a:rect l="l" t="t" r="r" b="b"/>
              <a:pathLst>
                <a:path w="5274" h="894" extrusionOk="0">
                  <a:moveTo>
                    <a:pt x="5125" y="1"/>
                  </a:moveTo>
                  <a:cubicBezTo>
                    <a:pt x="4520" y="69"/>
                    <a:pt x="3904" y="126"/>
                    <a:pt x="3299" y="161"/>
                  </a:cubicBezTo>
                  <a:cubicBezTo>
                    <a:pt x="3002" y="176"/>
                    <a:pt x="2705" y="184"/>
                    <a:pt x="2407" y="184"/>
                  </a:cubicBezTo>
                  <a:cubicBezTo>
                    <a:pt x="1617" y="184"/>
                    <a:pt x="825" y="128"/>
                    <a:pt x="46" y="12"/>
                  </a:cubicBezTo>
                  <a:cubicBezTo>
                    <a:pt x="35" y="195"/>
                    <a:pt x="23" y="389"/>
                    <a:pt x="1" y="617"/>
                  </a:cubicBezTo>
                  <a:cubicBezTo>
                    <a:pt x="974" y="802"/>
                    <a:pt x="1955" y="894"/>
                    <a:pt x="2937" y="894"/>
                  </a:cubicBezTo>
                  <a:cubicBezTo>
                    <a:pt x="3716" y="894"/>
                    <a:pt x="4496" y="836"/>
                    <a:pt x="5273" y="720"/>
                  </a:cubicBezTo>
                  <a:cubicBezTo>
                    <a:pt x="5205" y="469"/>
                    <a:pt x="5159" y="218"/>
                    <a:pt x="5125" y="1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6835423" y="3375879"/>
              <a:ext cx="405051" cy="277477"/>
            </a:xfrm>
            <a:custGeom>
              <a:avLst/>
              <a:gdLst/>
              <a:ahLst/>
              <a:cxnLst/>
              <a:rect l="l" t="t" r="r" b="b"/>
              <a:pathLst>
                <a:path w="13224" h="9059" extrusionOk="0">
                  <a:moveTo>
                    <a:pt x="1899" y="1"/>
                  </a:moveTo>
                  <a:cubicBezTo>
                    <a:pt x="852" y="1"/>
                    <a:pt x="1" y="995"/>
                    <a:pt x="167" y="2291"/>
                  </a:cubicBezTo>
                  <a:cubicBezTo>
                    <a:pt x="452" y="4539"/>
                    <a:pt x="1810" y="6993"/>
                    <a:pt x="2050" y="7324"/>
                  </a:cubicBezTo>
                  <a:cubicBezTo>
                    <a:pt x="2301" y="7700"/>
                    <a:pt x="2575" y="8054"/>
                    <a:pt x="2860" y="8385"/>
                  </a:cubicBezTo>
                  <a:cubicBezTo>
                    <a:pt x="3111" y="8796"/>
                    <a:pt x="3511" y="9059"/>
                    <a:pt x="3899" y="9059"/>
                  </a:cubicBezTo>
                  <a:cubicBezTo>
                    <a:pt x="7026" y="9059"/>
                    <a:pt x="9182" y="8203"/>
                    <a:pt x="9182" y="8203"/>
                  </a:cubicBezTo>
                  <a:cubicBezTo>
                    <a:pt x="9972" y="8334"/>
                    <a:pt x="11715" y="8853"/>
                    <a:pt x="12349" y="8853"/>
                  </a:cubicBezTo>
                  <a:cubicBezTo>
                    <a:pt x="12484" y="8853"/>
                    <a:pt x="12569" y="8830"/>
                    <a:pt x="12583" y="8773"/>
                  </a:cubicBezTo>
                  <a:cubicBezTo>
                    <a:pt x="12663" y="8465"/>
                    <a:pt x="11442" y="8214"/>
                    <a:pt x="11282" y="8180"/>
                  </a:cubicBezTo>
                  <a:lnTo>
                    <a:pt x="11282" y="8180"/>
                  </a:lnTo>
                  <a:cubicBezTo>
                    <a:pt x="11375" y="8192"/>
                    <a:pt x="11863" y="8248"/>
                    <a:pt x="12302" y="8248"/>
                  </a:cubicBezTo>
                  <a:cubicBezTo>
                    <a:pt x="12676" y="8248"/>
                    <a:pt x="13013" y="8207"/>
                    <a:pt x="13040" y="8066"/>
                  </a:cubicBezTo>
                  <a:cubicBezTo>
                    <a:pt x="13097" y="7758"/>
                    <a:pt x="11408" y="7621"/>
                    <a:pt x="11305" y="7609"/>
                  </a:cubicBezTo>
                  <a:cubicBezTo>
                    <a:pt x="11408" y="7609"/>
                    <a:pt x="13097" y="7609"/>
                    <a:pt x="13165" y="7324"/>
                  </a:cubicBezTo>
                  <a:cubicBezTo>
                    <a:pt x="13223" y="7047"/>
                    <a:pt x="12614" y="6985"/>
                    <a:pt x="12053" y="6985"/>
                  </a:cubicBezTo>
                  <a:cubicBezTo>
                    <a:pt x="11619" y="6985"/>
                    <a:pt x="11213" y="7022"/>
                    <a:pt x="11168" y="7027"/>
                  </a:cubicBezTo>
                  <a:cubicBezTo>
                    <a:pt x="11259" y="7004"/>
                    <a:pt x="12834" y="6673"/>
                    <a:pt x="12800" y="6297"/>
                  </a:cubicBezTo>
                  <a:cubicBezTo>
                    <a:pt x="12791" y="6192"/>
                    <a:pt x="12628" y="6154"/>
                    <a:pt x="12395" y="6154"/>
                  </a:cubicBezTo>
                  <a:cubicBezTo>
                    <a:pt x="11764" y="6154"/>
                    <a:pt x="10620" y="6434"/>
                    <a:pt x="10620" y="6434"/>
                  </a:cubicBezTo>
                  <a:cubicBezTo>
                    <a:pt x="10620" y="6434"/>
                    <a:pt x="11465" y="5920"/>
                    <a:pt x="11065" y="5703"/>
                  </a:cubicBezTo>
                  <a:cubicBezTo>
                    <a:pt x="11024" y="5681"/>
                    <a:pt x="10973" y="5671"/>
                    <a:pt x="10913" y="5671"/>
                  </a:cubicBezTo>
                  <a:cubicBezTo>
                    <a:pt x="10388" y="5671"/>
                    <a:pt x="9239" y="6434"/>
                    <a:pt x="9239" y="6434"/>
                  </a:cubicBezTo>
                  <a:cubicBezTo>
                    <a:pt x="7903" y="6576"/>
                    <a:pt x="6557" y="6654"/>
                    <a:pt x="5210" y="6654"/>
                  </a:cubicBezTo>
                  <a:cubicBezTo>
                    <a:pt x="5039" y="6654"/>
                    <a:pt x="4868" y="6653"/>
                    <a:pt x="4697" y="6651"/>
                  </a:cubicBezTo>
                  <a:cubicBezTo>
                    <a:pt x="4150" y="4870"/>
                    <a:pt x="3465" y="3147"/>
                    <a:pt x="2643" y="1492"/>
                  </a:cubicBezTo>
                  <a:cubicBezTo>
                    <a:pt x="2529" y="1333"/>
                    <a:pt x="2369" y="203"/>
                    <a:pt x="2221" y="32"/>
                  </a:cubicBezTo>
                  <a:cubicBezTo>
                    <a:pt x="2112" y="11"/>
                    <a:pt x="2005" y="1"/>
                    <a:pt x="1899" y="1"/>
                  </a:cubicBezTo>
                  <a:close/>
                </a:path>
              </a:pathLst>
            </a:custGeom>
            <a:solidFill>
              <a:srgbClr val="B0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7269394" y="2955298"/>
              <a:ext cx="52806" cy="50723"/>
            </a:xfrm>
            <a:custGeom>
              <a:avLst/>
              <a:gdLst/>
              <a:ahLst/>
              <a:cxnLst/>
              <a:rect l="l" t="t" r="r" b="b"/>
              <a:pathLst>
                <a:path w="1724" h="1656" fill="none" extrusionOk="0">
                  <a:moveTo>
                    <a:pt x="1724" y="1655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E561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7297357" y="2885742"/>
              <a:ext cx="45486" cy="80067"/>
            </a:xfrm>
            <a:custGeom>
              <a:avLst/>
              <a:gdLst/>
              <a:ahLst/>
              <a:cxnLst/>
              <a:rect l="l" t="t" r="r" b="b"/>
              <a:pathLst>
                <a:path w="1485" h="2614" fill="none" extrusionOk="0">
                  <a:moveTo>
                    <a:pt x="1" y="0"/>
                  </a:moveTo>
                  <a:cubicBezTo>
                    <a:pt x="491" y="868"/>
                    <a:pt x="982" y="1746"/>
                    <a:pt x="1484" y="2614"/>
                  </a:cubicBezTo>
                </a:path>
              </a:pathLst>
            </a:custGeom>
            <a:noFill/>
            <a:ln w="9525" cap="rnd" cmpd="sng">
              <a:solidFill>
                <a:srgbClr val="E561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7407465" y="2861975"/>
              <a:ext cx="12252" cy="77279"/>
            </a:xfrm>
            <a:custGeom>
              <a:avLst/>
              <a:gdLst/>
              <a:ahLst/>
              <a:cxnLst/>
              <a:rect l="l" t="t" r="r" b="b"/>
              <a:pathLst>
                <a:path w="400" h="2523" fill="none" extrusionOk="0">
                  <a:moveTo>
                    <a:pt x="0" y="2522"/>
                  </a:moveTo>
                  <a:cubicBezTo>
                    <a:pt x="137" y="1689"/>
                    <a:pt x="274" y="845"/>
                    <a:pt x="400" y="0"/>
                  </a:cubicBezTo>
                </a:path>
              </a:pathLst>
            </a:custGeom>
            <a:noFill/>
            <a:ln w="9525" cap="rnd" cmpd="sng">
              <a:solidFill>
                <a:srgbClr val="E561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7452213" y="2911959"/>
              <a:ext cx="36021" cy="38471"/>
            </a:xfrm>
            <a:custGeom>
              <a:avLst/>
              <a:gdLst/>
              <a:ahLst/>
              <a:cxnLst/>
              <a:rect l="l" t="t" r="r" b="b"/>
              <a:pathLst>
                <a:path w="1176" h="1256" fill="none" extrusionOk="0">
                  <a:moveTo>
                    <a:pt x="0" y="1256"/>
                  </a:moveTo>
                  <a:cubicBezTo>
                    <a:pt x="388" y="833"/>
                    <a:pt x="776" y="411"/>
                    <a:pt x="1176" y="0"/>
                  </a:cubicBezTo>
                </a:path>
              </a:pathLst>
            </a:custGeom>
            <a:noFill/>
            <a:ln w="9525" cap="rnd" cmpd="sng">
              <a:solidFill>
                <a:srgbClr val="E561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7467221" y="2965436"/>
              <a:ext cx="43035" cy="31825"/>
            </a:xfrm>
            <a:custGeom>
              <a:avLst/>
              <a:gdLst/>
              <a:ahLst/>
              <a:cxnLst/>
              <a:rect l="l" t="t" r="r" b="b"/>
              <a:pathLst>
                <a:path w="1405" h="1039" fill="none" extrusionOk="0">
                  <a:moveTo>
                    <a:pt x="1" y="1039"/>
                  </a:moveTo>
                  <a:lnTo>
                    <a:pt x="1405" y="0"/>
                  </a:lnTo>
                </a:path>
              </a:pathLst>
            </a:custGeom>
            <a:noFill/>
            <a:ln w="9525" cap="rnd" cmpd="sng">
              <a:solidFill>
                <a:srgbClr val="E561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6569775" y="2098838"/>
              <a:ext cx="1625425" cy="616650"/>
            </a:xfrm>
            <a:custGeom>
              <a:avLst/>
              <a:gdLst/>
              <a:ahLst/>
              <a:cxnLst/>
              <a:rect l="l" t="t" r="r" b="b"/>
              <a:pathLst>
                <a:path w="65017" h="24666" extrusionOk="0">
                  <a:moveTo>
                    <a:pt x="43564" y="1"/>
                  </a:moveTo>
                  <a:cubicBezTo>
                    <a:pt x="32570" y="1"/>
                    <a:pt x="21576" y="398"/>
                    <a:pt x="10603" y="1172"/>
                  </a:cubicBezTo>
                  <a:cubicBezTo>
                    <a:pt x="8688" y="1312"/>
                    <a:pt x="6727" y="1476"/>
                    <a:pt x="4928" y="2176"/>
                  </a:cubicBezTo>
                  <a:cubicBezTo>
                    <a:pt x="3130" y="2877"/>
                    <a:pt x="1496" y="4208"/>
                    <a:pt x="888" y="6053"/>
                  </a:cubicBezTo>
                  <a:cubicBezTo>
                    <a:pt x="1" y="8762"/>
                    <a:pt x="1542" y="11587"/>
                    <a:pt x="3060" y="14016"/>
                  </a:cubicBezTo>
                  <a:cubicBezTo>
                    <a:pt x="4181" y="15791"/>
                    <a:pt x="5396" y="17613"/>
                    <a:pt x="7194" y="18687"/>
                  </a:cubicBezTo>
                  <a:cubicBezTo>
                    <a:pt x="9114" y="19814"/>
                    <a:pt x="11407" y="19952"/>
                    <a:pt x="13641" y="19952"/>
                  </a:cubicBezTo>
                  <a:cubicBezTo>
                    <a:pt x="13906" y="19952"/>
                    <a:pt x="14170" y="19950"/>
                    <a:pt x="14433" y="19948"/>
                  </a:cubicBezTo>
                  <a:lnTo>
                    <a:pt x="26250" y="19878"/>
                  </a:lnTo>
                  <a:cubicBezTo>
                    <a:pt x="27768" y="19878"/>
                    <a:pt x="29403" y="19901"/>
                    <a:pt x="30617" y="20812"/>
                  </a:cubicBezTo>
                  <a:cubicBezTo>
                    <a:pt x="31855" y="21723"/>
                    <a:pt x="32205" y="23871"/>
                    <a:pt x="30921" y="24665"/>
                  </a:cubicBezTo>
                  <a:cubicBezTo>
                    <a:pt x="33326" y="24338"/>
                    <a:pt x="35708" y="23287"/>
                    <a:pt x="36595" y="21022"/>
                  </a:cubicBezTo>
                  <a:cubicBezTo>
                    <a:pt x="43741" y="20181"/>
                    <a:pt x="51144" y="18874"/>
                    <a:pt x="58197" y="17472"/>
                  </a:cubicBezTo>
                  <a:cubicBezTo>
                    <a:pt x="58898" y="17379"/>
                    <a:pt x="59575" y="17146"/>
                    <a:pt x="60182" y="16795"/>
                  </a:cubicBezTo>
                  <a:cubicBezTo>
                    <a:pt x="60673" y="16422"/>
                    <a:pt x="61093" y="15978"/>
                    <a:pt x="61420" y="15441"/>
                  </a:cubicBezTo>
                  <a:cubicBezTo>
                    <a:pt x="63055" y="13059"/>
                    <a:pt x="64176" y="10350"/>
                    <a:pt x="64689" y="7501"/>
                  </a:cubicBezTo>
                  <a:cubicBezTo>
                    <a:pt x="64993" y="5773"/>
                    <a:pt x="65016" y="3811"/>
                    <a:pt x="63895" y="2456"/>
                  </a:cubicBezTo>
                  <a:cubicBezTo>
                    <a:pt x="62611" y="892"/>
                    <a:pt x="60299" y="682"/>
                    <a:pt x="58267" y="611"/>
                  </a:cubicBezTo>
                  <a:cubicBezTo>
                    <a:pt x="53340" y="425"/>
                    <a:pt x="50304" y="51"/>
                    <a:pt x="45400" y="4"/>
                  </a:cubicBezTo>
                  <a:cubicBezTo>
                    <a:pt x="44788" y="2"/>
                    <a:pt x="44176" y="1"/>
                    <a:pt x="43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"/>
          <p:cNvSpPr/>
          <p:nvPr/>
        </p:nvSpPr>
        <p:spPr>
          <a:xfrm>
            <a:off x="6074021" y="1960609"/>
            <a:ext cx="58017" cy="49066"/>
          </a:xfrm>
          <a:custGeom>
            <a:avLst/>
            <a:gdLst/>
            <a:ahLst/>
            <a:cxnLst/>
            <a:rect l="l" t="t" r="r" b="b"/>
            <a:pathLst>
              <a:path w="1964" h="1661" extrusionOk="0">
                <a:moveTo>
                  <a:pt x="1132" y="1"/>
                </a:moveTo>
                <a:cubicBezTo>
                  <a:pt x="356" y="1"/>
                  <a:pt x="0" y="906"/>
                  <a:pt x="550" y="1424"/>
                </a:cubicBezTo>
                <a:cubicBezTo>
                  <a:pt x="714" y="1587"/>
                  <a:pt x="916" y="1661"/>
                  <a:pt x="1115" y="1661"/>
                </a:cubicBezTo>
                <a:cubicBezTo>
                  <a:pt x="1546" y="1661"/>
                  <a:pt x="1963" y="1318"/>
                  <a:pt x="1941" y="809"/>
                </a:cubicBezTo>
                <a:cubicBezTo>
                  <a:pt x="1941" y="356"/>
                  <a:pt x="1553" y="1"/>
                  <a:pt x="113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92719DD-A3C0-214C-57B1-571E97DF35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7168820"/>
              </p:ext>
            </p:extLst>
          </p:nvPr>
        </p:nvGraphicFramePr>
        <p:xfrm>
          <a:off x="589548" y="1720516"/>
          <a:ext cx="7964906" cy="2602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2ECFFB-61B8-914F-6C65-E15F093D6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1010" y="-189451"/>
            <a:ext cx="3376779" cy="2018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487F8B-F17B-DD40-442A-95452FE1CC21}"/>
              </a:ext>
            </a:extLst>
          </p:cNvPr>
          <p:cNvSpPr txBox="1"/>
          <p:nvPr/>
        </p:nvSpPr>
        <p:spPr>
          <a:xfrm>
            <a:off x="192503" y="1587489"/>
            <a:ext cx="756786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lính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xưa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nay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Mối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Ký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ức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nay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5B699A-E71D-7147-E4E9-2C75BB736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29" y="-96954"/>
            <a:ext cx="2881274" cy="1684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D418CE-5755-9BCB-7774-DBBF1712E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503" y="-96954"/>
            <a:ext cx="2848082" cy="155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4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8"/>
          <p:cNvSpPr/>
          <p:nvPr/>
        </p:nvSpPr>
        <p:spPr>
          <a:xfrm>
            <a:off x="441820" y="214801"/>
            <a:ext cx="75952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2A4E1B-E3F9-33FC-8360-953ED3F3C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039609"/>
              </p:ext>
            </p:extLst>
          </p:nvPr>
        </p:nvGraphicFramePr>
        <p:xfrm>
          <a:off x="806116" y="268616"/>
          <a:ext cx="8085219" cy="4808402"/>
        </p:xfrm>
        <a:graphic>
          <a:graphicData uri="http://schemas.openxmlformats.org/drawingml/2006/table">
            <a:tbl>
              <a:tblPr>
                <a:tableStyleId>{FDCA73D9-034A-47B0-93DE-DA7C341C1575}</a:tableStyleId>
              </a:tblPr>
              <a:tblGrid>
                <a:gridCol w="2695074">
                  <a:extLst>
                    <a:ext uri="{9D8B030D-6E8A-4147-A177-3AD203B41FA5}">
                      <a16:colId xmlns:a16="http://schemas.microsoft.com/office/drawing/2014/main" val="1875110701"/>
                    </a:ext>
                  </a:extLst>
                </a:gridCol>
                <a:gridCol w="2695074">
                  <a:extLst>
                    <a:ext uri="{9D8B030D-6E8A-4147-A177-3AD203B41FA5}">
                      <a16:colId xmlns:a16="http://schemas.microsoft.com/office/drawing/2014/main" val="1583198206"/>
                    </a:ext>
                  </a:extLst>
                </a:gridCol>
                <a:gridCol w="920268">
                  <a:extLst>
                    <a:ext uri="{9D8B030D-6E8A-4147-A177-3AD203B41FA5}">
                      <a16:colId xmlns:a16="http://schemas.microsoft.com/office/drawing/2014/main" val="1867057178"/>
                    </a:ext>
                  </a:extLst>
                </a:gridCol>
                <a:gridCol w="920268">
                  <a:extLst>
                    <a:ext uri="{9D8B030D-6E8A-4147-A177-3AD203B41FA5}">
                      <a16:colId xmlns:a16="http://schemas.microsoft.com/office/drawing/2014/main" val="3021864221"/>
                    </a:ext>
                  </a:extLst>
                </a:gridCol>
                <a:gridCol w="854535">
                  <a:extLst>
                    <a:ext uri="{9D8B030D-6E8A-4147-A177-3AD203B41FA5}">
                      <a16:colId xmlns:a16="http://schemas.microsoft.com/office/drawing/2014/main" val="77986270"/>
                    </a:ext>
                  </a:extLst>
                </a:gridCol>
              </a:tblGrid>
              <a:tr h="218429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Đánh giá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714018"/>
                  </a:ext>
                </a:extLst>
              </a:tr>
              <a:tr h="6437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Tiêu chí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Tốt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(2 điểm)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Khá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(1 điểm)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Chưa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đạt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 </a:t>
                      </a:r>
                      <a:r>
                        <a:rPr lang="en-US" sz="1200" dirty="0" err="1">
                          <a:effectLst/>
                        </a:rPr>
                        <a:t>điểm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extLst>
                  <a:ext uri="{0D108BD9-81ED-4DB2-BD59-A6C34878D82A}">
                    <a16:rowId xmlns:a16="http://schemas.microsoft.com/office/drawing/2014/main" val="1647990515"/>
                  </a:ext>
                </a:extLst>
              </a:tr>
              <a:tr h="218429">
                <a:tc row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Nội</a:t>
                      </a:r>
                      <a:r>
                        <a:rPr lang="en-US" sz="1200" dirty="0">
                          <a:effectLst/>
                        </a:rPr>
                        <a:t> dung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 </a:t>
                      </a:r>
                      <a:r>
                        <a:rPr lang="en-US" sz="1200" dirty="0" err="1">
                          <a:effectLst/>
                        </a:rPr>
                        <a:t>Giới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thiệu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được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vấn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đề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extLst>
                  <a:ext uri="{0D108BD9-81ED-4DB2-BD59-A6C34878D82A}">
                    <a16:rowId xmlns:a16="http://schemas.microsoft.com/office/drawing/2014/main" val="2789223080"/>
                  </a:ext>
                </a:extLst>
              </a:tr>
              <a:tr h="360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2. </a:t>
                      </a:r>
                      <a:r>
                        <a:rPr lang="en-US" sz="1200" dirty="0" err="1">
                          <a:effectLst/>
                        </a:rPr>
                        <a:t>Nêu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được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suy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nghĩ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quan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điểm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extLst>
                  <a:ext uri="{0D108BD9-81ED-4DB2-BD59-A6C34878D82A}">
                    <a16:rowId xmlns:a16="http://schemas.microsoft.com/office/drawing/2014/main" val="2506807033"/>
                  </a:ext>
                </a:extLst>
              </a:tr>
              <a:tr h="360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3. </a:t>
                      </a:r>
                      <a:r>
                        <a:rPr lang="en-US" sz="1200" dirty="0" err="1">
                          <a:effectLst/>
                        </a:rPr>
                        <a:t>Có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lời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chào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lời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kết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extLst>
                  <a:ext uri="{0D108BD9-81ED-4DB2-BD59-A6C34878D82A}">
                    <a16:rowId xmlns:a16="http://schemas.microsoft.com/office/drawing/2014/main" val="2424734917"/>
                  </a:ext>
                </a:extLst>
              </a:tr>
              <a:tr h="360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 </a:t>
                      </a:r>
                      <a:r>
                        <a:rPr lang="en-US" sz="1200" dirty="0" err="1">
                          <a:effectLst/>
                        </a:rPr>
                        <a:t>Nội</a:t>
                      </a:r>
                      <a:r>
                        <a:rPr lang="en-US" sz="1200" dirty="0">
                          <a:effectLst/>
                        </a:rPr>
                        <a:t> dung </a:t>
                      </a:r>
                      <a:r>
                        <a:rPr lang="en-US" sz="1200" dirty="0" err="1">
                          <a:effectLst/>
                        </a:rPr>
                        <a:t>sâu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sắc</a:t>
                      </a:r>
                      <a:r>
                        <a:rPr lang="en-US" sz="1200" dirty="0">
                          <a:effectLst/>
                        </a:rPr>
                        <a:t>, ý </a:t>
                      </a:r>
                      <a:r>
                        <a:rPr lang="en-US" sz="1200" dirty="0" err="1">
                          <a:effectLst/>
                        </a:rPr>
                        <a:t>nghĩa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extLst>
                  <a:ext uri="{0D108BD9-81ED-4DB2-BD59-A6C34878D82A}">
                    <a16:rowId xmlns:a16="http://schemas.microsoft.com/office/drawing/2014/main" val="362481222"/>
                  </a:ext>
                </a:extLst>
              </a:tr>
              <a:tr h="360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5. </a:t>
                      </a:r>
                      <a:r>
                        <a:rPr lang="en-US" sz="1200" dirty="0" err="1">
                          <a:effectLst/>
                        </a:rPr>
                        <a:t>Liên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hệ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với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bản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thân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extLst>
                  <a:ext uri="{0D108BD9-81ED-4DB2-BD59-A6C34878D82A}">
                    <a16:rowId xmlns:a16="http://schemas.microsoft.com/office/drawing/2014/main" val="629040480"/>
                  </a:ext>
                </a:extLst>
              </a:tr>
              <a:tr h="501963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Tác phong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 Giọng nói to, truyền cảm, có điều chỉnh âm lượng, tốc độ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extLst>
                  <a:ext uri="{0D108BD9-81ED-4DB2-BD59-A6C34878D82A}">
                    <a16:rowId xmlns:a16="http://schemas.microsoft.com/office/drawing/2014/main" val="1040385086"/>
                  </a:ext>
                </a:extLst>
              </a:tr>
              <a:tr h="360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 Thái độ tự tin, biểu cảm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extLst>
                  <a:ext uri="{0D108BD9-81ED-4DB2-BD59-A6C34878D82A}">
                    <a16:rowId xmlns:a16="http://schemas.microsoft.com/office/drawing/2014/main" val="2033848426"/>
                  </a:ext>
                </a:extLst>
              </a:tr>
              <a:tr h="360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 </a:t>
                      </a:r>
                      <a:r>
                        <a:rPr lang="en-US" sz="1200" dirty="0" err="1">
                          <a:effectLst/>
                        </a:rPr>
                        <a:t>Sử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dụng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ngôn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ngữ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hình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thể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extLst>
                  <a:ext uri="{0D108BD9-81ED-4DB2-BD59-A6C34878D82A}">
                    <a16:rowId xmlns:a16="http://schemas.microsoft.com/office/drawing/2014/main" val="3203126891"/>
                  </a:ext>
                </a:extLst>
              </a:tr>
              <a:tr h="354833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 Sử dụng phương tiện hỗ trợ, đảm bảo thời gian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(powerpoint, video, tranh ảnh...)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extLst>
                  <a:ext uri="{0D108BD9-81ED-4DB2-BD59-A6C34878D82A}">
                    <a16:rowId xmlns:a16="http://schemas.microsoft.com/office/drawing/2014/main" val="3961463319"/>
                  </a:ext>
                </a:extLst>
              </a:tr>
              <a:tr h="218429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10. Trả lời được câu hỏi khán giả đặt ra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extLst>
                  <a:ext uri="{0D108BD9-81ED-4DB2-BD59-A6C34878D82A}">
                    <a16:rowId xmlns:a16="http://schemas.microsoft.com/office/drawing/2014/main" val="742807840"/>
                  </a:ext>
                </a:extLst>
              </a:tr>
              <a:tr h="218429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Tổng</a:t>
                      </a:r>
                      <a:r>
                        <a:rPr lang="en-US" sz="1200" dirty="0">
                          <a:effectLst/>
                        </a:rPr>
                        <a:t> (</a:t>
                      </a:r>
                      <a:r>
                        <a:rPr lang="en-US" sz="1200" dirty="0" err="1">
                          <a:effectLst/>
                        </a:rPr>
                        <a:t>tối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đa</a:t>
                      </a:r>
                      <a:r>
                        <a:rPr lang="en-US" sz="1200" dirty="0">
                          <a:effectLst/>
                        </a:rPr>
                        <a:t> 20 </a:t>
                      </a:r>
                      <a:r>
                        <a:rPr lang="en-US" sz="1200" dirty="0" err="1">
                          <a:effectLst/>
                        </a:rPr>
                        <a:t>điểm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367" marR="32367" marT="32367" marB="3236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1121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7109B1-6840-90A1-77CB-0617594719D1}"/>
              </a:ext>
            </a:extLst>
          </p:cNvPr>
          <p:cNvSpPr txBox="1"/>
          <p:nvPr/>
        </p:nvSpPr>
        <p:spPr>
          <a:xfrm>
            <a:off x="1311441" y="-84224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a. </a:t>
            </a:r>
            <a:r>
              <a:rPr lang="en-US" sz="2000" b="1" dirty="0" err="1"/>
              <a:t>Chuẩn</a:t>
            </a:r>
            <a:r>
              <a:rPr lang="en-US" sz="2000" b="1" dirty="0"/>
              <a:t> </a:t>
            </a:r>
            <a:r>
              <a:rPr lang="en-US" sz="2000" b="1" dirty="0" err="1"/>
              <a:t>bị</a:t>
            </a:r>
            <a:endParaRPr lang="en-US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0ACDC7-B4D6-A9DF-AF3E-43B33AA21C6E}"/>
              </a:ext>
            </a:extLst>
          </p:cNvPr>
          <p:cNvSpPr txBox="1"/>
          <p:nvPr/>
        </p:nvSpPr>
        <p:spPr>
          <a:xfrm>
            <a:off x="409073" y="18299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36522D-11DD-77FD-91A5-32D8DE9E5CF7}"/>
              </a:ext>
            </a:extLst>
          </p:cNvPr>
          <p:cNvSpPr txBox="1"/>
          <p:nvPr/>
        </p:nvSpPr>
        <p:spPr>
          <a:xfrm>
            <a:off x="372978" y="1085364"/>
            <a:ext cx="381372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4D95F9-F5F5-1D78-28F1-276C8E039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05" y="1630280"/>
            <a:ext cx="3356521" cy="35132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9DC0BD-7887-02FA-D950-54EE5414E296}"/>
              </a:ext>
            </a:extLst>
          </p:cNvPr>
          <p:cNvSpPr txBox="1"/>
          <p:nvPr/>
        </p:nvSpPr>
        <p:spPr>
          <a:xfrm>
            <a:off x="372978" y="2779295"/>
            <a:ext cx="436209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/>
              <a:t>Luyện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endParaRPr lang="en-US" sz="2800" dirty="0"/>
          </a:p>
        </p:txBody>
      </p:sp>
      <p:grpSp>
        <p:nvGrpSpPr>
          <p:cNvPr id="12" name="Google Shape;140;p1">
            <a:extLst>
              <a:ext uri="{FF2B5EF4-FFF2-40B4-BE49-F238E27FC236}">
                <a16:creationId xmlns:a16="http://schemas.microsoft.com/office/drawing/2014/main" id="{5D59A456-E05D-3961-2F73-A479E2616649}"/>
              </a:ext>
            </a:extLst>
          </p:cNvPr>
          <p:cNvGrpSpPr/>
          <p:nvPr/>
        </p:nvGrpSpPr>
        <p:grpSpPr>
          <a:xfrm>
            <a:off x="5807513" y="182995"/>
            <a:ext cx="2927413" cy="1853722"/>
            <a:chOff x="2961832" y="2754850"/>
            <a:chExt cx="2927413" cy="1853722"/>
          </a:xfrm>
        </p:grpSpPr>
        <p:grpSp>
          <p:nvGrpSpPr>
            <p:cNvPr id="13" name="Google Shape;141;p1">
              <a:extLst>
                <a:ext uri="{FF2B5EF4-FFF2-40B4-BE49-F238E27FC236}">
                  <a16:creationId xmlns:a16="http://schemas.microsoft.com/office/drawing/2014/main" id="{5C86F89D-7ED8-B0A7-7B74-A122F26958D9}"/>
                </a:ext>
              </a:extLst>
            </p:cNvPr>
            <p:cNvGrpSpPr/>
            <p:nvPr/>
          </p:nvGrpSpPr>
          <p:grpSpPr>
            <a:xfrm>
              <a:off x="3825888" y="3120275"/>
              <a:ext cx="594857" cy="1488297"/>
              <a:chOff x="3825888" y="3120275"/>
              <a:chExt cx="594857" cy="1488297"/>
            </a:xfrm>
          </p:grpSpPr>
          <p:sp>
            <p:nvSpPr>
              <p:cNvPr id="85" name="Google Shape;142;p1">
                <a:extLst>
                  <a:ext uri="{FF2B5EF4-FFF2-40B4-BE49-F238E27FC236}">
                    <a16:creationId xmlns:a16="http://schemas.microsoft.com/office/drawing/2014/main" id="{BCDE3D5A-18FF-FA4F-B4FA-D93B1EEAB476}"/>
                  </a:ext>
                </a:extLst>
              </p:cNvPr>
              <p:cNvSpPr/>
              <p:nvPr/>
            </p:nvSpPr>
            <p:spPr>
              <a:xfrm>
                <a:off x="3825888" y="4472919"/>
                <a:ext cx="594857" cy="135653"/>
              </a:xfrm>
              <a:custGeom>
                <a:avLst/>
                <a:gdLst/>
                <a:ahLst/>
                <a:cxnLst/>
                <a:rect l="l" t="t" r="r" b="b"/>
                <a:pathLst>
                  <a:path w="19470" h="4440" extrusionOk="0">
                    <a:moveTo>
                      <a:pt x="9735" y="0"/>
                    </a:moveTo>
                    <a:cubicBezTo>
                      <a:pt x="4360" y="0"/>
                      <a:pt x="0" y="993"/>
                      <a:pt x="0" y="2226"/>
                    </a:cubicBezTo>
                    <a:cubicBezTo>
                      <a:pt x="0" y="3447"/>
                      <a:pt x="4360" y="4440"/>
                      <a:pt x="9735" y="4440"/>
                    </a:cubicBezTo>
                    <a:cubicBezTo>
                      <a:pt x="15110" y="4440"/>
                      <a:pt x="19470" y="3447"/>
                      <a:pt x="19470" y="2226"/>
                    </a:cubicBezTo>
                    <a:cubicBezTo>
                      <a:pt x="19470" y="993"/>
                      <a:pt x="15110" y="0"/>
                      <a:pt x="9735" y="0"/>
                    </a:cubicBezTo>
                    <a:close/>
                  </a:path>
                </a:pathLst>
              </a:custGeom>
              <a:solidFill>
                <a:srgbClr val="A4B1C8"/>
              </a:solidFill>
              <a:ln w="9525" cap="flat" cmpd="sng">
                <a:solidFill>
                  <a:srgbClr val="C9C9C9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143;p1">
                <a:extLst>
                  <a:ext uri="{FF2B5EF4-FFF2-40B4-BE49-F238E27FC236}">
                    <a16:creationId xmlns:a16="http://schemas.microsoft.com/office/drawing/2014/main" id="{3084418A-1AD9-433F-74C5-8E26AF746577}"/>
                  </a:ext>
                </a:extLst>
              </p:cNvPr>
              <p:cNvSpPr/>
              <p:nvPr/>
            </p:nvSpPr>
            <p:spPr>
              <a:xfrm>
                <a:off x="3841928" y="3120275"/>
                <a:ext cx="541879" cy="470172"/>
              </a:xfrm>
              <a:custGeom>
                <a:avLst/>
                <a:gdLst/>
                <a:ahLst/>
                <a:cxnLst/>
                <a:rect l="l" t="t" r="r" b="b"/>
                <a:pathLst>
                  <a:path w="17736" h="15389" extrusionOk="0">
                    <a:moveTo>
                      <a:pt x="11000" y="1"/>
                    </a:moveTo>
                    <a:cubicBezTo>
                      <a:pt x="10493" y="1"/>
                      <a:pt x="9972" y="390"/>
                      <a:pt x="10020" y="895"/>
                    </a:cubicBezTo>
                    <a:cubicBezTo>
                      <a:pt x="9764" y="356"/>
                      <a:pt x="9235" y="66"/>
                      <a:pt x="8702" y="66"/>
                    </a:cubicBezTo>
                    <a:cubicBezTo>
                      <a:pt x="8309" y="66"/>
                      <a:pt x="7914" y="223"/>
                      <a:pt x="7624" y="552"/>
                    </a:cubicBezTo>
                    <a:cubicBezTo>
                      <a:pt x="7350" y="490"/>
                      <a:pt x="7070" y="427"/>
                      <a:pt x="6793" y="427"/>
                    </a:cubicBezTo>
                    <a:cubicBezTo>
                      <a:pt x="6666" y="427"/>
                      <a:pt x="6540" y="440"/>
                      <a:pt x="6414" y="472"/>
                    </a:cubicBezTo>
                    <a:cubicBezTo>
                      <a:pt x="6026" y="575"/>
                      <a:pt x="5661" y="917"/>
                      <a:pt x="5695" y="1317"/>
                    </a:cubicBezTo>
                    <a:cubicBezTo>
                      <a:pt x="5543" y="1286"/>
                      <a:pt x="5390" y="1271"/>
                      <a:pt x="5240" y="1271"/>
                    </a:cubicBezTo>
                    <a:cubicBezTo>
                      <a:pt x="4331" y="1271"/>
                      <a:pt x="3493" y="1815"/>
                      <a:pt x="3150" y="2686"/>
                    </a:cubicBezTo>
                    <a:cubicBezTo>
                      <a:pt x="1986" y="2698"/>
                      <a:pt x="1142" y="3793"/>
                      <a:pt x="1416" y="4912"/>
                    </a:cubicBezTo>
                    <a:cubicBezTo>
                      <a:pt x="640" y="5528"/>
                      <a:pt x="457" y="6646"/>
                      <a:pt x="1005" y="7479"/>
                    </a:cubicBezTo>
                    <a:cubicBezTo>
                      <a:pt x="0" y="8427"/>
                      <a:pt x="263" y="10081"/>
                      <a:pt x="1507" y="10686"/>
                    </a:cubicBezTo>
                    <a:cubicBezTo>
                      <a:pt x="913" y="11633"/>
                      <a:pt x="1552" y="12877"/>
                      <a:pt x="2671" y="12923"/>
                    </a:cubicBezTo>
                    <a:cubicBezTo>
                      <a:pt x="2671" y="13776"/>
                      <a:pt x="3367" y="14356"/>
                      <a:pt x="4102" y="14356"/>
                    </a:cubicBezTo>
                    <a:cubicBezTo>
                      <a:pt x="4419" y="14356"/>
                      <a:pt x="4743" y="14248"/>
                      <a:pt x="5022" y="14007"/>
                    </a:cubicBezTo>
                    <a:cubicBezTo>
                      <a:pt x="5030" y="14634"/>
                      <a:pt x="5549" y="15063"/>
                      <a:pt x="6099" y="15063"/>
                    </a:cubicBezTo>
                    <a:cubicBezTo>
                      <a:pt x="6320" y="15063"/>
                      <a:pt x="6545" y="14994"/>
                      <a:pt x="6745" y="14840"/>
                    </a:cubicBezTo>
                    <a:lnTo>
                      <a:pt x="9062" y="15388"/>
                    </a:lnTo>
                    <a:lnTo>
                      <a:pt x="11025" y="15388"/>
                    </a:lnTo>
                    <a:cubicBezTo>
                      <a:pt x="11276" y="15388"/>
                      <a:pt x="11561" y="15377"/>
                      <a:pt x="11744" y="15194"/>
                    </a:cubicBezTo>
                    <a:cubicBezTo>
                      <a:pt x="11880" y="15058"/>
                      <a:pt x="11876" y="14802"/>
                      <a:pt x="11757" y="14680"/>
                    </a:cubicBezTo>
                    <a:lnTo>
                      <a:pt x="11757" y="14680"/>
                    </a:lnTo>
                    <a:cubicBezTo>
                      <a:pt x="11892" y="14726"/>
                      <a:pt x="12029" y="14747"/>
                      <a:pt x="12163" y="14747"/>
                    </a:cubicBezTo>
                    <a:cubicBezTo>
                      <a:pt x="12813" y="14747"/>
                      <a:pt x="13411" y="14244"/>
                      <a:pt x="13455" y="13528"/>
                    </a:cubicBezTo>
                    <a:cubicBezTo>
                      <a:pt x="13599" y="13614"/>
                      <a:pt x="13748" y="13652"/>
                      <a:pt x="13893" y="13652"/>
                    </a:cubicBezTo>
                    <a:cubicBezTo>
                      <a:pt x="14353" y="13652"/>
                      <a:pt x="14761" y="13260"/>
                      <a:pt x="14749" y="12773"/>
                    </a:cubicBezTo>
                    <a:lnTo>
                      <a:pt x="14749" y="12773"/>
                    </a:lnTo>
                    <a:cubicBezTo>
                      <a:pt x="14759" y="12779"/>
                      <a:pt x="14769" y="12783"/>
                      <a:pt x="14779" y="12786"/>
                    </a:cubicBezTo>
                    <a:cubicBezTo>
                      <a:pt x="14805" y="12791"/>
                      <a:pt x="14830" y="12793"/>
                      <a:pt x="14856" y="12793"/>
                    </a:cubicBezTo>
                    <a:cubicBezTo>
                      <a:pt x="14955" y="12793"/>
                      <a:pt x="15051" y="12758"/>
                      <a:pt x="15133" y="12695"/>
                    </a:cubicBezTo>
                    <a:cubicBezTo>
                      <a:pt x="15726" y="12284"/>
                      <a:pt x="16069" y="11588"/>
                      <a:pt x="16035" y="10869"/>
                    </a:cubicBezTo>
                    <a:cubicBezTo>
                      <a:pt x="17735" y="9724"/>
                      <a:pt x="16578" y="7692"/>
                      <a:pt x="16696" y="7692"/>
                    </a:cubicBezTo>
                    <a:cubicBezTo>
                      <a:pt x="16699" y="7692"/>
                      <a:pt x="16703" y="7693"/>
                      <a:pt x="16708" y="7696"/>
                    </a:cubicBezTo>
                    <a:cubicBezTo>
                      <a:pt x="17199" y="6247"/>
                      <a:pt x="16708" y="5357"/>
                      <a:pt x="15795" y="4752"/>
                    </a:cubicBezTo>
                    <a:cubicBezTo>
                      <a:pt x="15918" y="3776"/>
                      <a:pt x="15358" y="2833"/>
                      <a:pt x="14440" y="2487"/>
                    </a:cubicBezTo>
                    <a:lnTo>
                      <a:pt x="14440" y="2487"/>
                    </a:lnTo>
                    <a:cubicBezTo>
                      <a:pt x="14492" y="1710"/>
                      <a:pt x="13844" y="1097"/>
                      <a:pt x="13124" y="1097"/>
                    </a:cubicBezTo>
                    <a:cubicBezTo>
                      <a:pt x="12873" y="1097"/>
                      <a:pt x="12613" y="1171"/>
                      <a:pt x="12371" y="1340"/>
                    </a:cubicBezTo>
                    <a:cubicBezTo>
                      <a:pt x="12200" y="769"/>
                      <a:pt x="11835" y="210"/>
                      <a:pt x="11264" y="39"/>
                    </a:cubicBezTo>
                    <a:cubicBezTo>
                      <a:pt x="11179" y="13"/>
                      <a:pt x="11090" y="1"/>
                      <a:pt x="11000" y="1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144;p1">
                <a:extLst>
                  <a:ext uri="{FF2B5EF4-FFF2-40B4-BE49-F238E27FC236}">
                    <a16:creationId xmlns:a16="http://schemas.microsoft.com/office/drawing/2014/main" id="{66DB40B1-6CC3-DEF7-45C7-64FF0C226D2F}"/>
                  </a:ext>
                </a:extLst>
              </p:cNvPr>
              <p:cNvSpPr/>
              <p:nvPr/>
            </p:nvSpPr>
            <p:spPr>
              <a:xfrm>
                <a:off x="4002666" y="3975363"/>
                <a:ext cx="124868" cy="306839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10043" extrusionOk="0">
                    <a:moveTo>
                      <a:pt x="0" y="0"/>
                    </a:moveTo>
                    <a:cubicBezTo>
                      <a:pt x="0" y="0"/>
                      <a:pt x="594" y="4919"/>
                      <a:pt x="1164" y="9620"/>
                    </a:cubicBezTo>
                    <a:cubicBezTo>
                      <a:pt x="2123" y="9860"/>
                      <a:pt x="3093" y="10009"/>
                      <a:pt x="4086" y="10043"/>
                    </a:cubicBezTo>
                    <a:lnTo>
                      <a:pt x="4086" y="9461"/>
                    </a:lnTo>
                    <a:lnTo>
                      <a:pt x="4086" y="0"/>
                    </a:ln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145;p1">
                <a:extLst>
                  <a:ext uri="{FF2B5EF4-FFF2-40B4-BE49-F238E27FC236}">
                    <a16:creationId xmlns:a16="http://schemas.microsoft.com/office/drawing/2014/main" id="{7E06961E-F24A-C332-5E2E-8D9DD6D475BC}"/>
                  </a:ext>
                </a:extLst>
              </p:cNvPr>
              <p:cNvSpPr/>
              <p:nvPr/>
            </p:nvSpPr>
            <p:spPr>
              <a:xfrm>
                <a:off x="3962917" y="4269283"/>
                <a:ext cx="176685" cy="279647"/>
              </a:xfrm>
              <a:custGeom>
                <a:avLst/>
                <a:gdLst/>
                <a:ahLst/>
                <a:cxnLst/>
                <a:rect l="l" t="t" r="r" b="b"/>
                <a:pathLst>
                  <a:path w="5783" h="9153" extrusionOk="0">
                    <a:moveTo>
                      <a:pt x="2465" y="0"/>
                    </a:moveTo>
                    <a:lnTo>
                      <a:pt x="2465" y="0"/>
                    </a:lnTo>
                    <a:cubicBezTo>
                      <a:pt x="2808" y="2854"/>
                      <a:pt x="3150" y="5615"/>
                      <a:pt x="3344" y="7156"/>
                    </a:cubicBezTo>
                    <a:cubicBezTo>
                      <a:pt x="3344" y="7156"/>
                      <a:pt x="0" y="8194"/>
                      <a:pt x="0" y="8788"/>
                    </a:cubicBezTo>
                    <a:cubicBezTo>
                      <a:pt x="0" y="9077"/>
                      <a:pt x="869" y="9152"/>
                      <a:pt x="1778" y="9152"/>
                    </a:cubicBezTo>
                    <a:cubicBezTo>
                      <a:pt x="2771" y="9152"/>
                      <a:pt x="3812" y="9062"/>
                      <a:pt x="3812" y="9062"/>
                    </a:cubicBezTo>
                    <a:cubicBezTo>
                      <a:pt x="3812" y="9062"/>
                      <a:pt x="4134" y="9150"/>
                      <a:pt x="4497" y="9150"/>
                    </a:cubicBezTo>
                    <a:cubicBezTo>
                      <a:pt x="5086" y="9150"/>
                      <a:pt x="5782" y="8918"/>
                      <a:pt x="5387" y="7704"/>
                    </a:cubicBezTo>
                    <a:lnTo>
                      <a:pt x="5387" y="423"/>
                    </a:lnTo>
                    <a:cubicBezTo>
                      <a:pt x="4394" y="389"/>
                      <a:pt x="3424" y="240"/>
                      <a:pt x="2465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146;p1">
                <a:extLst>
                  <a:ext uri="{FF2B5EF4-FFF2-40B4-BE49-F238E27FC236}">
                    <a16:creationId xmlns:a16="http://schemas.microsoft.com/office/drawing/2014/main" id="{BF2D54D5-9860-070C-E5A6-14ABD98A1962}"/>
                  </a:ext>
                </a:extLst>
              </p:cNvPr>
              <p:cNvSpPr/>
              <p:nvPr/>
            </p:nvSpPr>
            <p:spPr>
              <a:xfrm>
                <a:off x="3961511" y="4532528"/>
                <a:ext cx="170880" cy="20959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686" extrusionOk="0">
                    <a:moveTo>
                      <a:pt x="5593" y="1"/>
                    </a:moveTo>
                    <a:cubicBezTo>
                      <a:pt x="4602" y="236"/>
                      <a:pt x="3590" y="354"/>
                      <a:pt x="2580" y="354"/>
                    </a:cubicBezTo>
                    <a:cubicBezTo>
                      <a:pt x="1730" y="354"/>
                      <a:pt x="881" y="270"/>
                      <a:pt x="46" y="103"/>
                    </a:cubicBezTo>
                    <a:cubicBezTo>
                      <a:pt x="12" y="195"/>
                      <a:pt x="1" y="286"/>
                      <a:pt x="12" y="389"/>
                    </a:cubicBezTo>
                    <a:cubicBezTo>
                      <a:pt x="12" y="389"/>
                      <a:pt x="309" y="685"/>
                      <a:pt x="2660" y="685"/>
                    </a:cubicBezTo>
                    <a:cubicBezTo>
                      <a:pt x="4760" y="685"/>
                      <a:pt x="5536" y="423"/>
                      <a:pt x="5536" y="423"/>
                    </a:cubicBezTo>
                    <a:cubicBezTo>
                      <a:pt x="5559" y="286"/>
                      <a:pt x="5581" y="138"/>
                      <a:pt x="5593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147;p1">
                <a:extLst>
                  <a:ext uri="{FF2B5EF4-FFF2-40B4-BE49-F238E27FC236}">
                    <a16:creationId xmlns:a16="http://schemas.microsoft.com/office/drawing/2014/main" id="{9EDD35A7-A1D4-F9DE-C5DC-1BDF755E6AA9}"/>
                  </a:ext>
                </a:extLst>
              </p:cNvPr>
              <p:cNvSpPr/>
              <p:nvPr/>
            </p:nvSpPr>
            <p:spPr>
              <a:xfrm>
                <a:off x="4030225" y="4493146"/>
                <a:ext cx="43934" cy="54047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769" extrusionOk="0">
                    <a:moveTo>
                      <a:pt x="548" y="0"/>
                    </a:moveTo>
                    <a:lnTo>
                      <a:pt x="0" y="217"/>
                    </a:lnTo>
                    <a:cubicBezTo>
                      <a:pt x="0" y="217"/>
                      <a:pt x="616" y="1073"/>
                      <a:pt x="673" y="1769"/>
                    </a:cubicBezTo>
                    <a:lnTo>
                      <a:pt x="1438" y="1746"/>
                    </a:lnTo>
                    <a:cubicBezTo>
                      <a:pt x="1438" y="1746"/>
                      <a:pt x="1073" y="479"/>
                      <a:pt x="548" y="0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148;p1">
                <a:extLst>
                  <a:ext uri="{FF2B5EF4-FFF2-40B4-BE49-F238E27FC236}">
                    <a16:creationId xmlns:a16="http://schemas.microsoft.com/office/drawing/2014/main" id="{F0F1DC6B-65AA-D2B0-28D2-0D2C7979EE5E}"/>
                  </a:ext>
                </a:extLst>
              </p:cNvPr>
              <p:cNvSpPr/>
              <p:nvPr/>
            </p:nvSpPr>
            <p:spPr>
              <a:xfrm>
                <a:off x="3998480" y="4505672"/>
                <a:ext cx="35930" cy="4118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348" extrusionOk="0">
                    <a:moveTo>
                      <a:pt x="491" y="1"/>
                    </a:moveTo>
                    <a:lnTo>
                      <a:pt x="1" y="206"/>
                    </a:lnTo>
                    <a:cubicBezTo>
                      <a:pt x="240" y="549"/>
                      <a:pt x="377" y="937"/>
                      <a:pt x="411" y="1348"/>
                    </a:cubicBezTo>
                    <a:lnTo>
                      <a:pt x="1176" y="1336"/>
                    </a:lnTo>
                    <a:cubicBezTo>
                      <a:pt x="1176" y="1336"/>
                      <a:pt x="1016" y="480"/>
                      <a:pt x="491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149;p1">
                <a:extLst>
                  <a:ext uri="{FF2B5EF4-FFF2-40B4-BE49-F238E27FC236}">
                    <a16:creationId xmlns:a16="http://schemas.microsoft.com/office/drawing/2014/main" id="{8B05EBC9-ADA5-CF75-03F6-E57D88B83946}"/>
                  </a:ext>
                </a:extLst>
              </p:cNvPr>
              <p:cNvSpPr/>
              <p:nvPr/>
            </p:nvSpPr>
            <p:spPr>
              <a:xfrm>
                <a:off x="4140154" y="3970475"/>
                <a:ext cx="177052" cy="578450"/>
              </a:xfrm>
              <a:custGeom>
                <a:avLst/>
                <a:gdLst/>
                <a:ahLst/>
                <a:cxnLst/>
                <a:rect l="l" t="t" r="r" b="b"/>
                <a:pathLst>
                  <a:path w="5795" h="18933" extrusionOk="0">
                    <a:moveTo>
                      <a:pt x="3923" y="0"/>
                    </a:moveTo>
                    <a:lnTo>
                      <a:pt x="396" y="160"/>
                    </a:lnTo>
                    <a:lnTo>
                      <a:pt x="396" y="17484"/>
                    </a:lnTo>
                    <a:cubicBezTo>
                      <a:pt x="1" y="18698"/>
                      <a:pt x="702" y="18930"/>
                      <a:pt x="1294" y="18930"/>
                    </a:cubicBezTo>
                    <a:cubicBezTo>
                      <a:pt x="1659" y="18930"/>
                      <a:pt x="1983" y="18842"/>
                      <a:pt x="1983" y="18842"/>
                    </a:cubicBezTo>
                    <a:cubicBezTo>
                      <a:pt x="1983" y="18842"/>
                      <a:pt x="3023" y="18932"/>
                      <a:pt x="4017" y="18932"/>
                    </a:cubicBezTo>
                    <a:cubicBezTo>
                      <a:pt x="4925" y="18932"/>
                      <a:pt x="5794" y="18857"/>
                      <a:pt x="5794" y="18568"/>
                    </a:cubicBezTo>
                    <a:cubicBezTo>
                      <a:pt x="5794" y="17974"/>
                      <a:pt x="2450" y="16936"/>
                      <a:pt x="2450" y="16936"/>
                    </a:cubicBezTo>
                    <a:cubicBezTo>
                      <a:pt x="2953" y="12862"/>
                      <a:pt x="3923" y="0"/>
                      <a:pt x="3923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150;p1">
                <a:extLst>
                  <a:ext uri="{FF2B5EF4-FFF2-40B4-BE49-F238E27FC236}">
                    <a16:creationId xmlns:a16="http://schemas.microsoft.com/office/drawing/2014/main" id="{D2D7D5CE-A4E2-0C0E-F986-8FF6B43706C2}"/>
                  </a:ext>
                </a:extLst>
              </p:cNvPr>
              <p:cNvSpPr/>
              <p:nvPr/>
            </p:nvSpPr>
            <p:spPr>
              <a:xfrm>
                <a:off x="4002666" y="3975363"/>
                <a:ext cx="124868" cy="306839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10043" extrusionOk="0">
                    <a:moveTo>
                      <a:pt x="0" y="0"/>
                    </a:moveTo>
                    <a:cubicBezTo>
                      <a:pt x="0" y="0"/>
                      <a:pt x="594" y="4919"/>
                      <a:pt x="1164" y="9620"/>
                    </a:cubicBezTo>
                    <a:cubicBezTo>
                      <a:pt x="2123" y="9860"/>
                      <a:pt x="3093" y="10009"/>
                      <a:pt x="4086" y="10043"/>
                    </a:cubicBezTo>
                    <a:lnTo>
                      <a:pt x="4086" y="9461"/>
                    </a:lnTo>
                    <a:lnTo>
                      <a:pt x="4086" y="0"/>
                    </a:ln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151;p1">
                <a:extLst>
                  <a:ext uri="{FF2B5EF4-FFF2-40B4-BE49-F238E27FC236}">
                    <a16:creationId xmlns:a16="http://schemas.microsoft.com/office/drawing/2014/main" id="{6910358D-4E80-5745-9D39-5F91C2C8E397}"/>
                  </a:ext>
                </a:extLst>
              </p:cNvPr>
              <p:cNvSpPr/>
              <p:nvPr/>
            </p:nvSpPr>
            <p:spPr>
              <a:xfrm>
                <a:off x="4152253" y="3970475"/>
                <a:ext cx="107759" cy="312094"/>
              </a:xfrm>
              <a:custGeom>
                <a:avLst/>
                <a:gdLst/>
                <a:ahLst/>
                <a:cxnLst/>
                <a:rect l="l" t="t" r="r" b="b"/>
                <a:pathLst>
                  <a:path w="3527" h="10215" extrusionOk="0">
                    <a:moveTo>
                      <a:pt x="3527" y="0"/>
                    </a:moveTo>
                    <a:lnTo>
                      <a:pt x="0" y="160"/>
                    </a:lnTo>
                    <a:lnTo>
                      <a:pt x="0" y="10214"/>
                    </a:lnTo>
                    <a:cubicBezTo>
                      <a:pt x="913" y="10191"/>
                      <a:pt x="1826" y="10089"/>
                      <a:pt x="2728" y="9906"/>
                    </a:cubicBezTo>
                    <a:cubicBezTo>
                      <a:pt x="3139" y="5113"/>
                      <a:pt x="3527" y="0"/>
                      <a:pt x="3527" y="0"/>
                    </a:cubicBez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152;p1">
                <a:extLst>
                  <a:ext uri="{FF2B5EF4-FFF2-40B4-BE49-F238E27FC236}">
                    <a16:creationId xmlns:a16="http://schemas.microsoft.com/office/drawing/2014/main" id="{0F355196-A677-31B9-E653-5B5B30CDA871}"/>
                  </a:ext>
                </a:extLst>
              </p:cNvPr>
              <p:cNvSpPr/>
              <p:nvPr/>
            </p:nvSpPr>
            <p:spPr>
              <a:xfrm>
                <a:off x="4147364" y="4532528"/>
                <a:ext cx="170880" cy="20959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68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" y="138"/>
                      <a:pt x="35" y="286"/>
                      <a:pt x="58" y="423"/>
                    </a:cubicBezTo>
                    <a:cubicBezTo>
                      <a:pt x="58" y="423"/>
                      <a:pt x="834" y="685"/>
                      <a:pt x="2933" y="685"/>
                    </a:cubicBezTo>
                    <a:cubicBezTo>
                      <a:pt x="5284" y="685"/>
                      <a:pt x="5581" y="389"/>
                      <a:pt x="5581" y="389"/>
                    </a:cubicBezTo>
                    <a:cubicBezTo>
                      <a:pt x="5592" y="286"/>
                      <a:pt x="5581" y="195"/>
                      <a:pt x="5547" y="103"/>
                    </a:cubicBezTo>
                    <a:cubicBezTo>
                      <a:pt x="4712" y="270"/>
                      <a:pt x="3863" y="354"/>
                      <a:pt x="3013" y="354"/>
                    </a:cubicBezTo>
                    <a:cubicBezTo>
                      <a:pt x="2003" y="354"/>
                      <a:pt x="992" y="236"/>
                      <a:pt x="1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153;p1">
                <a:extLst>
                  <a:ext uri="{FF2B5EF4-FFF2-40B4-BE49-F238E27FC236}">
                    <a16:creationId xmlns:a16="http://schemas.microsoft.com/office/drawing/2014/main" id="{3D196D07-5EA7-65E8-3C78-10293A71E956}"/>
                  </a:ext>
                </a:extLst>
              </p:cNvPr>
              <p:cNvSpPr/>
              <p:nvPr/>
            </p:nvSpPr>
            <p:spPr>
              <a:xfrm>
                <a:off x="4205598" y="4493146"/>
                <a:ext cx="43965" cy="54047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69" extrusionOk="0">
                    <a:moveTo>
                      <a:pt x="891" y="0"/>
                    </a:moveTo>
                    <a:cubicBezTo>
                      <a:pt x="366" y="479"/>
                      <a:pt x="0" y="1746"/>
                      <a:pt x="0" y="1746"/>
                    </a:cubicBezTo>
                    <a:lnTo>
                      <a:pt x="765" y="1769"/>
                    </a:lnTo>
                    <a:cubicBezTo>
                      <a:pt x="822" y="1073"/>
                      <a:pt x="1438" y="217"/>
                      <a:pt x="1438" y="217"/>
                    </a:cubicBez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154;p1">
                <a:extLst>
                  <a:ext uri="{FF2B5EF4-FFF2-40B4-BE49-F238E27FC236}">
                    <a16:creationId xmlns:a16="http://schemas.microsoft.com/office/drawing/2014/main" id="{432C1B24-CF5A-155B-460B-97EA1935C036}"/>
                  </a:ext>
                </a:extLst>
              </p:cNvPr>
              <p:cNvSpPr/>
              <p:nvPr/>
            </p:nvSpPr>
            <p:spPr>
              <a:xfrm>
                <a:off x="4245347" y="4505672"/>
                <a:ext cx="36296" cy="4118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348" extrusionOk="0">
                    <a:moveTo>
                      <a:pt x="685" y="1"/>
                    </a:moveTo>
                    <a:cubicBezTo>
                      <a:pt x="160" y="480"/>
                      <a:pt x="0" y="1336"/>
                      <a:pt x="0" y="1336"/>
                    </a:cubicBezTo>
                    <a:lnTo>
                      <a:pt x="776" y="1348"/>
                    </a:lnTo>
                    <a:cubicBezTo>
                      <a:pt x="799" y="937"/>
                      <a:pt x="948" y="549"/>
                      <a:pt x="1187" y="206"/>
                    </a:cubicBezTo>
                    <a:lnTo>
                      <a:pt x="685" y="1"/>
                    </a:ln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155;p1">
                <a:extLst>
                  <a:ext uri="{FF2B5EF4-FFF2-40B4-BE49-F238E27FC236}">
                    <a16:creationId xmlns:a16="http://schemas.microsoft.com/office/drawing/2014/main" id="{88DB2CEF-31DC-6EAA-063B-99E9994CD413}"/>
                  </a:ext>
                </a:extLst>
              </p:cNvPr>
              <p:cNvSpPr/>
              <p:nvPr/>
            </p:nvSpPr>
            <p:spPr>
              <a:xfrm>
                <a:off x="4002666" y="3541235"/>
                <a:ext cx="250011" cy="473808"/>
              </a:xfrm>
              <a:custGeom>
                <a:avLst/>
                <a:gdLst/>
                <a:ahLst/>
                <a:cxnLst/>
                <a:rect l="l" t="t" r="r" b="b"/>
                <a:pathLst>
                  <a:path w="8183" h="15508" extrusionOk="0">
                    <a:moveTo>
                      <a:pt x="5284" y="1"/>
                    </a:moveTo>
                    <a:lnTo>
                      <a:pt x="2306" y="149"/>
                    </a:lnTo>
                    <a:lnTo>
                      <a:pt x="2226" y="1701"/>
                    </a:lnTo>
                    <a:cubicBezTo>
                      <a:pt x="2226" y="1701"/>
                      <a:pt x="1826" y="1861"/>
                      <a:pt x="1473" y="2009"/>
                    </a:cubicBezTo>
                    <a:lnTo>
                      <a:pt x="1267" y="2101"/>
                    </a:lnTo>
                    <a:cubicBezTo>
                      <a:pt x="1164" y="3653"/>
                      <a:pt x="982" y="5193"/>
                      <a:pt x="320" y="6586"/>
                    </a:cubicBezTo>
                    <a:lnTo>
                      <a:pt x="1142" y="9279"/>
                    </a:lnTo>
                    <a:lnTo>
                      <a:pt x="0" y="14209"/>
                    </a:lnTo>
                    <a:cubicBezTo>
                      <a:pt x="0" y="14209"/>
                      <a:pt x="1737" y="15508"/>
                      <a:pt x="4971" y="15508"/>
                    </a:cubicBezTo>
                    <a:cubicBezTo>
                      <a:pt x="5916" y="15508"/>
                      <a:pt x="6988" y="15397"/>
                      <a:pt x="8183" y="15111"/>
                    </a:cubicBezTo>
                    <a:lnTo>
                      <a:pt x="7179" y="10512"/>
                    </a:lnTo>
                    <a:lnTo>
                      <a:pt x="7510" y="8275"/>
                    </a:lnTo>
                    <a:cubicBezTo>
                      <a:pt x="7236" y="7145"/>
                      <a:pt x="7259" y="5981"/>
                      <a:pt x="7259" y="4828"/>
                    </a:cubicBezTo>
                    <a:cubicBezTo>
                      <a:pt x="7259" y="4075"/>
                      <a:pt x="7224" y="3333"/>
                      <a:pt x="7156" y="2580"/>
                    </a:cubicBezTo>
                    <a:cubicBezTo>
                      <a:pt x="7133" y="2512"/>
                      <a:pt x="7122" y="2443"/>
                      <a:pt x="7133" y="2375"/>
                    </a:cubicBezTo>
                    <a:cubicBezTo>
                      <a:pt x="7133" y="2329"/>
                      <a:pt x="7122" y="2283"/>
                      <a:pt x="7122" y="2226"/>
                    </a:cubicBezTo>
                    <a:cubicBezTo>
                      <a:pt x="6791" y="2124"/>
                      <a:pt x="6551" y="2078"/>
                      <a:pt x="6551" y="2078"/>
                    </a:cubicBezTo>
                    <a:lnTo>
                      <a:pt x="5261" y="1713"/>
                    </a:lnTo>
                    <a:lnTo>
                      <a:pt x="5284" y="1"/>
                    </a:ln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156;p1">
                <a:extLst>
                  <a:ext uri="{FF2B5EF4-FFF2-40B4-BE49-F238E27FC236}">
                    <a16:creationId xmlns:a16="http://schemas.microsoft.com/office/drawing/2014/main" id="{D4BFAB94-B79A-BA54-2D9C-C3F79087E04A}"/>
                  </a:ext>
                </a:extLst>
              </p:cNvPr>
              <p:cNvSpPr/>
              <p:nvPr/>
            </p:nvSpPr>
            <p:spPr>
              <a:xfrm>
                <a:off x="4071349" y="3541235"/>
                <a:ext cx="92085" cy="44393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453" extrusionOk="0">
                    <a:moveTo>
                      <a:pt x="35" y="1"/>
                    </a:moveTo>
                    <a:lnTo>
                      <a:pt x="1" y="1165"/>
                    </a:lnTo>
                    <a:cubicBezTo>
                      <a:pt x="791" y="1404"/>
                      <a:pt x="1606" y="1452"/>
                      <a:pt x="2289" y="1452"/>
                    </a:cubicBezTo>
                    <a:cubicBezTo>
                      <a:pt x="2553" y="1452"/>
                      <a:pt x="2797" y="1445"/>
                      <a:pt x="3013" y="1439"/>
                    </a:cubicBezTo>
                    <a:lnTo>
                      <a:pt x="3013" y="149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57;p1">
                <a:extLst>
                  <a:ext uri="{FF2B5EF4-FFF2-40B4-BE49-F238E27FC236}">
                    <a16:creationId xmlns:a16="http://schemas.microsoft.com/office/drawing/2014/main" id="{8CDE4135-558E-4962-07FC-01A16B97B74D}"/>
                  </a:ext>
                </a:extLst>
              </p:cNvPr>
              <p:cNvSpPr/>
              <p:nvPr/>
            </p:nvSpPr>
            <p:spPr>
              <a:xfrm>
                <a:off x="4231048" y="3408635"/>
                <a:ext cx="70607" cy="79039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587" extrusionOk="0">
                    <a:moveTo>
                      <a:pt x="947" y="1"/>
                    </a:moveTo>
                    <a:cubicBezTo>
                      <a:pt x="466" y="1"/>
                      <a:pt x="23" y="312"/>
                      <a:pt x="23" y="312"/>
                    </a:cubicBezTo>
                    <a:lnTo>
                      <a:pt x="0" y="2161"/>
                    </a:lnTo>
                    <a:cubicBezTo>
                      <a:pt x="259" y="2449"/>
                      <a:pt x="610" y="2587"/>
                      <a:pt x="948" y="2587"/>
                    </a:cubicBezTo>
                    <a:cubicBezTo>
                      <a:pt x="1656" y="2587"/>
                      <a:pt x="2311" y="1986"/>
                      <a:pt x="1963" y="906"/>
                    </a:cubicBezTo>
                    <a:cubicBezTo>
                      <a:pt x="1736" y="198"/>
                      <a:pt x="1329" y="1"/>
                      <a:pt x="947" y="1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58;p1">
                <a:extLst>
                  <a:ext uri="{FF2B5EF4-FFF2-40B4-BE49-F238E27FC236}">
                    <a16:creationId xmlns:a16="http://schemas.microsoft.com/office/drawing/2014/main" id="{77233A0D-9F8B-A1D7-4030-73AE7AB91CDB}"/>
                  </a:ext>
                </a:extLst>
              </p:cNvPr>
              <p:cNvSpPr/>
              <p:nvPr/>
            </p:nvSpPr>
            <p:spPr>
              <a:xfrm>
                <a:off x="4217789" y="3480587"/>
                <a:ext cx="70118" cy="69415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2272" fill="none" extrusionOk="0">
                    <a:moveTo>
                      <a:pt x="1" y="1176"/>
                    </a:moveTo>
                    <a:cubicBezTo>
                      <a:pt x="149" y="1940"/>
                      <a:pt x="1062" y="2271"/>
                      <a:pt x="1678" y="1792"/>
                    </a:cubicBezTo>
                    <a:cubicBezTo>
                      <a:pt x="2295" y="1313"/>
                      <a:pt x="2203" y="354"/>
                      <a:pt x="1496" y="0"/>
                    </a:cubicBezTo>
                  </a:path>
                </a:pathLst>
              </a:custGeom>
              <a:noFill/>
              <a:ln w="9525" cap="rnd" cmpd="sng">
                <a:solidFill>
                  <a:srgbClr val="F3BD53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59;p1">
                <a:extLst>
                  <a:ext uri="{FF2B5EF4-FFF2-40B4-BE49-F238E27FC236}">
                    <a16:creationId xmlns:a16="http://schemas.microsoft.com/office/drawing/2014/main" id="{341E8572-5558-A839-F21A-9CC3FA6414CA}"/>
                  </a:ext>
                </a:extLst>
              </p:cNvPr>
              <p:cNvSpPr/>
              <p:nvPr/>
            </p:nvSpPr>
            <p:spPr>
              <a:xfrm>
                <a:off x="3938016" y="3424278"/>
                <a:ext cx="69904" cy="78887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582" extrusionOk="0">
                    <a:moveTo>
                      <a:pt x="1163" y="0"/>
                    </a:moveTo>
                    <a:cubicBezTo>
                      <a:pt x="698" y="0"/>
                      <a:pt x="145" y="206"/>
                      <a:pt x="74" y="1158"/>
                    </a:cubicBezTo>
                    <a:cubicBezTo>
                      <a:pt x="1" y="2130"/>
                      <a:pt x="567" y="2581"/>
                      <a:pt x="1167" y="2581"/>
                    </a:cubicBezTo>
                    <a:cubicBezTo>
                      <a:pt x="1597" y="2581"/>
                      <a:pt x="2045" y="2350"/>
                      <a:pt x="2288" y="1912"/>
                    </a:cubicBezTo>
                    <a:lnTo>
                      <a:pt x="1820" y="120"/>
                    </a:lnTo>
                    <a:cubicBezTo>
                      <a:pt x="1820" y="120"/>
                      <a:pt x="1517" y="0"/>
                      <a:pt x="1163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60;p1">
                <a:extLst>
                  <a:ext uri="{FF2B5EF4-FFF2-40B4-BE49-F238E27FC236}">
                    <a16:creationId xmlns:a16="http://schemas.microsoft.com/office/drawing/2014/main" id="{8E36B3B0-7404-9268-0168-E88594533791}"/>
                  </a:ext>
                </a:extLst>
              </p:cNvPr>
              <p:cNvSpPr/>
              <p:nvPr/>
            </p:nvSpPr>
            <p:spPr>
              <a:xfrm>
                <a:off x="3956287" y="3488256"/>
                <a:ext cx="76045" cy="59638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1952" fill="none" extrusionOk="0">
                    <a:moveTo>
                      <a:pt x="537" y="0"/>
                    </a:moveTo>
                    <a:cubicBezTo>
                      <a:pt x="1" y="571"/>
                      <a:pt x="263" y="1507"/>
                      <a:pt x="1005" y="1723"/>
                    </a:cubicBezTo>
                    <a:cubicBezTo>
                      <a:pt x="1758" y="1952"/>
                      <a:pt x="2488" y="1313"/>
                      <a:pt x="2363" y="537"/>
                    </a:cubicBezTo>
                  </a:path>
                </a:pathLst>
              </a:custGeom>
              <a:noFill/>
              <a:ln w="9525" cap="rnd" cmpd="sng">
                <a:solidFill>
                  <a:srgbClr val="F3BD53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61;p1">
                <a:extLst>
                  <a:ext uri="{FF2B5EF4-FFF2-40B4-BE49-F238E27FC236}">
                    <a16:creationId xmlns:a16="http://schemas.microsoft.com/office/drawing/2014/main" id="{41C277EA-D7DD-0CD6-0337-9AC5A28F9A60}"/>
                  </a:ext>
                </a:extLst>
              </p:cNvPr>
              <p:cNvSpPr/>
              <p:nvPr/>
            </p:nvSpPr>
            <p:spPr>
              <a:xfrm>
                <a:off x="3963956" y="3244198"/>
                <a:ext cx="293976" cy="317471"/>
              </a:xfrm>
              <a:custGeom>
                <a:avLst/>
                <a:gdLst/>
                <a:ahLst/>
                <a:cxnLst/>
                <a:rect l="l" t="t" r="r" b="b"/>
                <a:pathLst>
                  <a:path w="9622" h="10391" extrusionOk="0">
                    <a:moveTo>
                      <a:pt x="5804" y="0"/>
                    </a:moveTo>
                    <a:cubicBezTo>
                      <a:pt x="5016" y="0"/>
                      <a:pt x="4170" y="112"/>
                      <a:pt x="3322" y="296"/>
                    </a:cubicBezTo>
                    <a:cubicBezTo>
                      <a:pt x="537" y="913"/>
                      <a:pt x="1" y="3412"/>
                      <a:pt x="617" y="6482"/>
                    </a:cubicBezTo>
                    <a:cubicBezTo>
                      <a:pt x="1206" y="9417"/>
                      <a:pt x="3277" y="10391"/>
                      <a:pt x="5363" y="10391"/>
                    </a:cubicBezTo>
                    <a:cubicBezTo>
                      <a:pt x="5458" y="10391"/>
                      <a:pt x="5554" y="10389"/>
                      <a:pt x="5650" y="10385"/>
                    </a:cubicBezTo>
                    <a:cubicBezTo>
                      <a:pt x="7978" y="10282"/>
                      <a:pt x="9530" y="8456"/>
                      <a:pt x="9576" y="6562"/>
                    </a:cubicBezTo>
                    <a:cubicBezTo>
                      <a:pt x="9621" y="4222"/>
                      <a:pt x="9576" y="2237"/>
                      <a:pt x="9576" y="2237"/>
                    </a:cubicBezTo>
                    <a:cubicBezTo>
                      <a:pt x="9091" y="586"/>
                      <a:pt x="7602" y="0"/>
                      <a:pt x="5804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62;p1">
                <a:extLst>
                  <a:ext uri="{FF2B5EF4-FFF2-40B4-BE49-F238E27FC236}">
                    <a16:creationId xmlns:a16="http://schemas.microsoft.com/office/drawing/2014/main" id="{31752616-91E8-829E-B712-4942C251EB50}"/>
                  </a:ext>
                </a:extLst>
              </p:cNvPr>
              <p:cNvSpPr/>
              <p:nvPr/>
            </p:nvSpPr>
            <p:spPr>
              <a:xfrm>
                <a:off x="3963956" y="3204418"/>
                <a:ext cx="336169" cy="222422"/>
              </a:xfrm>
              <a:custGeom>
                <a:avLst/>
                <a:gdLst/>
                <a:ahLst/>
                <a:cxnLst/>
                <a:rect l="l" t="t" r="r" b="b"/>
                <a:pathLst>
                  <a:path w="11003" h="7280" extrusionOk="0">
                    <a:moveTo>
                      <a:pt x="3755" y="1"/>
                    </a:moveTo>
                    <a:lnTo>
                      <a:pt x="252" y="1530"/>
                    </a:lnTo>
                    <a:lnTo>
                      <a:pt x="1" y="6951"/>
                    </a:lnTo>
                    <a:cubicBezTo>
                      <a:pt x="1" y="6951"/>
                      <a:pt x="197" y="7280"/>
                      <a:pt x="380" y="7280"/>
                    </a:cubicBezTo>
                    <a:cubicBezTo>
                      <a:pt x="431" y="7280"/>
                      <a:pt x="481" y="7255"/>
                      <a:pt x="526" y="7190"/>
                    </a:cubicBezTo>
                    <a:cubicBezTo>
                      <a:pt x="720" y="6894"/>
                      <a:pt x="526" y="6380"/>
                      <a:pt x="526" y="6380"/>
                    </a:cubicBezTo>
                    <a:lnTo>
                      <a:pt x="526" y="6380"/>
                    </a:lnTo>
                    <a:cubicBezTo>
                      <a:pt x="526" y="6380"/>
                      <a:pt x="658" y="6512"/>
                      <a:pt x="877" y="6512"/>
                    </a:cubicBezTo>
                    <a:cubicBezTo>
                      <a:pt x="987" y="6512"/>
                      <a:pt x="1119" y="6479"/>
                      <a:pt x="1267" y="6380"/>
                    </a:cubicBezTo>
                    <a:cubicBezTo>
                      <a:pt x="1713" y="6083"/>
                      <a:pt x="2637" y="3881"/>
                      <a:pt x="2637" y="3881"/>
                    </a:cubicBezTo>
                    <a:lnTo>
                      <a:pt x="2637" y="3881"/>
                    </a:lnTo>
                    <a:cubicBezTo>
                      <a:pt x="2637" y="3881"/>
                      <a:pt x="2589" y="4525"/>
                      <a:pt x="3084" y="4525"/>
                    </a:cubicBezTo>
                    <a:cubicBezTo>
                      <a:pt x="3128" y="4525"/>
                      <a:pt x="3177" y="4520"/>
                      <a:pt x="3230" y="4509"/>
                    </a:cubicBezTo>
                    <a:cubicBezTo>
                      <a:pt x="3881" y="4372"/>
                      <a:pt x="4611" y="2797"/>
                      <a:pt x="4611" y="2797"/>
                    </a:cubicBezTo>
                    <a:cubicBezTo>
                      <a:pt x="4611" y="2797"/>
                      <a:pt x="5421" y="4246"/>
                      <a:pt x="6620" y="4280"/>
                    </a:cubicBezTo>
                    <a:cubicBezTo>
                      <a:pt x="6620" y="4280"/>
                      <a:pt x="7955" y="5262"/>
                      <a:pt x="8982" y="5273"/>
                    </a:cubicBezTo>
                    <a:cubicBezTo>
                      <a:pt x="8982" y="5273"/>
                      <a:pt x="9141" y="6552"/>
                      <a:pt x="9846" y="6552"/>
                    </a:cubicBezTo>
                    <a:cubicBezTo>
                      <a:pt x="9921" y="6552"/>
                      <a:pt x="10002" y="6537"/>
                      <a:pt x="10089" y="6506"/>
                    </a:cubicBezTo>
                    <a:cubicBezTo>
                      <a:pt x="11002" y="6175"/>
                      <a:pt x="10272" y="3630"/>
                      <a:pt x="10249" y="3447"/>
                    </a:cubicBezTo>
                    <a:cubicBezTo>
                      <a:pt x="10215" y="3265"/>
                      <a:pt x="8081" y="172"/>
                      <a:pt x="8081" y="172"/>
                    </a:cubicBezTo>
                    <a:lnTo>
                      <a:pt x="3755" y="1"/>
                    </a:ln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63;p1">
                <a:extLst>
                  <a:ext uri="{FF2B5EF4-FFF2-40B4-BE49-F238E27FC236}">
                    <a16:creationId xmlns:a16="http://schemas.microsoft.com/office/drawing/2014/main" id="{3D72C08C-F831-5CB1-3020-534BAC550EC0}"/>
                  </a:ext>
                </a:extLst>
              </p:cNvPr>
              <p:cNvSpPr/>
              <p:nvPr/>
            </p:nvSpPr>
            <p:spPr>
              <a:xfrm>
                <a:off x="4153994" y="3289844"/>
                <a:ext cx="367" cy="733"/>
              </a:xfrm>
              <a:custGeom>
                <a:avLst/>
                <a:gdLst/>
                <a:ahLst/>
                <a:cxnLst/>
                <a:rect l="l" t="t" r="r" b="b"/>
                <a:pathLst>
                  <a:path w="12" h="24" extrusionOk="0">
                    <a:moveTo>
                      <a:pt x="12" y="24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64;p1">
                <a:extLst>
                  <a:ext uri="{FF2B5EF4-FFF2-40B4-BE49-F238E27FC236}">
                    <a16:creationId xmlns:a16="http://schemas.microsoft.com/office/drawing/2014/main" id="{F5B101B0-AE4C-14A7-13A4-14E44E72658B}"/>
                  </a:ext>
                </a:extLst>
              </p:cNvPr>
              <p:cNvSpPr/>
              <p:nvPr/>
            </p:nvSpPr>
            <p:spPr>
              <a:xfrm>
                <a:off x="4016965" y="3355411"/>
                <a:ext cx="64191" cy="43934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438" extrusionOk="0">
                    <a:moveTo>
                      <a:pt x="1641" y="0"/>
                    </a:moveTo>
                    <a:cubicBezTo>
                      <a:pt x="1458" y="0"/>
                      <a:pt x="1193" y="97"/>
                      <a:pt x="799" y="354"/>
                    </a:cubicBezTo>
                    <a:cubicBezTo>
                      <a:pt x="0" y="868"/>
                      <a:pt x="366" y="1301"/>
                      <a:pt x="366" y="1301"/>
                    </a:cubicBezTo>
                    <a:cubicBezTo>
                      <a:pt x="438" y="1395"/>
                      <a:pt x="533" y="1437"/>
                      <a:pt x="653" y="1437"/>
                    </a:cubicBezTo>
                    <a:cubicBezTo>
                      <a:pt x="855" y="1437"/>
                      <a:pt x="1124" y="1315"/>
                      <a:pt x="1461" y="1107"/>
                    </a:cubicBezTo>
                    <a:cubicBezTo>
                      <a:pt x="1906" y="833"/>
                      <a:pt x="2100" y="480"/>
                      <a:pt x="1986" y="228"/>
                    </a:cubicBezTo>
                    <a:cubicBezTo>
                      <a:pt x="1923" y="97"/>
                      <a:pt x="1823" y="0"/>
                      <a:pt x="1641" y="0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65;p1">
                <a:extLst>
                  <a:ext uri="{FF2B5EF4-FFF2-40B4-BE49-F238E27FC236}">
                    <a16:creationId xmlns:a16="http://schemas.microsoft.com/office/drawing/2014/main" id="{641D3832-2FC1-7474-6AE4-93E25BA56750}"/>
                  </a:ext>
                </a:extLst>
              </p:cNvPr>
              <p:cNvSpPr/>
              <p:nvPr/>
            </p:nvSpPr>
            <p:spPr>
              <a:xfrm>
                <a:off x="4169668" y="3350462"/>
                <a:ext cx="65230" cy="3926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285" extrusionOk="0">
                    <a:moveTo>
                      <a:pt x="464" y="0"/>
                    </a:moveTo>
                    <a:cubicBezTo>
                      <a:pt x="218" y="0"/>
                      <a:pt x="115" y="123"/>
                      <a:pt x="69" y="288"/>
                    </a:cubicBezTo>
                    <a:cubicBezTo>
                      <a:pt x="1" y="550"/>
                      <a:pt x="241" y="870"/>
                      <a:pt x="720" y="1075"/>
                    </a:cubicBezTo>
                    <a:cubicBezTo>
                      <a:pt x="1036" y="1209"/>
                      <a:pt x="1287" y="1284"/>
                      <a:pt x="1477" y="1284"/>
                    </a:cubicBezTo>
                    <a:cubicBezTo>
                      <a:pt x="1644" y="1284"/>
                      <a:pt x="1764" y="1226"/>
                      <a:pt x="1838" y="1098"/>
                    </a:cubicBezTo>
                    <a:cubicBezTo>
                      <a:pt x="1838" y="1098"/>
                      <a:pt x="2135" y="619"/>
                      <a:pt x="1268" y="231"/>
                    </a:cubicBezTo>
                    <a:cubicBezTo>
                      <a:pt x="901" y="66"/>
                      <a:pt x="644" y="0"/>
                      <a:pt x="464" y="0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66;p1">
                <a:extLst>
                  <a:ext uri="{FF2B5EF4-FFF2-40B4-BE49-F238E27FC236}">
                    <a16:creationId xmlns:a16="http://schemas.microsoft.com/office/drawing/2014/main" id="{81CF0D4D-E4D8-06A1-1931-9F8D71FF1856}"/>
                  </a:ext>
                </a:extLst>
              </p:cNvPr>
              <p:cNvSpPr/>
              <p:nvPr/>
            </p:nvSpPr>
            <p:spPr>
              <a:xfrm>
                <a:off x="4048770" y="3413981"/>
                <a:ext cx="25053" cy="21173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93" extrusionOk="0">
                    <a:moveTo>
                      <a:pt x="451" y="0"/>
                    </a:moveTo>
                    <a:cubicBezTo>
                      <a:pt x="164" y="0"/>
                      <a:pt x="1" y="335"/>
                      <a:pt x="180" y="560"/>
                    </a:cubicBezTo>
                    <a:cubicBezTo>
                      <a:pt x="253" y="650"/>
                      <a:pt x="354" y="692"/>
                      <a:pt x="454" y="692"/>
                    </a:cubicBezTo>
                    <a:cubicBezTo>
                      <a:pt x="606" y="692"/>
                      <a:pt x="755" y="595"/>
                      <a:pt x="797" y="423"/>
                    </a:cubicBezTo>
                    <a:cubicBezTo>
                      <a:pt x="820" y="206"/>
                      <a:pt x="671" y="23"/>
                      <a:pt x="466" y="0"/>
                    </a:cubicBezTo>
                    <a:cubicBezTo>
                      <a:pt x="461" y="0"/>
                      <a:pt x="456" y="0"/>
                      <a:pt x="4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67;p1">
                <a:extLst>
                  <a:ext uri="{FF2B5EF4-FFF2-40B4-BE49-F238E27FC236}">
                    <a16:creationId xmlns:a16="http://schemas.microsoft.com/office/drawing/2014/main" id="{2DC29586-077E-3786-5DFD-0136E6832548}"/>
                  </a:ext>
                </a:extLst>
              </p:cNvPr>
              <p:cNvSpPr/>
              <p:nvPr/>
            </p:nvSpPr>
            <p:spPr>
              <a:xfrm>
                <a:off x="4174923" y="3413279"/>
                <a:ext cx="25114" cy="21173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93" extrusionOk="0">
                    <a:moveTo>
                      <a:pt x="468" y="1"/>
                    </a:moveTo>
                    <a:cubicBezTo>
                      <a:pt x="171" y="1"/>
                      <a:pt x="0" y="332"/>
                      <a:pt x="183" y="560"/>
                    </a:cubicBezTo>
                    <a:cubicBezTo>
                      <a:pt x="255" y="650"/>
                      <a:pt x="356" y="692"/>
                      <a:pt x="456" y="692"/>
                    </a:cubicBezTo>
                    <a:cubicBezTo>
                      <a:pt x="608" y="692"/>
                      <a:pt x="758" y="595"/>
                      <a:pt x="799" y="423"/>
                    </a:cubicBezTo>
                    <a:cubicBezTo>
                      <a:pt x="822" y="217"/>
                      <a:pt x="673" y="23"/>
                      <a:pt x="4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68;p1">
                <a:extLst>
                  <a:ext uri="{FF2B5EF4-FFF2-40B4-BE49-F238E27FC236}">
                    <a16:creationId xmlns:a16="http://schemas.microsoft.com/office/drawing/2014/main" id="{EC8F9117-A999-E7D5-D47F-917639F9936A}"/>
                  </a:ext>
                </a:extLst>
              </p:cNvPr>
              <p:cNvSpPr/>
              <p:nvPr/>
            </p:nvSpPr>
            <p:spPr>
              <a:xfrm>
                <a:off x="3948282" y="3439127"/>
                <a:ext cx="55453" cy="44759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1465" extrusionOk="0">
                    <a:moveTo>
                      <a:pt x="712" y="1"/>
                    </a:moveTo>
                    <a:cubicBezTo>
                      <a:pt x="669" y="1"/>
                      <a:pt x="625" y="4"/>
                      <a:pt x="582" y="11"/>
                    </a:cubicBezTo>
                    <a:cubicBezTo>
                      <a:pt x="354" y="68"/>
                      <a:pt x="149" y="216"/>
                      <a:pt x="12" y="410"/>
                    </a:cubicBezTo>
                    <a:cubicBezTo>
                      <a:pt x="0" y="433"/>
                      <a:pt x="12" y="444"/>
                      <a:pt x="23" y="456"/>
                    </a:cubicBezTo>
                    <a:cubicBezTo>
                      <a:pt x="32" y="460"/>
                      <a:pt x="40" y="463"/>
                      <a:pt x="46" y="463"/>
                    </a:cubicBezTo>
                    <a:cubicBezTo>
                      <a:pt x="55" y="463"/>
                      <a:pt x="62" y="458"/>
                      <a:pt x="69" y="444"/>
                    </a:cubicBezTo>
                    <a:cubicBezTo>
                      <a:pt x="194" y="262"/>
                      <a:pt x="388" y="136"/>
                      <a:pt x="605" y="79"/>
                    </a:cubicBezTo>
                    <a:cubicBezTo>
                      <a:pt x="642" y="72"/>
                      <a:pt x="680" y="69"/>
                      <a:pt x="718" y="69"/>
                    </a:cubicBezTo>
                    <a:cubicBezTo>
                      <a:pt x="877" y="69"/>
                      <a:pt x="1037" y="126"/>
                      <a:pt x="1176" y="227"/>
                    </a:cubicBezTo>
                    <a:cubicBezTo>
                      <a:pt x="1723" y="604"/>
                      <a:pt x="1347" y="1414"/>
                      <a:pt x="1347" y="1414"/>
                    </a:cubicBezTo>
                    <a:cubicBezTo>
                      <a:pt x="1335" y="1426"/>
                      <a:pt x="1347" y="1448"/>
                      <a:pt x="1358" y="1460"/>
                    </a:cubicBezTo>
                    <a:lnTo>
                      <a:pt x="1370" y="1460"/>
                    </a:lnTo>
                    <a:cubicBezTo>
                      <a:pt x="1373" y="1464"/>
                      <a:pt x="1378" y="1465"/>
                      <a:pt x="1384" y="1465"/>
                    </a:cubicBezTo>
                    <a:cubicBezTo>
                      <a:pt x="1395" y="1465"/>
                      <a:pt x="1408" y="1460"/>
                      <a:pt x="1415" y="1460"/>
                    </a:cubicBezTo>
                    <a:cubicBezTo>
                      <a:pt x="1415" y="1448"/>
                      <a:pt x="1815" y="604"/>
                      <a:pt x="1210" y="170"/>
                    </a:cubicBezTo>
                    <a:cubicBezTo>
                      <a:pt x="1071" y="59"/>
                      <a:pt x="895" y="1"/>
                      <a:pt x="712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69;p1">
                <a:extLst>
                  <a:ext uri="{FF2B5EF4-FFF2-40B4-BE49-F238E27FC236}">
                    <a16:creationId xmlns:a16="http://schemas.microsoft.com/office/drawing/2014/main" id="{804388EA-C1D4-CA9A-6858-92D23C3B5710}"/>
                  </a:ext>
                </a:extLst>
              </p:cNvPr>
              <p:cNvSpPr/>
              <p:nvPr/>
            </p:nvSpPr>
            <p:spPr>
              <a:xfrm>
                <a:off x="3964322" y="3455839"/>
                <a:ext cx="31041" cy="7944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260" extrusionOk="0">
                    <a:moveTo>
                      <a:pt x="551" y="0"/>
                    </a:moveTo>
                    <a:cubicBezTo>
                      <a:pt x="267" y="0"/>
                      <a:pt x="23" y="171"/>
                      <a:pt x="23" y="171"/>
                    </a:cubicBezTo>
                    <a:cubicBezTo>
                      <a:pt x="0" y="183"/>
                      <a:pt x="0" y="205"/>
                      <a:pt x="12" y="217"/>
                    </a:cubicBezTo>
                    <a:cubicBezTo>
                      <a:pt x="12" y="228"/>
                      <a:pt x="23" y="240"/>
                      <a:pt x="34" y="240"/>
                    </a:cubicBezTo>
                    <a:cubicBezTo>
                      <a:pt x="46" y="240"/>
                      <a:pt x="46" y="228"/>
                      <a:pt x="57" y="228"/>
                    </a:cubicBezTo>
                    <a:cubicBezTo>
                      <a:pt x="65" y="228"/>
                      <a:pt x="291" y="72"/>
                      <a:pt x="549" y="72"/>
                    </a:cubicBezTo>
                    <a:cubicBezTo>
                      <a:pt x="686" y="72"/>
                      <a:pt x="832" y="116"/>
                      <a:pt x="959" y="251"/>
                    </a:cubicBezTo>
                    <a:cubicBezTo>
                      <a:pt x="964" y="257"/>
                      <a:pt x="973" y="260"/>
                      <a:pt x="982" y="260"/>
                    </a:cubicBezTo>
                    <a:cubicBezTo>
                      <a:pt x="990" y="260"/>
                      <a:pt x="999" y="257"/>
                      <a:pt x="1004" y="251"/>
                    </a:cubicBezTo>
                    <a:cubicBezTo>
                      <a:pt x="1016" y="228"/>
                      <a:pt x="1016" y="217"/>
                      <a:pt x="1004" y="194"/>
                    </a:cubicBezTo>
                    <a:cubicBezTo>
                      <a:pt x="862" y="48"/>
                      <a:pt x="701" y="0"/>
                      <a:pt x="551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70;p1">
                <a:extLst>
                  <a:ext uri="{FF2B5EF4-FFF2-40B4-BE49-F238E27FC236}">
                    <a16:creationId xmlns:a16="http://schemas.microsoft.com/office/drawing/2014/main" id="{449BFDD3-87C6-3422-4826-61FA2363A370}"/>
                  </a:ext>
                </a:extLst>
              </p:cNvPr>
              <p:cNvSpPr/>
              <p:nvPr/>
            </p:nvSpPr>
            <p:spPr>
              <a:xfrm>
                <a:off x="4114245" y="3347651"/>
                <a:ext cx="41521" cy="105773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3462" extrusionOk="0">
                    <a:moveTo>
                      <a:pt x="224" y="0"/>
                    </a:moveTo>
                    <a:cubicBezTo>
                      <a:pt x="206" y="0"/>
                      <a:pt x="189" y="9"/>
                      <a:pt x="194" y="26"/>
                    </a:cubicBezTo>
                    <a:cubicBezTo>
                      <a:pt x="172" y="243"/>
                      <a:pt x="0" y="2171"/>
                      <a:pt x="149" y="2411"/>
                    </a:cubicBezTo>
                    <a:cubicBezTo>
                      <a:pt x="196" y="2492"/>
                      <a:pt x="278" y="2564"/>
                      <a:pt x="423" y="2564"/>
                    </a:cubicBezTo>
                    <a:cubicBezTo>
                      <a:pt x="526" y="2564"/>
                      <a:pt x="659" y="2528"/>
                      <a:pt x="833" y="2434"/>
                    </a:cubicBezTo>
                    <a:cubicBezTo>
                      <a:pt x="833" y="2423"/>
                      <a:pt x="833" y="2423"/>
                      <a:pt x="845" y="2423"/>
                    </a:cubicBezTo>
                    <a:cubicBezTo>
                      <a:pt x="887" y="2396"/>
                      <a:pt x="936" y="2382"/>
                      <a:pt x="984" y="2382"/>
                    </a:cubicBezTo>
                    <a:cubicBezTo>
                      <a:pt x="1042" y="2382"/>
                      <a:pt x="1098" y="2402"/>
                      <a:pt x="1142" y="2445"/>
                    </a:cubicBezTo>
                    <a:cubicBezTo>
                      <a:pt x="1267" y="2617"/>
                      <a:pt x="1290" y="2856"/>
                      <a:pt x="1187" y="3039"/>
                    </a:cubicBezTo>
                    <a:cubicBezTo>
                      <a:pt x="1096" y="3199"/>
                      <a:pt x="959" y="3324"/>
                      <a:pt x="788" y="3404"/>
                    </a:cubicBezTo>
                    <a:cubicBezTo>
                      <a:pt x="776" y="3404"/>
                      <a:pt x="765" y="3427"/>
                      <a:pt x="776" y="3450"/>
                    </a:cubicBezTo>
                    <a:cubicBezTo>
                      <a:pt x="776" y="3461"/>
                      <a:pt x="788" y="3461"/>
                      <a:pt x="799" y="3461"/>
                    </a:cubicBezTo>
                    <a:lnTo>
                      <a:pt x="822" y="3461"/>
                    </a:lnTo>
                    <a:cubicBezTo>
                      <a:pt x="993" y="3370"/>
                      <a:pt x="1153" y="3244"/>
                      <a:pt x="1244" y="3073"/>
                    </a:cubicBezTo>
                    <a:cubicBezTo>
                      <a:pt x="1358" y="2856"/>
                      <a:pt x="1336" y="2594"/>
                      <a:pt x="1187" y="2400"/>
                    </a:cubicBezTo>
                    <a:cubicBezTo>
                      <a:pt x="1127" y="2340"/>
                      <a:pt x="1052" y="2311"/>
                      <a:pt x="974" y="2311"/>
                    </a:cubicBezTo>
                    <a:cubicBezTo>
                      <a:pt x="919" y="2311"/>
                      <a:pt x="863" y="2326"/>
                      <a:pt x="811" y="2354"/>
                    </a:cubicBezTo>
                    <a:lnTo>
                      <a:pt x="799" y="2365"/>
                    </a:lnTo>
                    <a:cubicBezTo>
                      <a:pt x="642" y="2453"/>
                      <a:pt x="515" y="2495"/>
                      <a:pt x="416" y="2495"/>
                    </a:cubicBezTo>
                    <a:cubicBezTo>
                      <a:pt x="320" y="2495"/>
                      <a:pt x="251" y="2455"/>
                      <a:pt x="206" y="2377"/>
                    </a:cubicBezTo>
                    <a:cubicBezTo>
                      <a:pt x="92" y="2183"/>
                      <a:pt x="206" y="619"/>
                      <a:pt x="263" y="26"/>
                    </a:cubicBezTo>
                    <a:cubicBezTo>
                      <a:pt x="263" y="9"/>
                      <a:pt x="243" y="0"/>
                      <a:pt x="224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71;p1">
                <a:extLst>
                  <a:ext uri="{FF2B5EF4-FFF2-40B4-BE49-F238E27FC236}">
                    <a16:creationId xmlns:a16="http://schemas.microsoft.com/office/drawing/2014/main" id="{91685A40-3220-E72F-631D-37395D21B5E4}"/>
                  </a:ext>
                </a:extLst>
              </p:cNvPr>
              <p:cNvSpPr/>
              <p:nvPr/>
            </p:nvSpPr>
            <p:spPr>
              <a:xfrm>
                <a:off x="4104132" y="3471177"/>
                <a:ext cx="48151" cy="19187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628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0" y="126"/>
                      <a:pt x="0" y="240"/>
                      <a:pt x="23" y="365"/>
                    </a:cubicBezTo>
                    <a:cubicBezTo>
                      <a:pt x="51" y="365"/>
                      <a:pt x="79" y="364"/>
                      <a:pt x="107" y="364"/>
                    </a:cubicBezTo>
                    <a:cubicBezTo>
                      <a:pt x="580" y="364"/>
                      <a:pt x="1042" y="455"/>
                      <a:pt x="1484" y="628"/>
                    </a:cubicBezTo>
                    <a:cubicBezTo>
                      <a:pt x="1530" y="525"/>
                      <a:pt x="1564" y="422"/>
                      <a:pt x="1575" y="308"/>
                    </a:cubicBezTo>
                    <a:cubicBezTo>
                      <a:pt x="1073" y="126"/>
                      <a:pt x="548" y="23"/>
                      <a:pt x="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72;p1">
                <a:extLst>
                  <a:ext uri="{FF2B5EF4-FFF2-40B4-BE49-F238E27FC236}">
                    <a16:creationId xmlns:a16="http://schemas.microsoft.com/office/drawing/2014/main" id="{53BA75D6-4C6C-2E90-2D99-2FF5F6A16A7C}"/>
                  </a:ext>
                </a:extLst>
              </p:cNvPr>
              <p:cNvSpPr/>
              <p:nvPr/>
            </p:nvSpPr>
            <p:spPr>
              <a:xfrm>
                <a:off x="4104835" y="3482298"/>
                <a:ext cx="44637" cy="20745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679" extrusionOk="0">
                    <a:moveTo>
                      <a:pt x="84" y="0"/>
                    </a:moveTo>
                    <a:cubicBezTo>
                      <a:pt x="56" y="0"/>
                      <a:pt x="28" y="1"/>
                      <a:pt x="0" y="1"/>
                    </a:cubicBezTo>
                    <a:cubicBezTo>
                      <a:pt x="46" y="264"/>
                      <a:pt x="183" y="595"/>
                      <a:pt x="605" y="663"/>
                    </a:cubicBezTo>
                    <a:cubicBezTo>
                      <a:pt x="672" y="674"/>
                      <a:pt x="733" y="678"/>
                      <a:pt x="791" y="678"/>
                    </a:cubicBezTo>
                    <a:cubicBezTo>
                      <a:pt x="1176" y="678"/>
                      <a:pt x="1362" y="462"/>
                      <a:pt x="1461" y="264"/>
                    </a:cubicBezTo>
                    <a:cubicBezTo>
                      <a:pt x="1019" y="91"/>
                      <a:pt x="557" y="0"/>
                      <a:pt x="84" y="0"/>
                    </a:cubicBezTo>
                    <a:close/>
                  </a:path>
                </a:pathLst>
              </a:custGeom>
              <a:solidFill>
                <a:srgbClr val="B34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73;p1">
                <a:extLst>
                  <a:ext uri="{FF2B5EF4-FFF2-40B4-BE49-F238E27FC236}">
                    <a16:creationId xmlns:a16="http://schemas.microsoft.com/office/drawing/2014/main" id="{DAD522F6-C38A-1BFF-1AAE-A34A941685D5}"/>
                  </a:ext>
                </a:extLst>
              </p:cNvPr>
              <p:cNvSpPr/>
              <p:nvPr/>
            </p:nvSpPr>
            <p:spPr>
              <a:xfrm>
                <a:off x="4229307" y="3424094"/>
                <a:ext cx="52825" cy="48976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603" extrusionOk="0">
                    <a:moveTo>
                      <a:pt x="1050" y="0"/>
                    </a:moveTo>
                    <a:cubicBezTo>
                      <a:pt x="822" y="23"/>
                      <a:pt x="617" y="126"/>
                      <a:pt x="480" y="309"/>
                    </a:cubicBezTo>
                    <a:cubicBezTo>
                      <a:pt x="0" y="856"/>
                      <a:pt x="582" y="1587"/>
                      <a:pt x="594" y="1587"/>
                    </a:cubicBezTo>
                    <a:cubicBezTo>
                      <a:pt x="602" y="1595"/>
                      <a:pt x="610" y="1603"/>
                      <a:pt x="618" y="1603"/>
                    </a:cubicBezTo>
                    <a:cubicBezTo>
                      <a:pt x="621" y="1603"/>
                      <a:pt x="625" y="1601"/>
                      <a:pt x="628" y="1598"/>
                    </a:cubicBezTo>
                    <a:lnTo>
                      <a:pt x="639" y="1598"/>
                    </a:lnTo>
                    <a:cubicBezTo>
                      <a:pt x="651" y="1587"/>
                      <a:pt x="651" y="1564"/>
                      <a:pt x="639" y="1552"/>
                    </a:cubicBezTo>
                    <a:cubicBezTo>
                      <a:pt x="639" y="1552"/>
                      <a:pt x="80" y="856"/>
                      <a:pt x="525" y="354"/>
                    </a:cubicBezTo>
                    <a:cubicBezTo>
                      <a:pt x="651" y="194"/>
                      <a:pt x="845" y="92"/>
                      <a:pt x="1050" y="69"/>
                    </a:cubicBezTo>
                    <a:cubicBezTo>
                      <a:pt x="1279" y="69"/>
                      <a:pt x="1484" y="160"/>
                      <a:pt x="1655" y="309"/>
                    </a:cubicBezTo>
                    <a:cubicBezTo>
                      <a:pt x="1662" y="313"/>
                      <a:pt x="1668" y="315"/>
                      <a:pt x="1675" y="315"/>
                    </a:cubicBezTo>
                    <a:cubicBezTo>
                      <a:pt x="1704" y="315"/>
                      <a:pt x="1729" y="279"/>
                      <a:pt x="1701" y="251"/>
                    </a:cubicBezTo>
                    <a:cubicBezTo>
                      <a:pt x="1518" y="92"/>
                      <a:pt x="1290" y="0"/>
                      <a:pt x="1050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74;p1">
                <a:extLst>
                  <a:ext uri="{FF2B5EF4-FFF2-40B4-BE49-F238E27FC236}">
                    <a16:creationId xmlns:a16="http://schemas.microsoft.com/office/drawing/2014/main" id="{42176577-3591-0155-9FB5-95884980BAF5}"/>
                  </a:ext>
                </a:extLst>
              </p:cNvPr>
              <p:cNvSpPr/>
              <p:nvPr/>
            </p:nvSpPr>
            <p:spPr>
              <a:xfrm>
                <a:off x="4238381" y="3443129"/>
                <a:ext cx="30339" cy="11549"/>
              </a:xfrm>
              <a:custGeom>
                <a:avLst/>
                <a:gdLst/>
                <a:ahLst/>
                <a:cxnLst/>
                <a:rect l="l" t="t" r="r" b="b"/>
                <a:pathLst>
                  <a:path w="993" h="378" extrusionOk="0">
                    <a:moveTo>
                      <a:pt x="609" y="1"/>
                    </a:moveTo>
                    <a:cubicBezTo>
                      <a:pt x="405" y="1"/>
                      <a:pt x="162" y="65"/>
                      <a:pt x="12" y="325"/>
                    </a:cubicBezTo>
                    <a:cubicBezTo>
                      <a:pt x="0" y="347"/>
                      <a:pt x="12" y="359"/>
                      <a:pt x="23" y="370"/>
                    </a:cubicBezTo>
                    <a:cubicBezTo>
                      <a:pt x="32" y="375"/>
                      <a:pt x="40" y="378"/>
                      <a:pt x="46" y="378"/>
                    </a:cubicBezTo>
                    <a:cubicBezTo>
                      <a:pt x="55" y="378"/>
                      <a:pt x="62" y="372"/>
                      <a:pt x="69" y="359"/>
                    </a:cubicBezTo>
                    <a:cubicBezTo>
                      <a:pt x="206" y="131"/>
                      <a:pt x="422" y="74"/>
                      <a:pt x="605" y="74"/>
                    </a:cubicBezTo>
                    <a:cubicBezTo>
                      <a:pt x="788" y="74"/>
                      <a:pt x="936" y="131"/>
                      <a:pt x="936" y="131"/>
                    </a:cubicBezTo>
                    <a:lnTo>
                      <a:pt x="959" y="131"/>
                    </a:lnTo>
                    <a:cubicBezTo>
                      <a:pt x="970" y="131"/>
                      <a:pt x="982" y="119"/>
                      <a:pt x="982" y="108"/>
                    </a:cubicBezTo>
                    <a:cubicBezTo>
                      <a:pt x="993" y="96"/>
                      <a:pt x="982" y="74"/>
                      <a:pt x="970" y="62"/>
                    </a:cubicBezTo>
                    <a:cubicBezTo>
                      <a:pt x="970" y="62"/>
                      <a:pt x="808" y="1"/>
                      <a:pt x="609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75;p1">
                <a:extLst>
                  <a:ext uri="{FF2B5EF4-FFF2-40B4-BE49-F238E27FC236}">
                    <a16:creationId xmlns:a16="http://schemas.microsoft.com/office/drawing/2014/main" id="{886318C6-191C-1703-C393-72CFCB6DAC60}"/>
                  </a:ext>
                </a:extLst>
              </p:cNvPr>
              <p:cNvSpPr/>
              <p:nvPr/>
            </p:nvSpPr>
            <p:spPr>
              <a:xfrm>
                <a:off x="4014521" y="3453975"/>
                <a:ext cx="70118" cy="38099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247" extrusionOk="0">
                    <a:moveTo>
                      <a:pt x="853" y="0"/>
                    </a:moveTo>
                    <a:cubicBezTo>
                      <a:pt x="439" y="0"/>
                      <a:pt x="121" y="150"/>
                      <a:pt x="69" y="392"/>
                    </a:cubicBezTo>
                    <a:cubicBezTo>
                      <a:pt x="0" y="700"/>
                      <a:pt x="423" y="1065"/>
                      <a:pt x="1016" y="1202"/>
                    </a:cubicBezTo>
                    <a:cubicBezTo>
                      <a:pt x="1159" y="1232"/>
                      <a:pt x="1298" y="1247"/>
                      <a:pt x="1429" y="1247"/>
                    </a:cubicBezTo>
                    <a:cubicBezTo>
                      <a:pt x="1845" y="1247"/>
                      <a:pt x="2174" y="1103"/>
                      <a:pt x="2226" y="860"/>
                    </a:cubicBezTo>
                    <a:cubicBezTo>
                      <a:pt x="2294" y="552"/>
                      <a:pt x="1872" y="186"/>
                      <a:pt x="1279" y="50"/>
                    </a:cubicBezTo>
                    <a:cubicBezTo>
                      <a:pt x="1131" y="16"/>
                      <a:pt x="987" y="0"/>
                      <a:pt x="853" y="0"/>
                    </a:cubicBez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76;p1">
                <a:extLst>
                  <a:ext uri="{FF2B5EF4-FFF2-40B4-BE49-F238E27FC236}">
                    <a16:creationId xmlns:a16="http://schemas.microsoft.com/office/drawing/2014/main" id="{3E3A940B-63A3-4885-7463-5936525477EC}"/>
                  </a:ext>
                </a:extLst>
              </p:cNvPr>
              <p:cNvSpPr/>
              <p:nvPr/>
            </p:nvSpPr>
            <p:spPr>
              <a:xfrm>
                <a:off x="4164107" y="3453975"/>
                <a:ext cx="70118" cy="38099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247" extrusionOk="0">
                    <a:moveTo>
                      <a:pt x="1447" y="0"/>
                    </a:moveTo>
                    <a:cubicBezTo>
                      <a:pt x="1314" y="0"/>
                      <a:pt x="1173" y="16"/>
                      <a:pt x="1027" y="50"/>
                    </a:cubicBezTo>
                    <a:cubicBezTo>
                      <a:pt x="434" y="186"/>
                      <a:pt x="0" y="552"/>
                      <a:pt x="80" y="860"/>
                    </a:cubicBezTo>
                    <a:cubicBezTo>
                      <a:pt x="132" y="1103"/>
                      <a:pt x="455" y="1247"/>
                      <a:pt x="867" y="1247"/>
                    </a:cubicBezTo>
                    <a:cubicBezTo>
                      <a:pt x="997" y="1247"/>
                      <a:pt x="1136" y="1232"/>
                      <a:pt x="1278" y="1202"/>
                    </a:cubicBezTo>
                    <a:cubicBezTo>
                      <a:pt x="1872" y="1065"/>
                      <a:pt x="2294" y="700"/>
                      <a:pt x="2226" y="392"/>
                    </a:cubicBezTo>
                    <a:cubicBezTo>
                      <a:pt x="2174" y="150"/>
                      <a:pt x="1855" y="0"/>
                      <a:pt x="1447" y="0"/>
                    </a:cubicBez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77;p1">
                <a:extLst>
                  <a:ext uri="{FF2B5EF4-FFF2-40B4-BE49-F238E27FC236}">
                    <a16:creationId xmlns:a16="http://schemas.microsoft.com/office/drawing/2014/main" id="{7356DE38-DF96-C83C-AB81-CB5B0B5909BD}"/>
                  </a:ext>
                </a:extLst>
              </p:cNvPr>
              <p:cNvSpPr/>
              <p:nvPr/>
            </p:nvSpPr>
            <p:spPr>
              <a:xfrm>
                <a:off x="4240459" y="3752540"/>
                <a:ext cx="1069" cy="388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" y="35"/>
                      <a:pt x="12" y="81"/>
                      <a:pt x="12" y="126"/>
                    </a:cubicBezTo>
                    <a:lnTo>
                      <a:pt x="23" y="69"/>
                    </a:lnTo>
                    <a:lnTo>
                      <a:pt x="35" y="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B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78;p1">
                <a:extLst>
                  <a:ext uri="{FF2B5EF4-FFF2-40B4-BE49-F238E27FC236}">
                    <a16:creationId xmlns:a16="http://schemas.microsoft.com/office/drawing/2014/main" id="{CEBD45DA-0B97-F3D9-2FEE-D5C1E69F396D}"/>
                  </a:ext>
                </a:extLst>
              </p:cNvPr>
              <p:cNvSpPr/>
              <p:nvPr/>
            </p:nvSpPr>
            <p:spPr>
              <a:xfrm>
                <a:off x="3966736" y="3838333"/>
                <a:ext cx="332686" cy="348482"/>
              </a:xfrm>
              <a:custGeom>
                <a:avLst/>
                <a:gdLst/>
                <a:ahLst/>
                <a:cxnLst/>
                <a:rect l="l" t="t" r="r" b="b"/>
                <a:pathLst>
                  <a:path w="10889" h="11406" extrusionOk="0">
                    <a:moveTo>
                      <a:pt x="8857" y="0"/>
                    </a:moveTo>
                    <a:cubicBezTo>
                      <a:pt x="7354" y="496"/>
                      <a:pt x="5764" y="645"/>
                      <a:pt x="4203" y="645"/>
                    </a:cubicBezTo>
                    <a:cubicBezTo>
                      <a:pt x="3430" y="645"/>
                      <a:pt x="2663" y="608"/>
                      <a:pt x="1918" y="559"/>
                    </a:cubicBezTo>
                    <a:cubicBezTo>
                      <a:pt x="594" y="3789"/>
                      <a:pt x="1" y="7270"/>
                      <a:pt x="195" y="10762"/>
                    </a:cubicBezTo>
                    <a:cubicBezTo>
                      <a:pt x="195" y="10762"/>
                      <a:pt x="2580" y="11405"/>
                      <a:pt x="5322" y="11405"/>
                    </a:cubicBezTo>
                    <a:cubicBezTo>
                      <a:pt x="7155" y="11405"/>
                      <a:pt x="9148" y="11117"/>
                      <a:pt x="10694" y="10157"/>
                    </a:cubicBezTo>
                    <a:cubicBezTo>
                      <a:pt x="10888" y="3355"/>
                      <a:pt x="9005" y="285"/>
                      <a:pt x="8857" y="0"/>
                    </a:cubicBezTo>
                    <a:close/>
                  </a:path>
                </a:pathLst>
              </a:custGeom>
              <a:solidFill>
                <a:srgbClr val="5360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79;p1">
                <a:extLst>
                  <a:ext uri="{FF2B5EF4-FFF2-40B4-BE49-F238E27FC236}">
                    <a16:creationId xmlns:a16="http://schemas.microsoft.com/office/drawing/2014/main" id="{165AE03A-9293-2AD0-90F8-B29D4E04EB97}"/>
                  </a:ext>
                </a:extLst>
              </p:cNvPr>
              <p:cNvSpPr/>
              <p:nvPr/>
            </p:nvSpPr>
            <p:spPr>
              <a:xfrm>
                <a:off x="4150145" y="3606802"/>
                <a:ext cx="136356" cy="477719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15636" extrusionOk="0">
                    <a:moveTo>
                      <a:pt x="2032" y="0"/>
                    </a:moveTo>
                    <a:cubicBezTo>
                      <a:pt x="2009" y="46"/>
                      <a:pt x="1747" y="4120"/>
                      <a:pt x="1735" y="4154"/>
                    </a:cubicBezTo>
                    <a:cubicBezTo>
                      <a:pt x="1793" y="5296"/>
                      <a:pt x="1850" y="6528"/>
                      <a:pt x="1827" y="7019"/>
                    </a:cubicBezTo>
                    <a:cubicBezTo>
                      <a:pt x="1770" y="8046"/>
                      <a:pt x="1016" y="12223"/>
                      <a:pt x="1016" y="12223"/>
                    </a:cubicBezTo>
                    <a:cubicBezTo>
                      <a:pt x="1016" y="12223"/>
                      <a:pt x="1" y="13238"/>
                      <a:pt x="115" y="13615"/>
                    </a:cubicBezTo>
                    <a:cubicBezTo>
                      <a:pt x="138" y="13699"/>
                      <a:pt x="186" y="13731"/>
                      <a:pt x="246" y="13731"/>
                    </a:cubicBezTo>
                    <a:cubicBezTo>
                      <a:pt x="449" y="13731"/>
                      <a:pt x="788" y="13364"/>
                      <a:pt x="788" y="13364"/>
                    </a:cubicBezTo>
                    <a:lnTo>
                      <a:pt x="788" y="13364"/>
                    </a:lnTo>
                    <a:cubicBezTo>
                      <a:pt x="788" y="13364"/>
                      <a:pt x="1" y="15042"/>
                      <a:pt x="309" y="15133"/>
                    </a:cubicBezTo>
                    <a:cubicBezTo>
                      <a:pt x="319" y="15136"/>
                      <a:pt x="329" y="15137"/>
                      <a:pt x="340" y="15137"/>
                    </a:cubicBezTo>
                    <a:cubicBezTo>
                      <a:pt x="644" y="15137"/>
                      <a:pt x="1188" y="13912"/>
                      <a:pt x="1188" y="13912"/>
                    </a:cubicBezTo>
                    <a:lnTo>
                      <a:pt x="1188" y="13912"/>
                    </a:lnTo>
                    <a:cubicBezTo>
                      <a:pt x="1188" y="13912"/>
                      <a:pt x="674" y="15612"/>
                      <a:pt x="1096" y="15612"/>
                    </a:cubicBezTo>
                    <a:cubicBezTo>
                      <a:pt x="1359" y="15601"/>
                      <a:pt x="1644" y="14118"/>
                      <a:pt x="1644" y="14117"/>
                    </a:cubicBezTo>
                    <a:lnTo>
                      <a:pt x="1644" y="14117"/>
                    </a:lnTo>
                    <a:cubicBezTo>
                      <a:pt x="1644" y="14118"/>
                      <a:pt x="1462" y="15624"/>
                      <a:pt x="1724" y="15635"/>
                    </a:cubicBezTo>
                    <a:cubicBezTo>
                      <a:pt x="1998" y="15635"/>
                      <a:pt x="2112" y="14186"/>
                      <a:pt x="2112" y="14186"/>
                    </a:cubicBezTo>
                    <a:cubicBezTo>
                      <a:pt x="2112" y="14186"/>
                      <a:pt x="2112" y="15373"/>
                      <a:pt x="2382" y="15373"/>
                    </a:cubicBezTo>
                    <a:cubicBezTo>
                      <a:pt x="2383" y="15373"/>
                      <a:pt x="2385" y="15373"/>
                      <a:pt x="2386" y="15373"/>
                    </a:cubicBezTo>
                    <a:cubicBezTo>
                      <a:pt x="2671" y="15361"/>
                      <a:pt x="2831" y="13638"/>
                      <a:pt x="2865" y="12816"/>
                    </a:cubicBezTo>
                    <a:cubicBezTo>
                      <a:pt x="2865" y="12816"/>
                      <a:pt x="4201" y="8845"/>
                      <a:pt x="4372" y="5855"/>
                    </a:cubicBezTo>
                    <a:cubicBezTo>
                      <a:pt x="4463" y="4599"/>
                      <a:pt x="4440" y="3356"/>
                      <a:pt x="4315" y="2112"/>
                    </a:cubicBezTo>
                    <a:cubicBezTo>
                      <a:pt x="4143" y="1176"/>
                      <a:pt x="2991" y="126"/>
                      <a:pt x="2032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80;p1">
                <a:extLst>
                  <a:ext uri="{FF2B5EF4-FFF2-40B4-BE49-F238E27FC236}">
                    <a16:creationId xmlns:a16="http://schemas.microsoft.com/office/drawing/2014/main" id="{0078CA33-DFE1-6CCE-EFC5-435E8FFB23D7}"/>
                  </a:ext>
                </a:extLst>
              </p:cNvPr>
              <p:cNvSpPr/>
              <p:nvPr/>
            </p:nvSpPr>
            <p:spPr>
              <a:xfrm>
                <a:off x="3923168" y="3603594"/>
                <a:ext cx="268495" cy="481385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5756" extrusionOk="0">
                    <a:moveTo>
                      <a:pt x="4027" y="0"/>
                    </a:moveTo>
                    <a:cubicBezTo>
                      <a:pt x="4011" y="0"/>
                      <a:pt x="3993" y="5"/>
                      <a:pt x="3972" y="14"/>
                    </a:cubicBezTo>
                    <a:cubicBezTo>
                      <a:pt x="3869" y="60"/>
                      <a:pt x="1929" y="676"/>
                      <a:pt x="1621" y="927"/>
                    </a:cubicBezTo>
                    <a:cubicBezTo>
                      <a:pt x="993" y="1418"/>
                      <a:pt x="0" y="3312"/>
                      <a:pt x="1667" y="7375"/>
                    </a:cubicBezTo>
                    <a:cubicBezTo>
                      <a:pt x="2808" y="10148"/>
                      <a:pt x="5364" y="13469"/>
                      <a:pt x="5364" y="13469"/>
                    </a:cubicBezTo>
                    <a:cubicBezTo>
                      <a:pt x="5654" y="14215"/>
                      <a:pt x="6334" y="15732"/>
                      <a:pt x="6621" y="15732"/>
                    </a:cubicBezTo>
                    <a:cubicBezTo>
                      <a:pt x="6629" y="15732"/>
                      <a:pt x="6636" y="15731"/>
                      <a:pt x="6642" y="15729"/>
                    </a:cubicBezTo>
                    <a:cubicBezTo>
                      <a:pt x="6916" y="15649"/>
                      <a:pt x="6517" y="14508"/>
                      <a:pt x="6517" y="14508"/>
                    </a:cubicBezTo>
                    <a:lnTo>
                      <a:pt x="6517" y="14508"/>
                    </a:lnTo>
                    <a:cubicBezTo>
                      <a:pt x="6517" y="14508"/>
                      <a:pt x="7061" y="15756"/>
                      <a:pt x="7324" y="15756"/>
                    </a:cubicBezTo>
                    <a:cubicBezTo>
                      <a:pt x="7333" y="15756"/>
                      <a:pt x="7342" y="15754"/>
                      <a:pt x="7350" y="15751"/>
                    </a:cubicBezTo>
                    <a:cubicBezTo>
                      <a:pt x="7601" y="15660"/>
                      <a:pt x="6939" y="14302"/>
                      <a:pt x="6939" y="14302"/>
                    </a:cubicBezTo>
                    <a:lnTo>
                      <a:pt x="6939" y="14302"/>
                    </a:lnTo>
                    <a:cubicBezTo>
                      <a:pt x="6939" y="14302"/>
                      <a:pt x="7654" y="15537"/>
                      <a:pt x="7923" y="15537"/>
                    </a:cubicBezTo>
                    <a:cubicBezTo>
                      <a:pt x="7930" y="15537"/>
                      <a:pt x="7937" y="15536"/>
                      <a:pt x="7943" y="15535"/>
                    </a:cubicBezTo>
                    <a:cubicBezTo>
                      <a:pt x="8343" y="15386"/>
                      <a:pt x="7304" y="13960"/>
                      <a:pt x="7304" y="13960"/>
                    </a:cubicBezTo>
                    <a:lnTo>
                      <a:pt x="7304" y="13960"/>
                    </a:lnTo>
                    <a:cubicBezTo>
                      <a:pt x="7304" y="13960"/>
                      <a:pt x="8125" y="14848"/>
                      <a:pt x="8461" y="14848"/>
                    </a:cubicBezTo>
                    <a:cubicBezTo>
                      <a:pt x="8490" y="14848"/>
                      <a:pt x="8516" y="14842"/>
                      <a:pt x="8537" y="14827"/>
                    </a:cubicBezTo>
                    <a:cubicBezTo>
                      <a:pt x="8788" y="14644"/>
                      <a:pt x="7498" y="13309"/>
                      <a:pt x="7498" y="13309"/>
                    </a:cubicBezTo>
                    <a:lnTo>
                      <a:pt x="7498" y="13309"/>
                    </a:lnTo>
                    <a:cubicBezTo>
                      <a:pt x="7498" y="13309"/>
                      <a:pt x="7834" y="13490"/>
                      <a:pt x="8047" y="13490"/>
                    </a:cubicBezTo>
                    <a:cubicBezTo>
                      <a:pt x="8150" y="13490"/>
                      <a:pt x="8225" y="13448"/>
                      <a:pt x="8217" y="13321"/>
                    </a:cubicBezTo>
                    <a:cubicBezTo>
                      <a:pt x="8206" y="12944"/>
                      <a:pt x="6916" y="12316"/>
                      <a:pt x="6916" y="12316"/>
                    </a:cubicBezTo>
                    <a:cubicBezTo>
                      <a:pt x="6916" y="12316"/>
                      <a:pt x="4839" y="8607"/>
                      <a:pt x="4451" y="7649"/>
                    </a:cubicBezTo>
                    <a:cubicBezTo>
                      <a:pt x="4269" y="7192"/>
                      <a:pt x="3926" y="6005"/>
                      <a:pt x="3607" y="4910"/>
                    </a:cubicBezTo>
                    <a:cubicBezTo>
                      <a:pt x="2911" y="4236"/>
                      <a:pt x="4514" y="0"/>
                      <a:pt x="4027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81;p1">
                <a:extLst>
                  <a:ext uri="{FF2B5EF4-FFF2-40B4-BE49-F238E27FC236}">
                    <a16:creationId xmlns:a16="http://schemas.microsoft.com/office/drawing/2014/main" id="{AB4C16E2-0ACE-A60E-59AA-C97D97BC45D7}"/>
                  </a:ext>
                </a:extLst>
              </p:cNvPr>
              <p:cNvSpPr/>
              <p:nvPr/>
            </p:nvSpPr>
            <p:spPr>
              <a:xfrm>
                <a:off x="4203154" y="3687706"/>
                <a:ext cx="82675" cy="88572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2899" extrusionOk="0">
                    <a:moveTo>
                      <a:pt x="2625" y="0"/>
                    </a:moveTo>
                    <a:cubicBezTo>
                      <a:pt x="1781" y="228"/>
                      <a:pt x="936" y="411"/>
                      <a:pt x="69" y="548"/>
                    </a:cubicBezTo>
                    <a:cubicBezTo>
                      <a:pt x="35" y="1096"/>
                      <a:pt x="0" y="1495"/>
                      <a:pt x="0" y="1506"/>
                    </a:cubicBezTo>
                    <a:cubicBezTo>
                      <a:pt x="23" y="1974"/>
                      <a:pt x="46" y="2454"/>
                      <a:pt x="69" y="2899"/>
                    </a:cubicBezTo>
                    <a:cubicBezTo>
                      <a:pt x="936" y="2819"/>
                      <a:pt x="1815" y="2670"/>
                      <a:pt x="2671" y="2476"/>
                    </a:cubicBezTo>
                    <a:cubicBezTo>
                      <a:pt x="2705" y="1643"/>
                      <a:pt x="2694" y="822"/>
                      <a:pt x="2625" y="0"/>
                    </a:cubicBez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82;p1">
                <a:extLst>
                  <a:ext uri="{FF2B5EF4-FFF2-40B4-BE49-F238E27FC236}">
                    <a16:creationId xmlns:a16="http://schemas.microsoft.com/office/drawing/2014/main" id="{B5CC4F87-3647-CD6F-2B5E-D9CF39912ACA}"/>
                  </a:ext>
                </a:extLst>
              </p:cNvPr>
              <p:cNvSpPr/>
              <p:nvPr/>
            </p:nvSpPr>
            <p:spPr>
              <a:xfrm>
                <a:off x="3945838" y="3704083"/>
                <a:ext cx="93827" cy="71157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329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0" y="662"/>
                      <a:pt x="80" y="1336"/>
                      <a:pt x="240" y="1998"/>
                    </a:cubicBezTo>
                    <a:cubicBezTo>
                      <a:pt x="1176" y="2123"/>
                      <a:pt x="2112" y="2237"/>
                      <a:pt x="3070" y="2328"/>
                    </a:cubicBezTo>
                    <a:cubicBezTo>
                      <a:pt x="3002" y="2089"/>
                      <a:pt x="2933" y="1849"/>
                      <a:pt x="2865" y="1621"/>
                    </a:cubicBezTo>
                    <a:cubicBezTo>
                      <a:pt x="2659" y="1415"/>
                      <a:pt x="2659" y="902"/>
                      <a:pt x="2739" y="286"/>
                    </a:cubicBezTo>
                    <a:cubicBezTo>
                      <a:pt x="1826" y="229"/>
                      <a:pt x="913" y="137"/>
                      <a:pt x="12" y="0"/>
                    </a:cubicBez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83;p1">
                <a:extLst>
                  <a:ext uri="{FF2B5EF4-FFF2-40B4-BE49-F238E27FC236}">
                    <a16:creationId xmlns:a16="http://schemas.microsoft.com/office/drawing/2014/main" id="{E15739F4-AD68-F61E-F335-358724DF618A}"/>
                  </a:ext>
                </a:extLst>
              </p:cNvPr>
              <p:cNvSpPr/>
              <p:nvPr/>
            </p:nvSpPr>
            <p:spPr>
              <a:xfrm>
                <a:off x="3935725" y="3648629"/>
                <a:ext cx="359847" cy="214570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7023" extrusionOk="0">
                    <a:moveTo>
                      <a:pt x="11013" y="1"/>
                    </a:moveTo>
                    <a:cubicBezTo>
                      <a:pt x="11013" y="1"/>
                      <a:pt x="7264" y="681"/>
                      <a:pt x="3913" y="681"/>
                    </a:cubicBezTo>
                    <a:cubicBezTo>
                      <a:pt x="2690" y="681"/>
                      <a:pt x="1520" y="590"/>
                      <a:pt x="605" y="343"/>
                    </a:cubicBezTo>
                    <a:cubicBezTo>
                      <a:pt x="605" y="343"/>
                      <a:pt x="0" y="1850"/>
                      <a:pt x="411" y="2740"/>
                    </a:cubicBezTo>
                    <a:cubicBezTo>
                      <a:pt x="411" y="2740"/>
                      <a:pt x="1548" y="2995"/>
                      <a:pt x="2443" y="2995"/>
                    </a:cubicBezTo>
                    <a:cubicBezTo>
                      <a:pt x="2567" y="2995"/>
                      <a:pt x="2686" y="2990"/>
                      <a:pt x="2796" y="2979"/>
                    </a:cubicBezTo>
                    <a:cubicBezTo>
                      <a:pt x="2796" y="2979"/>
                      <a:pt x="3938" y="6917"/>
                      <a:pt x="4554" y="6974"/>
                    </a:cubicBezTo>
                    <a:cubicBezTo>
                      <a:pt x="4814" y="6998"/>
                      <a:pt x="5495" y="7023"/>
                      <a:pt x="6239" y="7023"/>
                    </a:cubicBezTo>
                    <a:cubicBezTo>
                      <a:pt x="7224" y="7023"/>
                      <a:pt x="8319" y="6980"/>
                      <a:pt x="8696" y="6837"/>
                    </a:cubicBezTo>
                    <a:cubicBezTo>
                      <a:pt x="9358" y="6586"/>
                      <a:pt x="9484" y="3173"/>
                      <a:pt x="9484" y="3173"/>
                    </a:cubicBezTo>
                    <a:cubicBezTo>
                      <a:pt x="9484" y="3173"/>
                      <a:pt x="11333" y="3014"/>
                      <a:pt x="11435" y="2512"/>
                    </a:cubicBezTo>
                    <a:cubicBezTo>
                      <a:pt x="11778" y="868"/>
                      <a:pt x="11013" y="1"/>
                      <a:pt x="11013" y="1"/>
                    </a:cubicBezTo>
                    <a:close/>
                  </a:path>
                </a:pathLst>
              </a:custGeom>
              <a:solidFill>
                <a:srgbClr val="F5BC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84;p1">
                <a:extLst>
                  <a:ext uri="{FF2B5EF4-FFF2-40B4-BE49-F238E27FC236}">
                    <a16:creationId xmlns:a16="http://schemas.microsoft.com/office/drawing/2014/main" id="{A2CED4D3-0415-DEB4-C197-95C5256BD9F6}"/>
                  </a:ext>
                </a:extLst>
              </p:cNvPr>
              <p:cNvSpPr/>
              <p:nvPr/>
            </p:nvSpPr>
            <p:spPr>
              <a:xfrm>
                <a:off x="4076940" y="3857764"/>
                <a:ext cx="124838" cy="5683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186" extrusionOk="0">
                    <a:moveTo>
                      <a:pt x="4052" y="0"/>
                    </a:moveTo>
                    <a:cubicBezTo>
                      <a:pt x="4048" y="0"/>
                      <a:pt x="4044" y="1"/>
                      <a:pt x="4040" y="3"/>
                    </a:cubicBezTo>
                    <a:cubicBezTo>
                      <a:pt x="3206" y="74"/>
                      <a:pt x="2371" y="110"/>
                      <a:pt x="1537" y="110"/>
                    </a:cubicBezTo>
                    <a:cubicBezTo>
                      <a:pt x="1036" y="110"/>
                      <a:pt x="535" y="97"/>
                      <a:pt x="34" y="72"/>
                    </a:cubicBezTo>
                    <a:cubicBezTo>
                      <a:pt x="23" y="72"/>
                      <a:pt x="0" y="94"/>
                      <a:pt x="0" y="106"/>
                    </a:cubicBezTo>
                    <a:cubicBezTo>
                      <a:pt x="0" y="129"/>
                      <a:pt x="12" y="140"/>
                      <a:pt x="34" y="152"/>
                    </a:cubicBezTo>
                    <a:cubicBezTo>
                      <a:pt x="514" y="174"/>
                      <a:pt x="1005" y="186"/>
                      <a:pt x="1484" y="186"/>
                    </a:cubicBezTo>
                    <a:cubicBezTo>
                      <a:pt x="2340" y="186"/>
                      <a:pt x="3196" y="140"/>
                      <a:pt x="4052" y="72"/>
                    </a:cubicBezTo>
                    <a:cubicBezTo>
                      <a:pt x="4063" y="72"/>
                      <a:pt x="4086" y="49"/>
                      <a:pt x="4074" y="37"/>
                    </a:cubicBezTo>
                    <a:cubicBezTo>
                      <a:pt x="4074" y="19"/>
                      <a:pt x="4067" y="0"/>
                      <a:pt x="4052" y="0"/>
                    </a:cubicBezTo>
                    <a:close/>
                  </a:path>
                </a:pathLst>
              </a:custGeom>
              <a:solidFill>
                <a:srgbClr val="E8AF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85;p1">
                <a:extLst>
                  <a:ext uri="{FF2B5EF4-FFF2-40B4-BE49-F238E27FC236}">
                    <a16:creationId xmlns:a16="http://schemas.microsoft.com/office/drawing/2014/main" id="{A4B3D4B2-5F61-21EB-A765-E555A009AA54}"/>
                  </a:ext>
                </a:extLst>
              </p:cNvPr>
              <p:cNvSpPr/>
              <p:nvPr/>
            </p:nvSpPr>
            <p:spPr>
              <a:xfrm>
                <a:off x="4106576" y="3788898"/>
                <a:ext cx="61044" cy="48395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584" extrusionOk="0">
                    <a:moveTo>
                      <a:pt x="1952" y="0"/>
                    </a:moveTo>
                    <a:cubicBezTo>
                      <a:pt x="1943" y="0"/>
                      <a:pt x="1935" y="3"/>
                      <a:pt x="1929" y="9"/>
                    </a:cubicBezTo>
                    <a:cubicBezTo>
                      <a:pt x="1336" y="568"/>
                      <a:pt x="696" y="1070"/>
                      <a:pt x="12" y="1515"/>
                    </a:cubicBezTo>
                    <a:cubicBezTo>
                      <a:pt x="0" y="1527"/>
                      <a:pt x="0" y="1550"/>
                      <a:pt x="12" y="1561"/>
                    </a:cubicBezTo>
                    <a:cubicBezTo>
                      <a:pt x="12" y="1572"/>
                      <a:pt x="23" y="1572"/>
                      <a:pt x="35" y="1584"/>
                    </a:cubicBezTo>
                    <a:cubicBezTo>
                      <a:pt x="46" y="1572"/>
                      <a:pt x="46" y="1572"/>
                      <a:pt x="57" y="1572"/>
                    </a:cubicBezTo>
                    <a:cubicBezTo>
                      <a:pt x="742" y="1127"/>
                      <a:pt x="1381" y="614"/>
                      <a:pt x="1975" y="66"/>
                    </a:cubicBezTo>
                    <a:cubicBezTo>
                      <a:pt x="1997" y="55"/>
                      <a:pt x="1997" y="32"/>
                      <a:pt x="1975" y="9"/>
                    </a:cubicBezTo>
                    <a:cubicBezTo>
                      <a:pt x="1969" y="3"/>
                      <a:pt x="1960" y="0"/>
                      <a:pt x="1952" y="0"/>
                    </a:cubicBezTo>
                    <a:close/>
                  </a:path>
                </a:pathLst>
              </a:custGeom>
              <a:solidFill>
                <a:srgbClr val="E8AF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86;p1">
                <a:extLst>
                  <a:ext uri="{FF2B5EF4-FFF2-40B4-BE49-F238E27FC236}">
                    <a16:creationId xmlns:a16="http://schemas.microsoft.com/office/drawing/2014/main" id="{F3008A98-AEEE-CE1F-8781-516B6762F1B2}"/>
                  </a:ext>
                </a:extLst>
              </p:cNvPr>
              <p:cNvSpPr/>
              <p:nvPr/>
            </p:nvSpPr>
            <p:spPr>
              <a:xfrm>
                <a:off x="4164107" y="3777502"/>
                <a:ext cx="39077" cy="62938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2060" extrusionOk="0">
                    <a:moveTo>
                      <a:pt x="1238" y="1"/>
                    </a:moveTo>
                    <a:cubicBezTo>
                      <a:pt x="1222" y="1"/>
                      <a:pt x="1210" y="11"/>
                      <a:pt x="1210" y="28"/>
                    </a:cubicBezTo>
                    <a:cubicBezTo>
                      <a:pt x="959" y="759"/>
                      <a:pt x="548" y="1432"/>
                      <a:pt x="12" y="2002"/>
                    </a:cubicBezTo>
                    <a:cubicBezTo>
                      <a:pt x="0" y="2014"/>
                      <a:pt x="0" y="2037"/>
                      <a:pt x="12" y="2048"/>
                    </a:cubicBezTo>
                    <a:cubicBezTo>
                      <a:pt x="23" y="2060"/>
                      <a:pt x="23" y="2060"/>
                      <a:pt x="35" y="2060"/>
                    </a:cubicBezTo>
                    <a:cubicBezTo>
                      <a:pt x="46" y="2060"/>
                      <a:pt x="57" y="2048"/>
                      <a:pt x="69" y="2048"/>
                    </a:cubicBezTo>
                    <a:cubicBezTo>
                      <a:pt x="605" y="1478"/>
                      <a:pt x="1016" y="793"/>
                      <a:pt x="1278" y="51"/>
                    </a:cubicBezTo>
                    <a:cubicBezTo>
                      <a:pt x="1278" y="28"/>
                      <a:pt x="1267" y="5"/>
                      <a:pt x="1256" y="5"/>
                    </a:cubicBezTo>
                    <a:cubicBezTo>
                      <a:pt x="1250" y="2"/>
                      <a:pt x="1243" y="1"/>
                      <a:pt x="1238" y="1"/>
                    </a:cubicBezTo>
                    <a:close/>
                  </a:path>
                </a:pathLst>
              </a:custGeom>
              <a:solidFill>
                <a:srgbClr val="E8AF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87;p1">
                <a:extLst>
                  <a:ext uri="{FF2B5EF4-FFF2-40B4-BE49-F238E27FC236}">
                    <a16:creationId xmlns:a16="http://schemas.microsoft.com/office/drawing/2014/main" id="{418AAD06-F765-CE3F-9B0B-6D4A68813DF4}"/>
                  </a:ext>
                </a:extLst>
              </p:cNvPr>
              <p:cNvSpPr/>
              <p:nvPr/>
            </p:nvSpPr>
            <p:spPr>
              <a:xfrm>
                <a:off x="4013115" y="3699194"/>
                <a:ext cx="14696" cy="6034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975" extrusionOk="0">
                    <a:moveTo>
                      <a:pt x="46" y="1"/>
                    </a:moveTo>
                    <a:cubicBezTo>
                      <a:pt x="24" y="1"/>
                      <a:pt x="1" y="12"/>
                      <a:pt x="12" y="35"/>
                    </a:cubicBezTo>
                    <a:cubicBezTo>
                      <a:pt x="35" y="697"/>
                      <a:pt x="161" y="1336"/>
                      <a:pt x="400" y="1952"/>
                    </a:cubicBezTo>
                    <a:cubicBezTo>
                      <a:pt x="400" y="1964"/>
                      <a:pt x="412" y="1975"/>
                      <a:pt x="434" y="1975"/>
                    </a:cubicBezTo>
                    <a:lnTo>
                      <a:pt x="446" y="1975"/>
                    </a:lnTo>
                    <a:cubicBezTo>
                      <a:pt x="469" y="1964"/>
                      <a:pt x="480" y="1941"/>
                      <a:pt x="469" y="1929"/>
                    </a:cubicBezTo>
                    <a:cubicBezTo>
                      <a:pt x="229" y="1324"/>
                      <a:pt x="104" y="685"/>
                      <a:pt x="81" y="35"/>
                    </a:cubicBezTo>
                    <a:cubicBezTo>
                      <a:pt x="81" y="12"/>
                      <a:pt x="58" y="1"/>
                      <a:pt x="46" y="1"/>
                    </a:cubicBezTo>
                    <a:close/>
                  </a:path>
                </a:pathLst>
              </a:custGeom>
              <a:solidFill>
                <a:srgbClr val="E8AF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88;p1">
                <a:extLst>
                  <a:ext uri="{FF2B5EF4-FFF2-40B4-BE49-F238E27FC236}">
                    <a16:creationId xmlns:a16="http://schemas.microsoft.com/office/drawing/2014/main" id="{58140477-526C-424E-BAF4-4EE279842228}"/>
                  </a:ext>
                </a:extLst>
              </p:cNvPr>
              <p:cNvSpPr/>
              <p:nvPr/>
            </p:nvSpPr>
            <p:spPr>
              <a:xfrm>
                <a:off x="4221974" y="3708482"/>
                <a:ext cx="4919" cy="4931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4" extrusionOk="0">
                    <a:moveTo>
                      <a:pt x="53" y="0"/>
                    </a:moveTo>
                    <a:cubicBezTo>
                      <a:pt x="47" y="0"/>
                      <a:pt x="41" y="2"/>
                      <a:pt x="35" y="5"/>
                    </a:cubicBezTo>
                    <a:cubicBezTo>
                      <a:pt x="24" y="5"/>
                      <a:pt x="1" y="16"/>
                      <a:pt x="12" y="39"/>
                    </a:cubicBezTo>
                    <a:cubicBezTo>
                      <a:pt x="81" y="553"/>
                      <a:pt x="92" y="1066"/>
                      <a:pt x="46" y="1580"/>
                    </a:cubicBezTo>
                    <a:cubicBezTo>
                      <a:pt x="35" y="1591"/>
                      <a:pt x="58" y="1614"/>
                      <a:pt x="69" y="1614"/>
                    </a:cubicBezTo>
                    <a:cubicBezTo>
                      <a:pt x="92" y="1614"/>
                      <a:pt x="115" y="1602"/>
                      <a:pt x="115" y="1580"/>
                    </a:cubicBezTo>
                    <a:cubicBezTo>
                      <a:pt x="160" y="1066"/>
                      <a:pt x="149" y="541"/>
                      <a:pt x="81" y="28"/>
                    </a:cubicBezTo>
                    <a:cubicBezTo>
                      <a:pt x="81" y="11"/>
                      <a:pt x="68" y="0"/>
                      <a:pt x="53" y="0"/>
                    </a:cubicBezTo>
                    <a:close/>
                  </a:path>
                </a:pathLst>
              </a:custGeom>
              <a:solidFill>
                <a:srgbClr val="E8AF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89;p1">
                <a:extLst>
                  <a:ext uri="{FF2B5EF4-FFF2-40B4-BE49-F238E27FC236}">
                    <a16:creationId xmlns:a16="http://schemas.microsoft.com/office/drawing/2014/main" id="{A0EEEDF5-1C34-FF91-44D2-C77E08B5F076}"/>
                  </a:ext>
                </a:extLst>
              </p:cNvPr>
              <p:cNvSpPr/>
              <p:nvPr/>
            </p:nvSpPr>
            <p:spPr>
              <a:xfrm>
                <a:off x="3977216" y="4137141"/>
                <a:ext cx="309283" cy="36632"/>
              </a:xfrm>
              <a:custGeom>
                <a:avLst/>
                <a:gdLst/>
                <a:ahLst/>
                <a:cxnLst/>
                <a:rect l="l" t="t" r="r" b="b"/>
                <a:pathLst>
                  <a:path w="10123" h="1199" extrusionOk="0">
                    <a:moveTo>
                      <a:pt x="10055" y="0"/>
                    </a:moveTo>
                    <a:cubicBezTo>
                      <a:pt x="8851" y="810"/>
                      <a:pt x="6730" y="1122"/>
                      <a:pt x="4701" y="1122"/>
                    </a:cubicBezTo>
                    <a:cubicBezTo>
                      <a:pt x="2787" y="1122"/>
                      <a:pt x="955" y="844"/>
                      <a:pt x="57" y="445"/>
                    </a:cubicBezTo>
                    <a:cubicBezTo>
                      <a:pt x="35" y="445"/>
                      <a:pt x="23" y="457"/>
                      <a:pt x="12" y="468"/>
                    </a:cubicBezTo>
                    <a:cubicBezTo>
                      <a:pt x="0" y="491"/>
                      <a:pt x="12" y="502"/>
                      <a:pt x="23" y="514"/>
                    </a:cubicBezTo>
                    <a:cubicBezTo>
                      <a:pt x="936" y="913"/>
                      <a:pt x="2774" y="1199"/>
                      <a:pt x="4702" y="1199"/>
                    </a:cubicBezTo>
                    <a:cubicBezTo>
                      <a:pt x="6745" y="1199"/>
                      <a:pt x="8879" y="879"/>
                      <a:pt x="10100" y="69"/>
                    </a:cubicBezTo>
                    <a:cubicBezTo>
                      <a:pt x="10112" y="57"/>
                      <a:pt x="10123" y="35"/>
                      <a:pt x="10112" y="12"/>
                    </a:cubicBezTo>
                    <a:cubicBezTo>
                      <a:pt x="10100" y="0"/>
                      <a:pt x="10077" y="0"/>
                      <a:pt x="10055" y="0"/>
                    </a:cubicBezTo>
                    <a:close/>
                  </a:path>
                </a:pathLst>
              </a:custGeom>
              <a:solidFill>
                <a:srgbClr val="3241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90;p1">
              <a:extLst>
                <a:ext uri="{FF2B5EF4-FFF2-40B4-BE49-F238E27FC236}">
                  <a16:creationId xmlns:a16="http://schemas.microsoft.com/office/drawing/2014/main" id="{75B0734C-B741-00DE-042F-5FAAA3B5AF79}"/>
                </a:ext>
              </a:extLst>
            </p:cNvPr>
            <p:cNvGrpSpPr/>
            <p:nvPr/>
          </p:nvGrpSpPr>
          <p:grpSpPr>
            <a:xfrm>
              <a:off x="2961832" y="2754850"/>
              <a:ext cx="2927413" cy="1853722"/>
              <a:chOff x="2961832" y="2754850"/>
              <a:chExt cx="2927413" cy="1853722"/>
            </a:xfrm>
          </p:grpSpPr>
          <p:grpSp>
            <p:nvGrpSpPr>
              <p:cNvPr id="15" name="Google Shape;191;p1">
                <a:extLst>
                  <a:ext uri="{FF2B5EF4-FFF2-40B4-BE49-F238E27FC236}">
                    <a16:creationId xmlns:a16="http://schemas.microsoft.com/office/drawing/2014/main" id="{962EF8F4-92D2-77B8-79C9-8FD8A8AC3E01}"/>
                  </a:ext>
                </a:extLst>
              </p:cNvPr>
              <p:cNvGrpSpPr/>
              <p:nvPr/>
            </p:nvGrpSpPr>
            <p:grpSpPr>
              <a:xfrm>
                <a:off x="4454542" y="3142731"/>
                <a:ext cx="707139" cy="1465841"/>
                <a:chOff x="4454542" y="3142731"/>
                <a:chExt cx="707139" cy="1465841"/>
              </a:xfrm>
            </p:grpSpPr>
            <p:sp>
              <p:nvSpPr>
                <p:cNvPr id="18" name="Google Shape;192;p1">
                  <a:extLst>
                    <a:ext uri="{FF2B5EF4-FFF2-40B4-BE49-F238E27FC236}">
                      <a16:creationId xmlns:a16="http://schemas.microsoft.com/office/drawing/2014/main" id="{07A423F3-AC95-151A-BB32-4B58CC2D2DF2}"/>
                    </a:ext>
                  </a:extLst>
                </p:cNvPr>
                <p:cNvSpPr/>
                <p:nvPr/>
              </p:nvSpPr>
              <p:spPr>
                <a:xfrm>
                  <a:off x="4566824" y="4472919"/>
                  <a:ext cx="594857" cy="135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0" h="4440" extrusionOk="0">
                      <a:moveTo>
                        <a:pt x="9735" y="0"/>
                      </a:moveTo>
                      <a:cubicBezTo>
                        <a:pt x="4360" y="0"/>
                        <a:pt x="0" y="993"/>
                        <a:pt x="0" y="2226"/>
                      </a:cubicBezTo>
                      <a:cubicBezTo>
                        <a:pt x="0" y="3447"/>
                        <a:pt x="4360" y="4440"/>
                        <a:pt x="9735" y="4440"/>
                      </a:cubicBezTo>
                      <a:cubicBezTo>
                        <a:pt x="15110" y="4440"/>
                        <a:pt x="19470" y="3447"/>
                        <a:pt x="19470" y="2226"/>
                      </a:cubicBezTo>
                      <a:cubicBezTo>
                        <a:pt x="19470" y="993"/>
                        <a:pt x="15110" y="0"/>
                        <a:pt x="9735" y="0"/>
                      </a:cubicBezTo>
                      <a:close/>
                    </a:path>
                  </a:pathLst>
                </a:custGeom>
                <a:solidFill>
                  <a:srgbClr val="A4B1C8"/>
                </a:solidFill>
                <a:ln w="9525" cap="flat" cmpd="sng">
                  <a:solidFill>
                    <a:srgbClr val="C9C9C9"/>
                  </a:solidFill>
                  <a:prstDash val="solid"/>
                  <a:miter lim="1141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93;p1">
                  <a:extLst>
                    <a:ext uri="{FF2B5EF4-FFF2-40B4-BE49-F238E27FC236}">
                      <a16:creationId xmlns:a16="http://schemas.microsoft.com/office/drawing/2014/main" id="{8AD70537-6E73-2DAC-489B-6899CA9D7D99}"/>
                    </a:ext>
                  </a:extLst>
                </p:cNvPr>
                <p:cNvSpPr/>
                <p:nvPr/>
              </p:nvSpPr>
              <p:spPr>
                <a:xfrm>
                  <a:off x="4688852" y="3910132"/>
                  <a:ext cx="288049" cy="165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8" h="5422" extrusionOk="0">
                      <a:moveTo>
                        <a:pt x="1" y="1"/>
                      </a:moveTo>
                      <a:lnTo>
                        <a:pt x="457" y="3128"/>
                      </a:lnTo>
                      <a:lnTo>
                        <a:pt x="2922" y="4258"/>
                      </a:lnTo>
                      <a:lnTo>
                        <a:pt x="4429" y="3938"/>
                      </a:lnTo>
                      <a:lnTo>
                        <a:pt x="4954" y="3413"/>
                      </a:lnTo>
                      <a:lnTo>
                        <a:pt x="5330" y="3630"/>
                      </a:lnTo>
                      <a:lnTo>
                        <a:pt x="6688" y="5422"/>
                      </a:lnTo>
                      <a:lnTo>
                        <a:pt x="9427" y="2877"/>
                      </a:lnTo>
                      <a:lnTo>
                        <a:pt x="9313" y="560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1F1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194;p1">
                  <a:extLst>
                    <a:ext uri="{FF2B5EF4-FFF2-40B4-BE49-F238E27FC236}">
                      <a16:creationId xmlns:a16="http://schemas.microsoft.com/office/drawing/2014/main" id="{68CAE49F-1382-CA43-B7D6-07C5A0A5FA93}"/>
                    </a:ext>
                  </a:extLst>
                </p:cNvPr>
                <p:cNvSpPr/>
                <p:nvPr/>
              </p:nvSpPr>
              <p:spPr>
                <a:xfrm>
                  <a:off x="4723713" y="4492076"/>
                  <a:ext cx="10510" cy="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218" extrusionOk="0">
                      <a:moveTo>
                        <a:pt x="252" y="1"/>
                      </a:moveTo>
                      <a:cubicBezTo>
                        <a:pt x="149" y="12"/>
                        <a:pt x="69" y="69"/>
                        <a:pt x="1" y="138"/>
                      </a:cubicBezTo>
                      <a:cubicBezTo>
                        <a:pt x="47" y="161"/>
                        <a:pt x="115" y="195"/>
                        <a:pt x="195" y="218"/>
                      </a:cubicBezTo>
                      <a:cubicBezTo>
                        <a:pt x="241" y="206"/>
                        <a:pt x="286" y="172"/>
                        <a:pt x="320" y="126"/>
                      </a:cubicBezTo>
                      <a:cubicBezTo>
                        <a:pt x="343" y="104"/>
                        <a:pt x="343" y="69"/>
                        <a:pt x="320" y="47"/>
                      </a:cubicBezTo>
                      <a:cubicBezTo>
                        <a:pt x="309" y="12"/>
                        <a:pt x="286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195;p1">
                  <a:extLst>
                    <a:ext uri="{FF2B5EF4-FFF2-40B4-BE49-F238E27FC236}">
                      <a16:creationId xmlns:a16="http://schemas.microsoft.com/office/drawing/2014/main" id="{9BD807AE-59EE-6A13-948A-AB70878E2024}"/>
                    </a:ext>
                  </a:extLst>
                </p:cNvPr>
                <p:cNvSpPr/>
                <p:nvPr/>
              </p:nvSpPr>
              <p:spPr>
                <a:xfrm>
                  <a:off x="4732084" y="4470811"/>
                  <a:ext cx="70821" cy="35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" h="1172" extrusionOk="0">
                      <a:moveTo>
                        <a:pt x="2317" y="1"/>
                      </a:moveTo>
                      <a:cubicBezTo>
                        <a:pt x="1962" y="42"/>
                        <a:pt x="1603" y="62"/>
                        <a:pt x="1243" y="62"/>
                      </a:cubicBezTo>
                      <a:cubicBezTo>
                        <a:pt x="910" y="62"/>
                        <a:pt x="575" y="45"/>
                        <a:pt x="240" y="12"/>
                      </a:cubicBezTo>
                      <a:lnTo>
                        <a:pt x="240" y="12"/>
                      </a:lnTo>
                      <a:cubicBezTo>
                        <a:pt x="263" y="206"/>
                        <a:pt x="286" y="377"/>
                        <a:pt x="297" y="537"/>
                      </a:cubicBezTo>
                      <a:cubicBezTo>
                        <a:pt x="297" y="537"/>
                        <a:pt x="195" y="583"/>
                        <a:pt x="35" y="640"/>
                      </a:cubicBezTo>
                      <a:cubicBezTo>
                        <a:pt x="58" y="663"/>
                        <a:pt x="92" y="685"/>
                        <a:pt x="103" y="720"/>
                      </a:cubicBezTo>
                      <a:cubicBezTo>
                        <a:pt x="126" y="754"/>
                        <a:pt x="126" y="811"/>
                        <a:pt x="103" y="857"/>
                      </a:cubicBezTo>
                      <a:cubicBezTo>
                        <a:pt x="81" y="902"/>
                        <a:pt x="35" y="925"/>
                        <a:pt x="1" y="948"/>
                      </a:cubicBezTo>
                      <a:cubicBezTo>
                        <a:pt x="287" y="1056"/>
                        <a:pt x="700" y="1171"/>
                        <a:pt x="1150" y="1171"/>
                      </a:cubicBezTo>
                      <a:cubicBezTo>
                        <a:pt x="1508" y="1171"/>
                        <a:pt x="1890" y="1098"/>
                        <a:pt x="2249" y="891"/>
                      </a:cubicBezTo>
                      <a:lnTo>
                        <a:pt x="2317" y="1"/>
                      </a:ln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196;p1">
                  <a:extLst>
                    <a:ext uri="{FF2B5EF4-FFF2-40B4-BE49-F238E27FC236}">
                      <a16:creationId xmlns:a16="http://schemas.microsoft.com/office/drawing/2014/main" id="{EFC7D111-847C-CBB3-07A1-1DC363524039}"/>
                    </a:ext>
                  </a:extLst>
                </p:cNvPr>
                <p:cNvSpPr/>
                <p:nvPr/>
              </p:nvSpPr>
              <p:spPr>
                <a:xfrm>
                  <a:off x="4720932" y="4494184"/>
                  <a:ext cx="2139" cy="1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" h="46" extrusionOk="0">
                      <a:moveTo>
                        <a:pt x="69" y="0"/>
                      </a:moveTo>
                      <a:lnTo>
                        <a:pt x="1" y="35"/>
                      </a:lnTo>
                      <a:lnTo>
                        <a:pt x="23" y="46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197;p1">
                  <a:extLst>
                    <a:ext uri="{FF2B5EF4-FFF2-40B4-BE49-F238E27FC236}">
                      <a16:creationId xmlns:a16="http://schemas.microsoft.com/office/drawing/2014/main" id="{62BF338E-5D10-B378-7FDF-AE4B9EE3182A}"/>
                    </a:ext>
                  </a:extLst>
                </p:cNvPr>
                <p:cNvSpPr/>
                <p:nvPr/>
              </p:nvSpPr>
              <p:spPr>
                <a:xfrm>
                  <a:off x="4950720" y="4496262"/>
                  <a:ext cx="10480" cy="7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230" extrusionOk="0">
                      <a:moveTo>
                        <a:pt x="80" y="1"/>
                      </a:moveTo>
                      <a:cubicBezTo>
                        <a:pt x="57" y="1"/>
                        <a:pt x="34" y="24"/>
                        <a:pt x="23" y="46"/>
                      </a:cubicBezTo>
                      <a:cubicBezTo>
                        <a:pt x="0" y="69"/>
                        <a:pt x="0" y="104"/>
                        <a:pt x="23" y="138"/>
                      </a:cubicBezTo>
                      <a:cubicBezTo>
                        <a:pt x="57" y="172"/>
                        <a:pt x="92" y="206"/>
                        <a:pt x="149" y="229"/>
                      </a:cubicBezTo>
                      <a:cubicBezTo>
                        <a:pt x="228" y="195"/>
                        <a:pt x="286" y="161"/>
                        <a:pt x="343" y="138"/>
                      </a:cubicBezTo>
                      <a:cubicBezTo>
                        <a:pt x="274" y="69"/>
                        <a:pt x="194" y="24"/>
                        <a:pt x="92" y="1"/>
                      </a:cubicBez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198;p1">
                  <a:extLst>
                    <a:ext uri="{FF2B5EF4-FFF2-40B4-BE49-F238E27FC236}">
                      <a16:creationId xmlns:a16="http://schemas.microsoft.com/office/drawing/2014/main" id="{9BF94B54-CD90-83A4-6FF6-FBC2A9A0FA5F}"/>
                    </a:ext>
                  </a:extLst>
                </p:cNvPr>
                <p:cNvSpPr/>
                <p:nvPr/>
              </p:nvSpPr>
              <p:spPr>
                <a:xfrm>
                  <a:off x="4960833" y="4498004"/>
                  <a:ext cx="3514" cy="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58" extrusionOk="0">
                      <a:moveTo>
                        <a:pt x="0" y="1"/>
                      </a:moveTo>
                      <a:lnTo>
                        <a:pt x="15" y="7"/>
                      </a:lnTo>
                      <a:lnTo>
                        <a:pt x="15" y="7"/>
                      </a:lnTo>
                      <a:cubicBezTo>
                        <a:pt x="10" y="4"/>
                        <a:pt x="5" y="3"/>
                        <a:pt x="0" y="1"/>
                      </a:cubicBezTo>
                      <a:close/>
                      <a:moveTo>
                        <a:pt x="15" y="7"/>
                      </a:moveTo>
                      <a:cubicBezTo>
                        <a:pt x="41" y="19"/>
                        <a:pt x="59" y="38"/>
                        <a:pt x="69" y="58"/>
                      </a:cubicBezTo>
                      <a:lnTo>
                        <a:pt x="114" y="47"/>
                      </a:lnTo>
                      <a:lnTo>
                        <a:pt x="15" y="7"/>
                      </a:ln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199;p1">
                  <a:extLst>
                    <a:ext uri="{FF2B5EF4-FFF2-40B4-BE49-F238E27FC236}">
                      <a16:creationId xmlns:a16="http://schemas.microsoft.com/office/drawing/2014/main" id="{C884ADFE-AA3D-B0BC-27E2-3A237C9079A7}"/>
                    </a:ext>
                  </a:extLst>
                </p:cNvPr>
                <p:cNvSpPr/>
                <p:nvPr/>
              </p:nvSpPr>
              <p:spPr>
                <a:xfrm>
                  <a:off x="4883779" y="4470811"/>
                  <a:ext cx="69049" cy="39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" h="1308" extrusionOk="0">
                      <a:moveTo>
                        <a:pt x="0" y="1"/>
                      </a:moveTo>
                      <a:cubicBezTo>
                        <a:pt x="23" y="491"/>
                        <a:pt x="46" y="857"/>
                        <a:pt x="57" y="1051"/>
                      </a:cubicBezTo>
                      <a:cubicBezTo>
                        <a:pt x="405" y="1240"/>
                        <a:pt x="771" y="1307"/>
                        <a:pt x="1115" y="1307"/>
                      </a:cubicBezTo>
                      <a:cubicBezTo>
                        <a:pt x="1561" y="1307"/>
                        <a:pt x="1970" y="1194"/>
                        <a:pt x="2260" y="1085"/>
                      </a:cubicBezTo>
                      <a:cubicBezTo>
                        <a:pt x="2214" y="1062"/>
                        <a:pt x="2180" y="1039"/>
                        <a:pt x="2157" y="994"/>
                      </a:cubicBezTo>
                      <a:cubicBezTo>
                        <a:pt x="2134" y="948"/>
                        <a:pt x="2134" y="902"/>
                        <a:pt x="2157" y="857"/>
                      </a:cubicBezTo>
                      <a:cubicBezTo>
                        <a:pt x="2168" y="811"/>
                        <a:pt x="2203" y="788"/>
                        <a:pt x="2248" y="777"/>
                      </a:cubicBezTo>
                      <a:lnTo>
                        <a:pt x="1997" y="685"/>
                      </a:lnTo>
                      <a:cubicBezTo>
                        <a:pt x="2020" y="480"/>
                        <a:pt x="2043" y="263"/>
                        <a:pt x="2066" y="35"/>
                      </a:cubicBezTo>
                      <a:lnTo>
                        <a:pt x="2066" y="35"/>
                      </a:lnTo>
                      <a:cubicBezTo>
                        <a:pt x="1834" y="69"/>
                        <a:pt x="1576" y="82"/>
                        <a:pt x="1320" y="82"/>
                      </a:cubicBezTo>
                      <a:cubicBezTo>
                        <a:pt x="807" y="82"/>
                        <a:pt x="297" y="31"/>
                        <a:pt x="0" y="1"/>
                      </a:cubicBez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00;p1">
                  <a:extLst>
                    <a:ext uri="{FF2B5EF4-FFF2-40B4-BE49-F238E27FC236}">
                      <a16:creationId xmlns:a16="http://schemas.microsoft.com/office/drawing/2014/main" id="{0D564745-B0C4-0F19-C22E-0AF8B8197A59}"/>
                    </a:ext>
                  </a:extLst>
                </p:cNvPr>
                <p:cNvSpPr/>
                <p:nvPr/>
              </p:nvSpPr>
              <p:spPr>
                <a:xfrm>
                  <a:off x="4997436" y="4513005"/>
                  <a:ext cx="43598" cy="33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" h="1085" extrusionOk="0">
                      <a:moveTo>
                        <a:pt x="206" y="1"/>
                      </a:moveTo>
                      <a:cubicBezTo>
                        <a:pt x="46" y="332"/>
                        <a:pt x="0" y="720"/>
                        <a:pt x="69" y="1085"/>
                      </a:cubicBezTo>
                      <a:cubicBezTo>
                        <a:pt x="514" y="1039"/>
                        <a:pt x="970" y="971"/>
                        <a:pt x="1427" y="879"/>
                      </a:cubicBezTo>
                      <a:cubicBezTo>
                        <a:pt x="1427" y="879"/>
                        <a:pt x="1142" y="446"/>
                        <a:pt x="20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201;p1">
                  <a:extLst>
                    <a:ext uri="{FF2B5EF4-FFF2-40B4-BE49-F238E27FC236}">
                      <a16:creationId xmlns:a16="http://schemas.microsoft.com/office/drawing/2014/main" id="{43E60855-67C3-01AE-ED07-E67ABDA23643}"/>
                    </a:ext>
                  </a:extLst>
                </p:cNvPr>
                <p:cNvSpPr/>
                <p:nvPr/>
              </p:nvSpPr>
              <p:spPr>
                <a:xfrm>
                  <a:off x="4970946" y="4500448"/>
                  <a:ext cx="1405" cy="1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47" extrusionOk="0">
                      <a:moveTo>
                        <a:pt x="12" y="1"/>
                      </a:moveTo>
                      <a:lnTo>
                        <a:pt x="0" y="46"/>
                      </a:lnTo>
                      <a:cubicBezTo>
                        <a:pt x="12" y="35"/>
                        <a:pt x="34" y="12"/>
                        <a:pt x="46" y="12"/>
                      </a:cubicBez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202;p1">
                  <a:extLst>
                    <a:ext uri="{FF2B5EF4-FFF2-40B4-BE49-F238E27FC236}">
                      <a16:creationId xmlns:a16="http://schemas.microsoft.com/office/drawing/2014/main" id="{92082BB5-D63D-B7A6-436B-0CEEF065033D}"/>
                    </a:ext>
                  </a:extLst>
                </p:cNvPr>
                <p:cNvSpPr/>
                <p:nvPr/>
              </p:nvSpPr>
              <p:spPr>
                <a:xfrm>
                  <a:off x="4879593" y="4501150"/>
                  <a:ext cx="124135" cy="46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3" h="1525" extrusionOk="0">
                      <a:moveTo>
                        <a:pt x="3116" y="1"/>
                      </a:moveTo>
                      <a:cubicBezTo>
                        <a:pt x="3116" y="12"/>
                        <a:pt x="3104" y="12"/>
                        <a:pt x="3104" y="23"/>
                      </a:cubicBezTo>
                      <a:cubicBezTo>
                        <a:pt x="3036" y="69"/>
                        <a:pt x="2979" y="126"/>
                        <a:pt x="2933" y="195"/>
                      </a:cubicBezTo>
                      <a:lnTo>
                        <a:pt x="2922" y="206"/>
                      </a:lnTo>
                      <a:cubicBezTo>
                        <a:pt x="2819" y="389"/>
                        <a:pt x="2762" y="605"/>
                        <a:pt x="2773" y="811"/>
                      </a:cubicBezTo>
                      <a:cubicBezTo>
                        <a:pt x="2773" y="834"/>
                        <a:pt x="2750" y="845"/>
                        <a:pt x="2739" y="845"/>
                      </a:cubicBezTo>
                      <a:cubicBezTo>
                        <a:pt x="2716" y="845"/>
                        <a:pt x="2705" y="834"/>
                        <a:pt x="2705" y="811"/>
                      </a:cubicBezTo>
                      <a:cubicBezTo>
                        <a:pt x="2693" y="605"/>
                        <a:pt x="2750" y="400"/>
                        <a:pt x="2842" y="217"/>
                      </a:cubicBezTo>
                      <a:cubicBezTo>
                        <a:pt x="2693" y="195"/>
                        <a:pt x="2534" y="160"/>
                        <a:pt x="2397" y="92"/>
                      </a:cubicBezTo>
                      <a:cubicBezTo>
                        <a:pt x="2114" y="201"/>
                        <a:pt x="1703" y="314"/>
                        <a:pt x="1256" y="314"/>
                      </a:cubicBezTo>
                      <a:cubicBezTo>
                        <a:pt x="910" y="314"/>
                        <a:pt x="542" y="247"/>
                        <a:pt x="194" y="58"/>
                      </a:cubicBezTo>
                      <a:lnTo>
                        <a:pt x="148" y="35"/>
                      </a:lnTo>
                      <a:cubicBezTo>
                        <a:pt x="46" y="400"/>
                        <a:pt x="0" y="788"/>
                        <a:pt x="12" y="1176"/>
                      </a:cubicBezTo>
                      <a:cubicBezTo>
                        <a:pt x="936" y="1407"/>
                        <a:pt x="1884" y="1525"/>
                        <a:pt x="2834" y="1525"/>
                      </a:cubicBezTo>
                      <a:cubicBezTo>
                        <a:pt x="3198" y="1525"/>
                        <a:pt x="3562" y="1508"/>
                        <a:pt x="3926" y="1473"/>
                      </a:cubicBezTo>
                      <a:cubicBezTo>
                        <a:pt x="3857" y="1108"/>
                        <a:pt x="3915" y="720"/>
                        <a:pt x="4063" y="389"/>
                      </a:cubicBezTo>
                      <a:cubicBezTo>
                        <a:pt x="3915" y="309"/>
                        <a:pt x="3743" y="240"/>
                        <a:pt x="3561" y="160"/>
                      </a:cubicBezTo>
                      <a:cubicBezTo>
                        <a:pt x="3561" y="172"/>
                        <a:pt x="3549" y="172"/>
                        <a:pt x="3549" y="183"/>
                      </a:cubicBezTo>
                      <a:cubicBezTo>
                        <a:pt x="3298" y="366"/>
                        <a:pt x="3173" y="662"/>
                        <a:pt x="3218" y="971"/>
                      </a:cubicBezTo>
                      <a:cubicBezTo>
                        <a:pt x="3218" y="993"/>
                        <a:pt x="3207" y="1005"/>
                        <a:pt x="3184" y="1005"/>
                      </a:cubicBezTo>
                      <a:cubicBezTo>
                        <a:pt x="3173" y="1005"/>
                        <a:pt x="3161" y="993"/>
                        <a:pt x="3150" y="982"/>
                      </a:cubicBezTo>
                      <a:cubicBezTo>
                        <a:pt x="3116" y="651"/>
                        <a:pt x="3241" y="343"/>
                        <a:pt x="3492" y="138"/>
                      </a:cubicBezTo>
                      <a:cubicBezTo>
                        <a:pt x="3378" y="92"/>
                        <a:pt x="3253" y="46"/>
                        <a:pt x="3116" y="1"/>
                      </a:cubicBezTo>
                      <a:close/>
                    </a:path>
                  </a:pathLst>
                </a:custGeom>
                <a:solidFill>
                  <a:srgbClr val="FFD2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203;p1">
                  <a:extLst>
                    <a:ext uri="{FF2B5EF4-FFF2-40B4-BE49-F238E27FC236}">
                      <a16:creationId xmlns:a16="http://schemas.microsoft.com/office/drawing/2014/main" id="{FF6A549B-4395-C1A9-028F-09F95412E150}"/>
                    </a:ext>
                  </a:extLst>
                </p:cNvPr>
                <p:cNvSpPr/>
                <p:nvPr/>
              </p:nvSpPr>
              <p:spPr>
                <a:xfrm>
                  <a:off x="4966760" y="4498706"/>
                  <a:ext cx="2811" cy="4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6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3" y="69"/>
                        <a:pt x="34" y="126"/>
                        <a:pt x="57" y="160"/>
                      </a:cubicBezTo>
                      <a:cubicBezTo>
                        <a:pt x="69" y="126"/>
                        <a:pt x="80" y="81"/>
                        <a:pt x="91" y="3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204;p1">
                  <a:extLst>
                    <a:ext uri="{FF2B5EF4-FFF2-40B4-BE49-F238E27FC236}">
                      <a16:creationId xmlns:a16="http://schemas.microsoft.com/office/drawing/2014/main" id="{5BEDA64E-7BD2-A7E3-D179-2D2E1586468A}"/>
                    </a:ext>
                  </a:extLst>
                </p:cNvPr>
                <p:cNvSpPr/>
                <p:nvPr/>
              </p:nvSpPr>
              <p:spPr>
                <a:xfrm>
                  <a:off x="4962911" y="4498706"/>
                  <a:ext cx="2811" cy="3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27" extrusionOk="0">
                      <a:moveTo>
                        <a:pt x="58" y="1"/>
                      </a:moveTo>
                      <a:lnTo>
                        <a:pt x="46" y="12"/>
                      </a:lnTo>
                      <a:lnTo>
                        <a:pt x="1" y="35"/>
                      </a:lnTo>
                      <a:cubicBezTo>
                        <a:pt x="35" y="58"/>
                        <a:pt x="69" y="92"/>
                        <a:pt x="92" y="126"/>
                      </a:cubicBezTo>
                      <a:cubicBezTo>
                        <a:pt x="81" y="81"/>
                        <a:pt x="69" y="46"/>
                        <a:pt x="58" y="1"/>
                      </a:cubicBez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205;p1">
                  <a:extLst>
                    <a:ext uri="{FF2B5EF4-FFF2-40B4-BE49-F238E27FC236}">
                      <a16:creationId xmlns:a16="http://schemas.microsoft.com/office/drawing/2014/main" id="{566A8EC3-8D39-D95A-ECC4-24E2E599D56F}"/>
                    </a:ext>
                  </a:extLst>
                </p:cNvPr>
                <p:cNvSpPr/>
                <p:nvPr/>
              </p:nvSpPr>
              <p:spPr>
                <a:xfrm>
                  <a:off x="4955242" y="4500448"/>
                  <a:ext cx="10846" cy="5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172" extrusionOk="0">
                      <a:moveTo>
                        <a:pt x="195" y="1"/>
                      </a:moveTo>
                      <a:cubicBezTo>
                        <a:pt x="138" y="24"/>
                        <a:pt x="80" y="58"/>
                        <a:pt x="1" y="92"/>
                      </a:cubicBezTo>
                      <a:cubicBezTo>
                        <a:pt x="115" y="126"/>
                        <a:pt x="229" y="161"/>
                        <a:pt x="354" y="172"/>
                      </a:cubicBezTo>
                      <a:cubicBezTo>
                        <a:pt x="309" y="115"/>
                        <a:pt x="252" y="58"/>
                        <a:pt x="195" y="1"/>
                      </a:cubicBez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206;p1">
                  <a:extLst>
                    <a:ext uri="{FF2B5EF4-FFF2-40B4-BE49-F238E27FC236}">
                      <a16:creationId xmlns:a16="http://schemas.microsoft.com/office/drawing/2014/main" id="{25398891-95C8-300E-9408-4FDE9147FCCF}"/>
                    </a:ext>
                  </a:extLst>
                </p:cNvPr>
                <p:cNvSpPr/>
                <p:nvPr/>
              </p:nvSpPr>
              <p:spPr>
                <a:xfrm>
                  <a:off x="4879929" y="4536714"/>
                  <a:ext cx="162173" cy="21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8" h="697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2" y="149"/>
                        <a:pt x="35" y="286"/>
                        <a:pt x="58" y="434"/>
                      </a:cubicBezTo>
                      <a:cubicBezTo>
                        <a:pt x="58" y="434"/>
                        <a:pt x="788" y="697"/>
                        <a:pt x="2785" y="697"/>
                      </a:cubicBezTo>
                      <a:cubicBezTo>
                        <a:pt x="5010" y="697"/>
                        <a:pt x="5296" y="400"/>
                        <a:pt x="5296" y="400"/>
                      </a:cubicBezTo>
                      <a:cubicBezTo>
                        <a:pt x="5307" y="297"/>
                        <a:pt x="5296" y="206"/>
                        <a:pt x="5273" y="115"/>
                      </a:cubicBezTo>
                      <a:cubicBezTo>
                        <a:pt x="4816" y="206"/>
                        <a:pt x="4360" y="263"/>
                        <a:pt x="3915" y="309"/>
                      </a:cubicBezTo>
                      <a:cubicBezTo>
                        <a:pt x="3554" y="343"/>
                        <a:pt x="3192" y="361"/>
                        <a:pt x="2831" y="361"/>
                      </a:cubicBezTo>
                      <a:cubicBezTo>
                        <a:pt x="1878" y="361"/>
                        <a:pt x="927" y="24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207;p1">
                  <a:extLst>
                    <a:ext uri="{FF2B5EF4-FFF2-40B4-BE49-F238E27FC236}">
                      <a16:creationId xmlns:a16="http://schemas.microsoft.com/office/drawing/2014/main" id="{B129319F-990A-FC09-655F-17309B0793D0}"/>
                    </a:ext>
                  </a:extLst>
                </p:cNvPr>
                <p:cNvSpPr/>
                <p:nvPr/>
              </p:nvSpPr>
              <p:spPr>
                <a:xfrm>
                  <a:off x="4974429" y="4504847"/>
                  <a:ext cx="13626" cy="27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" h="884" extrusionOk="0">
                      <a:moveTo>
                        <a:pt x="412" y="0"/>
                      </a:moveTo>
                      <a:cubicBezTo>
                        <a:pt x="407" y="0"/>
                        <a:pt x="403" y="2"/>
                        <a:pt x="400" y="5"/>
                      </a:cubicBezTo>
                      <a:lnTo>
                        <a:pt x="377" y="17"/>
                      </a:lnTo>
                      <a:cubicBezTo>
                        <a:pt x="126" y="222"/>
                        <a:pt x="0" y="530"/>
                        <a:pt x="34" y="861"/>
                      </a:cubicBezTo>
                      <a:cubicBezTo>
                        <a:pt x="46" y="872"/>
                        <a:pt x="57" y="884"/>
                        <a:pt x="69" y="884"/>
                      </a:cubicBezTo>
                      <a:cubicBezTo>
                        <a:pt x="92" y="884"/>
                        <a:pt x="103" y="872"/>
                        <a:pt x="103" y="850"/>
                      </a:cubicBezTo>
                      <a:cubicBezTo>
                        <a:pt x="57" y="541"/>
                        <a:pt x="183" y="245"/>
                        <a:pt x="434" y="62"/>
                      </a:cubicBezTo>
                      <a:cubicBezTo>
                        <a:pt x="434" y="51"/>
                        <a:pt x="445" y="51"/>
                        <a:pt x="445" y="39"/>
                      </a:cubicBezTo>
                      <a:cubicBezTo>
                        <a:pt x="445" y="39"/>
                        <a:pt x="445" y="28"/>
                        <a:pt x="445" y="17"/>
                      </a:cubicBezTo>
                      <a:cubicBezTo>
                        <a:pt x="437" y="8"/>
                        <a:pt x="423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208;p1">
                  <a:extLst>
                    <a:ext uri="{FF2B5EF4-FFF2-40B4-BE49-F238E27FC236}">
                      <a16:creationId xmlns:a16="http://schemas.microsoft.com/office/drawing/2014/main" id="{1B3A6433-889C-AE6D-7E06-9EE9DBF9A50F}"/>
                    </a:ext>
                  </a:extLst>
                </p:cNvPr>
                <p:cNvSpPr/>
                <p:nvPr/>
              </p:nvSpPr>
              <p:spPr>
                <a:xfrm>
                  <a:off x="4969205" y="4499837"/>
                  <a:ext cx="5255" cy="6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227" extrusionOk="0">
                      <a:moveTo>
                        <a:pt x="148" y="1"/>
                      </a:moveTo>
                      <a:cubicBezTo>
                        <a:pt x="140" y="1"/>
                        <a:pt x="131" y="4"/>
                        <a:pt x="126" y="9"/>
                      </a:cubicBezTo>
                      <a:cubicBezTo>
                        <a:pt x="114" y="9"/>
                        <a:pt x="114" y="9"/>
                        <a:pt x="103" y="21"/>
                      </a:cubicBezTo>
                      <a:cubicBezTo>
                        <a:pt x="91" y="32"/>
                        <a:pt x="80" y="44"/>
                        <a:pt x="69" y="55"/>
                      </a:cubicBezTo>
                      <a:cubicBezTo>
                        <a:pt x="34" y="146"/>
                        <a:pt x="11" y="203"/>
                        <a:pt x="0" y="226"/>
                      </a:cubicBezTo>
                      <a:cubicBezTo>
                        <a:pt x="46" y="158"/>
                        <a:pt x="91" y="101"/>
                        <a:pt x="160" y="55"/>
                      </a:cubicBezTo>
                      <a:cubicBezTo>
                        <a:pt x="160" y="55"/>
                        <a:pt x="171" y="44"/>
                        <a:pt x="171" y="44"/>
                      </a:cubicBezTo>
                      <a:cubicBezTo>
                        <a:pt x="171" y="32"/>
                        <a:pt x="171" y="21"/>
                        <a:pt x="171" y="9"/>
                      </a:cubicBezTo>
                      <a:cubicBezTo>
                        <a:pt x="166" y="4"/>
                        <a:pt x="157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209;p1">
                  <a:extLst>
                    <a:ext uri="{FF2B5EF4-FFF2-40B4-BE49-F238E27FC236}">
                      <a16:creationId xmlns:a16="http://schemas.microsoft.com/office/drawing/2014/main" id="{51206779-E77B-8567-52B9-9E5D4FD87634}"/>
                    </a:ext>
                  </a:extLst>
                </p:cNvPr>
                <p:cNvSpPr/>
                <p:nvPr/>
              </p:nvSpPr>
              <p:spPr>
                <a:xfrm>
                  <a:off x="4962208" y="4507414"/>
                  <a:ext cx="6660" cy="1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641" extrusionOk="0">
                      <a:moveTo>
                        <a:pt x="218" y="1"/>
                      </a:moveTo>
                      <a:lnTo>
                        <a:pt x="218" y="1"/>
                      </a:lnTo>
                      <a:cubicBezTo>
                        <a:pt x="216" y="4"/>
                        <a:pt x="215" y="7"/>
                        <a:pt x="213" y="9"/>
                      </a:cubicBezTo>
                      <a:lnTo>
                        <a:pt x="213" y="9"/>
                      </a:lnTo>
                      <a:cubicBezTo>
                        <a:pt x="215" y="9"/>
                        <a:pt x="218" y="6"/>
                        <a:pt x="218" y="1"/>
                      </a:cubicBezTo>
                      <a:close/>
                      <a:moveTo>
                        <a:pt x="149" y="1"/>
                      </a:moveTo>
                      <a:cubicBezTo>
                        <a:pt x="46" y="195"/>
                        <a:pt x="1" y="400"/>
                        <a:pt x="1" y="606"/>
                      </a:cubicBezTo>
                      <a:cubicBezTo>
                        <a:pt x="1" y="629"/>
                        <a:pt x="12" y="640"/>
                        <a:pt x="35" y="640"/>
                      </a:cubicBezTo>
                      <a:cubicBezTo>
                        <a:pt x="46" y="640"/>
                        <a:pt x="69" y="629"/>
                        <a:pt x="69" y="606"/>
                      </a:cubicBezTo>
                      <a:cubicBezTo>
                        <a:pt x="58" y="404"/>
                        <a:pt x="113" y="190"/>
                        <a:pt x="213" y="9"/>
                      </a:cubicBezTo>
                      <a:lnTo>
                        <a:pt x="213" y="9"/>
                      </a:lnTo>
                      <a:cubicBezTo>
                        <a:pt x="213" y="10"/>
                        <a:pt x="212" y="10"/>
                        <a:pt x="212" y="10"/>
                      </a:cubicBezTo>
                      <a:cubicBezTo>
                        <a:pt x="209" y="10"/>
                        <a:pt x="206" y="7"/>
                        <a:pt x="206" y="1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210;p1">
                  <a:extLst>
                    <a:ext uri="{FF2B5EF4-FFF2-40B4-BE49-F238E27FC236}">
                      <a16:creationId xmlns:a16="http://schemas.microsoft.com/office/drawing/2014/main" id="{24C67A55-447B-329F-3F3F-3B8E30B485A5}"/>
                    </a:ext>
                  </a:extLst>
                </p:cNvPr>
                <p:cNvSpPr/>
                <p:nvPr/>
              </p:nvSpPr>
              <p:spPr>
                <a:xfrm>
                  <a:off x="4962575" y="4484316"/>
                  <a:ext cx="11182" cy="22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735" extrusionOk="0">
                      <a:moveTo>
                        <a:pt x="183" y="61"/>
                      </a:moveTo>
                      <a:cubicBezTo>
                        <a:pt x="206" y="61"/>
                        <a:pt x="228" y="72"/>
                        <a:pt x="251" y="95"/>
                      </a:cubicBezTo>
                      <a:cubicBezTo>
                        <a:pt x="297" y="175"/>
                        <a:pt x="263" y="358"/>
                        <a:pt x="228" y="506"/>
                      </a:cubicBezTo>
                      <a:cubicBezTo>
                        <a:pt x="206" y="552"/>
                        <a:pt x="194" y="597"/>
                        <a:pt x="183" y="643"/>
                      </a:cubicBezTo>
                      <a:cubicBezTo>
                        <a:pt x="171" y="586"/>
                        <a:pt x="149" y="540"/>
                        <a:pt x="137" y="483"/>
                      </a:cubicBezTo>
                      <a:cubicBezTo>
                        <a:pt x="103" y="323"/>
                        <a:pt x="69" y="164"/>
                        <a:pt x="126" y="95"/>
                      </a:cubicBezTo>
                      <a:cubicBezTo>
                        <a:pt x="137" y="72"/>
                        <a:pt x="160" y="61"/>
                        <a:pt x="183" y="61"/>
                      </a:cubicBezTo>
                      <a:close/>
                      <a:moveTo>
                        <a:pt x="159" y="1"/>
                      </a:moveTo>
                      <a:cubicBezTo>
                        <a:pt x="122" y="1"/>
                        <a:pt x="87" y="21"/>
                        <a:pt x="69" y="49"/>
                      </a:cubicBezTo>
                      <a:cubicBezTo>
                        <a:pt x="0" y="141"/>
                        <a:pt x="23" y="323"/>
                        <a:pt x="69" y="472"/>
                      </a:cubicBezTo>
                      <a:cubicBezTo>
                        <a:pt x="80" y="517"/>
                        <a:pt x="92" y="552"/>
                        <a:pt x="103" y="597"/>
                      </a:cubicBezTo>
                      <a:cubicBezTo>
                        <a:pt x="160" y="654"/>
                        <a:pt x="206" y="700"/>
                        <a:pt x="217" y="723"/>
                      </a:cubicBezTo>
                      <a:cubicBezTo>
                        <a:pt x="217" y="723"/>
                        <a:pt x="217" y="734"/>
                        <a:pt x="217" y="734"/>
                      </a:cubicBezTo>
                      <a:cubicBezTo>
                        <a:pt x="217" y="711"/>
                        <a:pt x="251" y="654"/>
                        <a:pt x="274" y="574"/>
                      </a:cubicBezTo>
                      <a:lnTo>
                        <a:pt x="286" y="529"/>
                      </a:lnTo>
                      <a:cubicBezTo>
                        <a:pt x="331" y="369"/>
                        <a:pt x="365" y="164"/>
                        <a:pt x="297" y="61"/>
                      </a:cubicBezTo>
                      <a:cubicBezTo>
                        <a:pt x="277" y="31"/>
                        <a:pt x="240" y="2"/>
                        <a:pt x="201" y="2"/>
                      </a:cubicBezTo>
                      <a:cubicBezTo>
                        <a:pt x="195" y="2"/>
                        <a:pt x="189" y="2"/>
                        <a:pt x="183" y="4"/>
                      </a:cubicBezTo>
                      <a:cubicBezTo>
                        <a:pt x="175" y="2"/>
                        <a:pt x="167" y="1"/>
                        <a:pt x="159" y="1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211;p1">
                  <a:extLst>
                    <a:ext uri="{FF2B5EF4-FFF2-40B4-BE49-F238E27FC236}">
                      <a16:creationId xmlns:a16="http://schemas.microsoft.com/office/drawing/2014/main" id="{5D10FBE1-E181-41C6-544D-466885F39131}"/>
                    </a:ext>
                  </a:extLst>
                </p:cNvPr>
                <p:cNvSpPr/>
                <p:nvPr/>
              </p:nvSpPr>
              <p:spPr>
                <a:xfrm>
                  <a:off x="4948979" y="4494520"/>
                  <a:ext cx="20256" cy="12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423" extrusionOk="0">
                      <a:moveTo>
                        <a:pt x="149" y="58"/>
                      </a:moveTo>
                      <a:cubicBezTo>
                        <a:pt x="251" y="69"/>
                        <a:pt x="331" y="126"/>
                        <a:pt x="400" y="195"/>
                      </a:cubicBezTo>
                      <a:cubicBezTo>
                        <a:pt x="457" y="252"/>
                        <a:pt x="514" y="309"/>
                        <a:pt x="559" y="366"/>
                      </a:cubicBezTo>
                      <a:cubicBezTo>
                        <a:pt x="434" y="343"/>
                        <a:pt x="320" y="320"/>
                        <a:pt x="206" y="286"/>
                      </a:cubicBezTo>
                      <a:cubicBezTo>
                        <a:pt x="149" y="263"/>
                        <a:pt x="103" y="229"/>
                        <a:pt x="80" y="183"/>
                      </a:cubicBezTo>
                      <a:cubicBezTo>
                        <a:pt x="57" y="161"/>
                        <a:pt x="69" y="126"/>
                        <a:pt x="80" y="103"/>
                      </a:cubicBezTo>
                      <a:cubicBezTo>
                        <a:pt x="91" y="81"/>
                        <a:pt x="114" y="58"/>
                        <a:pt x="137" y="58"/>
                      </a:cubicBezTo>
                      <a:close/>
                      <a:moveTo>
                        <a:pt x="114" y="1"/>
                      </a:moveTo>
                      <a:cubicBezTo>
                        <a:pt x="69" y="1"/>
                        <a:pt x="34" y="35"/>
                        <a:pt x="23" y="81"/>
                      </a:cubicBezTo>
                      <a:cubicBezTo>
                        <a:pt x="0" y="115"/>
                        <a:pt x="0" y="172"/>
                        <a:pt x="23" y="218"/>
                      </a:cubicBezTo>
                      <a:cubicBezTo>
                        <a:pt x="46" y="252"/>
                        <a:pt x="80" y="286"/>
                        <a:pt x="126" y="309"/>
                      </a:cubicBezTo>
                      <a:cubicBezTo>
                        <a:pt x="263" y="377"/>
                        <a:pt x="422" y="412"/>
                        <a:pt x="582" y="423"/>
                      </a:cubicBezTo>
                      <a:lnTo>
                        <a:pt x="651" y="423"/>
                      </a:lnTo>
                      <a:lnTo>
                        <a:pt x="662" y="412"/>
                      </a:lnTo>
                      <a:cubicBezTo>
                        <a:pt x="662" y="400"/>
                        <a:pt x="662" y="389"/>
                        <a:pt x="662" y="389"/>
                      </a:cubicBezTo>
                      <a:cubicBezTo>
                        <a:pt x="651" y="377"/>
                        <a:pt x="605" y="320"/>
                        <a:pt x="559" y="263"/>
                      </a:cubicBezTo>
                      <a:cubicBezTo>
                        <a:pt x="525" y="229"/>
                        <a:pt x="502" y="206"/>
                        <a:pt x="468" y="172"/>
                      </a:cubicBezTo>
                      <a:cubicBezTo>
                        <a:pt x="445" y="149"/>
                        <a:pt x="422" y="126"/>
                        <a:pt x="400" y="115"/>
                      </a:cubicBezTo>
                      <a:cubicBezTo>
                        <a:pt x="331" y="46"/>
                        <a:pt x="240" y="1"/>
                        <a:pt x="137" y="1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212;p1">
                  <a:extLst>
                    <a:ext uri="{FF2B5EF4-FFF2-40B4-BE49-F238E27FC236}">
                      <a16:creationId xmlns:a16="http://schemas.microsoft.com/office/drawing/2014/main" id="{06554396-7762-80D6-BCD0-9F7C857DBBA8}"/>
                    </a:ext>
                  </a:extLst>
                </p:cNvPr>
                <p:cNvSpPr/>
                <p:nvPr/>
              </p:nvSpPr>
              <p:spPr>
                <a:xfrm>
                  <a:off x="4694443" y="3935247"/>
                  <a:ext cx="295687" cy="53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8" h="17611" extrusionOk="0">
                      <a:moveTo>
                        <a:pt x="4131" y="2477"/>
                      </a:moveTo>
                      <a:cubicBezTo>
                        <a:pt x="4133" y="2477"/>
                        <a:pt x="4134" y="2478"/>
                        <a:pt x="4135" y="2478"/>
                      </a:cubicBezTo>
                      <a:lnTo>
                        <a:pt x="4135" y="2478"/>
                      </a:lnTo>
                      <a:cubicBezTo>
                        <a:pt x="4134" y="2477"/>
                        <a:pt x="4133" y="2477"/>
                        <a:pt x="4131" y="2477"/>
                      </a:cubicBezTo>
                      <a:close/>
                      <a:moveTo>
                        <a:pt x="9598" y="1"/>
                      </a:moveTo>
                      <a:lnTo>
                        <a:pt x="9598" y="1"/>
                      </a:lnTo>
                      <a:cubicBezTo>
                        <a:pt x="9461" y="103"/>
                        <a:pt x="9290" y="206"/>
                        <a:pt x="9107" y="320"/>
                      </a:cubicBezTo>
                      <a:cubicBezTo>
                        <a:pt x="9119" y="320"/>
                        <a:pt x="9130" y="332"/>
                        <a:pt x="9130" y="354"/>
                      </a:cubicBezTo>
                      <a:cubicBezTo>
                        <a:pt x="8628" y="16594"/>
                        <a:pt x="8559" y="17233"/>
                        <a:pt x="8559" y="17256"/>
                      </a:cubicBezTo>
                      <a:cubicBezTo>
                        <a:pt x="8548" y="17267"/>
                        <a:pt x="8537" y="17279"/>
                        <a:pt x="8525" y="17279"/>
                      </a:cubicBezTo>
                      <a:cubicBezTo>
                        <a:pt x="8502" y="17279"/>
                        <a:pt x="8491" y="17256"/>
                        <a:pt x="8491" y="17244"/>
                      </a:cubicBezTo>
                      <a:cubicBezTo>
                        <a:pt x="8491" y="17222"/>
                        <a:pt x="8582" y="16480"/>
                        <a:pt x="9073" y="343"/>
                      </a:cubicBezTo>
                      <a:lnTo>
                        <a:pt x="9073" y="343"/>
                      </a:lnTo>
                      <a:cubicBezTo>
                        <a:pt x="8810" y="514"/>
                        <a:pt x="8502" y="685"/>
                        <a:pt x="8206" y="834"/>
                      </a:cubicBezTo>
                      <a:cubicBezTo>
                        <a:pt x="8434" y="1210"/>
                        <a:pt x="8696" y="1564"/>
                        <a:pt x="9004" y="1884"/>
                      </a:cubicBezTo>
                      <a:cubicBezTo>
                        <a:pt x="9016" y="1895"/>
                        <a:pt x="9016" y="1918"/>
                        <a:pt x="9004" y="1929"/>
                      </a:cubicBezTo>
                      <a:lnTo>
                        <a:pt x="8982" y="1929"/>
                      </a:lnTo>
                      <a:cubicBezTo>
                        <a:pt x="8970" y="1929"/>
                        <a:pt x="8970" y="1929"/>
                        <a:pt x="8959" y="1918"/>
                      </a:cubicBezTo>
                      <a:cubicBezTo>
                        <a:pt x="8651" y="1598"/>
                        <a:pt x="8388" y="1245"/>
                        <a:pt x="8160" y="857"/>
                      </a:cubicBezTo>
                      <a:cubicBezTo>
                        <a:pt x="7609" y="1137"/>
                        <a:pt x="7059" y="1342"/>
                        <a:pt x="6706" y="1342"/>
                      </a:cubicBezTo>
                      <a:cubicBezTo>
                        <a:pt x="6671" y="1342"/>
                        <a:pt x="6639" y="1340"/>
                        <a:pt x="6608" y="1336"/>
                      </a:cubicBezTo>
                      <a:cubicBezTo>
                        <a:pt x="6505" y="1324"/>
                        <a:pt x="6425" y="1096"/>
                        <a:pt x="6345" y="697"/>
                      </a:cubicBezTo>
                      <a:cubicBezTo>
                        <a:pt x="5935" y="845"/>
                        <a:pt x="5512" y="925"/>
                        <a:pt x="5079" y="936"/>
                      </a:cubicBezTo>
                      <a:cubicBezTo>
                        <a:pt x="5075" y="997"/>
                        <a:pt x="5006" y="1018"/>
                        <a:pt x="4917" y="1018"/>
                      </a:cubicBezTo>
                      <a:cubicBezTo>
                        <a:pt x="4738" y="1018"/>
                        <a:pt x="4474" y="936"/>
                        <a:pt x="4474" y="936"/>
                      </a:cubicBezTo>
                      <a:cubicBezTo>
                        <a:pt x="4086" y="914"/>
                        <a:pt x="3698" y="857"/>
                        <a:pt x="3321" y="777"/>
                      </a:cubicBezTo>
                      <a:cubicBezTo>
                        <a:pt x="3093" y="754"/>
                        <a:pt x="2876" y="731"/>
                        <a:pt x="2659" y="708"/>
                      </a:cubicBezTo>
                      <a:cubicBezTo>
                        <a:pt x="2614" y="1085"/>
                        <a:pt x="2557" y="1313"/>
                        <a:pt x="2488" y="1324"/>
                      </a:cubicBezTo>
                      <a:cubicBezTo>
                        <a:pt x="2458" y="1330"/>
                        <a:pt x="2424" y="1333"/>
                        <a:pt x="2387" y="1333"/>
                      </a:cubicBezTo>
                      <a:cubicBezTo>
                        <a:pt x="2137" y="1333"/>
                        <a:pt x="1726" y="1208"/>
                        <a:pt x="1290" y="1039"/>
                      </a:cubicBezTo>
                      <a:cubicBezTo>
                        <a:pt x="1096" y="1564"/>
                        <a:pt x="696" y="1461"/>
                        <a:pt x="240" y="1621"/>
                      </a:cubicBezTo>
                      <a:lnTo>
                        <a:pt x="228" y="1621"/>
                      </a:lnTo>
                      <a:cubicBezTo>
                        <a:pt x="194" y="1621"/>
                        <a:pt x="183" y="1564"/>
                        <a:pt x="217" y="1553"/>
                      </a:cubicBezTo>
                      <a:cubicBezTo>
                        <a:pt x="662" y="1416"/>
                        <a:pt x="1050" y="1530"/>
                        <a:pt x="1233" y="1016"/>
                      </a:cubicBezTo>
                      <a:cubicBezTo>
                        <a:pt x="799" y="834"/>
                        <a:pt x="388" y="617"/>
                        <a:pt x="0" y="366"/>
                      </a:cubicBezTo>
                      <a:lnTo>
                        <a:pt x="0" y="366"/>
                      </a:lnTo>
                      <a:lnTo>
                        <a:pt x="959" y="17484"/>
                      </a:lnTo>
                      <a:cubicBezTo>
                        <a:pt x="959" y="17484"/>
                        <a:pt x="1153" y="17518"/>
                        <a:pt x="1484" y="17553"/>
                      </a:cubicBezTo>
                      <a:cubicBezTo>
                        <a:pt x="1832" y="17587"/>
                        <a:pt x="2180" y="17604"/>
                        <a:pt x="2528" y="17604"/>
                      </a:cubicBezTo>
                      <a:cubicBezTo>
                        <a:pt x="2876" y="17604"/>
                        <a:pt x="3224" y="17587"/>
                        <a:pt x="3572" y="17553"/>
                      </a:cubicBezTo>
                      <a:cubicBezTo>
                        <a:pt x="3721" y="17530"/>
                        <a:pt x="3892" y="17507"/>
                        <a:pt x="4052" y="17484"/>
                      </a:cubicBezTo>
                      <a:lnTo>
                        <a:pt x="4782" y="2603"/>
                      </a:lnTo>
                      <a:cubicBezTo>
                        <a:pt x="4555" y="2557"/>
                        <a:pt x="4340" y="2523"/>
                        <a:pt x="4135" y="2478"/>
                      </a:cubicBezTo>
                      <a:lnTo>
                        <a:pt x="4135" y="2478"/>
                      </a:lnTo>
                      <a:cubicBezTo>
                        <a:pt x="4145" y="2482"/>
                        <a:pt x="4154" y="2501"/>
                        <a:pt x="4154" y="2511"/>
                      </a:cubicBezTo>
                      <a:lnTo>
                        <a:pt x="3652" y="17324"/>
                      </a:lnTo>
                      <a:cubicBezTo>
                        <a:pt x="3652" y="17336"/>
                        <a:pt x="3641" y="17347"/>
                        <a:pt x="3618" y="17347"/>
                      </a:cubicBezTo>
                      <a:cubicBezTo>
                        <a:pt x="3595" y="17347"/>
                        <a:pt x="3584" y="17336"/>
                        <a:pt x="3584" y="17324"/>
                      </a:cubicBezTo>
                      <a:lnTo>
                        <a:pt x="4086" y="2488"/>
                      </a:lnTo>
                      <a:cubicBezTo>
                        <a:pt x="4086" y="2477"/>
                        <a:pt x="4097" y="2466"/>
                        <a:pt x="4109" y="2466"/>
                      </a:cubicBezTo>
                      <a:cubicBezTo>
                        <a:pt x="3504" y="2340"/>
                        <a:pt x="3082" y="2237"/>
                        <a:pt x="3070" y="2237"/>
                      </a:cubicBezTo>
                      <a:cubicBezTo>
                        <a:pt x="3047" y="2226"/>
                        <a:pt x="3036" y="2215"/>
                        <a:pt x="3047" y="2192"/>
                      </a:cubicBezTo>
                      <a:cubicBezTo>
                        <a:pt x="3047" y="2180"/>
                        <a:pt x="3070" y="2169"/>
                        <a:pt x="3082" y="2169"/>
                      </a:cubicBezTo>
                      <a:cubicBezTo>
                        <a:pt x="3093" y="2169"/>
                        <a:pt x="3858" y="2363"/>
                        <a:pt x="4771" y="2523"/>
                      </a:cubicBezTo>
                      <a:cubicBezTo>
                        <a:pt x="5353" y="2637"/>
                        <a:pt x="5935" y="2705"/>
                        <a:pt x="6528" y="2751"/>
                      </a:cubicBezTo>
                      <a:cubicBezTo>
                        <a:pt x="6574" y="2751"/>
                        <a:pt x="6574" y="2819"/>
                        <a:pt x="6528" y="2819"/>
                      </a:cubicBezTo>
                      <a:lnTo>
                        <a:pt x="4782" y="2591"/>
                      </a:lnTo>
                      <a:lnTo>
                        <a:pt x="5946" y="17495"/>
                      </a:lnTo>
                      <a:cubicBezTo>
                        <a:pt x="5946" y="17495"/>
                        <a:pt x="6037" y="17507"/>
                        <a:pt x="6197" y="17530"/>
                      </a:cubicBezTo>
                      <a:cubicBezTo>
                        <a:pt x="6494" y="17560"/>
                        <a:pt x="7004" y="17611"/>
                        <a:pt x="7517" y="17611"/>
                      </a:cubicBezTo>
                      <a:cubicBezTo>
                        <a:pt x="7773" y="17611"/>
                        <a:pt x="8031" y="17598"/>
                        <a:pt x="8263" y="17564"/>
                      </a:cubicBezTo>
                      <a:cubicBezTo>
                        <a:pt x="8502" y="17541"/>
                        <a:pt x="8731" y="17461"/>
                        <a:pt x="8936" y="17336"/>
                      </a:cubicBezTo>
                      <a:cubicBezTo>
                        <a:pt x="8936" y="17336"/>
                        <a:pt x="9678" y="6905"/>
                        <a:pt x="9598" y="1"/>
                      </a:cubicBezTo>
                      <a:close/>
                    </a:path>
                  </a:pathLst>
                </a:custGeom>
                <a:solidFill>
                  <a:srgbClr val="2D21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213;p1">
                  <a:extLst>
                    <a:ext uri="{FF2B5EF4-FFF2-40B4-BE49-F238E27FC236}">
                      <a16:creationId xmlns:a16="http://schemas.microsoft.com/office/drawing/2014/main" id="{3E41B27F-91CD-FD87-D536-9BB1EC79E858}"/>
                    </a:ext>
                  </a:extLst>
                </p:cNvPr>
                <p:cNvSpPr/>
                <p:nvPr/>
              </p:nvSpPr>
              <p:spPr>
                <a:xfrm>
                  <a:off x="4953501" y="3945024"/>
                  <a:ext cx="19920" cy="518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6959" extrusionOk="0">
                      <a:moveTo>
                        <a:pt x="628" y="0"/>
                      </a:moveTo>
                      <a:lnTo>
                        <a:pt x="583" y="23"/>
                      </a:lnTo>
                      <a:cubicBezTo>
                        <a:pt x="92" y="16160"/>
                        <a:pt x="12" y="16902"/>
                        <a:pt x="12" y="16924"/>
                      </a:cubicBezTo>
                      <a:cubicBezTo>
                        <a:pt x="1" y="16936"/>
                        <a:pt x="12" y="16959"/>
                        <a:pt x="35" y="16959"/>
                      </a:cubicBezTo>
                      <a:cubicBezTo>
                        <a:pt x="46" y="16959"/>
                        <a:pt x="58" y="16947"/>
                        <a:pt x="69" y="16936"/>
                      </a:cubicBezTo>
                      <a:cubicBezTo>
                        <a:pt x="69" y="16913"/>
                        <a:pt x="149" y="16274"/>
                        <a:pt x="651" y="34"/>
                      </a:cubicBezTo>
                      <a:cubicBezTo>
                        <a:pt x="651" y="12"/>
                        <a:pt x="640" y="0"/>
                        <a:pt x="628" y="0"/>
                      </a:cubicBezTo>
                      <a:close/>
                    </a:path>
                  </a:pathLst>
                </a:custGeom>
                <a:solidFill>
                  <a:srgbClr val="1F1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214;p1">
                  <a:extLst>
                    <a:ext uri="{FF2B5EF4-FFF2-40B4-BE49-F238E27FC236}">
                      <a16:creationId xmlns:a16="http://schemas.microsoft.com/office/drawing/2014/main" id="{403C375A-1A21-E34F-D805-426AE182C27D}"/>
                    </a:ext>
                  </a:extLst>
                </p:cNvPr>
                <p:cNvSpPr/>
                <p:nvPr/>
              </p:nvSpPr>
              <p:spPr>
                <a:xfrm>
                  <a:off x="4803914" y="4010560"/>
                  <a:ext cx="17109" cy="454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14883" extrusionOk="0">
                      <a:moveTo>
                        <a:pt x="526" y="1"/>
                      </a:moveTo>
                      <a:cubicBezTo>
                        <a:pt x="514" y="1"/>
                        <a:pt x="491" y="12"/>
                        <a:pt x="491" y="23"/>
                      </a:cubicBezTo>
                      <a:lnTo>
                        <a:pt x="1" y="14859"/>
                      </a:lnTo>
                      <a:cubicBezTo>
                        <a:pt x="1" y="14871"/>
                        <a:pt x="12" y="14882"/>
                        <a:pt x="35" y="14882"/>
                      </a:cubicBezTo>
                      <a:cubicBezTo>
                        <a:pt x="46" y="14882"/>
                        <a:pt x="69" y="14871"/>
                        <a:pt x="69" y="14859"/>
                      </a:cubicBezTo>
                      <a:lnTo>
                        <a:pt x="560" y="23"/>
                      </a:lnTo>
                      <a:cubicBezTo>
                        <a:pt x="560" y="12"/>
                        <a:pt x="548" y="1"/>
                        <a:pt x="537" y="1"/>
                      </a:cubicBezTo>
                      <a:close/>
                    </a:path>
                  </a:pathLst>
                </a:custGeom>
                <a:solidFill>
                  <a:srgbClr val="1F1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215;p1">
                  <a:extLst>
                    <a:ext uri="{FF2B5EF4-FFF2-40B4-BE49-F238E27FC236}">
                      <a16:creationId xmlns:a16="http://schemas.microsoft.com/office/drawing/2014/main" id="{42FDD3D0-264B-81A4-A27F-36A2B8F7B0CF}"/>
                    </a:ext>
                  </a:extLst>
                </p:cNvPr>
                <p:cNvSpPr/>
                <p:nvPr/>
              </p:nvSpPr>
              <p:spPr>
                <a:xfrm>
                  <a:off x="4643878" y="4508819"/>
                  <a:ext cx="43629" cy="33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" h="1085" extrusionOk="0">
                      <a:moveTo>
                        <a:pt x="1222" y="1"/>
                      </a:moveTo>
                      <a:cubicBezTo>
                        <a:pt x="286" y="446"/>
                        <a:pt x="0" y="879"/>
                        <a:pt x="0" y="879"/>
                      </a:cubicBezTo>
                      <a:cubicBezTo>
                        <a:pt x="457" y="971"/>
                        <a:pt x="902" y="1039"/>
                        <a:pt x="1370" y="1085"/>
                      </a:cubicBezTo>
                      <a:cubicBezTo>
                        <a:pt x="1427" y="720"/>
                        <a:pt x="1370" y="332"/>
                        <a:pt x="12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216;p1">
                  <a:extLst>
                    <a:ext uri="{FF2B5EF4-FFF2-40B4-BE49-F238E27FC236}">
                      <a16:creationId xmlns:a16="http://schemas.microsoft.com/office/drawing/2014/main" id="{DA98A8F9-5BE1-9533-19A6-FDAFC309550E}"/>
                    </a:ext>
                  </a:extLst>
                </p:cNvPr>
                <p:cNvSpPr/>
                <p:nvPr/>
              </p:nvSpPr>
              <p:spPr>
                <a:xfrm>
                  <a:off x="4712561" y="4496262"/>
                  <a:ext cx="1069" cy="1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47" extrusionOk="0">
                      <a:moveTo>
                        <a:pt x="1" y="1"/>
                      </a:moveTo>
                      <a:cubicBezTo>
                        <a:pt x="12" y="12"/>
                        <a:pt x="24" y="24"/>
                        <a:pt x="35" y="46"/>
                      </a:cubicBezTo>
                      <a:lnTo>
                        <a:pt x="24" y="1"/>
                      </a:ln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217;p1">
                  <a:extLst>
                    <a:ext uri="{FF2B5EF4-FFF2-40B4-BE49-F238E27FC236}">
                      <a16:creationId xmlns:a16="http://schemas.microsoft.com/office/drawing/2014/main" id="{8CC932F1-28F2-55DF-C968-5125755EA420}"/>
                    </a:ext>
                  </a:extLst>
                </p:cNvPr>
                <p:cNvSpPr/>
                <p:nvPr/>
              </p:nvSpPr>
              <p:spPr>
                <a:xfrm>
                  <a:off x="4718855" y="4496262"/>
                  <a:ext cx="10816" cy="5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172" extrusionOk="0">
                      <a:moveTo>
                        <a:pt x="160" y="1"/>
                      </a:moveTo>
                      <a:cubicBezTo>
                        <a:pt x="103" y="58"/>
                        <a:pt x="46" y="115"/>
                        <a:pt x="0" y="172"/>
                      </a:cubicBezTo>
                      <a:cubicBezTo>
                        <a:pt x="114" y="161"/>
                        <a:pt x="240" y="126"/>
                        <a:pt x="354" y="92"/>
                      </a:cubicBezTo>
                      <a:cubicBezTo>
                        <a:pt x="274" y="58"/>
                        <a:pt x="206" y="24"/>
                        <a:pt x="160" y="1"/>
                      </a:cubicBez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218;p1">
                  <a:extLst>
                    <a:ext uri="{FF2B5EF4-FFF2-40B4-BE49-F238E27FC236}">
                      <a16:creationId xmlns:a16="http://schemas.microsoft.com/office/drawing/2014/main" id="{4E66DCC0-E42F-5A0E-690B-A653CC16935A}"/>
                    </a:ext>
                  </a:extLst>
                </p:cNvPr>
                <p:cNvSpPr/>
                <p:nvPr/>
              </p:nvSpPr>
              <p:spPr>
                <a:xfrm>
                  <a:off x="4715341" y="4494887"/>
                  <a:ext cx="2475" cy="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160" extrusionOk="0">
                      <a:moveTo>
                        <a:pt x="81" y="0"/>
                      </a:moveTo>
                      <a:lnTo>
                        <a:pt x="1" y="23"/>
                      </a:lnTo>
                      <a:cubicBezTo>
                        <a:pt x="12" y="69"/>
                        <a:pt x="24" y="114"/>
                        <a:pt x="35" y="160"/>
                      </a:cubicBezTo>
                      <a:cubicBezTo>
                        <a:pt x="58" y="114"/>
                        <a:pt x="69" y="57"/>
                        <a:pt x="81" y="0"/>
                      </a:cubicBez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219;p1">
                  <a:extLst>
                    <a:ext uri="{FF2B5EF4-FFF2-40B4-BE49-F238E27FC236}">
                      <a16:creationId xmlns:a16="http://schemas.microsoft.com/office/drawing/2014/main" id="{D10A7D0B-5093-A3A9-CC0C-3084075EA0D2}"/>
                    </a:ext>
                  </a:extLst>
                </p:cNvPr>
                <p:cNvSpPr/>
                <p:nvPr/>
              </p:nvSpPr>
              <p:spPr>
                <a:xfrm>
                  <a:off x="4718855" y="4494520"/>
                  <a:ext cx="2811" cy="3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27" extrusionOk="0">
                      <a:moveTo>
                        <a:pt x="34" y="1"/>
                      </a:moveTo>
                      <a:cubicBezTo>
                        <a:pt x="23" y="46"/>
                        <a:pt x="12" y="92"/>
                        <a:pt x="0" y="126"/>
                      </a:cubicBezTo>
                      <a:cubicBezTo>
                        <a:pt x="34" y="92"/>
                        <a:pt x="57" y="69"/>
                        <a:pt x="91" y="35"/>
                      </a:cubicBezTo>
                      <a:lnTo>
                        <a:pt x="69" y="24"/>
                      </a:lnTo>
                      <a:cubicBezTo>
                        <a:pt x="57" y="12"/>
                        <a:pt x="46" y="12"/>
                        <a:pt x="34" y="1"/>
                      </a:cubicBez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220;p1">
                  <a:extLst>
                    <a:ext uri="{FF2B5EF4-FFF2-40B4-BE49-F238E27FC236}">
                      <a16:creationId xmlns:a16="http://schemas.microsoft.com/office/drawing/2014/main" id="{D49C6D9A-5D6A-8E26-B2F3-78E113199285}"/>
                    </a:ext>
                  </a:extLst>
                </p:cNvPr>
                <p:cNvSpPr/>
                <p:nvPr/>
              </p:nvSpPr>
              <p:spPr>
                <a:xfrm>
                  <a:off x="4681550" y="4497331"/>
                  <a:ext cx="123799" cy="46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1536" extrusionOk="0">
                      <a:moveTo>
                        <a:pt x="947" y="0"/>
                      </a:moveTo>
                      <a:cubicBezTo>
                        <a:pt x="810" y="46"/>
                        <a:pt x="685" y="91"/>
                        <a:pt x="559" y="148"/>
                      </a:cubicBezTo>
                      <a:cubicBezTo>
                        <a:pt x="822" y="342"/>
                        <a:pt x="947" y="662"/>
                        <a:pt x="913" y="981"/>
                      </a:cubicBezTo>
                      <a:cubicBezTo>
                        <a:pt x="902" y="1004"/>
                        <a:pt x="890" y="1016"/>
                        <a:pt x="879" y="1016"/>
                      </a:cubicBezTo>
                      <a:cubicBezTo>
                        <a:pt x="856" y="1016"/>
                        <a:pt x="845" y="993"/>
                        <a:pt x="845" y="981"/>
                      </a:cubicBezTo>
                      <a:cubicBezTo>
                        <a:pt x="890" y="673"/>
                        <a:pt x="765" y="377"/>
                        <a:pt x="514" y="194"/>
                      </a:cubicBezTo>
                      <a:cubicBezTo>
                        <a:pt x="514" y="183"/>
                        <a:pt x="502" y="183"/>
                        <a:pt x="502" y="171"/>
                      </a:cubicBezTo>
                      <a:cubicBezTo>
                        <a:pt x="320" y="240"/>
                        <a:pt x="148" y="320"/>
                        <a:pt x="0" y="388"/>
                      </a:cubicBezTo>
                      <a:cubicBezTo>
                        <a:pt x="148" y="730"/>
                        <a:pt x="205" y="1107"/>
                        <a:pt x="137" y="1484"/>
                      </a:cubicBezTo>
                      <a:cubicBezTo>
                        <a:pt x="498" y="1518"/>
                        <a:pt x="860" y="1535"/>
                        <a:pt x="1221" y="1535"/>
                      </a:cubicBezTo>
                      <a:cubicBezTo>
                        <a:pt x="2174" y="1535"/>
                        <a:pt x="3125" y="1415"/>
                        <a:pt x="4051" y="1175"/>
                      </a:cubicBezTo>
                      <a:cubicBezTo>
                        <a:pt x="4051" y="787"/>
                        <a:pt x="4017" y="411"/>
                        <a:pt x="3914" y="46"/>
                      </a:cubicBezTo>
                      <a:cubicBezTo>
                        <a:pt x="3558" y="239"/>
                        <a:pt x="3183" y="307"/>
                        <a:pt x="2830" y="307"/>
                      </a:cubicBezTo>
                      <a:cubicBezTo>
                        <a:pt x="2369" y="307"/>
                        <a:pt x="1946" y="190"/>
                        <a:pt x="1655" y="80"/>
                      </a:cubicBezTo>
                      <a:cubicBezTo>
                        <a:pt x="1506" y="148"/>
                        <a:pt x="1358" y="183"/>
                        <a:pt x="1198" y="194"/>
                      </a:cubicBezTo>
                      <a:cubicBezTo>
                        <a:pt x="1301" y="388"/>
                        <a:pt x="1347" y="593"/>
                        <a:pt x="1347" y="799"/>
                      </a:cubicBezTo>
                      <a:cubicBezTo>
                        <a:pt x="1347" y="822"/>
                        <a:pt x="1335" y="833"/>
                        <a:pt x="1312" y="833"/>
                      </a:cubicBezTo>
                      <a:cubicBezTo>
                        <a:pt x="1301" y="833"/>
                        <a:pt x="1278" y="822"/>
                        <a:pt x="1278" y="799"/>
                      </a:cubicBezTo>
                      <a:cubicBezTo>
                        <a:pt x="1290" y="593"/>
                        <a:pt x="1233" y="388"/>
                        <a:pt x="1130" y="205"/>
                      </a:cubicBezTo>
                      <a:lnTo>
                        <a:pt x="1118" y="194"/>
                      </a:lnTo>
                      <a:cubicBezTo>
                        <a:pt x="1073" y="126"/>
                        <a:pt x="1027" y="69"/>
                        <a:pt x="959" y="23"/>
                      </a:cubicBezTo>
                      <a:cubicBezTo>
                        <a:pt x="959" y="23"/>
                        <a:pt x="959" y="11"/>
                        <a:pt x="947" y="0"/>
                      </a:cubicBezTo>
                      <a:close/>
                    </a:path>
                  </a:pathLst>
                </a:custGeom>
                <a:solidFill>
                  <a:srgbClr val="FFD2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221;p1">
                  <a:extLst>
                    <a:ext uri="{FF2B5EF4-FFF2-40B4-BE49-F238E27FC236}">
                      <a16:creationId xmlns:a16="http://schemas.microsoft.com/office/drawing/2014/main" id="{C0C25073-71DC-FBB2-2DFF-3BBC269DADAE}"/>
                    </a:ext>
                  </a:extLst>
                </p:cNvPr>
                <p:cNvSpPr/>
                <p:nvPr/>
              </p:nvSpPr>
              <p:spPr>
                <a:xfrm>
                  <a:off x="4642839" y="4532528"/>
                  <a:ext cx="162142" cy="21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7" h="697" extrusionOk="0">
                      <a:moveTo>
                        <a:pt x="5307" y="1"/>
                      </a:moveTo>
                      <a:lnTo>
                        <a:pt x="5307" y="1"/>
                      </a:lnTo>
                      <a:cubicBezTo>
                        <a:pt x="4380" y="241"/>
                        <a:pt x="3430" y="361"/>
                        <a:pt x="2481" y="361"/>
                      </a:cubicBezTo>
                      <a:cubicBezTo>
                        <a:pt x="2121" y="361"/>
                        <a:pt x="1762" y="343"/>
                        <a:pt x="1404" y="309"/>
                      </a:cubicBezTo>
                      <a:cubicBezTo>
                        <a:pt x="947" y="263"/>
                        <a:pt x="491" y="195"/>
                        <a:pt x="46" y="103"/>
                      </a:cubicBezTo>
                      <a:cubicBezTo>
                        <a:pt x="12" y="195"/>
                        <a:pt x="0" y="297"/>
                        <a:pt x="12" y="389"/>
                      </a:cubicBezTo>
                      <a:cubicBezTo>
                        <a:pt x="12" y="389"/>
                        <a:pt x="297" y="697"/>
                        <a:pt x="2522" y="697"/>
                      </a:cubicBezTo>
                      <a:cubicBezTo>
                        <a:pt x="4519" y="697"/>
                        <a:pt x="5250" y="434"/>
                        <a:pt x="5250" y="434"/>
                      </a:cubicBezTo>
                      <a:cubicBezTo>
                        <a:pt x="5273" y="286"/>
                        <a:pt x="5296" y="149"/>
                        <a:pt x="53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222;p1">
                  <a:extLst>
                    <a:ext uri="{FF2B5EF4-FFF2-40B4-BE49-F238E27FC236}">
                      <a16:creationId xmlns:a16="http://schemas.microsoft.com/office/drawing/2014/main" id="{3A2B5001-F0ED-0A6F-6CD4-178F2F0EDD24}"/>
                    </a:ext>
                  </a:extLst>
                </p:cNvPr>
                <p:cNvSpPr/>
                <p:nvPr/>
              </p:nvSpPr>
              <p:spPr>
                <a:xfrm>
                  <a:off x="4696521" y="4500662"/>
                  <a:ext cx="13993" cy="27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884" extrusionOk="0">
                      <a:moveTo>
                        <a:pt x="40" y="0"/>
                      </a:moveTo>
                      <a:cubicBezTo>
                        <a:pt x="28" y="0"/>
                        <a:pt x="20" y="9"/>
                        <a:pt x="12" y="17"/>
                      </a:cubicBezTo>
                      <a:cubicBezTo>
                        <a:pt x="1" y="28"/>
                        <a:pt x="1" y="39"/>
                        <a:pt x="12" y="39"/>
                      </a:cubicBezTo>
                      <a:cubicBezTo>
                        <a:pt x="12" y="51"/>
                        <a:pt x="12" y="51"/>
                        <a:pt x="24" y="62"/>
                      </a:cubicBezTo>
                      <a:cubicBezTo>
                        <a:pt x="263" y="245"/>
                        <a:pt x="400" y="542"/>
                        <a:pt x="355" y="850"/>
                      </a:cubicBezTo>
                      <a:cubicBezTo>
                        <a:pt x="355" y="872"/>
                        <a:pt x="366" y="884"/>
                        <a:pt x="389" y="884"/>
                      </a:cubicBezTo>
                      <a:cubicBezTo>
                        <a:pt x="400" y="884"/>
                        <a:pt x="412" y="872"/>
                        <a:pt x="412" y="861"/>
                      </a:cubicBezTo>
                      <a:cubicBezTo>
                        <a:pt x="457" y="530"/>
                        <a:pt x="320" y="222"/>
                        <a:pt x="69" y="17"/>
                      </a:cubicBezTo>
                      <a:lnTo>
                        <a:pt x="58" y="5"/>
                      </a:lnTo>
                      <a:cubicBezTo>
                        <a:pt x="51" y="2"/>
                        <a:pt x="45" y="0"/>
                        <a:pt x="40" y="0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223;p1">
                  <a:extLst>
                    <a:ext uri="{FF2B5EF4-FFF2-40B4-BE49-F238E27FC236}">
                      <a16:creationId xmlns:a16="http://schemas.microsoft.com/office/drawing/2014/main" id="{780D1CF7-522B-E2EF-44B9-F9C1C1AFA806}"/>
                    </a:ext>
                  </a:extLst>
                </p:cNvPr>
                <p:cNvSpPr/>
                <p:nvPr/>
              </p:nvSpPr>
              <p:spPr>
                <a:xfrm>
                  <a:off x="4710483" y="4495773"/>
                  <a:ext cx="5255" cy="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234" extrusionOk="0">
                      <a:moveTo>
                        <a:pt x="33" y="1"/>
                      </a:moveTo>
                      <a:cubicBezTo>
                        <a:pt x="22" y="1"/>
                        <a:pt x="8" y="9"/>
                        <a:pt x="0" y="17"/>
                      </a:cubicBezTo>
                      <a:cubicBezTo>
                        <a:pt x="0" y="28"/>
                        <a:pt x="0" y="40"/>
                        <a:pt x="0" y="40"/>
                      </a:cubicBezTo>
                      <a:cubicBezTo>
                        <a:pt x="0" y="51"/>
                        <a:pt x="12" y="62"/>
                        <a:pt x="12" y="62"/>
                      </a:cubicBezTo>
                      <a:cubicBezTo>
                        <a:pt x="80" y="108"/>
                        <a:pt x="126" y="165"/>
                        <a:pt x="171" y="234"/>
                      </a:cubicBezTo>
                      <a:lnTo>
                        <a:pt x="171" y="222"/>
                      </a:lnTo>
                      <a:cubicBezTo>
                        <a:pt x="171" y="222"/>
                        <a:pt x="137" y="142"/>
                        <a:pt x="114" y="62"/>
                      </a:cubicBezTo>
                      <a:cubicBezTo>
                        <a:pt x="92" y="40"/>
                        <a:pt x="80" y="28"/>
                        <a:pt x="69" y="28"/>
                      </a:cubicBezTo>
                      <a:lnTo>
                        <a:pt x="46" y="5"/>
                      </a:lnTo>
                      <a:cubicBezTo>
                        <a:pt x="43" y="2"/>
                        <a:pt x="38" y="1"/>
                        <a:pt x="33" y="1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224;p1">
                  <a:extLst>
                    <a:ext uri="{FF2B5EF4-FFF2-40B4-BE49-F238E27FC236}">
                      <a16:creationId xmlns:a16="http://schemas.microsoft.com/office/drawing/2014/main" id="{BE49B6EF-596B-9F36-C647-E0D3F2E2F163}"/>
                    </a:ext>
                  </a:extLst>
                </p:cNvPr>
                <p:cNvSpPr/>
                <p:nvPr/>
              </p:nvSpPr>
              <p:spPr>
                <a:xfrm>
                  <a:off x="4716044" y="4503595"/>
                  <a:ext cx="6660" cy="19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640" extrusionOk="0">
                      <a:moveTo>
                        <a:pt x="1" y="0"/>
                      </a:moveTo>
                      <a:cubicBezTo>
                        <a:pt x="104" y="183"/>
                        <a:pt x="161" y="388"/>
                        <a:pt x="149" y="605"/>
                      </a:cubicBezTo>
                      <a:cubicBezTo>
                        <a:pt x="149" y="617"/>
                        <a:pt x="161" y="640"/>
                        <a:pt x="183" y="640"/>
                      </a:cubicBezTo>
                      <a:cubicBezTo>
                        <a:pt x="206" y="640"/>
                        <a:pt x="218" y="617"/>
                        <a:pt x="218" y="605"/>
                      </a:cubicBezTo>
                      <a:cubicBezTo>
                        <a:pt x="218" y="388"/>
                        <a:pt x="172" y="183"/>
                        <a:pt x="69" y="0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225;p1">
                  <a:extLst>
                    <a:ext uri="{FF2B5EF4-FFF2-40B4-BE49-F238E27FC236}">
                      <a16:creationId xmlns:a16="http://schemas.microsoft.com/office/drawing/2014/main" id="{EB90779A-D1CD-7128-47DD-346897C72760}"/>
                    </a:ext>
                  </a:extLst>
                </p:cNvPr>
                <p:cNvSpPr/>
                <p:nvPr/>
              </p:nvSpPr>
              <p:spPr>
                <a:xfrm>
                  <a:off x="4710483" y="4480130"/>
                  <a:ext cx="11182" cy="22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735" extrusionOk="0">
                      <a:moveTo>
                        <a:pt x="194" y="61"/>
                      </a:moveTo>
                      <a:cubicBezTo>
                        <a:pt x="217" y="61"/>
                        <a:pt x="251" y="72"/>
                        <a:pt x="263" y="95"/>
                      </a:cubicBezTo>
                      <a:cubicBezTo>
                        <a:pt x="308" y="164"/>
                        <a:pt x="286" y="323"/>
                        <a:pt x="240" y="483"/>
                      </a:cubicBezTo>
                      <a:cubicBezTo>
                        <a:pt x="228" y="540"/>
                        <a:pt x="206" y="597"/>
                        <a:pt x="194" y="643"/>
                      </a:cubicBezTo>
                      <a:cubicBezTo>
                        <a:pt x="183" y="597"/>
                        <a:pt x="160" y="552"/>
                        <a:pt x="149" y="506"/>
                      </a:cubicBezTo>
                      <a:cubicBezTo>
                        <a:pt x="114" y="358"/>
                        <a:pt x="80" y="175"/>
                        <a:pt x="126" y="95"/>
                      </a:cubicBezTo>
                      <a:cubicBezTo>
                        <a:pt x="149" y="72"/>
                        <a:pt x="171" y="61"/>
                        <a:pt x="194" y="61"/>
                      </a:cubicBezTo>
                      <a:close/>
                      <a:moveTo>
                        <a:pt x="207" y="1"/>
                      </a:moveTo>
                      <a:cubicBezTo>
                        <a:pt x="199" y="1"/>
                        <a:pt x="191" y="2"/>
                        <a:pt x="183" y="4"/>
                      </a:cubicBezTo>
                      <a:cubicBezTo>
                        <a:pt x="137" y="4"/>
                        <a:pt x="92" y="27"/>
                        <a:pt x="69" y="61"/>
                      </a:cubicBezTo>
                      <a:cubicBezTo>
                        <a:pt x="0" y="164"/>
                        <a:pt x="34" y="369"/>
                        <a:pt x="80" y="529"/>
                      </a:cubicBezTo>
                      <a:lnTo>
                        <a:pt x="103" y="574"/>
                      </a:lnTo>
                      <a:cubicBezTo>
                        <a:pt x="133" y="644"/>
                        <a:pt x="154" y="696"/>
                        <a:pt x="166" y="724"/>
                      </a:cubicBezTo>
                      <a:lnTo>
                        <a:pt x="166" y="724"/>
                      </a:lnTo>
                      <a:cubicBezTo>
                        <a:pt x="168" y="723"/>
                        <a:pt x="169" y="723"/>
                        <a:pt x="171" y="723"/>
                      </a:cubicBezTo>
                      <a:cubicBezTo>
                        <a:pt x="171" y="700"/>
                        <a:pt x="217" y="654"/>
                        <a:pt x="274" y="597"/>
                      </a:cubicBezTo>
                      <a:cubicBezTo>
                        <a:pt x="286" y="563"/>
                        <a:pt x="297" y="517"/>
                        <a:pt x="308" y="472"/>
                      </a:cubicBezTo>
                      <a:cubicBezTo>
                        <a:pt x="343" y="323"/>
                        <a:pt x="365" y="141"/>
                        <a:pt x="308" y="49"/>
                      </a:cubicBezTo>
                      <a:cubicBezTo>
                        <a:pt x="280" y="21"/>
                        <a:pt x="244" y="1"/>
                        <a:pt x="207" y="1"/>
                      </a:cubicBezTo>
                      <a:close/>
                      <a:moveTo>
                        <a:pt x="166" y="724"/>
                      </a:moveTo>
                      <a:lnTo>
                        <a:pt x="166" y="724"/>
                      </a:lnTo>
                      <a:cubicBezTo>
                        <a:pt x="160" y="726"/>
                        <a:pt x="162" y="734"/>
                        <a:pt x="171" y="734"/>
                      </a:cubicBezTo>
                      <a:cubicBezTo>
                        <a:pt x="170" y="731"/>
                        <a:pt x="168" y="728"/>
                        <a:pt x="166" y="724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226;p1">
                  <a:extLst>
                    <a:ext uri="{FF2B5EF4-FFF2-40B4-BE49-F238E27FC236}">
                      <a16:creationId xmlns:a16="http://schemas.microsoft.com/office/drawing/2014/main" id="{F3EB2DF6-B2BB-5D3E-5FE6-9FA8B7EE8A06}"/>
                    </a:ext>
                  </a:extLst>
                </p:cNvPr>
                <p:cNvSpPr/>
                <p:nvPr/>
              </p:nvSpPr>
              <p:spPr>
                <a:xfrm>
                  <a:off x="4715708" y="4489999"/>
                  <a:ext cx="20256" cy="1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435" extrusionOk="0">
                      <a:moveTo>
                        <a:pt x="514" y="69"/>
                      </a:moveTo>
                      <a:cubicBezTo>
                        <a:pt x="548" y="69"/>
                        <a:pt x="571" y="92"/>
                        <a:pt x="582" y="115"/>
                      </a:cubicBezTo>
                      <a:cubicBezTo>
                        <a:pt x="594" y="149"/>
                        <a:pt x="594" y="172"/>
                        <a:pt x="582" y="206"/>
                      </a:cubicBezTo>
                      <a:cubicBezTo>
                        <a:pt x="548" y="240"/>
                        <a:pt x="503" y="274"/>
                        <a:pt x="457" y="297"/>
                      </a:cubicBezTo>
                      <a:cubicBezTo>
                        <a:pt x="343" y="331"/>
                        <a:pt x="217" y="366"/>
                        <a:pt x="103" y="377"/>
                      </a:cubicBezTo>
                      <a:cubicBezTo>
                        <a:pt x="149" y="320"/>
                        <a:pt x="206" y="263"/>
                        <a:pt x="263" y="206"/>
                      </a:cubicBezTo>
                      <a:cubicBezTo>
                        <a:pt x="331" y="137"/>
                        <a:pt x="411" y="92"/>
                        <a:pt x="514" y="69"/>
                      </a:cubicBezTo>
                      <a:close/>
                      <a:moveTo>
                        <a:pt x="514" y="0"/>
                      </a:moveTo>
                      <a:cubicBezTo>
                        <a:pt x="411" y="12"/>
                        <a:pt x="320" y="69"/>
                        <a:pt x="240" y="137"/>
                      </a:cubicBezTo>
                      <a:lnTo>
                        <a:pt x="206" y="183"/>
                      </a:lnTo>
                      <a:cubicBezTo>
                        <a:pt x="160" y="217"/>
                        <a:pt x="137" y="240"/>
                        <a:pt x="103" y="274"/>
                      </a:cubicBezTo>
                      <a:cubicBezTo>
                        <a:pt x="57" y="331"/>
                        <a:pt x="12" y="377"/>
                        <a:pt x="0" y="400"/>
                      </a:cubicBezTo>
                      <a:cubicBezTo>
                        <a:pt x="0" y="400"/>
                        <a:pt x="0" y="411"/>
                        <a:pt x="0" y="411"/>
                      </a:cubicBezTo>
                      <a:lnTo>
                        <a:pt x="0" y="423"/>
                      </a:lnTo>
                      <a:lnTo>
                        <a:pt x="12" y="434"/>
                      </a:lnTo>
                      <a:lnTo>
                        <a:pt x="92" y="434"/>
                      </a:lnTo>
                      <a:cubicBezTo>
                        <a:pt x="240" y="423"/>
                        <a:pt x="400" y="377"/>
                        <a:pt x="537" y="320"/>
                      </a:cubicBezTo>
                      <a:cubicBezTo>
                        <a:pt x="582" y="297"/>
                        <a:pt x="617" y="263"/>
                        <a:pt x="639" y="229"/>
                      </a:cubicBezTo>
                      <a:cubicBezTo>
                        <a:pt x="662" y="183"/>
                        <a:pt x="662" y="126"/>
                        <a:pt x="639" y="80"/>
                      </a:cubicBezTo>
                      <a:cubicBezTo>
                        <a:pt x="628" y="46"/>
                        <a:pt x="605" y="23"/>
                        <a:pt x="571" y="12"/>
                      </a:cubicBezTo>
                      <a:cubicBezTo>
                        <a:pt x="560" y="0"/>
                        <a:pt x="537" y="0"/>
                        <a:pt x="525" y="0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227;p1">
                  <a:extLst>
                    <a:ext uri="{FF2B5EF4-FFF2-40B4-BE49-F238E27FC236}">
                      <a16:creationId xmlns:a16="http://schemas.microsoft.com/office/drawing/2014/main" id="{761FC2C1-73AA-ED7D-B826-3D39A7D00F2C}"/>
                    </a:ext>
                  </a:extLst>
                </p:cNvPr>
                <p:cNvSpPr/>
                <p:nvPr/>
              </p:nvSpPr>
              <p:spPr>
                <a:xfrm>
                  <a:off x="4759643" y="3545268"/>
                  <a:ext cx="134462" cy="36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1" h="1200" extrusionOk="0">
                      <a:moveTo>
                        <a:pt x="1615" y="0"/>
                      </a:moveTo>
                      <a:cubicBezTo>
                        <a:pt x="1073" y="0"/>
                        <a:pt x="533" y="48"/>
                        <a:pt x="0" y="143"/>
                      </a:cubicBezTo>
                      <a:cubicBezTo>
                        <a:pt x="80" y="702"/>
                        <a:pt x="833" y="1010"/>
                        <a:pt x="1952" y="1181"/>
                      </a:cubicBezTo>
                      <a:cubicBezTo>
                        <a:pt x="2035" y="1194"/>
                        <a:pt x="2119" y="1200"/>
                        <a:pt x="2204" y="1200"/>
                      </a:cubicBezTo>
                      <a:cubicBezTo>
                        <a:pt x="3271" y="1200"/>
                        <a:pt x="4400" y="271"/>
                        <a:pt x="3903" y="154"/>
                      </a:cubicBezTo>
                      <a:cubicBezTo>
                        <a:pt x="3664" y="97"/>
                        <a:pt x="3230" y="6"/>
                        <a:pt x="1940" y="6"/>
                      </a:cubicBezTo>
                      <a:cubicBezTo>
                        <a:pt x="1832" y="2"/>
                        <a:pt x="1724" y="0"/>
                        <a:pt x="1615" y="0"/>
                      </a:cubicBezTo>
                      <a:close/>
                    </a:path>
                  </a:pathLst>
                </a:custGeom>
                <a:solidFill>
                  <a:srgbClr val="322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228;p1">
                  <a:extLst>
                    <a:ext uri="{FF2B5EF4-FFF2-40B4-BE49-F238E27FC236}">
                      <a16:creationId xmlns:a16="http://schemas.microsoft.com/office/drawing/2014/main" id="{AC3DDB96-9522-E82E-CF65-4401E250C004}"/>
                    </a:ext>
                  </a:extLst>
                </p:cNvPr>
                <p:cNvSpPr/>
                <p:nvPr/>
              </p:nvSpPr>
              <p:spPr>
                <a:xfrm>
                  <a:off x="4468505" y="3591861"/>
                  <a:ext cx="88236" cy="2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942" extrusionOk="0">
                      <a:moveTo>
                        <a:pt x="2694" y="0"/>
                      </a:moveTo>
                      <a:cubicBezTo>
                        <a:pt x="1707" y="0"/>
                        <a:pt x="0" y="649"/>
                        <a:pt x="0" y="649"/>
                      </a:cubicBezTo>
                      <a:cubicBezTo>
                        <a:pt x="0" y="649"/>
                        <a:pt x="671" y="941"/>
                        <a:pt x="1448" y="941"/>
                      </a:cubicBezTo>
                      <a:cubicBezTo>
                        <a:pt x="1605" y="941"/>
                        <a:pt x="1767" y="929"/>
                        <a:pt x="1929" y="900"/>
                      </a:cubicBezTo>
                      <a:cubicBezTo>
                        <a:pt x="2887" y="729"/>
                        <a:pt x="2887" y="10"/>
                        <a:pt x="2887" y="10"/>
                      </a:cubicBezTo>
                      <a:cubicBezTo>
                        <a:pt x="2827" y="3"/>
                        <a:pt x="2762" y="0"/>
                        <a:pt x="2694" y="0"/>
                      </a:cubicBezTo>
                      <a:close/>
                    </a:path>
                  </a:pathLst>
                </a:custGeom>
                <a:solidFill>
                  <a:srgbClr val="322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229;p1">
                  <a:extLst>
                    <a:ext uri="{FF2B5EF4-FFF2-40B4-BE49-F238E27FC236}">
                      <a16:creationId xmlns:a16="http://schemas.microsoft.com/office/drawing/2014/main" id="{3BCC5FE6-55F3-3E95-5186-9F4916C24031}"/>
                    </a:ext>
                  </a:extLst>
                </p:cNvPr>
                <p:cNvSpPr/>
                <p:nvPr/>
              </p:nvSpPr>
              <p:spPr>
                <a:xfrm>
                  <a:off x="4659521" y="3280098"/>
                  <a:ext cx="40177" cy="109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" h="3589" extrusionOk="0">
                      <a:moveTo>
                        <a:pt x="1314" y="0"/>
                      </a:moveTo>
                      <a:cubicBezTo>
                        <a:pt x="1246" y="80"/>
                        <a:pt x="1166" y="183"/>
                        <a:pt x="1075" y="308"/>
                      </a:cubicBezTo>
                      <a:cubicBezTo>
                        <a:pt x="892" y="502"/>
                        <a:pt x="675" y="651"/>
                        <a:pt x="436" y="765"/>
                      </a:cubicBezTo>
                      <a:cubicBezTo>
                        <a:pt x="287" y="1039"/>
                        <a:pt x="196" y="1347"/>
                        <a:pt x="150" y="1666"/>
                      </a:cubicBezTo>
                      <a:cubicBezTo>
                        <a:pt x="0" y="2417"/>
                        <a:pt x="245" y="3589"/>
                        <a:pt x="446" y="3589"/>
                      </a:cubicBezTo>
                      <a:cubicBezTo>
                        <a:pt x="474" y="3589"/>
                        <a:pt x="502" y="3566"/>
                        <a:pt x="527" y="3515"/>
                      </a:cubicBezTo>
                      <a:cubicBezTo>
                        <a:pt x="744" y="3104"/>
                        <a:pt x="904" y="925"/>
                        <a:pt x="904" y="925"/>
                      </a:cubicBezTo>
                      <a:cubicBezTo>
                        <a:pt x="995" y="845"/>
                        <a:pt x="1177" y="388"/>
                        <a:pt x="1314" y="0"/>
                      </a:cubicBezTo>
                      <a:close/>
                    </a:path>
                  </a:pathLst>
                </a:custGeom>
                <a:solidFill>
                  <a:srgbClr val="2821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230;p1">
                  <a:extLst>
                    <a:ext uri="{FF2B5EF4-FFF2-40B4-BE49-F238E27FC236}">
                      <a16:creationId xmlns:a16="http://schemas.microsoft.com/office/drawing/2014/main" id="{972183E4-9325-999E-118D-EB1FA4F7CF2B}"/>
                    </a:ext>
                  </a:extLst>
                </p:cNvPr>
                <p:cNvSpPr/>
                <p:nvPr/>
              </p:nvSpPr>
              <p:spPr>
                <a:xfrm>
                  <a:off x="4454542" y="3493480"/>
                  <a:ext cx="646827" cy="606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71" h="19853" extrusionOk="0">
                      <a:moveTo>
                        <a:pt x="1412" y="0"/>
                      </a:moveTo>
                      <a:cubicBezTo>
                        <a:pt x="1395" y="0"/>
                        <a:pt x="1377" y="4"/>
                        <a:pt x="1359" y="12"/>
                      </a:cubicBezTo>
                      <a:cubicBezTo>
                        <a:pt x="1119" y="126"/>
                        <a:pt x="1461" y="1632"/>
                        <a:pt x="1461" y="1632"/>
                      </a:cubicBezTo>
                      <a:cubicBezTo>
                        <a:pt x="1461" y="1632"/>
                        <a:pt x="1046" y="246"/>
                        <a:pt x="791" y="246"/>
                      </a:cubicBezTo>
                      <a:cubicBezTo>
                        <a:pt x="782" y="246"/>
                        <a:pt x="774" y="248"/>
                        <a:pt x="765" y="252"/>
                      </a:cubicBezTo>
                      <a:cubicBezTo>
                        <a:pt x="514" y="366"/>
                        <a:pt x="994" y="1769"/>
                        <a:pt x="994" y="1769"/>
                      </a:cubicBezTo>
                      <a:cubicBezTo>
                        <a:pt x="994" y="1769"/>
                        <a:pt x="553" y="755"/>
                        <a:pt x="293" y="755"/>
                      </a:cubicBezTo>
                      <a:cubicBezTo>
                        <a:pt x="279" y="755"/>
                        <a:pt x="265" y="758"/>
                        <a:pt x="252" y="765"/>
                      </a:cubicBezTo>
                      <a:cubicBezTo>
                        <a:pt x="1" y="891"/>
                        <a:pt x="571" y="2831"/>
                        <a:pt x="868" y="3401"/>
                      </a:cubicBezTo>
                      <a:cubicBezTo>
                        <a:pt x="868" y="3401"/>
                        <a:pt x="788" y="9952"/>
                        <a:pt x="3116" y="11207"/>
                      </a:cubicBezTo>
                      <a:cubicBezTo>
                        <a:pt x="3378" y="11348"/>
                        <a:pt x="3642" y="11410"/>
                        <a:pt x="3905" y="11410"/>
                      </a:cubicBezTo>
                      <a:cubicBezTo>
                        <a:pt x="5995" y="11410"/>
                        <a:pt x="8012" y="7476"/>
                        <a:pt x="8012" y="7475"/>
                      </a:cubicBezTo>
                      <a:lnTo>
                        <a:pt x="8012" y="7475"/>
                      </a:lnTo>
                      <a:lnTo>
                        <a:pt x="7944" y="15156"/>
                      </a:lnTo>
                      <a:cubicBezTo>
                        <a:pt x="7944" y="15156"/>
                        <a:pt x="9339" y="15851"/>
                        <a:pt x="11699" y="15851"/>
                      </a:cubicBezTo>
                      <a:cubicBezTo>
                        <a:pt x="13222" y="15851"/>
                        <a:pt x="15147" y="15562"/>
                        <a:pt x="17359" y="14608"/>
                      </a:cubicBezTo>
                      <a:lnTo>
                        <a:pt x="16697" y="6540"/>
                      </a:lnTo>
                      <a:lnTo>
                        <a:pt x="16697" y="6540"/>
                      </a:lnTo>
                      <a:cubicBezTo>
                        <a:pt x="16697" y="6540"/>
                        <a:pt x="17804" y="10271"/>
                        <a:pt x="18055" y="11298"/>
                      </a:cubicBezTo>
                      <a:cubicBezTo>
                        <a:pt x="18317" y="12314"/>
                        <a:pt x="18637" y="16571"/>
                        <a:pt x="18637" y="16571"/>
                      </a:cubicBezTo>
                      <a:cubicBezTo>
                        <a:pt x="18637" y="16571"/>
                        <a:pt x="17941" y="17860"/>
                        <a:pt x="18157" y="18191"/>
                      </a:cubicBezTo>
                      <a:cubicBezTo>
                        <a:pt x="18195" y="18247"/>
                        <a:pt x="18237" y="18269"/>
                        <a:pt x="18281" y="18269"/>
                      </a:cubicBezTo>
                      <a:cubicBezTo>
                        <a:pt x="18493" y="18269"/>
                        <a:pt x="18751" y="17746"/>
                        <a:pt x="18751" y="17746"/>
                      </a:cubicBezTo>
                      <a:lnTo>
                        <a:pt x="18751" y="17746"/>
                      </a:lnTo>
                      <a:cubicBezTo>
                        <a:pt x="18751" y="17747"/>
                        <a:pt x="18477" y="19618"/>
                        <a:pt x="18797" y="19618"/>
                      </a:cubicBezTo>
                      <a:cubicBezTo>
                        <a:pt x="19127" y="19607"/>
                        <a:pt x="19299" y="18169"/>
                        <a:pt x="19299" y="18169"/>
                      </a:cubicBezTo>
                      <a:lnTo>
                        <a:pt x="19299" y="18169"/>
                      </a:lnTo>
                      <a:cubicBezTo>
                        <a:pt x="19299" y="18169"/>
                        <a:pt x="19288" y="19852"/>
                        <a:pt x="19668" y="19852"/>
                      </a:cubicBezTo>
                      <a:cubicBezTo>
                        <a:pt x="19682" y="19852"/>
                        <a:pt x="19695" y="19850"/>
                        <a:pt x="19710" y="19846"/>
                      </a:cubicBezTo>
                      <a:cubicBezTo>
                        <a:pt x="19961" y="19755"/>
                        <a:pt x="19801" y="18226"/>
                        <a:pt x="19801" y="18226"/>
                      </a:cubicBezTo>
                      <a:lnTo>
                        <a:pt x="19801" y="18226"/>
                      </a:lnTo>
                      <a:cubicBezTo>
                        <a:pt x="19801" y="18226"/>
                        <a:pt x="20050" y="19667"/>
                        <a:pt x="20316" y="19667"/>
                      </a:cubicBezTo>
                      <a:cubicBezTo>
                        <a:pt x="20323" y="19667"/>
                        <a:pt x="20330" y="19666"/>
                        <a:pt x="20337" y="19664"/>
                      </a:cubicBezTo>
                      <a:cubicBezTo>
                        <a:pt x="20600" y="19595"/>
                        <a:pt x="20280" y="18146"/>
                        <a:pt x="20280" y="18146"/>
                      </a:cubicBezTo>
                      <a:lnTo>
                        <a:pt x="20280" y="18146"/>
                      </a:lnTo>
                      <a:cubicBezTo>
                        <a:pt x="20280" y="18146"/>
                        <a:pt x="20605" y="19225"/>
                        <a:pt x="20863" y="19225"/>
                      </a:cubicBezTo>
                      <a:cubicBezTo>
                        <a:pt x="20874" y="19225"/>
                        <a:pt x="20885" y="19223"/>
                        <a:pt x="20896" y="19219"/>
                      </a:cubicBezTo>
                      <a:cubicBezTo>
                        <a:pt x="21170" y="19127"/>
                        <a:pt x="20817" y="17404"/>
                        <a:pt x="20600" y="16594"/>
                      </a:cubicBezTo>
                      <a:cubicBezTo>
                        <a:pt x="20600" y="16594"/>
                        <a:pt x="20725" y="12337"/>
                        <a:pt x="20006" y="9370"/>
                      </a:cubicBezTo>
                      <a:cubicBezTo>
                        <a:pt x="18968" y="5022"/>
                        <a:pt x="17838" y="3709"/>
                        <a:pt x="17267" y="3139"/>
                      </a:cubicBezTo>
                      <a:cubicBezTo>
                        <a:pt x="16468" y="2329"/>
                        <a:pt x="14757" y="1975"/>
                        <a:pt x="14757" y="1975"/>
                      </a:cubicBezTo>
                      <a:lnTo>
                        <a:pt x="13444" y="1861"/>
                      </a:lnTo>
                      <a:lnTo>
                        <a:pt x="13478" y="126"/>
                      </a:lnTo>
                      <a:lnTo>
                        <a:pt x="10443" y="286"/>
                      </a:lnTo>
                      <a:lnTo>
                        <a:pt x="10363" y="1861"/>
                      </a:lnTo>
                      <a:cubicBezTo>
                        <a:pt x="10363" y="1861"/>
                        <a:pt x="9039" y="2123"/>
                        <a:pt x="9039" y="2157"/>
                      </a:cubicBezTo>
                      <a:cubicBezTo>
                        <a:pt x="9039" y="2157"/>
                        <a:pt x="7384" y="2545"/>
                        <a:pt x="6517" y="3824"/>
                      </a:cubicBezTo>
                      <a:cubicBezTo>
                        <a:pt x="5741" y="4965"/>
                        <a:pt x="5033" y="6152"/>
                        <a:pt x="4394" y="7373"/>
                      </a:cubicBezTo>
                      <a:lnTo>
                        <a:pt x="2819" y="3127"/>
                      </a:lnTo>
                      <a:cubicBezTo>
                        <a:pt x="2819" y="3127"/>
                        <a:pt x="3356" y="1758"/>
                        <a:pt x="3093" y="1461"/>
                      </a:cubicBezTo>
                      <a:cubicBezTo>
                        <a:pt x="3055" y="1415"/>
                        <a:pt x="3015" y="1396"/>
                        <a:pt x="2976" y="1396"/>
                      </a:cubicBezTo>
                      <a:cubicBezTo>
                        <a:pt x="2764" y="1396"/>
                        <a:pt x="2568" y="1975"/>
                        <a:pt x="2568" y="1975"/>
                      </a:cubicBezTo>
                      <a:cubicBezTo>
                        <a:pt x="2568" y="1975"/>
                        <a:pt x="2613" y="126"/>
                        <a:pt x="2303" y="126"/>
                      </a:cubicBezTo>
                      <a:cubicBezTo>
                        <a:pt x="2300" y="126"/>
                        <a:pt x="2297" y="126"/>
                        <a:pt x="2295" y="126"/>
                      </a:cubicBezTo>
                      <a:cubicBezTo>
                        <a:pt x="1975" y="172"/>
                        <a:pt x="1975" y="1632"/>
                        <a:pt x="1975" y="1632"/>
                      </a:cubicBezTo>
                      <a:cubicBezTo>
                        <a:pt x="1975" y="1632"/>
                        <a:pt x="1777" y="0"/>
                        <a:pt x="1412" y="0"/>
                      </a:cubicBez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231;p1">
                  <a:extLst>
                    <a:ext uri="{FF2B5EF4-FFF2-40B4-BE49-F238E27FC236}">
                      <a16:creationId xmlns:a16="http://schemas.microsoft.com/office/drawing/2014/main" id="{1C8AE9C0-EEE6-5F1B-2FC2-E2BFC2ABF591}"/>
                    </a:ext>
                  </a:extLst>
                </p:cNvPr>
                <p:cNvSpPr/>
                <p:nvPr/>
              </p:nvSpPr>
              <p:spPr>
                <a:xfrm>
                  <a:off x="4771497" y="3497300"/>
                  <a:ext cx="94866" cy="43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5" h="1433" extrusionOk="0">
                      <a:moveTo>
                        <a:pt x="3104" y="1"/>
                      </a:moveTo>
                      <a:lnTo>
                        <a:pt x="69" y="161"/>
                      </a:lnTo>
                      <a:lnTo>
                        <a:pt x="0" y="1427"/>
                      </a:lnTo>
                      <a:cubicBezTo>
                        <a:pt x="112" y="1431"/>
                        <a:pt x="224" y="1433"/>
                        <a:pt x="335" y="1433"/>
                      </a:cubicBezTo>
                      <a:cubicBezTo>
                        <a:pt x="1262" y="1433"/>
                        <a:pt x="2185" y="1307"/>
                        <a:pt x="3082" y="1062"/>
                      </a:cubicBezTo>
                      <a:lnTo>
                        <a:pt x="3104" y="1"/>
                      </a:lnTo>
                      <a:close/>
                    </a:path>
                  </a:pathLst>
                </a:custGeom>
                <a:solidFill>
                  <a:srgbClr val="ECA3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232;p1">
                  <a:extLst>
                    <a:ext uri="{FF2B5EF4-FFF2-40B4-BE49-F238E27FC236}">
                      <a16:creationId xmlns:a16="http://schemas.microsoft.com/office/drawing/2014/main" id="{1260CC7F-8316-7482-6C5B-4042FC97A733}"/>
                    </a:ext>
                  </a:extLst>
                </p:cNvPr>
                <p:cNvSpPr/>
                <p:nvPr/>
              </p:nvSpPr>
              <p:spPr>
                <a:xfrm>
                  <a:off x="4675592" y="3209337"/>
                  <a:ext cx="294312" cy="312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3" h="10227" extrusionOk="0">
                      <a:moveTo>
                        <a:pt x="4017" y="0"/>
                      </a:moveTo>
                      <a:cubicBezTo>
                        <a:pt x="2262" y="0"/>
                        <a:pt x="1059" y="773"/>
                        <a:pt x="629" y="2202"/>
                      </a:cubicBezTo>
                      <a:cubicBezTo>
                        <a:pt x="629" y="2202"/>
                        <a:pt x="1" y="3868"/>
                        <a:pt x="1" y="6299"/>
                      </a:cubicBezTo>
                      <a:cubicBezTo>
                        <a:pt x="1" y="8193"/>
                        <a:pt x="1507" y="10054"/>
                        <a:pt x="3835" y="10213"/>
                      </a:cubicBezTo>
                      <a:cubicBezTo>
                        <a:pt x="3977" y="10222"/>
                        <a:pt x="4119" y="10227"/>
                        <a:pt x="4261" y="10227"/>
                      </a:cubicBezTo>
                      <a:cubicBezTo>
                        <a:pt x="6302" y="10227"/>
                        <a:pt x="8319" y="9273"/>
                        <a:pt x="8948" y="6413"/>
                      </a:cubicBezTo>
                      <a:cubicBezTo>
                        <a:pt x="9633" y="3355"/>
                        <a:pt x="8663" y="924"/>
                        <a:pt x="5901" y="251"/>
                      </a:cubicBezTo>
                      <a:cubicBezTo>
                        <a:pt x="5219" y="82"/>
                        <a:pt x="4589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233;p1">
                  <a:extLst>
                    <a:ext uri="{FF2B5EF4-FFF2-40B4-BE49-F238E27FC236}">
                      <a16:creationId xmlns:a16="http://schemas.microsoft.com/office/drawing/2014/main" id="{DBF76BD1-2E5F-566A-023E-B1DE0109B76C}"/>
                    </a:ext>
                  </a:extLst>
                </p:cNvPr>
                <p:cNvSpPr/>
                <p:nvPr/>
              </p:nvSpPr>
              <p:spPr>
                <a:xfrm>
                  <a:off x="4829364" y="3415509"/>
                  <a:ext cx="69782" cy="37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236" extrusionOk="0">
                      <a:moveTo>
                        <a:pt x="1414" y="0"/>
                      </a:moveTo>
                      <a:cubicBezTo>
                        <a:pt x="1291" y="0"/>
                        <a:pt x="1161" y="14"/>
                        <a:pt x="1028" y="42"/>
                      </a:cubicBezTo>
                      <a:cubicBezTo>
                        <a:pt x="423" y="156"/>
                        <a:pt x="1" y="510"/>
                        <a:pt x="58" y="829"/>
                      </a:cubicBezTo>
                      <a:cubicBezTo>
                        <a:pt x="111" y="1077"/>
                        <a:pt x="446" y="1236"/>
                        <a:pt x="870" y="1236"/>
                      </a:cubicBezTo>
                      <a:cubicBezTo>
                        <a:pt x="993" y="1236"/>
                        <a:pt x="1123" y="1223"/>
                        <a:pt x="1256" y="1194"/>
                      </a:cubicBezTo>
                      <a:cubicBezTo>
                        <a:pt x="1850" y="1080"/>
                        <a:pt x="2283" y="726"/>
                        <a:pt x="2226" y="407"/>
                      </a:cubicBezTo>
                      <a:cubicBezTo>
                        <a:pt x="2173" y="159"/>
                        <a:pt x="1838" y="0"/>
                        <a:pt x="1414" y="0"/>
                      </a:cubicBezTo>
                      <a:close/>
                    </a:path>
                  </a:pathLst>
                </a:custGeom>
                <a:solidFill>
                  <a:srgbClr val="ECA3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234;p1">
                  <a:extLst>
                    <a:ext uri="{FF2B5EF4-FFF2-40B4-BE49-F238E27FC236}">
                      <a16:creationId xmlns:a16="http://schemas.microsoft.com/office/drawing/2014/main" id="{2B503F7C-CF3C-FCCD-6E9B-F75388DF7CFE}"/>
                    </a:ext>
                  </a:extLst>
                </p:cNvPr>
                <p:cNvSpPr/>
                <p:nvPr/>
              </p:nvSpPr>
              <p:spPr>
                <a:xfrm>
                  <a:off x="4683964" y="3407749"/>
                  <a:ext cx="70118" cy="38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" h="1247" extrusionOk="0">
                      <a:moveTo>
                        <a:pt x="867" y="0"/>
                      </a:moveTo>
                      <a:cubicBezTo>
                        <a:pt x="454" y="0"/>
                        <a:pt x="130" y="144"/>
                        <a:pt x="69" y="387"/>
                      </a:cubicBezTo>
                      <a:cubicBezTo>
                        <a:pt x="1" y="707"/>
                        <a:pt x="435" y="1072"/>
                        <a:pt x="1028" y="1197"/>
                      </a:cubicBezTo>
                      <a:cubicBezTo>
                        <a:pt x="1173" y="1231"/>
                        <a:pt x="1316" y="1247"/>
                        <a:pt x="1449" y="1247"/>
                      </a:cubicBezTo>
                      <a:cubicBezTo>
                        <a:pt x="1860" y="1247"/>
                        <a:pt x="2183" y="1096"/>
                        <a:pt x="2226" y="855"/>
                      </a:cubicBezTo>
                      <a:cubicBezTo>
                        <a:pt x="2295" y="547"/>
                        <a:pt x="1872" y="182"/>
                        <a:pt x="1279" y="45"/>
                      </a:cubicBezTo>
                      <a:cubicBezTo>
                        <a:pt x="1137" y="15"/>
                        <a:pt x="998" y="0"/>
                        <a:pt x="867" y="0"/>
                      </a:cubicBezTo>
                      <a:close/>
                    </a:path>
                  </a:pathLst>
                </a:custGeom>
                <a:solidFill>
                  <a:srgbClr val="ECA3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235;p1">
                  <a:extLst>
                    <a:ext uri="{FF2B5EF4-FFF2-40B4-BE49-F238E27FC236}">
                      <a16:creationId xmlns:a16="http://schemas.microsoft.com/office/drawing/2014/main" id="{098344C6-732B-B1D8-1D02-4A17055A0BD2}"/>
                    </a:ext>
                  </a:extLst>
                </p:cNvPr>
                <p:cNvSpPr/>
                <p:nvPr/>
              </p:nvSpPr>
              <p:spPr>
                <a:xfrm>
                  <a:off x="4776722" y="3249056"/>
                  <a:ext cx="367" cy="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24" extrusionOk="0">
                      <a:moveTo>
                        <a:pt x="1" y="23"/>
                      </a:move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322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236;p1">
                  <a:extLst>
                    <a:ext uri="{FF2B5EF4-FFF2-40B4-BE49-F238E27FC236}">
                      <a16:creationId xmlns:a16="http://schemas.microsoft.com/office/drawing/2014/main" id="{342A62FB-3AE1-632D-84A1-5AA792B2C645}"/>
                    </a:ext>
                  </a:extLst>
                </p:cNvPr>
                <p:cNvSpPr/>
                <p:nvPr/>
              </p:nvSpPr>
              <p:spPr>
                <a:xfrm>
                  <a:off x="4635751" y="3142731"/>
                  <a:ext cx="372527" cy="35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3" h="11483" extrusionOk="0">
                      <a:moveTo>
                        <a:pt x="2872" y="1"/>
                      </a:moveTo>
                      <a:cubicBezTo>
                        <a:pt x="2706" y="1"/>
                        <a:pt x="2567" y="37"/>
                        <a:pt x="2469" y="125"/>
                      </a:cubicBezTo>
                      <a:cubicBezTo>
                        <a:pt x="1990" y="570"/>
                        <a:pt x="2640" y="1232"/>
                        <a:pt x="2640" y="1232"/>
                      </a:cubicBezTo>
                      <a:cubicBezTo>
                        <a:pt x="2374" y="1232"/>
                        <a:pt x="1854" y="1070"/>
                        <a:pt x="1402" y="1070"/>
                      </a:cubicBezTo>
                      <a:cubicBezTo>
                        <a:pt x="1176" y="1070"/>
                        <a:pt x="966" y="1111"/>
                        <a:pt x="814" y="1232"/>
                      </a:cubicBezTo>
                      <a:cubicBezTo>
                        <a:pt x="369" y="1586"/>
                        <a:pt x="586" y="2180"/>
                        <a:pt x="586" y="2180"/>
                      </a:cubicBezTo>
                      <a:cubicBezTo>
                        <a:pt x="586" y="2180"/>
                        <a:pt x="444" y="2118"/>
                        <a:pt x="309" y="2118"/>
                      </a:cubicBezTo>
                      <a:cubicBezTo>
                        <a:pt x="149" y="2118"/>
                        <a:pt x="0" y="2206"/>
                        <a:pt x="118" y="2590"/>
                      </a:cubicBezTo>
                      <a:cubicBezTo>
                        <a:pt x="232" y="2978"/>
                        <a:pt x="518" y="3298"/>
                        <a:pt x="894" y="3446"/>
                      </a:cubicBezTo>
                      <a:cubicBezTo>
                        <a:pt x="894" y="3446"/>
                        <a:pt x="381" y="3846"/>
                        <a:pt x="381" y="4439"/>
                      </a:cubicBezTo>
                      <a:cubicBezTo>
                        <a:pt x="367" y="5057"/>
                        <a:pt x="693" y="5182"/>
                        <a:pt x="959" y="5182"/>
                      </a:cubicBezTo>
                      <a:cubicBezTo>
                        <a:pt x="1140" y="5182"/>
                        <a:pt x="1294" y="5124"/>
                        <a:pt x="1294" y="5124"/>
                      </a:cubicBezTo>
                      <a:lnTo>
                        <a:pt x="1294" y="5124"/>
                      </a:lnTo>
                      <a:cubicBezTo>
                        <a:pt x="1259" y="5158"/>
                        <a:pt x="1225" y="5192"/>
                        <a:pt x="1202" y="5238"/>
                      </a:cubicBezTo>
                      <a:cubicBezTo>
                        <a:pt x="1442" y="5135"/>
                        <a:pt x="1659" y="4976"/>
                        <a:pt x="1841" y="4793"/>
                      </a:cubicBezTo>
                      <a:cubicBezTo>
                        <a:pt x="1944" y="4667"/>
                        <a:pt x="2024" y="4565"/>
                        <a:pt x="2081" y="4485"/>
                      </a:cubicBezTo>
                      <a:cubicBezTo>
                        <a:pt x="2182" y="4222"/>
                        <a:pt x="2265" y="3977"/>
                        <a:pt x="2283" y="3924"/>
                      </a:cubicBezTo>
                      <a:lnTo>
                        <a:pt x="2283" y="3924"/>
                      </a:lnTo>
                      <a:cubicBezTo>
                        <a:pt x="2255" y="4010"/>
                        <a:pt x="2084" y="4614"/>
                        <a:pt x="2720" y="4656"/>
                      </a:cubicBezTo>
                      <a:cubicBezTo>
                        <a:pt x="2744" y="4657"/>
                        <a:pt x="2767" y="4658"/>
                        <a:pt x="2790" y="4658"/>
                      </a:cubicBezTo>
                      <a:cubicBezTo>
                        <a:pt x="3644" y="4658"/>
                        <a:pt x="4458" y="3670"/>
                        <a:pt x="4592" y="3492"/>
                      </a:cubicBezTo>
                      <a:lnTo>
                        <a:pt x="4592" y="3492"/>
                      </a:lnTo>
                      <a:cubicBezTo>
                        <a:pt x="4500" y="3629"/>
                        <a:pt x="4124" y="4268"/>
                        <a:pt x="5162" y="4873"/>
                      </a:cubicBezTo>
                      <a:cubicBezTo>
                        <a:pt x="5402" y="5010"/>
                        <a:pt x="5709" y="5065"/>
                        <a:pt x="6045" y="5065"/>
                      </a:cubicBezTo>
                      <a:cubicBezTo>
                        <a:pt x="7354" y="5065"/>
                        <a:pt x="9111" y="4234"/>
                        <a:pt x="9111" y="4234"/>
                      </a:cubicBezTo>
                      <a:cubicBezTo>
                        <a:pt x="9111" y="4234"/>
                        <a:pt x="9465" y="5843"/>
                        <a:pt x="9716" y="7110"/>
                      </a:cubicBezTo>
                      <a:cubicBezTo>
                        <a:pt x="9967" y="8365"/>
                        <a:pt x="10172" y="8947"/>
                        <a:pt x="9853" y="9438"/>
                      </a:cubicBezTo>
                      <a:cubicBezTo>
                        <a:pt x="9533" y="9928"/>
                        <a:pt x="8266" y="11298"/>
                        <a:pt x="9179" y="11469"/>
                      </a:cubicBezTo>
                      <a:cubicBezTo>
                        <a:pt x="9228" y="11478"/>
                        <a:pt x="9275" y="11482"/>
                        <a:pt x="9320" y="11482"/>
                      </a:cubicBezTo>
                      <a:cubicBezTo>
                        <a:pt x="10137" y="11482"/>
                        <a:pt x="10548" y="10082"/>
                        <a:pt x="11359" y="9152"/>
                      </a:cubicBezTo>
                      <a:cubicBezTo>
                        <a:pt x="11861" y="8627"/>
                        <a:pt x="11873" y="7817"/>
                        <a:pt x="11405" y="7281"/>
                      </a:cubicBezTo>
                      <a:cubicBezTo>
                        <a:pt x="11610" y="7224"/>
                        <a:pt x="11759" y="7064"/>
                        <a:pt x="11804" y="6870"/>
                      </a:cubicBezTo>
                      <a:cubicBezTo>
                        <a:pt x="11998" y="5980"/>
                        <a:pt x="11199" y="5261"/>
                        <a:pt x="11199" y="5261"/>
                      </a:cubicBezTo>
                      <a:cubicBezTo>
                        <a:pt x="12192" y="4074"/>
                        <a:pt x="10458" y="3115"/>
                        <a:pt x="10458" y="3115"/>
                      </a:cubicBezTo>
                      <a:cubicBezTo>
                        <a:pt x="10458" y="3115"/>
                        <a:pt x="11165" y="2647"/>
                        <a:pt x="11062" y="2180"/>
                      </a:cubicBezTo>
                      <a:cubicBezTo>
                        <a:pt x="11028" y="2020"/>
                        <a:pt x="10890" y="1967"/>
                        <a:pt x="10721" y="1967"/>
                      </a:cubicBezTo>
                      <a:cubicBezTo>
                        <a:pt x="10383" y="1967"/>
                        <a:pt x="9921" y="2180"/>
                        <a:pt x="9921" y="2180"/>
                      </a:cubicBezTo>
                      <a:cubicBezTo>
                        <a:pt x="9921" y="2180"/>
                        <a:pt x="9864" y="399"/>
                        <a:pt x="9442" y="376"/>
                      </a:cubicBezTo>
                      <a:cubicBezTo>
                        <a:pt x="9438" y="376"/>
                        <a:pt x="9435" y="376"/>
                        <a:pt x="9432" y="376"/>
                      </a:cubicBezTo>
                      <a:cubicBezTo>
                        <a:pt x="9012" y="376"/>
                        <a:pt x="9271" y="1757"/>
                        <a:pt x="9271" y="1757"/>
                      </a:cubicBezTo>
                      <a:cubicBezTo>
                        <a:pt x="8985" y="1335"/>
                        <a:pt x="8563" y="1027"/>
                        <a:pt x="8072" y="890"/>
                      </a:cubicBezTo>
                      <a:cubicBezTo>
                        <a:pt x="7486" y="733"/>
                        <a:pt x="7076" y="687"/>
                        <a:pt x="6753" y="687"/>
                      </a:cubicBezTo>
                      <a:cubicBezTo>
                        <a:pt x="6286" y="687"/>
                        <a:pt x="6002" y="784"/>
                        <a:pt x="5636" y="784"/>
                      </a:cubicBezTo>
                      <a:cubicBezTo>
                        <a:pt x="5461" y="784"/>
                        <a:pt x="5267" y="761"/>
                        <a:pt x="5025" y="696"/>
                      </a:cubicBezTo>
                      <a:cubicBezTo>
                        <a:pt x="4614" y="586"/>
                        <a:pt x="3536" y="1"/>
                        <a:pt x="2872" y="1"/>
                      </a:cubicBezTo>
                      <a:close/>
                    </a:path>
                  </a:pathLst>
                </a:custGeom>
                <a:solidFill>
                  <a:srgbClr val="322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237;p1">
                  <a:extLst>
                    <a:ext uri="{FF2B5EF4-FFF2-40B4-BE49-F238E27FC236}">
                      <a16:creationId xmlns:a16="http://schemas.microsoft.com/office/drawing/2014/main" id="{9ED00DFA-22C1-B19C-08E6-B59BA41ABF24}"/>
                    </a:ext>
                  </a:extLst>
                </p:cNvPr>
                <p:cNvSpPr/>
                <p:nvPr/>
              </p:nvSpPr>
              <p:spPr>
                <a:xfrm>
                  <a:off x="4953501" y="3237904"/>
                  <a:ext cx="49190" cy="13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" h="4474" fill="none" extrusionOk="0">
                      <a:moveTo>
                        <a:pt x="1" y="0"/>
                      </a:moveTo>
                      <a:cubicBezTo>
                        <a:pt x="1062" y="149"/>
                        <a:pt x="1610" y="1347"/>
                        <a:pt x="1016" y="2237"/>
                      </a:cubicBezTo>
                      <a:cubicBezTo>
                        <a:pt x="971" y="2294"/>
                        <a:pt x="936" y="2363"/>
                        <a:pt x="925" y="2431"/>
                      </a:cubicBezTo>
                      <a:cubicBezTo>
                        <a:pt x="913" y="2545"/>
                        <a:pt x="948" y="2648"/>
                        <a:pt x="1016" y="2739"/>
                      </a:cubicBezTo>
                      <a:cubicBezTo>
                        <a:pt x="1199" y="3036"/>
                        <a:pt x="1370" y="3367"/>
                        <a:pt x="1370" y="3721"/>
                      </a:cubicBezTo>
                      <a:cubicBezTo>
                        <a:pt x="1370" y="4063"/>
                        <a:pt x="1130" y="4440"/>
                        <a:pt x="788" y="4474"/>
                      </a:cubicBezTo>
                    </a:path>
                  </a:pathLst>
                </a:custGeom>
                <a:noFill/>
                <a:ln w="9525" cap="rnd" cmpd="sng">
                  <a:solidFill>
                    <a:srgbClr val="271C2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238;p1">
                  <a:extLst>
                    <a:ext uri="{FF2B5EF4-FFF2-40B4-BE49-F238E27FC236}">
                      <a16:creationId xmlns:a16="http://schemas.microsoft.com/office/drawing/2014/main" id="{27CE9215-C913-BAD9-7D64-299F9F74FB4C}"/>
                    </a:ext>
                  </a:extLst>
                </p:cNvPr>
                <p:cNvSpPr/>
                <p:nvPr/>
              </p:nvSpPr>
              <p:spPr>
                <a:xfrm>
                  <a:off x="4673851" y="3212576"/>
                  <a:ext cx="260307" cy="88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0" h="2895" extrusionOk="0">
                      <a:moveTo>
                        <a:pt x="3938" y="99"/>
                      </a:moveTo>
                      <a:cubicBezTo>
                        <a:pt x="3938" y="99"/>
                        <a:pt x="3938" y="110"/>
                        <a:pt x="3938" y="122"/>
                      </a:cubicBezTo>
                      <a:cubicBezTo>
                        <a:pt x="3938" y="156"/>
                        <a:pt x="3927" y="190"/>
                        <a:pt x="3915" y="224"/>
                      </a:cubicBezTo>
                      <a:cubicBezTo>
                        <a:pt x="3881" y="304"/>
                        <a:pt x="3847" y="384"/>
                        <a:pt x="3813" y="464"/>
                      </a:cubicBezTo>
                      <a:cubicBezTo>
                        <a:pt x="3668" y="714"/>
                        <a:pt x="3500" y="956"/>
                        <a:pt x="3314" y="1183"/>
                      </a:cubicBezTo>
                      <a:lnTo>
                        <a:pt x="3314" y="1183"/>
                      </a:lnTo>
                      <a:cubicBezTo>
                        <a:pt x="3368" y="927"/>
                        <a:pt x="3468" y="682"/>
                        <a:pt x="3607" y="464"/>
                      </a:cubicBezTo>
                      <a:cubicBezTo>
                        <a:pt x="3641" y="384"/>
                        <a:pt x="3687" y="316"/>
                        <a:pt x="3744" y="247"/>
                      </a:cubicBezTo>
                      <a:cubicBezTo>
                        <a:pt x="3790" y="190"/>
                        <a:pt x="3847" y="133"/>
                        <a:pt x="3915" y="99"/>
                      </a:cubicBezTo>
                      <a:close/>
                      <a:moveTo>
                        <a:pt x="1233" y="464"/>
                      </a:moveTo>
                      <a:cubicBezTo>
                        <a:pt x="1245" y="498"/>
                        <a:pt x="1256" y="521"/>
                        <a:pt x="1256" y="555"/>
                      </a:cubicBezTo>
                      <a:cubicBezTo>
                        <a:pt x="1256" y="601"/>
                        <a:pt x="1256" y="647"/>
                        <a:pt x="1256" y="681"/>
                      </a:cubicBezTo>
                      <a:cubicBezTo>
                        <a:pt x="1233" y="852"/>
                        <a:pt x="1199" y="1023"/>
                        <a:pt x="1154" y="1195"/>
                      </a:cubicBezTo>
                      <a:cubicBezTo>
                        <a:pt x="1107" y="1363"/>
                        <a:pt x="1049" y="1528"/>
                        <a:pt x="982" y="1690"/>
                      </a:cubicBezTo>
                      <a:lnTo>
                        <a:pt x="982" y="1690"/>
                      </a:lnTo>
                      <a:cubicBezTo>
                        <a:pt x="977" y="1658"/>
                        <a:pt x="973" y="1626"/>
                        <a:pt x="971" y="1594"/>
                      </a:cubicBezTo>
                      <a:cubicBezTo>
                        <a:pt x="948" y="1423"/>
                        <a:pt x="960" y="1240"/>
                        <a:pt x="982" y="1080"/>
                      </a:cubicBezTo>
                      <a:cubicBezTo>
                        <a:pt x="994" y="909"/>
                        <a:pt x="1039" y="738"/>
                        <a:pt x="1119" y="590"/>
                      </a:cubicBezTo>
                      <a:cubicBezTo>
                        <a:pt x="1131" y="555"/>
                        <a:pt x="1154" y="521"/>
                        <a:pt x="1176" y="487"/>
                      </a:cubicBezTo>
                      <a:cubicBezTo>
                        <a:pt x="1188" y="476"/>
                        <a:pt x="1199" y="476"/>
                        <a:pt x="1222" y="464"/>
                      </a:cubicBezTo>
                      <a:close/>
                      <a:moveTo>
                        <a:pt x="3939" y="0"/>
                      </a:moveTo>
                      <a:cubicBezTo>
                        <a:pt x="3923" y="0"/>
                        <a:pt x="3907" y="3"/>
                        <a:pt x="3892" y="8"/>
                      </a:cubicBezTo>
                      <a:cubicBezTo>
                        <a:pt x="3813" y="53"/>
                        <a:pt x="3733" y="122"/>
                        <a:pt x="3676" y="202"/>
                      </a:cubicBezTo>
                      <a:cubicBezTo>
                        <a:pt x="3619" y="270"/>
                        <a:pt x="3573" y="339"/>
                        <a:pt x="3527" y="418"/>
                      </a:cubicBezTo>
                      <a:cubicBezTo>
                        <a:pt x="3350" y="700"/>
                        <a:pt x="3239" y="1011"/>
                        <a:pt x="3187" y="1333"/>
                      </a:cubicBezTo>
                      <a:lnTo>
                        <a:pt x="3187" y="1333"/>
                      </a:lnTo>
                      <a:cubicBezTo>
                        <a:pt x="2964" y="1585"/>
                        <a:pt x="2720" y="1806"/>
                        <a:pt x="2443" y="2005"/>
                      </a:cubicBezTo>
                      <a:cubicBezTo>
                        <a:pt x="2306" y="2107"/>
                        <a:pt x="2158" y="2187"/>
                        <a:pt x="1998" y="2256"/>
                      </a:cubicBezTo>
                      <a:cubicBezTo>
                        <a:pt x="1865" y="2303"/>
                        <a:pt x="1724" y="2327"/>
                        <a:pt x="1588" y="2327"/>
                      </a:cubicBezTo>
                      <a:cubicBezTo>
                        <a:pt x="1561" y="2327"/>
                        <a:pt x="1534" y="2326"/>
                        <a:pt x="1507" y="2324"/>
                      </a:cubicBezTo>
                      <a:cubicBezTo>
                        <a:pt x="1336" y="2302"/>
                        <a:pt x="1199" y="2210"/>
                        <a:pt x="1119" y="2062"/>
                      </a:cubicBezTo>
                      <a:cubicBezTo>
                        <a:pt x="1076" y="1992"/>
                        <a:pt x="1043" y="1919"/>
                        <a:pt x="1019" y="1845"/>
                      </a:cubicBezTo>
                      <a:lnTo>
                        <a:pt x="1019" y="1845"/>
                      </a:lnTo>
                      <a:cubicBezTo>
                        <a:pt x="1107" y="1642"/>
                        <a:pt x="1180" y="1432"/>
                        <a:pt x="1245" y="1217"/>
                      </a:cubicBezTo>
                      <a:cubicBezTo>
                        <a:pt x="1291" y="1046"/>
                        <a:pt x="1325" y="875"/>
                        <a:pt x="1348" y="692"/>
                      </a:cubicBezTo>
                      <a:cubicBezTo>
                        <a:pt x="1348" y="647"/>
                        <a:pt x="1348" y="601"/>
                        <a:pt x="1348" y="555"/>
                      </a:cubicBezTo>
                      <a:cubicBezTo>
                        <a:pt x="1348" y="498"/>
                        <a:pt x="1325" y="441"/>
                        <a:pt x="1302" y="396"/>
                      </a:cubicBezTo>
                      <a:cubicBezTo>
                        <a:pt x="1277" y="379"/>
                        <a:pt x="1246" y="368"/>
                        <a:pt x="1217" y="368"/>
                      </a:cubicBezTo>
                      <a:cubicBezTo>
                        <a:pt x="1207" y="368"/>
                        <a:pt x="1197" y="370"/>
                        <a:pt x="1188" y="373"/>
                      </a:cubicBezTo>
                      <a:cubicBezTo>
                        <a:pt x="1165" y="384"/>
                        <a:pt x="1142" y="396"/>
                        <a:pt x="1119" y="418"/>
                      </a:cubicBezTo>
                      <a:cubicBezTo>
                        <a:pt x="1085" y="453"/>
                        <a:pt x="1062" y="498"/>
                        <a:pt x="1039" y="544"/>
                      </a:cubicBezTo>
                      <a:cubicBezTo>
                        <a:pt x="960" y="704"/>
                        <a:pt x="914" y="875"/>
                        <a:pt x="891" y="1058"/>
                      </a:cubicBezTo>
                      <a:cubicBezTo>
                        <a:pt x="868" y="1240"/>
                        <a:pt x="868" y="1411"/>
                        <a:pt x="891" y="1594"/>
                      </a:cubicBezTo>
                      <a:cubicBezTo>
                        <a:pt x="896" y="1670"/>
                        <a:pt x="908" y="1744"/>
                        <a:pt x="928" y="1816"/>
                      </a:cubicBezTo>
                      <a:lnTo>
                        <a:pt x="928" y="1816"/>
                      </a:lnTo>
                      <a:cubicBezTo>
                        <a:pt x="878" y="1930"/>
                        <a:pt x="823" y="2042"/>
                        <a:pt x="766" y="2153"/>
                      </a:cubicBezTo>
                      <a:cubicBezTo>
                        <a:pt x="686" y="2302"/>
                        <a:pt x="583" y="2438"/>
                        <a:pt x="469" y="2575"/>
                      </a:cubicBezTo>
                      <a:cubicBezTo>
                        <a:pt x="366" y="2701"/>
                        <a:pt x="218" y="2781"/>
                        <a:pt x="58" y="2792"/>
                      </a:cubicBezTo>
                      <a:cubicBezTo>
                        <a:pt x="24" y="2792"/>
                        <a:pt x="1" y="2815"/>
                        <a:pt x="1" y="2849"/>
                      </a:cubicBezTo>
                      <a:cubicBezTo>
                        <a:pt x="1" y="2872"/>
                        <a:pt x="24" y="2895"/>
                        <a:pt x="58" y="2895"/>
                      </a:cubicBezTo>
                      <a:cubicBezTo>
                        <a:pt x="241" y="2884"/>
                        <a:pt x="423" y="2781"/>
                        <a:pt x="537" y="2644"/>
                      </a:cubicBezTo>
                      <a:cubicBezTo>
                        <a:pt x="663" y="2507"/>
                        <a:pt x="766" y="2359"/>
                        <a:pt x="845" y="2199"/>
                      </a:cubicBezTo>
                      <a:cubicBezTo>
                        <a:pt x="891" y="2117"/>
                        <a:pt x="933" y="2033"/>
                        <a:pt x="973" y="1948"/>
                      </a:cubicBezTo>
                      <a:lnTo>
                        <a:pt x="973" y="1948"/>
                      </a:lnTo>
                      <a:cubicBezTo>
                        <a:pt x="995" y="2002"/>
                        <a:pt x="1021" y="2055"/>
                        <a:pt x="1051" y="2107"/>
                      </a:cubicBezTo>
                      <a:cubicBezTo>
                        <a:pt x="1142" y="2279"/>
                        <a:pt x="1313" y="2393"/>
                        <a:pt x="1507" y="2416"/>
                      </a:cubicBezTo>
                      <a:cubicBezTo>
                        <a:pt x="1537" y="2417"/>
                        <a:pt x="1567" y="2418"/>
                        <a:pt x="1596" y="2418"/>
                      </a:cubicBezTo>
                      <a:cubicBezTo>
                        <a:pt x="1749" y="2418"/>
                        <a:pt x="1900" y="2393"/>
                        <a:pt x="2044" y="2336"/>
                      </a:cubicBezTo>
                      <a:cubicBezTo>
                        <a:pt x="2203" y="2267"/>
                        <a:pt x="2363" y="2176"/>
                        <a:pt x="2512" y="2073"/>
                      </a:cubicBezTo>
                      <a:cubicBezTo>
                        <a:pt x="2749" y="1902"/>
                        <a:pt x="2971" y="1707"/>
                        <a:pt x="3171" y="1495"/>
                      </a:cubicBezTo>
                      <a:lnTo>
                        <a:pt x="3171" y="1495"/>
                      </a:lnTo>
                      <a:cubicBezTo>
                        <a:pt x="3169" y="1653"/>
                        <a:pt x="3192" y="1811"/>
                        <a:pt x="3242" y="1959"/>
                      </a:cubicBezTo>
                      <a:cubicBezTo>
                        <a:pt x="3299" y="2142"/>
                        <a:pt x="3413" y="2290"/>
                        <a:pt x="3550" y="2416"/>
                      </a:cubicBezTo>
                      <a:cubicBezTo>
                        <a:pt x="3687" y="2530"/>
                        <a:pt x="3847" y="2621"/>
                        <a:pt x="4018" y="2678"/>
                      </a:cubicBezTo>
                      <a:cubicBezTo>
                        <a:pt x="4178" y="2747"/>
                        <a:pt x="4360" y="2792"/>
                        <a:pt x="4532" y="2815"/>
                      </a:cubicBezTo>
                      <a:cubicBezTo>
                        <a:pt x="4671" y="2835"/>
                        <a:pt x="4811" y="2844"/>
                        <a:pt x="4950" y="2844"/>
                      </a:cubicBezTo>
                      <a:cubicBezTo>
                        <a:pt x="5527" y="2844"/>
                        <a:pt x="6096" y="2686"/>
                        <a:pt x="6620" y="2484"/>
                      </a:cubicBezTo>
                      <a:cubicBezTo>
                        <a:pt x="7271" y="2222"/>
                        <a:pt x="7898" y="1879"/>
                        <a:pt x="8469" y="1468"/>
                      </a:cubicBezTo>
                      <a:lnTo>
                        <a:pt x="8480" y="1457"/>
                      </a:lnTo>
                      <a:cubicBezTo>
                        <a:pt x="8520" y="1427"/>
                        <a:pt x="8491" y="1373"/>
                        <a:pt x="8446" y="1373"/>
                      </a:cubicBezTo>
                      <a:cubicBezTo>
                        <a:pt x="8439" y="1373"/>
                        <a:pt x="8431" y="1374"/>
                        <a:pt x="8423" y="1377"/>
                      </a:cubicBezTo>
                      <a:cubicBezTo>
                        <a:pt x="7841" y="1754"/>
                        <a:pt x="7213" y="2073"/>
                        <a:pt x="6574" y="2336"/>
                      </a:cubicBezTo>
                      <a:cubicBezTo>
                        <a:pt x="6243" y="2461"/>
                        <a:pt x="5912" y="2553"/>
                        <a:pt x="5570" y="2621"/>
                      </a:cubicBezTo>
                      <a:cubicBezTo>
                        <a:pt x="5338" y="2677"/>
                        <a:pt x="5096" y="2705"/>
                        <a:pt x="4853" y="2705"/>
                      </a:cubicBezTo>
                      <a:cubicBezTo>
                        <a:pt x="4749" y="2705"/>
                        <a:pt x="4646" y="2700"/>
                        <a:pt x="4543" y="2690"/>
                      </a:cubicBezTo>
                      <a:cubicBezTo>
                        <a:pt x="4372" y="2678"/>
                        <a:pt x="4212" y="2632"/>
                        <a:pt x="4052" y="2575"/>
                      </a:cubicBezTo>
                      <a:cubicBezTo>
                        <a:pt x="3892" y="2518"/>
                        <a:pt x="3744" y="2438"/>
                        <a:pt x="3607" y="2324"/>
                      </a:cubicBezTo>
                      <a:cubicBezTo>
                        <a:pt x="3482" y="2222"/>
                        <a:pt x="3390" y="2073"/>
                        <a:pt x="3333" y="1925"/>
                      </a:cubicBezTo>
                      <a:cubicBezTo>
                        <a:pt x="3276" y="1765"/>
                        <a:pt x="3265" y="1594"/>
                        <a:pt x="3276" y="1423"/>
                      </a:cubicBezTo>
                      <a:cubicBezTo>
                        <a:pt x="3278" y="1406"/>
                        <a:pt x="3280" y="1389"/>
                        <a:pt x="3282" y="1372"/>
                      </a:cubicBezTo>
                      <a:lnTo>
                        <a:pt x="3282" y="1372"/>
                      </a:lnTo>
                      <a:cubicBezTo>
                        <a:pt x="3284" y="1370"/>
                        <a:pt x="3286" y="1368"/>
                        <a:pt x="3288" y="1366"/>
                      </a:cubicBezTo>
                      <a:cubicBezTo>
                        <a:pt x="3527" y="1103"/>
                        <a:pt x="3733" y="818"/>
                        <a:pt x="3904" y="510"/>
                      </a:cubicBezTo>
                      <a:cubicBezTo>
                        <a:pt x="3950" y="430"/>
                        <a:pt x="3984" y="350"/>
                        <a:pt x="4018" y="259"/>
                      </a:cubicBezTo>
                      <a:cubicBezTo>
                        <a:pt x="4029" y="213"/>
                        <a:pt x="4041" y="167"/>
                        <a:pt x="4041" y="122"/>
                      </a:cubicBezTo>
                      <a:cubicBezTo>
                        <a:pt x="4041" y="76"/>
                        <a:pt x="4029" y="42"/>
                        <a:pt x="4007" y="19"/>
                      </a:cubicBezTo>
                      <a:cubicBezTo>
                        <a:pt x="3987" y="6"/>
                        <a:pt x="3963" y="0"/>
                        <a:pt x="3939" y="0"/>
                      </a:cubicBezTo>
                      <a:close/>
                    </a:path>
                  </a:pathLst>
                </a:custGeom>
                <a:solidFill>
                  <a:srgbClr val="271C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239;p1">
                  <a:extLst>
                    <a:ext uri="{FF2B5EF4-FFF2-40B4-BE49-F238E27FC236}">
                      <a16:creationId xmlns:a16="http://schemas.microsoft.com/office/drawing/2014/main" id="{094D7E01-D1B2-8550-7051-D670A30EA4FD}"/>
                    </a:ext>
                  </a:extLst>
                </p:cNvPr>
                <p:cNvSpPr/>
                <p:nvPr/>
              </p:nvSpPr>
              <p:spPr>
                <a:xfrm>
                  <a:off x="4918976" y="3386117"/>
                  <a:ext cx="69079" cy="78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" h="2579" extrusionOk="0">
                      <a:moveTo>
                        <a:pt x="1120" y="0"/>
                      </a:moveTo>
                      <a:cubicBezTo>
                        <a:pt x="785" y="0"/>
                        <a:pt x="503" y="102"/>
                        <a:pt x="503" y="102"/>
                      </a:cubicBezTo>
                      <a:lnTo>
                        <a:pt x="1" y="1883"/>
                      </a:lnTo>
                      <a:cubicBezTo>
                        <a:pt x="235" y="2336"/>
                        <a:pt x="687" y="2579"/>
                        <a:pt x="1122" y="2579"/>
                      </a:cubicBezTo>
                      <a:cubicBezTo>
                        <a:pt x="1707" y="2579"/>
                        <a:pt x="2260" y="2141"/>
                        <a:pt x="2215" y="1186"/>
                      </a:cubicBezTo>
                      <a:cubicBezTo>
                        <a:pt x="2175" y="204"/>
                        <a:pt x="1594" y="0"/>
                        <a:pt x="1120" y="0"/>
                      </a:cubicBez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240;p1">
                  <a:extLst>
                    <a:ext uri="{FF2B5EF4-FFF2-40B4-BE49-F238E27FC236}">
                      <a16:creationId xmlns:a16="http://schemas.microsoft.com/office/drawing/2014/main" id="{24357B3F-B67B-DCE3-BBC7-85CC348877A7}"/>
                    </a:ext>
                  </a:extLst>
                </p:cNvPr>
                <p:cNvSpPr/>
                <p:nvPr/>
              </p:nvSpPr>
              <p:spPr>
                <a:xfrm>
                  <a:off x="4850293" y="3308298"/>
                  <a:ext cx="63824" cy="44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" h="1462" extrusionOk="0">
                      <a:moveTo>
                        <a:pt x="452" y="0"/>
                      </a:moveTo>
                      <a:cubicBezTo>
                        <a:pt x="276" y="0"/>
                        <a:pt x="176" y="96"/>
                        <a:pt x="115" y="230"/>
                      </a:cubicBezTo>
                      <a:cubicBezTo>
                        <a:pt x="1" y="469"/>
                        <a:pt x="183" y="835"/>
                        <a:pt x="628" y="1120"/>
                      </a:cubicBezTo>
                      <a:cubicBezTo>
                        <a:pt x="966" y="1336"/>
                        <a:pt x="1232" y="1461"/>
                        <a:pt x="1434" y="1461"/>
                      </a:cubicBezTo>
                      <a:cubicBezTo>
                        <a:pt x="1552" y="1461"/>
                        <a:pt x="1648" y="1418"/>
                        <a:pt x="1724" y="1325"/>
                      </a:cubicBezTo>
                      <a:cubicBezTo>
                        <a:pt x="1724" y="1325"/>
                        <a:pt x="2089" y="903"/>
                        <a:pt x="1301" y="378"/>
                      </a:cubicBezTo>
                      <a:cubicBezTo>
                        <a:pt x="905" y="104"/>
                        <a:pt x="637" y="0"/>
                        <a:pt x="452" y="0"/>
                      </a:cubicBezTo>
                      <a:close/>
                    </a:path>
                  </a:pathLst>
                </a:custGeom>
                <a:solidFill>
                  <a:srgbClr val="322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241;p1">
                  <a:extLst>
                    <a:ext uri="{FF2B5EF4-FFF2-40B4-BE49-F238E27FC236}">
                      <a16:creationId xmlns:a16="http://schemas.microsoft.com/office/drawing/2014/main" id="{3ACB8A77-8373-D017-A7E7-1DCA2EF755B6}"/>
                    </a:ext>
                  </a:extLst>
                </p:cNvPr>
                <p:cNvSpPr/>
                <p:nvPr/>
              </p:nvSpPr>
              <p:spPr>
                <a:xfrm>
                  <a:off x="4683627" y="3303715"/>
                  <a:ext cx="65230" cy="38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1259" extrusionOk="0">
                      <a:moveTo>
                        <a:pt x="1663" y="1"/>
                      </a:moveTo>
                      <a:cubicBezTo>
                        <a:pt x="1486" y="1"/>
                        <a:pt x="1235" y="61"/>
                        <a:pt x="879" y="209"/>
                      </a:cubicBezTo>
                      <a:cubicBezTo>
                        <a:pt x="0" y="574"/>
                        <a:pt x="286" y="1065"/>
                        <a:pt x="286" y="1065"/>
                      </a:cubicBezTo>
                      <a:cubicBezTo>
                        <a:pt x="358" y="1198"/>
                        <a:pt x="485" y="1259"/>
                        <a:pt x="665" y="1259"/>
                      </a:cubicBezTo>
                      <a:cubicBezTo>
                        <a:pt x="854" y="1259"/>
                        <a:pt x="1101" y="1193"/>
                        <a:pt x="1404" y="1076"/>
                      </a:cubicBezTo>
                      <a:cubicBezTo>
                        <a:pt x="1895" y="871"/>
                        <a:pt x="2135" y="551"/>
                        <a:pt x="2066" y="300"/>
                      </a:cubicBezTo>
                      <a:cubicBezTo>
                        <a:pt x="2025" y="130"/>
                        <a:pt x="1924" y="1"/>
                        <a:pt x="1663" y="1"/>
                      </a:cubicBezTo>
                      <a:close/>
                    </a:path>
                  </a:pathLst>
                </a:custGeom>
                <a:solidFill>
                  <a:srgbClr val="322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242;p1">
                  <a:extLst>
                    <a:ext uri="{FF2B5EF4-FFF2-40B4-BE49-F238E27FC236}">
                      <a16:creationId xmlns:a16="http://schemas.microsoft.com/office/drawing/2014/main" id="{20A88FD6-7DA3-EF30-4014-6E50AD98D377}"/>
                    </a:ext>
                  </a:extLst>
                </p:cNvPr>
                <p:cNvSpPr/>
                <p:nvPr/>
              </p:nvSpPr>
              <p:spPr>
                <a:xfrm>
                  <a:off x="4838439" y="3374935"/>
                  <a:ext cx="20959" cy="2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822" extrusionOk="0">
                      <a:moveTo>
                        <a:pt x="343" y="0"/>
                      </a:moveTo>
                      <a:cubicBezTo>
                        <a:pt x="149" y="0"/>
                        <a:pt x="0" y="183"/>
                        <a:pt x="0" y="411"/>
                      </a:cubicBezTo>
                      <a:cubicBezTo>
                        <a:pt x="0" y="639"/>
                        <a:pt x="149" y="822"/>
                        <a:pt x="343" y="822"/>
                      </a:cubicBezTo>
                      <a:cubicBezTo>
                        <a:pt x="525" y="822"/>
                        <a:pt x="685" y="639"/>
                        <a:pt x="685" y="411"/>
                      </a:cubicBezTo>
                      <a:cubicBezTo>
                        <a:pt x="685" y="183"/>
                        <a:pt x="525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243;p1">
                  <a:extLst>
                    <a:ext uri="{FF2B5EF4-FFF2-40B4-BE49-F238E27FC236}">
                      <a16:creationId xmlns:a16="http://schemas.microsoft.com/office/drawing/2014/main" id="{B39C1688-0E9A-6458-E2D3-A0A9DDBE0311}"/>
                    </a:ext>
                  </a:extLst>
                </p:cNvPr>
                <p:cNvSpPr/>
                <p:nvPr/>
              </p:nvSpPr>
              <p:spPr>
                <a:xfrm>
                  <a:off x="4712225" y="3371452"/>
                  <a:ext cx="20592" cy="25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834" extrusionOk="0">
                      <a:moveTo>
                        <a:pt x="343" y="0"/>
                      </a:moveTo>
                      <a:cubicBezTo>
                        <a:pt x="149" y="0"/>
                        <a:pt x="0" y="183"/>
                        <a:pt x="0" y="411"/>
                      </a:cubicBezTo>
                      <a:cubicBezTo>
                        <a:pt x="0" y="639"/>
                        <a:pt x="149" y="833"/>
                        <a:pt x="343" y="833"/>
                      </a:cubicBezTo>
                      <a:cubicBezTo>
                        <a:pt x="525" y="833"/>
                        <a:pt x="674" y="639"/>
                        <a:pt x="674" y="411"/>
                      </a:cubicBezTo>
                      <a:cubicBezTo>
                        <a:pt x="674" y="183"/>
                        <a:pt x="525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244;p1">
                  <a:extLst>
                    <a:ext uri="{FF2B5EF4-FFF2-40B4-BE49-F238E27FC236}">
                      <a16:creationId xmlns:a16="http://schemas.microsoft.com/office/drawing/2014/main" id="{31982B45-D1C1-0837-11D3-D11BA3BD7446}"/>
                    </a:ext>
                  </a:extLst>
                </p:cNvPr>
                <p:cNvSpPr/>
                <p:nvPr/>
              </p:nvSpPr>
              <p:spPr>
                <a:xfrm>
                  <a:off x="4923528" y="3402005"/>
                  <a:ext cx="55453" cy="44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5" h="1463" extrusionOk="0">
                      <a:moveTo>
                        <a:pt x="1095" y="0"/>
                      </a:moveTo>
                      <a:cubicBezTo>
                        <a:pt x="925" y="0"/>
                        <a:pt x="757" y="59"/>
                        <a:pt x="616" y="164"/>
                      </a:cubicBezTo>
                      <a:cubicBezTo>
                        <a:pt x="0" y="564"/>
                        <a:pt x="388" y="1420"/>
                        <a:pt x="388" y="1431"/>
                      </a:cubicBezTo>
                      <a:cubicBezTo>
                        <a:pt x="388" y="1442"/>
                        <a:pt x="411" y="1454"/>
                        <a:pt x="422" y="1454"/>
                      </a:cubicBezTo>
                      <a:cubicBezTo>
                        <a:pt x="422" y="1460"/>
                        <a:pt x="425" y="1462"/>
                        <a:pt x="428" y="1462"/>
                      </a:cubicBezTo>
                      <a:cubicBezTo>
                        <a:pt x="431" y="1462"/>
                        <a:pt x="434" y="1460"/>
                        <a:pt x="434" y="1454"/>
                      </a:cubicBezTo>
                      <a:cubicBezTo>
                        <a:pt x="457" y="1454"/>
                        <a:pt x="457" y="1431"/>
                        <a:pt x="457" y="1420"/>
                      </a:cubicBezTo>
                      <a:cubicBezTo>
                        <a:pt x="457" y="1408"/>
                        <a:pt x="91" y="598"/>
                        <a:pt x="651" y="221"/>
                      </a:cubicBezTo>
                      <a:cubicBezTo>
                        <a:pt x="785" y="123"/>
                        <a:pt x="941" y="73"/>
                        <a:pt x="1101" y="73"/>
                      </a:cubicBezTo>
                      <a:cubicBezTo>
                        <a:pt x="1145" y="73"/>
                        <a:pt x="1189" y="77"/>
                        <a:pt x="1233" y="84"/>
                      </a:cubicBezTo>
                      <a:cubicBezTo>
                        <a:pt x="1449" y="141"/>
                        <a:pt x="1632" y="278"/>
                        <a:pt x="1746" y="461"/>
                      </a:cubicBezTo>
                      <a:cubicBezTo>
                        <a:pt x="1753" y="474"/>
                        <a:pt x="1763" y="480"/>
                        <a:pt x="1773" y="480"/>
                      </a:cubicBezTo>
                      <a:cubicBezTo>
                        <a:pt x="1780" y="480"/>
                        <a:pt x="1787" y="477"/>
                        <a:pt x="1792" y="472"/>
                      </a:cubicBezTo>
                      <a:cubicBezTo>
                        <a:pt x="1815" y="461"/>
                        <a:pt x="1815" y="450"/>
                        <a:pt x="1815" y="427"/>
                      </a:cubicBezTo>
                      <a:cubicBezTo>
                        <a:pt x="1678" y="221"/>
                        <a:pt x="1484" y="84"/>
                        <a:pt x="1244" y="16"/>
                      </a:cubicBezTo>
                      <a:cubicBezTo>
                        <a:pt x="1195" y="5"/>
                        <a:pt x="1145" y="0"/>
                        <a:pt x="1095" y="0"/>
                      </a:cubicBezTo>
                      <a:close/>
                    </a:path>
                  </a:pathLst>
                </a:custGeom>
                <a:solidFill>
                  <a:srgbClr val="6C48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245;p1">
                  <a:extLst>
                    <a:ext uri="{FF2B5EF4-FFF2-40B4-BE49-F238E27FC236}">
                      <a16:creationId xmlns:a16="http://schemas.microsoft.com/office/drawing/2014/main" id="{BDAFF617-274F-9CD9-3BB1-22510245F539}"/>
                    </a:ext>
                  </a:extLst>
                </p:cNvPr>
                <p:cNvSpPr/>
                <p:nvPr/>
              </p:nvSpPr>
              <p:spPr>
                <a:xfrm>
                  <a:off x="4931411" y="3419053"/>
                  <a:ext cx="31530" cy="7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2" h="246" extrusionOk="0">
                      <a:moveTo>
                        <a:pt x="472" y="1"/>
                      </a:moveTo>
                      <a:cubicBezTo>
                        <a:pt x="325" y="1"/>
                        <a:pt x="168" y="47"/>
                        <a:pt x="27" y="188"/>
                      </a:cubicBezTo>
                      <a:cubicBezTo>
                        <a:pt x="1" y="206"/>
                        <a:pt x="29" y="245"/>
                        <a:pt x="54" y="245"/>
                      </a:cubicBezTo>
                      <a:cubicBezTo>
                        <a:pt x="61" y="245"/>
                        <a:pt x="68" y="241"/>
                        <a:pt x="73" y="234"/>
                      </a:cubicBezTo>
                      <a:cubicBezTo>
                        <a:pt x="199" y="108"/>
                        <a:pt x="341" y="67"/>
                        <a:pt x="474" y="67"/>
                      </a:cubicBezTo>
                      <a:cubicBezTo>
                        <a:pt x="741" y="67"/>
                        <a:pt x="975" y="234"/>
                        <a:pt x="975" y="234"/>
                      </a:cubicBezTo>
                      <a:cubicBezTo>
                        <a:pt x="986" y="234"/>
                        <a:pt x="986" y="245"/>
                        <a:pt x="997" y="245"/>
                      </a:cubicBezTo>
                      <a:cubicBezTo>
                        <a:pt x="997" y="245"/>
                        <a:pt x="1009" y="234"/>
                        <a:pt x="1020" y="234"/>
                      </a:cubicBezTo>
                      <a:cubicBezTo>
                        <a:pt x="1032" y="211"/>
                        <a:pt x="1032" y="200"/>
                        <a:pt x="1020" y="188"/>
                      </a:cubicBezTo>
                      <a:cubicBezTo>
                        <a:pt x="1020" y="188"/>
                        <a:pt x="767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6C48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246;p1">
                  <a:extLst>
                    <a:ext uri="{FF2B5EF4-FFF2-40B4-BE49-F238E27FC236}">
                      <a16:creationId xmlns:a16="http://schemas.microsoft.com/office/drawing/2014/main" id="{F503387E-8BB0-27FA-52BA-1B98ADDDA180}"/>
                    </a:ext>
                  </a:extLst>
                </p:cNvPr>
                <p:cNvSpPr/>
                <p:nvPr/>
              </p:nvSpPr>
              <p:spPr>
                <a:xfrm>
                  <a:off x="4758604" y="3307290"/>
                  <a:ext cx="42560" cy="105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3459" extrusionOk="0">
                      <a:moveTo>
                        <a:pt x="1198" y="0"/>
                      </a:moveTo>
                      <a:cubicBezTo>
                        <a:pt x="1178" y="0"/>
                        <a:pt x="1158" y="12"/>
                        <a:pt x="1164" y="35"/>
                      </a:cubicBezTo>
                      <a:cubicBezTo>
                        <a:pt x="1210" y="628"/>
                        <a:pt x="1290" y="2191"/>
                        <a:pt x="1164" y="2385"/>
                      </a:cubicBezTo>
                      <a:cubicBezTo>
                        <a:pt x="1116" y="2456"/>
                        <a:pt x="1047" y="2490"/>
                        <a:pt x="956" y="2490"/>
                      </a:cubicBezTo>
                      <a:cubicBezTo>
                        <a:pt x="855" y="2490"/>
                        <a:pt x="727" y="2447"/>
                        <a:pt x="571" y="2363"/>
                      </a:cubicBezTo>
                      <a:lnTo>
                        <a:pt x="548" y="2351"/>
                      </a:lnTo>
                      <a:cubicBezTo>
                        <a:pt x="497" y="2315"/>
                        <a:pt x="438" y="2298"/>
                        <a:pt x="380" y="2298"/>
                      </a:cubicBezTo>
                      <a:cubicBezTo>
                        <a:pt x="309" y="2298"/>
                        <a:pt x="239" y="2324"/>
                        <a:pt x="183" y="2374"/>
                      </a:cubicBezTo>
                      <a:cubicBezTo>
                        <a:pt x="23" y="2568"/>
                        <a:pt x="0" y="2831"/>
                        <a:pt x="103" y="3047"/>
                      </a:cubicBezTo>
                      <a:cubicBezTo>
                        <a:pt x="206" y="3230"/>
                        <a:pt x="354" y="3367"/>
                        <a:pt x="536" y="3447"/>
                      </a:cubicBezTo>
                      <a:cubicBezTo>
                        <a:pt x="536" y="3458"/>
                        <a:pt x="548" y="3458"/>
                        <a:pt x="548" y="3458"/>
                      </a:cubicBezTo>
                      <a:cubicBezTo>
                        <a:pt x="571" y="3458"/>
                        <a:pt x="582" y="3447"/>
                        <a:pt x="582" y="3435"/>
                      </a:cubicBezTo>
                      <a:cubicBezTo>
                        <a:pt x="594" y="3424"/>
                        <a:pt x="582" y="3401"/>
                        <a:pt x="571" y="3390"/>
                      </a:cubicBezTo>
                      <a:cubicBezTo>
                        <a:pt x="400" y="3310"/>
                        <a:pt x="263" y="3184"/>
                        <a:pt x="171" y="3025"/>
                      </a:cubicBezTo>
                      <a:cubicBezTo>
                        <a:pt x="80" y="2831"/>
                        <a:pt x="103" y="2602"/>
                        <a:pt x="240" y="2431"/>
                      </a:cubicBezTo>
                      <a:cubicBezTo>
                        <a:pt x="283" y="2388"/>
                        <a:pt x="340" y="2368"/>
                        <a:pt x="397" y="2368"/>
                      </a:cubicBezTo>
                      <a:cubicBezTo>
                        <a:pt x="446" y="2368"/>
                        <a:pt x="495" y="2382"/>
                        <a:pt x="536" y="2408"/>
                      </a:cubicBezTo>
                      <a:lnTo>
                        <a:pt x="548" y="2420"/>
                      </a:lnTo>
                      <a:cubicBezTo>
                        <a:pt x="727" y="2524"/>
                        <a:pt x="864" y="2563"/>
                        <a:pt x="970" y="2563"/>
                      </a:cubicBezTo>
                      <a:cubicBezTo>
                        <a:pt x="1106" y="2563"/>
                        <a:pt x="1187" y="2497"/>
                        <a:pt x="1233" y="2420"/>
                      </a:cubicBezTo>
                      <a:cubicBezTo>
                        <a:pt x="1392" y="2180"/>
                        <a:pt x="1255" y="251"/>
                        <a:pt x="1233" y="35"/>
                      </a:cubicBezTo>
                      <a:cubicBezTo>
                        <a:pt x="1238" y="12"/>
                        <a:pt x="1218" y="0"/>
                        <a:pt x="1198" y="0"/>
                      </a:cubicBezTo>
                      <a:close/>
                    </a:path>
                  </a:pathLst>
                </a:custGeom>
                <a:solidFill>
                  <a:srgbClr val="6C48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247;p1">
                  <a:extLst>
                    <a:ext uri="{FF2B5EF4-FFF2-40B4-BE49-F238E27FC236}">
                      <a16:creationId xmlns:a16="http://schemas.microsoft.com/office/drawing/2014/main" id="{6B4EECF4-F7F6-F27D-10B4-FEDE694ACDBA}"/>
                    </a:ext>
                  </a:extLst>
                </p:cNvPr>
                <p:cNvSpPr/>
                <p:nvPr/>
              </p:nvSpPr>
              <p:spPr>
                <a:xfrm>
                  <a:off x="4761384" y="3431061"/>
                  <a:ext cx="48151" cy="18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" h="595" extrusionOk="0">
                      <a:moveTo>
                        <a:pt x="1575" y="1"/>
                      </a:moveTo>
                      <a:cubicBezTo>
                        <a:pt x="1039" y="12"/>
                        <a:pt x="503" y="115"/>
                        <a:pt x="0" y="286"/>
                      </a:cubicBezTo>
                      <a:cubicBezTo>
                        <a:pt x="12" y="389"/>
                        <a:pt x="46" y="503"/>
                        <a:pt x="92" y="594"/>
                      </a:cubicBezTo>
                      <a:cubicBezTo>
                        <a:pt x="527" y="435"/>
                        <a:pt x="981" y="365"/>
                        <a:pt x="1446" y="365"/>
                      </a:cubicBezTo>
                      <a:cubicBezTo>
                        <a:pt x="1481" y="365"/>
                        <a:pt x="1517" y="365"/>
                        <a:pt x="1552" y="366"/>
                      </a:cubicBezTo>
                      <a:cubicBezTo>
                        <a:pt x="1575" y="252"/>
                        <a:pt x="1575" y="126"/>
                        <a:pt x="157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248;p1">
                  <a:extLst>
                    <a:ext uri="{FF2B5EF4-FFF2-40B4-BE49-F238E27FC236}">
                      <a16:creationId xmlns:a16="http://schemas.microsoft.com/office/drawing/2014/main" id="{2DD40519-2FE7-0E8F-8B77-319ACBECDDA2}"/>
                    </a:ext>
                  </a:extLst>
                </p:cNvPr>
                <p:cNvSpPr/>
                <p:nvPr/>
              </p:nvSpPr>
              <p:spPr>
                <a:xfrm>
                  <a:off x="4763829" y="3442182"/>
                  <a:ext cx="45004" cy="20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" h="667" extrusionOk="0">
                      <a:moveTo>
                        <a:pt x="1366" y="1"/>
                      </a:moveTo>
                      <a:cubicBezTo>
                        <a:pt x="899" y="1"/>
                        <a:pt x="435" y="71"/>
                        <a:pt x="0" y="230"/>
                      </a:cubicBezTo>
                      <a:cubicBezTo>
                        <a:pt x="90" y="440"/>
                        <a:pt x="285" y="667"/>
                        <a:pt x="676" y="667"/>
                      </a:cubicBezTo>
                      <a:cubicBezTo>
                        <a:pt x="732" y="667"/>
                        <a:pt x="792" y="662"/>
                        <a:pt x="856" y="652"/>
                      </a:cubicBezTo>
                      <a:cubicBezTo>
                        <a:pt x="1278" y="595"/>
                        <a:pt x="1415" y="264"/>
                        <a:pt x="1472" y="2"/>
                      </a:cubicBezTo>
                      <a:cubicBezTo>
                        <a:pt x="1437" y="1"/>
                        <a:pt x="1401" y="1"/>
                        <a:pt x="1366" y="1"/>
                      </a:cubicBezTo>
                      <a:close/>
                    </a:path>
                  </a:pathLst>
                </a:custGeom>
                <a:solidFill>
                  <a:srgbClr val="B348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249;p1">
                  <a:extLst>
                    <a:ext uri="{FF2B5EF4-FFF2-40B4-BE49-F238E27FC236}">
                      <a16:creationId xmlns:a16="http://schemas.microsoft.com/office/drawing/2014/main" id="{E5DEAC1D-E755-F477-2D30-6214D9EF3568}"/>
                    </a:ext>
                  </a:extLst>
                </p:cNvPr>
                <p:cNvSpPr/>
                <p:nvPr/>
              </p:nvSpPr>
              <p:spPr>
                <a:xfrm>
                  <a:off x="4478251" y="3540563"/>
                  <a:ext cx="45707" cy="24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" h="811" fill="none" extrusionOk="0">
                      <a:moveTo>
                        <a:pt x="1" y="810"/>
                      </a:moveTo>
                      <a:cubicBezTo>
                        <a:pt x="1" y="810"/>
                        <a:pt x="765" y="0"/>
                        <a:pt x="1496" y="388"/>
                      </a:cubicBezTo>
                    </a:path>
                  </a:pathLst>
                </a:custGeom>
                <a:noFill/>
                <a:ln w="9525" cap="rnd" cmpd="sng">
                  <a:solidFill>
                    <a:srgbClr val="6C4820"/>
                  </a:solidFill>
                  <a:prstDash val="solid"/>
                  <a:miter lim="1141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250;p1">
                  <a:extLst>
                    <a:ext uri="{FF2B5EF4-FFF2-40B4-BE49-F238E27FC236}">
                      <a16:creationId xmlns:a16="http://schemas.microsoft.com/office/drawing/2014/main" id="{EE519B69-A2EF-5772-6E57-5E6A321E7B81}"/>
                    </a:ext>
                  </a:extLst>
                </p:cNvPr>
                <p:cNvSpPr/>
                <p:nvPr/>
              </p:nvSpPr>
              <p:spPr>
                <a:xfrm>
                  <a:off x="4468138" y="3591464"/>
                  <a:ext cx="92421" cy="34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121" extrusionOk="0">
                      <a:moveTo>
                        <a:pt x="2899" y="0"/>
                      </a:moveTo>
                      <a:cubicBezTo>
                        <a:pt x="1964" y="594"/>
                        <a:pt x="12" y="628"/>
                        <a:pt x="12" y="628"/>
                      </a:cubicBezTo>
                      <a:cubicBezTo>
                        <a:pt x="12" y="628"/>
                        <a:pt x="1" y="799"/>
                        <a:pt x="1" y="1084"/>
                      </a:cubicBezTo>
                      <a:cubicBezTo>
                        <a:pt x="201" y="1108"/>
                        <a:pt x="402" y="1120"/>
                        <a:pt x="601" y="1120"/>
                      </a:cubicBezTo>
                      <a:cubicBezTo>
                        <a:pt x="1447" y="1120"/>
                        <a:pt x="2277" y="906"/>
                        <a:pt x="3025" y="491"/>
                      </a:cubicBezTo>
                      <a:lnTo>
                        <a:pt x="2899" y="0"/>
                      </a:ln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251;p1">
                  <a:extLst>
                    <a:ext uri="{FF2B5EF4-FFF2-40B4-BE49-F238E27FC236}">
                      <a16:creationId xmlns:a16="http://schemas.microsoft.com/office/drawing/2014/main" id="{90DDD277-8074-725B-7352-5700B5003459}"/>
                    </a:ext>
                  </a:extLst>
                </p:cNvPr>
                <p:cNvSpPr/>
                <p:nvPr/>
              </p:nvSpPr>
              <p:spPr>
                <a:xfrm>
                  <a:off x="4744641" y="3548568"/>
                  <a:ext cx="146469" cy="35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4" h="1165" extrusionOk="0">
                      <a:moveTo>
                        <a:pt x="4349" y="1"/>
                      </a:moveTo>
                      <a:cubicBezTo>
                        <a:pt x="4349" y="1"/>
                        <a:pt x="3858" y="731"/>
                        <a:pt x="2260" y="731"/>
                      </a:cubicBezTo>
                      <a:cubicBezTo>
                        <a:pt x="754" y="731"/>
                        <a:pt x="491" y="12"/>
                        <a:pt x="491" y="12"/>
                      </a:cubicBezTo>
                      <a:cubicBezTo>
                        <a:pt x="491" y="12"/>
                        <a:pt x="263" y="69"/>
                        <a:pt x="1" y="138"/>
                      </a:cubicBezTo>
                      <a:cubicBezTo>
                        <a:pt x="297" y="560"/>
                        <a:pt x="971" y="1165"/>
                        <a:pt x="2272" y="1165"/>
                      </a:cubicBezTo>
                      <a:cubicBezTo>
                        <a:pt x="3744" y="1165"/>
                        <a:pt x="4463" y="560"/>
                        <a:pt x="4794" y="69"/>
                      </a:cubicBezTo>
                      <a:lnTo>
                        <a:pt x="4349" y="1"/>
                      </a:ln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252;p1">
                  <a:extLst>
                    <a:ext uri="{FF2B5EF4-FFF2-40B4-BE49-F238E27FC236}">
                      <a16:creationId xmlns:a16="http://schemas.microsoft.com/office/drawing/2014/main" id="{2CC8EFA0-CBE8-E9A9-44EF-74D6A619E874}"/>
                    </a:ext>
                  </a:extLst>
                </p:cNvPr>
                <p:cNvSpPr/>
                <p:nvPr/>
              </p:nvSpPr>
              <p:spPr>
                <a:xfrm>
                  <a:off x="4468138" y="3550676"/>
                  <a:ext cx="625562" cy="43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313" extrusionOk="0">
                      <a:moveTo>
                        <a:pt x="13844" y="0"/>
                      </a:moveTo>
                      <a:cubicBezTo>
                        <a:pt x="13513" y="491"/>
                        <a:pt x="12794" y="1096"/>
                        <a:pt x="11322" y="1096"/>
                      </a:cubicBezTo>
                      <a:cubicBezTo>
                        <a:pt x="10021" y="1096"/>
                        <a:pt x="9347" y="491"/>
                        <a:pt x="9051" y="69"/>
                      </a:cubicBezTo>
                      <a:cubicBezTo>
                        <a:pt x="8822" y="126"/>
                        <a:pt x="8560" y="194"/>
                        <a:pt x="8389" y="263"/>
                      </a:cubicBezTo>
                      <a:cubicBezTo>
                        <a:pt x="7795" y="445"/>
                        <a:pt x="7247" y="753"/>
                        <a:pt x="6780" y="1175"/>
                      </a:cubicBezTo>
                      <a:cubicBezTo>
                        <a:pt x="5330" y="2419"/>
                        <a:pt x="3949" y="5466"/>
                        <a:pt x="3949" y="5466"/>
                      </a:cubicBezTo>
                      <a:lnTo>
                        <a:pt x="3025" y="1826"/>
                      </a:lnTo>
                      <a:cubicBezTo>
                        <a:pt x="2277" y="2241"/>
                        <a:pt x="1447" y="2455"/>
                        <a:pt x="601" y="2455"/>
                      </a:cubicBezTo>
                      <a:cubicBezTo>
                        <a:pt x="402" y="2455"/>
                        <a:pt x="201" y="2443"/>
                        <a:pt x="1" y="2419"/>
                      </a:cubicBezTo>
                      <a:lnTo>
                        <a:pt x="1" y="2419"/>
                      </a:lnTo>
                      <a:cubicBezTo>
                        <a:pt x="1" y="3914"/>
                        <a:pt x="183" y="8639"/>
                        <a:pt x="2671" y="9312"/>
                      </a:cubicBezTo>
                      <a:cubicBezTo>
                        <a:pt x="2913" y="9379"/>
                        <a:pt x="3148" y="9409"/>
                        <a:pt x="3376" y="9409"/>
                      </a:cubicBezTo>
                      <a:cubicBezTo>
                        <a:pt x="5930" y="9409"/>
                        <a:pt x="7555" y="5581"/>
                        <a:pt x="7556" y="5581"/>
                      </a:cubicBezTo>
                      <a:lnTo>
                        <a:pt x="7556" y="5581"/>
                      </a:lnTo>
                      <a:lnTo>
                        <a:pt x="7145" y="13307"/>
                      </a:lnTo>
                      <a:cubicBezTo>
                        <a:pt x="8481" y="14054"/>
                        <a:pt x="9968" y="14313"/>
                        <a:pt x="11385" y="14313"/>
                      </a:cubicBezTo>
                      <a:cubicBezTo>
                        <a:pt x="14553" y="14313"/>
                        <a:pt x="17370" y="13021"/>
                        <a:pt x="17370" y="13021"/>
                      </a:cubicBezTo>
                      <a:lnTo>
                        <a:pt x="16275" y="4976"/>
                      </a:lnTo>
                      <a:lnTo>
                        <a:pt x="16275" y="4976"/>
                      </a:lnTo>
                      <a:cubicBezTo>
                        <a:pt x="16275" y="4976"/>
                        <a:pt x="16925" y="7247"/>
                        <a:pt x="17416" y="9518"/>
                      </a:cubicBezTo>
                      <a:cubicBezTo>
                        <a:pt x="17587" y="10339"/>
                        <a:pt x="17724" y="12679"/>
                        <a:pt x="17781" y="13786"/>
                      </a:cubicBezTo>
                      <a:cubicBezTo>
                        <a:pt x="18515" y="13721"/>
                        <a:pt x="19220" y="13648"/>
                        <a:pt x="19925" y="13648"/>
                      </a:cubicBezTo>
                      <a:cubicBezTo>
                        <a:pt x="20085" y="13648"/>
                        <a:pt x="20245" y="13652"/>
                        <a:pt x="20406" y="13660"/>
                      </a:cubicBezTo>
                      <a:cubicBezTo>
                        <a:pt x="20474" y="12428"/>
                        <a:pt x="20440" y="9381"/>
                        <a:pt x="19242" y="5238"/>
                      </a:cubicBezTo>
                      <a:cubicBezTo>
                        <a:pt x="17964" y="776"/>
                        <a:pt x="15362" y="148"/>
                        <a:pt x="14437" y="69"/>
                      </a:cubicBezTo>
                      <a:cubicBezTo>
                        <a:pt x="14334" y="69"/>
                        <a:pt x="14083" y="34"/>
                        <a:pt x="13844" y="0"/>
                      </a:cubicBezTo>
                      <a:close/>
                    </a:path>
                  </a:pathLst>
                </a:custGeom>
                <a:solidFill>
                  <a:srgbClr val="4B8B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253;p1">
                  <a:extLst>
                    <a:ext uri="{FF2B5EF4-FFF2-40B4-BE49-F238E27FC236}">
                      <a16:creationId xmlns:a16="http://schemas.microsoft.com/office/drawing/2014/main" id="{D5374CC9-4DD2-A6D2-CAB9-EF6EDFB73C79}"/>
                    </a:ext>
                  </a:extLst>
                </p:cNvPr>
                <p:cNvSpPr/>
                <p:nvPr/>
              </p:nvSpPr>
              <p:spPr>
                <a:xfrm>
                  <a:off x="5011734" y="3967664"/>
                  <a:ext cx="80231" cy="2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770" extrusionOk="0">
                      <a:moveTo>
                        <a:pt x="2139" y="0"/>
                      </a:moveTo>
                      <a:cubicBezTo>
                        <a:pt x="1428" y="0"/>
                        <a:pt x="726" y="73"/>
                        <a:pt x="0" y="138"/>
                      </a:cubicBezTo>
                      <a:cubicBezTo>
                        <a:pt x="12" y="503"/>
                        <a:pt x="23" y="731"/>
                        <a:pt x="23" y="731"/>
                      </a:cubicBezTo>
                      <a:cubicBezTo>
                        <a:pt x="144" y="758"/>
                        <a:pt x="331" y="769"/>
                        <a:pt x="551" y="769"/>
                      </a:cubicBezTo>
                      <a:cubicBezTo>
                        <a:pt x="1351" y="769"/>
                        <a:pt x="2580" y="629"/>
                        <a:pt x="2580" y="629"/>
                      </a:cubicBezTo>
                      <a:cubicBezTo>
                        <a:pt x="2580" y="629"/>
                        <a:pt x="2602" y="412"/>
                        <a:pt x="2625" y="12"/>
                      </a:cubicBezTo>
                      <a:cubicBezTo>
                        <a:pt x="2462" y="4"/>
                        <a:pt x="2300" y="0"/>
                        <a:pt x="2139" y="0"/>
                      </a:cubicBez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254;p1">
                  <a:extLst>
                    <a:ext uri="{FF2B5EF4-FFF2-40B4-BE49-F238E27FC236}">
                      <a16:creationId xmlns:a16="http://schemas.microsoft.com/office/drawing/2014/main" id="{8C76DAC0-1538-2638-6A12-B00090B6A619}"/>
                    </a:ext>
                  </a:extLst>
                </p:cNvPr>
                <p:cNvSpPr/>
                <p:nvPr/>
              </p:nvSpPr>
              <p:spPr>
                <a:xfrm>
                  <a:off x="4863553" y="3855504"/>
                  <a:ext cx="57561" cy="41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" h="1344" extrusionOk="0">
                      <a:moveTo>
                        <a:pt x="1843" y="0"/>
                      </a:moveTo>
                      <a:cubicBezTo>
                        <a:pt x="1835" y="0"/>
                        <a:pt x="1826" y="3"/>
                        <a:pt x="1815" y="9"/>
                      </a:cubicBezTo>
                      <a:cubicBezTo>
                        <a:pt x="1244" y="465"/>
                        <a:pt x="639" y="887"/>
                        <a:pt x="23" y="1275"/>
                      </a:cubicBezTo>
                      <a:cubicBezTo>
                        <a:pt x="0" y="1287"/>
                        <a:pt x="0" y="1310"/>
                        <a:pt x="12" y="1321"/>
                      </a:cubicBezTo>
                      <a:cubicBezTo>
                        <a:pt x="12" y="1332"/>
                        <a:pt x="23" y="1344"/>
                        <a:pt x="34" y="1344"/>
                      </a:cubicBezTo>
                      <a:cubicBezTo>
                        <a:pt x="46" y="1344"/>
                        <a:pt x="57" y="1344"/>
                        <a:pt x="69" y="1332"/>
                      </a:cubicBezTo>
                      <a:cubicBezTo>
                        <a:pt x="685" y="944"/>
                        <a:pt x="1290" y="511"/>
                        <a:pt x="1872" y="54"/>
                      </a:cubicBezTo>
                      <a:cubicBezTo>
                        <a:pt x="1883" y="43"/>
                        <a:pt x="1883" y="20"/>
                        <a:pt x="1872" y="9"/>
                      </a:cubicBezTo>
                      <a:cubicBezTo>
                        <a:pt x="1860" y="3"/>
                        <a:pt x="1852" y="0"/>
                        <a:pt x="1843" y="0"/>
                      </a:cubicBez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255;p1">
                  <a:extLst>
                    <a:ext uri="{FF2B5EF4-FFF2-40B4-BE49-F238E27FC236}">
                      <a16:creationId xmlns:a16="http://schemas.microsoft.com/office/drawing/2014/main" id="{8DC533D0-65AD-26E7-28A4-24FB82AFBB4E}"/>
                    </a:ext>
                  </a:extLst>
                </p:cNvPr>
                <p:cNvSpPr/>
                <p:nvPr/>
              </p:nvSpPr>
              <p:spPr>
                <a:xfrm>
                  <a:off x="4893189" y="3869619"/>
                  <a:ext cx="64680" cy="5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7" h="1887" extrusionOk="0">
                      <a:moveTo>
                        <a:pt x="2078" y="0"/>
                      </a:moveTo>
                      <a:cubicBezTo>
                        <a:pt x="2070" y="0"/>
                        <a:pt x="2061" y="5"/>
                        <a:pt x="2054" y="15"/>
                      </a:cubicBezTo>
                      <a:cubicBezTo>
                        <a:pt x="1438" y="688"/>
                        <a:pt x="753" y="1293"/>
                        <a:pt x="23" y="1818"/>
                      </a:cubicBezTo>
                      <a:cubicBezTo>
                        <a:pt x="0" y="1829"/>
                        <a:pt x="0" y="1852"/>
                        <a:pt x="12" y="1863"/>
                      </a:cubicBezTo>
                      <a:cubicBezTo>
                        <a:pt x="12" y="1875"/>
                        <a:pt x="23" y="1886"/>
                        <a:pt x="34" y="1886"/>
                      </a:cubicBezTo>
                      <a:cubicBezTo>
                        <a:pt x="46" y="1875"/>
                        <a:pt x="46" y="1875"/>
                        <a:pt x="57" y="1875"/>
                      </a:cubicBezTo>
                      <a:cubicBezTo>
                        <a:pt x="799" y="1338"/>
                        <a:pt x="1484" y="734"/>
                        <a:pt x="2100" y="49"/>
                      </a:cubicBezTo>
                      <a:cubicBezTo>
                        <a:pt x="2116" y="25"/>
                        <a:pt x="2098" y="0"/>
                        <a:pt x="2078" y="0"/>
                      </a:cubicBez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256;p1">
                  <a:extLst>
                    <a:ext uri="{FF2B5EF4-FFF2-40B4-BE49-F238E27FC236}">
                      <a16:creationId xmlns:a16="http://schemas.microsoft.com/office/drawing/2014/main" id="{8D655116-CBB4-438B-3BA9-5B8667081035}"/>
                    </a:ext>
                  </a:extLst>
                </p:cNvPr>
                <p:cNvSpPr/>
                <p:nvPr/>
              </p:nvSpPr>
              <p:spPr>
                <a:xfrm>
                  <a:off x="4696185" y="3558070"/>
                  <a:ext cx="35930" cy="151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4962" extrusionOk="0">
                      <a:moveTo>
                        <a:pt x="1130" y="1"/>
                      </a:moveTo>
                      <a:cubicBezTo>
                        <a:pt x="1122" y="1"/>
                        <a:pt x="1113" y="3"/>
                        <a:pt x="1107" y="9"/>
                      </a:cubicBezTo>
                      <a:cubicBezTo>
                        <a:pt x="1096" y="32"/>
                        <a:pt x="0" y="1561"/>
                        <a:pt x="0" y="3136"/>
                      </a:cubicBezTo>
                      <a:lnTo>
                        <a:pt x="0" y="4962"/>
                      </a:lnTo>
                      <a:lnTo>
                        <a:pt x="69" y="4962"/>
                      </a:lnTo>
                      <a:lnTo>
                        <a:pt x="69" y="3136"/>
                      </a:lnTo>
                      <a:cubicBezTo>
                        <a:pt x="57" y="1584"/>
                        <a:pt x="1153" y="66"/>
                        <a:pt x="1164" y="55"/>
                      </a:cubicBezTo>
                      <a:cubicBezTo>
                        <a:pt x="1176" y="32"/>
                        <a:pt x="1164" y="21"/>
                        <a:pt x="1153" y="9"/>
                      </a:cubicBezTo>
                      <a:cubicBezTo>
                        <a:pt x="1147" y="3"/>
                        <a:pt x="1139" y="1"/>
                        <a:pt x="1130" y="1"/>
                      </a:cubicBez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257;p1">
                  <a:extLst>
                    <a:ext uri="{FF2B5EF4-FFF2-40B4-BE49-F238E27FC236}">
                      <a16:creationId xmlns:a16="http://schemas.microsoft.com/office/drawing/2014/main" id="{348FF50C-3A87-616B-96C5-66BA0C6B3BD4}"/>
                    </a:ext>
                  </a:extLst>
                </p:cNvPr>
                <p:cNvSpPr/>
                <p:nvPr/>
              </p:nvSpPr>
              <p:spPr>
                <a:xfrm>
                  <a:off x="4900858" y="3557734"/>
                  <a:ext cx="61044" cy="13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" h="4334" extrusionOk="0">
                      <a:moveTo>
                        <a:pt x="35" y="0"/>
                      </a:moveTo>
                      <a:cubicBezTo>
                        <a:pt x="26" y="0"/>
                        <a:pt x="17" y="3"/>
                        <a:pt x="12" y="9"/>
                      </a:cubicBezTo>
                      <a:cubicBezTo>
                        <a:pt x="0" y="32"/>
                        <a:pt x="0" y="43"/>
                        <a:pt x="12" y="66"/>
                      </a:cubicBezTo>
                      <a:cubicBezTo>
                        <a:pt x="35" y="77"/>
                        <a:pt x="1381" y="1572"/>
                        <a:pt x="1552" y="2519"/>
                      </a:cubicBezTo>
                      <a:cubicBezTo>
                        <a:pt x="1621" y="2942"/>
                        <a:pt x="1929" y="4288"/>
                        <a:pt x="1929" y="4311"/>
                      </a:cubicBezTo>
                      <a:cubicBezTo>
                        <a:pt x="1940" y="4322"/>
                        <a:pt x="1952" y="4334"/>
                        <a:pt x="1963" y="4334"/>
                      </a:cubicBezTo>
                      <a:lnTo>
                        <a:pt x="1975" y="4334"/>
                      </a:lnTo>
                      <a:cubicBezTo>
                        <a:pt x="1986" y="4322"/>
                        <a:pt x="1997" y="4300"/>
                        <a:pt x="1997" y="4288"/>
                      </a:cubicBezTo>
                      <a:cubicBezTo>
                        <a:pt x="1997" y="4277"/>
                        <a:pt x="1689" y="2930"/>
                        <a:pt x="1609" y="2497"/>
                      </a:cubicBezTo>
                      <a:cubicBezTo>
                        <a:pt x="1450" y="1538"/>
                        <a:pt x="114" y="77"/>
                        <a:pt x="57" y="9"/>
                      </a:cubicBezTo>
                      <a:cubicBezTo>
                        <a:pt x="52" y="3"/>
                        <a:pt x="43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258;p1">
                  <a:extLst>
                    <a:ext uri="{FF2B5EF4-FFF2-40B4-BE49-F238E27FC236}">
                      <a16:creationId xmlns:a16="http://schemas.microsoft.com/office/drawing/2014/main" id="{7C2797B7-D8DF-CF30-F387-DF55A1EAF95F}"/>
                    </a:ext>
                  </a:extLst>
                </p:cNvPr>
                <p:cNvSpPr/>
                <p:nvPr/>
              </p:nvSpPr>
              <p:spPr>
                <a:xfrm>
                  <a:off x="4691632" y="3935247"/>
                  <a:ext cx="301645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3" h="1142" extrusionOk="0">
                      <a:moveTo>
                        <a:pt x="9815" y="1"/>
                      </a:moveTo>
                      <a:cubicBezTo>
                        <a:pt x="7606" y="812"/>
                        <a:pt x="5710" y="1070"/>
                        <a:pt x="4193" y="1070"/>
                      </a:cubicBezTo>
                      <a:cubicBezTo>
                        <a:pt x="1571" y="1070"/>
                        <a:pt x="80" y="300"/>
                        <a:pt x="58" y="286"/>
                      </a:cubicBezTo>
                      <a:cubicBezTo>
                        <a:pt x="51" y="283"/>
                        <a:pt x="45" y="281"/>
                        <a:pt x="39" y="281"/>
                      </a:cubicBezTo>
                      <a:cubicBezTo>
                        <a:pt x="24" y="281"/>
                        <a:pt x="12" y="289"/>
                        <a:pt x="12" y="297"/>
                      </a:cubicBezTo>
                      <a:cubicBezTo>
                        <a:pt x="1" y="320"/>
                        <a:pt x="1" y="343"/>
                        <a:pt x="24" y="354"/>
                      </a:cubicBezTo>
                      <a:cubicBezTo>
                        <a:pt x="47" y="354"/>
                        <a:pt x="1553" y="1142"/>
                        <a:pt x="4201" y="1142"/>
                      </a:cubicBezTo>
                      <a:cubicBezTo>
                        <a:pt x="5718" y="1142"/>
                        <a:pt x="7624" y="879"/>
                        <a:pt x="9838" y="69"/>
                      </a:cubicBezTo>
                      <a:cubicBezTo>
                        <a:pt x="9861" y="58"/>
                        <a:pt x="9873" y="46"/>
                        <a:pt x="9861" y="23"/>
                      </a:cubicBezTo>
                      <a:cubicBezTo>
                        <a:pt x="9861" y="1"/>
                        <a:pt x="9838" y="1"/>
                        <a:pt x="9815" y="1"/>
                      </a:cubicBez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" name="Google Shape;259;p1">
                <a:extLst>
                  <a:ext uri="{FF2B5EF4-FFF2-40B4-BE49-F238E27FC236}">
                    <a16:creationId xmlns:a16="http://schemas.microsoft.com/office/drawing/2014/main" id="{88D68766-7B48-81BE-B634-8F47C3C9CEC8}"/>
                  </a:ext>
                </a:extLst>
              </p:cNvPr>
              <p:cNvSpPr/>
              <p:nvPr/>
            </p:nvSpPr>
            <p:spPr>
              <a:xfrm>
                <a:off x="2961832" y="3186157"/>
                <a:ext cx="766316" cy="613029"/>
              </a:xfrm>
              <a:custGeom>
                <a:avLst/>
                <a:gdLst/>
                <a:ahLst/>
                <a:cxnLst/>
                <a:rect l="l" t="t" r="r" b="b"/>
                <a:pathLst>
                  <a:path w="50607" h="40484" extrusionOk="0">
                    <a:moveTo>
                      <a:pt x="19753" y="1"/>
                    </a:moveTo>
                    <a:cubicBezTo>
                      <a:pt x="18527" y="1"/>
                      <a:pt x="17352" y="108"/>
                      <a:pt x="16277" y="329"/>
                    </a:cubicBezTo>
                    <a:cubicBezTo>
                      <a:pt x="9248" y="1754"/>
                      <a:pt x="3526" y="7545"/>
                      <a:pt x="1915" y="13757"/>
                    </a:cubicBezTo>
                    <a:cubicBezTo>
                      <a:pt x="0" y="20997"/>
                      <a:pt x="2732" y="28797"/>
                      <a:pt x="7823" y="34588"/>
                    </a:cubicBezTo>
                    <a:cubicBezTo>
                      <a:pt x="9879" y="36947"/>
                      <a:pt x="12447" y="39096"/>
                      <a:pt x="15623" y="39983"/>
                    </a:cubicBezTo>
                    <a:cubicBezTo>
                      <a:pt x="16891" y="40317"/>
                      <a:pt x="18207" y="40483"/>
                      <a:pt x="19519" y="40483"/>
                    </a:cubicBezTo>
                    <a:cubicBezTo>
                      <a:pt x="20043" y="40483"/>
                      <a:pt x="20568" y="40457"/>
                      <a:pt x="21088" y="40403"/>
                    </a:cubicBezTo>
                    <a:cubicBezTo>
                      <a:pt x="30219" y="39656"/>
                      <a:pt x="38393" y="32767"/>
                      <a:pt x="39887" y="24523"/>
                    </a:cubicBezTo>
                    <a:cubicBezTo>
                      <a:pt x="45679" y="24313"/>
                      <a:pt x="50607" y="18895"/>
                      <a:pt x="49719" y="13687"/>
                    </a:cubicBezTo>
                    <a:lnTo>
                      <a:pt x="49719" y="13687"/>
                    </a:lnTo>
                    <a:cubicBezTo>
                      <a:pt x="48958" y="15511"/>
                      <a:pt x="46837" y="16733"/>
                      <a:pt x="44731" y="16733"/>
                    </a:cubicBezTo>
                    <a:cubicBezTo>
                      <a:pt x="44383" y="16733"/>
                      <a:pt x="44035" y="16699"/>
                      <a:pt x="43694" y="16630"/>
                    </a:cubicBezTo>
                    <a:cubicBezTo>
                      <a:pt x="41312" y="16139"/>
                      <a:pt x="39631" y="14248"/>
                      <a:pt x="38533" y="12263"/>
                    </a:cubicBezTo>
                    <a:cubicBezTo>
                      <a:pt x="37459" y="10278"/>
                      <a:pt x="36781" y="8129"/>
                      <a:pt x="35380" y="6284"/>
                    </a:cubicBezTo>
                    <a:cubicBezTo>
                      <a:pt x="32396" y="2357"/>
                      <a:pt x="25508" y="1"/>
                      <a:pt x="19753" y="1"/>
                    </a:cubicBezTo>
                    <a:close/>
                  </a:path>
                </a:pathLst>
              </a:custGeom>
              <a:solidFill>
                <a:srgbClr val="A4B1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260;p1">
                <a:extLst>
                  <a:ext uri="{FF2B5EF4-FFF2-40B4-BE49-F238E27FC236}">
                    <a16:creationId xmlns:a16="http://schemas.microsoft.com/office/drawing/2014/main" id="{C43FE461-E7E1-8440-6AB4-FF8026E2A8DA}"/>
                  </a:ext>
                </a:extLst>
              </p:cNvPr>
              <p:cNvSpPr/>
              <p:nvPr/>
            </p:nvSpPr>
            <p:spPr>
              <a:xfrm rot="2162831">
                <a:off x="5152708" y="2883516"/>
                <a:ext cx="625908" cy="579656"/>
              </a:xfrm>
              <a:custGeom>
                <a:avLst/>
                <a:gdLst/>
                <a:ahLst/>
                <a:cxnLst/>
                <a:rect l="l" t="t" r="r" b="b"/>
                <a:pathLst>
                  <a:path w="30990" h="28700" extrusionOk="0">
                    <a:moveTo>
                      <a:pt x="27259" y="1"/>
                    </a:moveTo>
                    <a:cubicBezTo>
                      <a:pt x="25757" y="1"/>
                      <a:pt x="23664" y="1003"/>
                      <a:pt x="22489" y="1470"/>
                    </a:cubicBezTo>
                    <a:cubicBezTo>
                      <a:pt x="15530" y="4319"/>
                      <a:pt x="9015" y="8102"/>
                      <a:pt x="3106" y="12726"/>
                    </a:cubicBezTo>
                    <a:cubicBezTo>
                      <a:pt x="2219" y="13403"/>
                      <a:pt x="1308" y="14174"/>
                      <a:pt x="958" y="15225"/>
                    </a:cubicBezTo>
                    <a:cubicBezTo>
                      <a:pt x="0" y="18144"/>
                      <a:pt x="2149" y="20806"/>
                      <a:pt x="4648" y="22581"/>
                    </a:cubicBezTo>
                    <a:cubicBezTo>
                      <a:pt x="7497" y="24589"/>
                      <a:pt x="8314" y="26504"/>
                      <a:pt x="11794" y="26621"/>
                    </a:cubicBezTo>
                    <a:cubicBezTo>
                      <a:pt x="11861" y="26623"/>
                      <a:pt x="11929" y="26624"/>
                      <a:pt x="11996" y="26624"/>
                    </a:cubicBezTo>
                    <a:cubicBezTo>
                      <a:pt x="13513" y="26624"/>
                      <a:pt x="14987" y="26132"/>
                      <a:pt x="16418" y="25640"/>
                    </a:cubicBezTo>
                    <a:lnTo>
                      <a:pt x="20925" y="24145"/>
                    </a:lnTo>
                    <a:lnTo>
                      <a:pt x="20925" y="24145"/>
                    </a:lnTo>
                    <a:cubicBezTo>
                      <a:pt x="21018" y="25710"/>
                      <a:pt x="21252" y="27205"/>
                      <a:pt x="20785" y="28699"/>
                    </a:cubicBezTo>
                    <a:cubicBezTo>
                      <a:pt x="22910" y="27392"/>
                      <a:pt x="24358" y="25220"/>
                      <a:pt x="24755" y="22744"/>
                    </a:cubicBezTo>
                    <a:cubicBezTo>
                      <a:pt x="27884" y="20969"/>
                      <a:pt x="30243" y="17747"/>
                      <a:pt x="30803" y="14174"/>
                    </a:cubicBezTo>
                    <a:cubicBezTo>
                      <a:pt x="30943" y="12983"/>
                      <a:pt x="30990" y="11768"/>
                      <a:pt x="30920" y="10554"/>
                    </a:cubicBezTo>
                    <a:cubicBezTo>
                      <a:pt x="30850" y="8732"/>
                      <a:pt x="30686" y="6934"/>
                      <a:pt x="30430" y="5159"/>
                    </a:cubicBezTo>
                    <a:cubicBezTo>
                      <a:pt x="30173" y="3455"/>
                      <a:pt x="29776" y="1656"/>
                      <a:pt x="28561" y="442"/>
                    </a:cubicBezTo>
                    <a:cubicBezTo>
                      <a:pt x="28245" y="125"/>
                      <a:pt x="27789" y="1"/>
                      <a:pt x="27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8292861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Arts Subject for Elementary - 2nd Grade: Listening / Speaking by Slidesgo">
  <a:themeElements>
    <a:clrScheme name="Simple Light">
      <a:dk1>
        <a:srgbClr val="E5614A"/>
      </a:dk1>
      <a:lt1>
        <a:srgbClr val="0C132C"/>
      </a:lt1>
      <a:dk2>
        <a:srgbClr val="5360FA"/>
      </a:dk2>
      <a:lt2>
        <a:srgbClr val="FFFDE7"/>
      </a:lt2>
      <a:accent1>
        <a:srgbClr val="F5BC54"/>
      </a:accent1>
      <a:accent2>
        <a:srgbClr val="EEEAC2"/>
      </a:accent2>
      <a:accent3>
        <a:srgbClr val="4B8B7A"/>
      </a:accent3>
      <a:accent4>
        <a:srgbClr val="A4B1C8"/>
      </a:accent4>
      <a:accent5>
        <a:srgbClr val="B06F51"/>
      </a:accent5>
      <a:accent6>
        <a:srgbClr val="FFFFFF"/>
      </a:accent6>
      <a:hlink>
        <a:srgbClr val="0C13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On-screen Show (16:9)</PresentationFormat>
  <Paragraphs>92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Cambria</vt:lpstr>
      <vt:lpstr>Bebas Neue</vt:lpstr>
      <vt:lpstr>Times New Roman</vt:lpstr>
      <vt:lpstr>Fira Sans Condensed Medium</vt:lpstr>
      <vt:lpstr>Fira Sans Extra Condensed Medium</vt:lpstr>
      <vt:lpstr>Arial</vt:lpstr>
      <vt:lpstr>Calibri</vt:lpstr>
      <vt:lpstr>宋体</vt:lpstr>
      <vt:lpstr>Coiny</vt:lpstr>
      <vt:lpstr>Capriola</vt:lpstr>
      <vt:lpstr>Language Arts Subject for Elementary - 2nd Grade: Listening / Speaking by Slidesgo</vt:lpstr>
      <vt:lpstr>PowerPoint Presentation</vt:lpstr>
      <vt:lpstr>PowerPoint Presentation</vt:lpstr>
      <vt:lpstr>Nói và nghe</vt:lpstr>
      <vt:lpstr>Các bước  khi trình bài một bài nói</vt:lpstr>
      <vt:lpstr>Chuẩn bị bài nói</vt:lpstr>
      <vt:lpstr>PowerPoint Presentation</vt:lpstr>
      <vt:lpstr>PowerPoint Presentation</vt:lpstr>
      <vt:lpstr>PowerPoint Presentation</vt:lpstr>
      <vt:lpstr>PowerPoint Presentation</vt:lpstr>
      <vt:lpstr>Trình bày bài nói</vt:lpstr>
      <vt:lpstr>Cách thức tiến hành</vt:lpstr>
      <vt:lpstr>Sau khi nói</vt:lpstr>
      <vt:lpstr>PowerPoint Presentation</vt:lpstr>
      <vt:lpstr>TẠM BIỆT  CÁC BẠN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</cp:revision>
  <dcterms:modified xsi:type="dcterms:W3CDTF">2024-04-23T02:49:44Z</dcterms:modified>
</cp:coreProperties>
</file>