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8" r:id="rId2"/>
    <p:sldId id="315" r:id="rId3"/>
    <p:sldId id="314" r:id="rId4"/>
    <p:sldId id="316" r:id="rId5"/>
    <p:sldId id="309" r:id="rId6"/>
    <p:sldId id="317" r:id="rId7"/>
    <p:sldId id="292" r:id="rId8"/>
    <p:sldId id="291" r:id="rId9"/>
    <p:sldId id="295" r:id="rId10"/>
    <p:sldId id="298" r:id="rId11"/>
    <p:sldId id="318" r:id="rId12"/>
    <p:sldId id="301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94BA"/>
    <a:srgbClr val="F4C1C8"/>
    <a:srgbClr val="F7DCE2"/>
    <a:srgbClr val="F8DFE5"/>
    <a:srgbClr val="CDBF97"/>
    <a:srgbClr val="8D7545"/>
    <a:srgbClr val="ECE8E5"/>
    <a:srgbClr val="E4CBCB"/>
    <a:srgbClr val="A88755"/>
    <a:srgbClr val="1F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19" autoAdjust="0"/>
    <p:restoredTop sz="95244" autoAdjust="0"/>
  </p:normalViewPr>
  <p:slideViewPr>
    <p:cSldViewPr snapToGrid="0">
      <p:cViewPr varScale="1">
        <p:scale>
          <a:sx n="63" d="100"/>
          <a:sy n="63" d="100"/>
        </p:scale>
        <p:origin x="524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仓耳玄三M W05" panose="02020400000000000000" pitchFamily="18" charset="-122"/>
                <a:ea typeface="仓耳玄三M W05" panose="02020400000000000000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仓耳玄三M W05" panose="02020400000000000000" pitchFamily="18" charset="-122"/>
                <a:ea typeface="仓耳玄三M W05" panose="02020400000000000000" pitchFamily="18" charset="-122"/>
              </a:defRPr>
            </a:lvl1pPr>
          </a:lstStyle>
          <a:p>
            <a:fld id="{11577D22-AD28-43FC-8EB4-B134A7D334C3}" type="datetimeFigureOut">
              <a:rPr lang="zh-CN" altLang="en-US" smtClean="0"/>
              <a:pPr/>
              <a:t>2024/4/23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仓耳玄三M W05" panose="02020400000000000000" pitchFamily="18" charset="-122"/>
                <a:ea typeface="仓耳玄三M W05" panose="02020400000000000000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仓耳玄三M W05" panose="02020400000000000000" pitchFamily="18" charset="-122"/>
                <a:ea typeface="仓耳玄三M W05" panose="02020400000000000000" pitchFamily="18" charset="-122"/>
              </a:defRPr>
            </a:lvl1pPr>
          </a:lstStyle>
          <a:p>
            <a:fld id="{DA8C8EFA-96ED-4A18-B46D-8BDC030E3AF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仓耳玄三M W05" panose="02020400000000000000" pitchFamily="18" charset="-122"/>
        <a:ea typeface="仓耳玄三M W05" panose="02020400000000000000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仓耳玄三M W05" panose="02020400000000000000" pitchFamily="18" charset="-122"/>
        <a:ea typeface="仓耳玄三M W05" panose="02020400000000000000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仓耳玄三M W05" panose="02020400000000000000" pitchFamily="18" charset="-122"/>
        <a:ea typeface="仓耳玄三M W05" panose="02020400000000000000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仓耳玄三M W05" panose="02020400000000000000" pitchFamily="18" charset="-122"/>
        <a:ea typeface="仓耳玄三M W05" panose="02020400000000000000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仓耳玄三M W05" panose="02020400000000000000" pitchFamily="18" charset="-122"/>
        <a:ea typeface="仓耳玄三M W05" panose="02020400000000000000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0431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27830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玄三M W05" panose="02020400000000000000" pitchFamily="18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仓耳玄三M W05" panose="020204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3463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52751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08804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75141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玄三M W05" panose="02020400000000000000" pitchFamily="18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仓耳玄三M W05" panose="020204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58033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玄三M W05" panose="02020400000000000000" pitchFamily="18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仓耳玄三M W05" panose="020204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8441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39028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4933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2897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5947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381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8325228" y="6126326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625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3835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4760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D4E8784-80C3-42A7-97B0-A54F9ED6CA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 descr="图片包含 室内, 蛋糕&#10;&#10;描述已自动生成">
            <a:extLst>
              <a:ext uri="{FF2B5EF4-FFF2-40B4-BE49-F238E27FC236}">
                <a16:creationId xmlns:a16="http://schemas.microsoft.com/office/drawing/2014/main" id="{6D625862-894A-457C-980D-18C777788C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73265" y="1520450"/>
            <a:ext cx="7817905" cy="52384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47CFB90-5387-4397-A6D9-F24FB87AED6E}"/>
              </a:ext>
            </a:extLst>
          </p:cNvPr>
          <p:cNvSpPr txBox="1"/>
          <p:nvPr/>
        </p:nvSpPr>
        <p:spPr>
          <a:xfrm>
            <a:off x="4473526" y="2286994"/>
            <a:ext cx="5545582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defTabSz="914400"/>
            <a:r>
              <a:rPr lang="en-US" sz="4400" b="1" spc="-300" dirty="0" err="1">
                <a:gradFill>
                  <a:gsLst>
                    <a:gs pos="27000">
                      <a:srgbClr val="9394BA"/>
                    </a:gs>
                    <a:gs pos="100000">
                      <a:srgbClr val="F4C1C8"/>
                    </a:gs>
                  </a:gsLst>
                  <a:lin ang="5400000" scaled="1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400" b="1" spc="-300" dirty="0">
                <a:gradFill>
                  <a:gsLst>
                    <a:gs pos="27000">
                      <a:srgbClr val="9394BA"/>
                    </a:gs>
                    <a:gs pos="100000">
                      <a:srgbClr val="F4C1C8"/>
                    </a:gs>
                  </a:gsLst>
                  <a:lin ang="5400000" scaled="1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spc="-300" dirty="0" err="1">
                <a:gradFill>
                  <a:gsLst>
                    <a:gs pos="27000">
                      <a:srgbClr val="9394BA"/>
                    </a:gs>
                    <a:gs pos="100000">
                      <a:srgbClr val="F4C1C8"/>
                    </a:gs>
                  </a:gsLst>
                  <a:lin ang="5400000" scaled="1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ảnh</a:t>
            </a:r>
            <a:r>
              <a:rPr lang="en-US" sz="4400" b="1" spc="-300" dirty="0">
                <a:gradFill>
                  <a:gsLst>
                    <a:gs pos="27000">
                      <a:srgbClr val="9394BA"/>
                    </a:gs>
                    <a:gs pos="100000">
                      <a:srgbClr val="F4C1C8"/>
                    </a:gs>
                  </a:gsLst>
                  <a:lin ang="5400000" scaled="1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spc="-300" dirty="0" err="1">
                <a:gradFill>
                  <a:gsLst>
                    <a:gs pos="27000">
                      <a:srgbClr val="9394BA"/>
                    </a:gs>
                    <a:gs pos="100000">
                      <a:srgbClr val="F4C1C8"/>
                    </a:gs>
                  </a:gsLst>
                  <a:lin ang="5400000" scaled="1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4400" b="1" spc="-300" dirty="0">
                <a:gradFill>
                  <a:gsLst>
                    <a:gs pos="27000">
                      <a:srgbClr val="9394BA"/>
                    </a:gs>
                    <a:gs pos="100000">
                      <a:srgbClr val="F4C1C8"/>
                    </a:gs>
                  </a:gsLst>
                  <a:lin ang="5400000" scaled="1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spc="-300" dirty="0" err="1">
                <a:gradFill>
                  <a:gsLst>
                    <a:gs pos="27000">
                      <a:srgbClr val="9394BA"/>
                    </a:gs>
                    <a:gs pos="100000">
                      <a:srgbClr val="F4C1C8"/>
                    </a:gs>
                  </a:gsLst>
                  <a:lin ang="5400000" scaled="1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gợi</a:t>
            </a:r>
            <a:r>
              <a:rPr lang="en-US" sz="4400" b="1" spc="-300" dirty="0">
                <a:gradFill>
                  <a:gsLst>
                    <a:gs pos="27000">
                      <a:srgbClr val="9394BA"/>
                    </a:gs>
                    <a:gs pos="100000">
                      <a:srgbClr val="F4C1C8"/>
                    </a:gs>
                  </a:gsLst>
                  <a:lin ang="5400000" scaled="1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sz="4400" b="1" spc="-300" dirty="0" err="1">
                <a:gradFill>
                  <a:gsLst>
                    <a:gs pos="27000">
                      <a:srgbClr val="9394BA"/>
                    </a:gs>
                    <a:gs pos="100000">
                      <a:srgbClr val="F4C1C8"/>
                    </a:gs>
                  </a:gsLst>
                  <a:lin ang="5400000" scaled="1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nhớ</a:t>
            </a:r>
            <a:r>
              <a:rPr lang="en-US" sz="4400" b="1" spc="-300" dirty="0">
                <a:gradFill>
                  <a:gsLst>
                    <a:gs pos="27000">
                      <a:srgbClr val="9394BA"/>
                    </a:gs>
                    <a:gs pos="100000">
                      <a:srgbClr val="F4C1C8"/>
                    </a:gs>
                  </a:gsLst>
                  <a:lin ang="5400000" scaled="1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spc="-300" dirty="0" err="1">
                <a:gradFill>
                  <a:gsLst>
                    <a:gs pos="27000">
                      <a:srgbClr val="9394BA"/>
                    </a:gs>
                    <a:gs pos="100000">
                      <a:srgbClr val="F4C1C8"/>
                    </a:gs>
                  </a:gsLst>
                  <a:lin ang="5400000" scaled="1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4400" b="1" spc="-300" dirty="0">
                <a:gradFill>
                  <a:gsLst>
                    <a:gs pos="27000">
                      <a:srgbClr val="9394BA"/>
                    </a:gs>
                    <a:gs pos="100000">
                      <a:srgbClr val="F4C1C8"/>
                    </a:gs>
                  </a:gsLst>
                  <a:lin ang="5400000" scaled="1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spc="-300" dirty="0" err="1">
                <a:gradFill>
                  <a:gsLst>
                    <a:gs pos="27000">
                      <a:srgbClr val="9394BA"/>
                    </a:gs>
                    <a:gs pos="100000">
                      <a:srgbClr val="F4C1C8"/>
                    </a:gs>
                  </a:gsLst>
                  <a:lin ang="5400000" scaled="1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4400" b="1" spc="-300" dirty="0">
                <a:gradFill>
                  <a:gsLst>
                    <a:gs pos="27000">
                      <a:srgbClr val="9394BA"/>
                    </a:gs>
                    <a:gs pos="100000">
                      <a:srgbClr val="F4C1C8"/>
                    </a:gs>
                  </a:gsLst>
                  <a:lin ang="5400000" scaled="1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spc="-300" dirty="0" err="1">
                <a:gradFill>
                  <a:gsLst>
                    <a:gs pos="27000">
                      <a:srgbClr val="9394BA"/>
                    </a:gs>
                    <a:gs pos="100000">
                      <a:srgbClr val="F4C1C8"/>
                    </a:gs>
                  </a:gsLst>
                  <a:lin ang="5400000" scaled="1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4400" b="1" spc="-300" dirty="0">
                <a:gradFill>
                  <a:gsLst>
                    <a:gs pos="27000">
                      <a:srgbClr val="9394BA"/>
                    </a:gs>
                    <a:gs pos="100000">
                      <a:srgbClr val="F4C1C8"/>
                    </a:gs>
                  </a:gsLst>
                  <a:lin ang="5400000" scaled="1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spc="-300" dirty="0" err="1">
                <a:gradFill>
                  <a:gsLst>
                    <a:gs pos="27000">
                      <a:srgbClr val="9394BA"/>
                    </a:gs>
                    <a:gs pos="100000">
                      <a:srgbClr val="F4C1C8"/>
                    </a:gs>
                  </a:gsLst>
                  <a:lin ang="5400000" scaled="1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4400" b="1" spc="-300" dirty="0">
                <a:gradFill>
                  <a:gsLst>
                    <a:gs pos="27000">
                      <a:srgbClr val="9394BA"/>
                    </a:gs>
                    <a:gs pos="100000">
                      <a:srgbClr val="F4C1C8"/>
                    </a:gs>
                  </a:gsLst>
                  <a:lin ang="5400000" scaled="1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ko-KR" altLang="en-US" sz="4400" b="1" spc="-300" dirty="0">
              <a:gradFill>
                <a:gsLst>
                  <a:gs pos="27000">
                    <a:srgbClr val="9394BA"/>
                  </a:gs>
                  <a:gs pos="100000">
                    <a:srgbClr val="F4C1C8"/>
                  </a:gs>
                </a:gsLst>
                <a:lin ang="5400000" scaled="1"/>
              </a:gra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79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:a14="http://schemas.microsoft.com/office/drawing/2010/main" xmlns:ahyp="http://schemas.microsoft.com/office/drawing/2018/hyperlinkcolor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EE440AC-AECA-47E9-A56D-4418C922CC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1281C78F-D54C-4BE4-B285-B714B8A3849F}"/>
              </a:ext>
            </a:extLst>
          </p:cNvPr>
          <p:cNvSpPr/>
          <p:nvPr/>
        </p:nvSpPr>
        <p:spPr>
          <a:xfrm>
            <a:off x="868680" y="762000"/>
            <a:ext cx="10454640" cy="5334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36" name="Rounded Rectangular Callout 192">
            <a:extLst>
              <a:ext uri="{FF2B5EF4-FFF2-40B4-BE49-F238E27FC236}">
                <a16:creationId xmlns:a16="http://schemas.microsoft.com/office/drawing/2014/main" id="{9D9787D5-4575-4EB7-BE4A-662328EE69D2}"/>
              </a:ext>
            </a:extLst>
          </p:cNvPr>
          <p:cNvSpPr/>
          <p:nvPr/>
        </p:nvSpPr>
        <p:spPr>
          <a:xfrm flipH="1">
            <a:off x="7348779" y="1251530"/>
            <a:ext cx="3974539" cy="4082470"/>
          </a:xfrm>
          <a:prstGeom prst="wedgeRoundRectCallout">
            <a:avLst>
              <a:gd name="adj1" fmla="val 61893"/>
              <a:gd name="adj2" fmla="val 31695"/>
              <a:gd name="adj3" fmla="val 16667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18288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37" name="Rounded Rectangular Callout 198">
            <a:extLst>
              <a:ext uri="{FF2B5EF4-FFF2-40B4-BE49-F238E27FC236}">
                <a16:creationId xmlns:a16="http://schemas.microsoft.com/office/drawing/2014/main" id="{55D430E5-4A3E-471A-B7B4-5AEE2A25F845}"/>
              </a:ext>
            </a:extLst>
          </p:cNvPr>
          <p:cNvSpPr/>
          <p:nvPr/>
        </p:nvSpPr>
        <p:spPr>
          <a:xfrm>
            <a:off x="868680" y="2502273"/>
            <a:ext cx="4751547" cy="2831727"/>
          </a:xfrm>
          <a:prstGeom prst="wedgeRoundRectCallout">
            <a:avLst>
              <a:gd name="adj1" fmla="val 61893"/>
              <a:gd name="adj2" fmla="val 31695"/>
              <a:gd name="adj3" fmla="val 16667"/>
            </a:avLst>
          </a:prstGeom>
          <a:solidFill>
            <a:schemeClr val="accent5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18288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pic>
        <p:nvPicPr>
          <p:cNvPr id="67" name="图片 66">
            <a:extLst>
              <a:ext uri="{FF2B5EF4-FFF2-40B4-BE49-F238E27FC236}">
                <a16:creationId xmlns:a16="http://schemas.microsoft.com/office/drawing/2014/main" id="{E56DC551-AC68-4E5C-B180-97A427E918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0227" y="2037922"/>
            <a:ext cx="1503981" cy="3760427"/>
          </a:xfrm>
          <a:prstGeom prst="rect">
            <a:avLst/>
          </a:prstGeom>
        </p:spPr>
      </p:pic>
      <p:sp>
        <p:nvSpPr>
          <p:cNvPr id="68" name="TextBox 7">
            <a:extLst>
              <a:ext uri="{FF2B5EF4-FFF2-40B4-BE49-F238E27FC236}">
                <a16:creationId xmlns:a16="http://schemas.microsoft.com/office/drawing/2014/main" id="{900EF834-0974-463A-A5F9-172AA7C72E52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7348779" y="1390588"/>
            <a:ext cx="3981508" cy="38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vi-VN" sz="2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GV gọi một số</a:t>
            </a:r>
            <a:r>
              <a:rPr lang="vi-VN" sz="2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vi-VN" sz="2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HS lên bảng trình bày bài nói của mình (Có thể sử dụng phương tiện hỗ trợ PP, Video...). Các HS khác đánh giá và nhận xét vào phiếu.</a:t>
            </a:r>
            <a:endParaRPr lang="vi-VN" sz="2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vi-VN" sz="2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Nộp lại phiếu đánh giá cho GV</a:t>
            </a:r>
            <a:endParaRPr lang="vi-VN" sz="2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" name="TextBox 7">
            <a:extLst>
              <a:ext uri="{FF2B5EF4-FFF2-40B4-BE49-F238E27FC236}">
                <a16:creationId xmlns:a16="http://schemas.microsoft.com/office/drawing/2014/main" id="{FEB16C6B-4F24-45BC-A6E4-053A12420F58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066799" y="2612605"/>
            <a:ext cx="4402071" cy="223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vi-VN" sz="290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HS/ nhóm, các bạn lần lượt trình bày bài nói đánh giá và nhận xét vào phiếu.</a:t>
            </a:r>
            <a:endParaRPr lang="vi-VN" sz="29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vi-VN" sz="290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Phiếu đánh giá và nhận xét nộp lại cho GV </a:t>
            </a:r>
            <a:endParaRPr lang="vi-VN" sz="29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Google Shape;349;p5">
            <a:extLst>
              <a:ext uri="{FF2B5EF4-FFF2-40B4-BE49-F238E27FC236}">
                <a16:creationId xmlns:a16="http://schemas.microsoft.com/office/drawing/2014/main" id="{22A1A628-6D27-7941-4DA8-949A4E49BB45}"/>
              </a:ext>
            </a:extLst>
          </p:cNvPr>
          <p:cNvSpPr txBox="1"/>
          <p:nvPr/>
        </p:nvSpPr>
        <p:spPr>
          <a:xfrm>
            <a:off x="2555034" y="792812"/>
            <a:ext cx="4751547" cy="647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iny"/>
                <a:cs typeface="Calibri" panose="020F0502020204030204" pitchFamily="34" charset="0"/>
                <a:sym typeface="Coiny"/>
              </a:rPr>
              <a:t>Trình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iny"/>
                <a:cs typeface="Calibri" panose="020F0502020204030204" pitchFamily="34" charset="0"/>
                <a:sym typeface="Coiny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iny"/>
                <a:cs typeface="Calibri" panose="020F0502020204030204" pitchFamily="34" charset="0"/>
                <a:sym typeface="Coiny"/>
              </a:rPr>
              <a:t>bày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iny"/>
                <a:cs typeface="Calibri" panose="020F0502020204030204" pitchFamily="34" charset="0"/>
                <a:sym typeface="Coiny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iny"/>
                <a:cs typeface="Calibri" panose="020F0502020204030204" pitchFamily="34" charset="0"/>
                <a:sym typeface="Coiny"/>
              </a:rPr>
              <a:t>bài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iny"/>
                <a:cs typeface="Calibri" panose="020F0502020204030204" pitchFamily="34" charset="0"/>
                <a:sym typeface="Coiny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iny"/>
                <a:cs typeface="Calibri" panose="020F0502020204030204" pitchFamily="34" charset="0"/>
                <a:sym typeface="Coiny"/>
              </a:rPr>
              <a:t>nói</a:t>
            </a:r>
            <a:endParaRPr kumimoji="0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iny"/>
              <a:cs typeface="Calibri" panose="020F0502020204030204" pitchFamily="34" charset="0"/>
              <a:sym typeface="Coiny"/>
            </a:endParaRPr>
          </a:p>
        </p:txBody>
      </p:sp>
      <p:grpSp>
        <p:nvGrpSpPr>
          <p:cNvPr id="5" name="Google Shape;353;p5">
            <a:extLst>
              <a:ext uri="{FF2B5EF4-FFF2-40B4-BE49-F238E27FC236}">
                <a16:creationId xmlns:a16="http://schemas.microsoft.com/office/drawing/2014/main" id="{5EE2BAB0-65A6-E0E8-A9CD-5EAA2B57638C}"/>
              </a:ext>
            </a:extLst>
          </p:cNvPr>
          <p:cNvGrpSpPr/>
          <p:nvPr/>
        </p:nvGrpSpPr>
        <p:grpSpPr>
          <a:xfrm>
            <a:off x="1525913" y="590690"/>
            <a:ext cx="1254252" cy="1246975"/>
            <a:chOff x="1417175" y="2675675"/>
            <a:chExt cx="729841" cy="651909"/>
          </a:xfrm>
        </p:grpSpPr>
        <p:sp>
          <p:nvSpPr>
            <p:cNvPr id="6" name="Google Shape;354;p5">
              <a:extLst>
                <a:ext uri="{FF2B5EF4-FFF2-40B4-BE49-F238E27FC236}">
                  <a16:creationId xmlns:a16="http://schemas.microsoft.com/office/drawing/2014/main" id="{FAE38C66-5E49-D5C8-158B-5944888300DF}"/>
                </a:ext>
              </a:extLst>
            </p:cNvPr>
            <p:cNvSpPr/>
            <p:nvPr/>
          </p:nvSpPr>
          <p:spPr>
            <a:xfrm>
              <a:off x="1417175" y="2675675"/>
              <a:ext cx="729841" cy="651909"/>
            </a:xfrm>
            <a:custGeom>
              <a:avLst/>
              <a:gdLst/>
              <a:ahLst/>
              <a:cxnLst/>
              <a:rect l="l" t="t" r="r" b="b"/>
              <a:pathLst>
                <a:path w="35241" h="31478" extrusionOk="0">
                  <a:moveTo>
                    <a:pt x="17232" y="0"/>
                  </a:moveTo>
                  <a:cubicBezTo>
                    <a:pt x="14810" y="0"/>
                    <a:pt x="12382" y="378"/>
                    <a:pt x="10065" y="1315"/>
                  </a:cubicBezTo>
                  <a:cubicBezTo>
                    <a:pt x="4624" y="3533"/>
                    <a:pt x="0" y="9815"/>
                    <a:pt x="1308" y="16518"/>
                  </a:cubicBezTo>
                  <a:cubicBezTo>
                    <a:pt x="1985" y="20021"/>
                    <a:pt x="4064" y="23103"/>
                    <a:pt x="6843" y="24832"/>
                  </a:cubicBezTo>
                  <a:cubicBezTo>
                    <a:pt x="8829" y="26067"/>
                    <a:pt x="11077" y="26643"/>
                    <a:pt x="13348" y="26643"/>
                  </a:cubicBezTo>
                  <a:cubicBezTo>
                    <a:pt x="14469" y="26643"/>
                    <a:pt x="15595" y="26503"/>
                    <a:pt x="16698" y="26233"/>
                  </a:cubicBezTo>
                  <a:cubicBezTo>
                    <a:pt x="16908" y="27424"/>
                    <a:pt x="17118" y="28615"/>
                    <a:pt x="17328" y="29806"/>
                  </a:cubicBezTo>
                  <a:cubicBezTo>
                    <a:pt x="17377" y="30095"/>
                    <a:pt x="17911" y="31477"/>
                    <a:pt x="18566" y="31477"/>
                  </a:cubicBezTo>
                  <a:cubicBezTo>
                    <a:pt x="18864" y="31477"/>
                    <a:pt x="19187" y="31192"/>
                    <a:pt x="19500" y="30390"/>
                  </a:cubicBezTo>
                  <a:cubicBezTo>
                    <a:pt x="20715" y="27260"/>
                    <a:pt x="23213" y="25065"/>
                    <a:pt x="25876" y="23617"/>
                  </a:cubicBezTo>
                  <a:cubicBezTo>
                    <a:pt x="28538" y="22169"/>
                    <a:pt x="31550" y="21305"/>
                    <a:pt x="33419" y="18573"/>
                  </a:cubicBezTo>
                  <a:cubicBezTo>
                    <a:pt x="35077" y="16097"/>
                    <a:pt x="35240" y="12781"/>
                    <a:pt x="34446" y="9932"/>
                  </a:cubicBezTo>
                  <a:cubicBezTo>
                    <a:pt x="33559" y="6803"/>
                    <a:pt x="31457" y="4421"/>
                    <a:pt x="28935" y="2903"/>
                  </a:cubicBezTo>
                  <a:cubicBezTo>
                    <a:pt x="26179" y="1245"/>
                    <a:pt x="23027" y="497"/>
                    <a:pt x="19921" y="147"/>
                  </a:cubicBezTo>
                  <a:cubicBezTo>
                    <a:pt x="19029" y="52"/>
                    <a:pt x="18131" y="0"/>
                    <a:pt x="172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3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endParaRPr>
            </a:p>
          </p:txBody>
        </p:sp>
        <p:grpSp>
          <p:nvGrpSpPr>
            <p:cNvPr id="7" name="Google Shape;355;p5">
              <a:extLst>
                <a:ext uri="{FF2B5EF4-FFF2-40B4-BE49-F238E27FC236}">
                  <a16:creationId xmlns:a16="http://schemas.microsoft.com/office/drawing/2014/main" id="{83FADB3B-0C2E-4101-C189-40540637ED0D}"/>
                </a:ext>
              </a:extLst>
            </p:cNvPr>
            <p:cNvGrpSpPr/>
            <p:nvPr/>
          </p:nvGrpSpPr>
          <p:grpSpPr>
            <a:xfrm>
              <a:off x="1612483" y="2762048"/>
              <a:ext cx="339253" cy="339253"/>
              <a:chOff x="5651375" y="3806450"/>
              <a:chExt cx="481825" cy="481825"/>
            </a:xfrm>
          </p:grpSpPr>
          <p:sp>
            <p:nvSpPr>
              <p:cNvPr id="8" name="Google Shape;356;p5">
                <a:extLst>
                  <a:ext uri="{FF2B5EF4-FFF2-40B4-BE49-F238E27FC236}">
                    <a16:creationId xmlns:a16="http://schemas.microsoft.com/office/drawing/2014/main" id="{83C8C8C0-1E32-0F88-23C2-EECFBCD0F0C2}"/>
                  </a:ext>
                </a:extLst>
              </p:cNvPr>
              <p:cNvSpPr/>
              <p:nvPr/>
            </p:nvSpPr>
            <p:spPr>
              <a:xfrm>
                <a:off x="5793425" y="3976800"/>
                <a:ext cx="28250" cy="28275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1131" extrusionOk="0">
                    <a:moveTo>
                      <a:pt x="567" y="1"/>
                    </a:moveTo>
                    <a:cubicBezTo>
                      <a:pt x="253" y="1"/>
                      <a:pt x="0" y="251"/>
                      <a:pt x="0" y="564"/>
                    </a:cubicBezTo>
                    <a:cubicBezTo>
                      <a:pt x="0" y="877"/>
                      <a:pt x="253" y="1130"/>
                      <a:pt x="567" y="1130"/>
                    </a:cubicBezTo>
                    <a:cubicBezTo>
                      <a:pt x="877" y="1130"/>
                      <a:pt x="1130" y="877"/>
                      <a:pt x="1130" y="564"/>
                    </a:cubicBezTo>
                    <a:cubicBezTo>
                      <a:pt x="1130" y="251"/>
                      <a:pt x="877" y="1"/>
                      <a:pt x="5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3000" b="1" i="0" u="none" strike="noStrike" kern="1200" cap="none" spc="0" normalizeH="0" baseline="0" noProof="0">
                  <a:ln>
                    <a:noFill/>
                  </a:ln>
                  <a:solidFill>
                    <a:srgbClr val="435D74"/>
                  </a:solidFill>
                  <a:effectLst/>
                  <a:uLnTx/>
                  <a:uFillTx/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9" name="Google Shape;357;p5">
                <a:extLst>
                  <a:ext uri="{FF2B5EF4-FFF2-40B4-BE49-F238E27FC236}">
                    <a16:creationId xmlns:a16="http://schemas.microsoft.com/office/drawing/2014/main" id="{CDEC4EF0-7EEA-B950-C060-D5AEDA396A8D}"/>
                  </a:ext>
                </a:extLst>
              </p:cNvPr>
              <p:cNvSpPr/>
              <p:nvPr/>
            </p:nvSpPr>
            <p:spPr>
              <a:xfrm>
                <a:off x="5794475" y="4089725"/>
                <a:ext cx="195600" cy="84725"/>
              </a:xfrm>
              <a:custGeom>
                <a:avLst/>
                <a:gdLst/>
                <a:ahLst/>
                <a:cxnLst/>
                <a:rect l="l" t="t" r="r" b="b"/>
                <a:pathLst>
                  <a:path w="7824" h="3389" extrusionOk="0">
                    <a:moveTo>
                      <a:pt x="1" y="1"/>
                    </a:moveTo>
                    <a:cubicBezTo>
                      <a:pt x="284" y="1943"/>
                      <a:pt x="1949" y="3385"/>
                      <a:pt x="3912" y="3388"/>
                    </a:cubicBezTo>
                    <a:cubicBezTo>
                      <a:pt x="5875" y="3385"/>
                      <a:pt x="7541" y="1943"/>
                      <a:pt x="78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3000" b="1" i="0" u="none" strike="noStrike" kern="1200" cap="none" spc="0" normalizeH="0" baseline="0" noProof="0">
                  <a:ln>
                    <a:noFill/>
                  </a:ln>
                  <a:solidFill>
                    <a:srgbClr val="435D74"/>
                  </a:solidFill>
                  <a:effectLst/>
                  <a:uLnTx/>
                  <a:uFillTx/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0" name="Google Shape;358;p5">
                <a:extLst>
                  <a:ext uri="{FF2B5EF4-FFF2-40B4-BE49-F238E27FC236}">
                    <a16:creationId xmlns:a16="http://schemas.microsoft.com/office/drawing/2014/main" id="{E0527325-8169-A7BF-4027-3B93A4E68AFD}"/>
                  </a:ext>
                </a:extLst>
              </p:cNvPr>
              <p:cNvSpPr/>
              <p:nvPr/>
            </p:nvSpPr>
            <p:spPr>
              <a:xfrm>
                <a:off x="5651375" y="3806450"/>
                <a:ext cx="481825" cy="481825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9273" extrusionOk="0">
                    <a:moveTo>
                      <a:pt x="6249" y="5686"/>
                    </a:moveTo>
                    <a:cubicBezTo>
                      <a:pt x="6932" y="5686"/>
                      <a:pt x="7549" y="6098"/>
                      <a:pt x="7811" y="6730"/>
                    </a:cubicBezTo>
                    <a:cubicBezTo>
                      <a:pt x="8073" y="7363"/>
                      <a:pt x="7929" y="8092"/>
                      <a:pt x="7444" y="8576"/>
                    </a:cubicBezTo>
                    <a:cubicBezTo>
                      <a:pt x="7122" y="8901"/>
                      <a:pt x="6689" y="9073"/>
                      <a:pt x="6248" y="9073"/>
                    </a:cubicBezTo>
                    <a:cubicBezTo>
                      <a:pt x="6029" y="9073"/>
                      <a:pt x="5808" y="9031"/>
                      <a:pt x="5598" y="8944"/>
                    </a:cubicBezTo>
                    <a:cubicBezTo>
                      <a:pt x="4966" y="8682"/>
                      <a:pt x="4553" y="8064"/>
                      <a:pt x="4553" y="7378"/>
                    </a:cubicBezTo>
                    <a:cubicBezTo>
                      <a:pt x="4556" y="6441"/>
                      <a:pt x="5312" y="5686"/>
                      <a:pt x="6249" y="5686"/>
                    </a:cubicBezTo>
                    <a:close/>
                    <a:moveTo>
                      <a:pt x="13024" y="5683"/>
                    </a:moveTo>
                    <a:cubicBezTo>
                      <a:pt x="13242" y="5683"/>
                      <a:pt x="13462" y="5725"/>
                      <a:pt x="13671" y="5812"/>
                    </a:cubicBezTo>
                    <a:cubicBezTo>
                      <a:pt x="14304" y="6074"/>
                      <a:pt x="14716" y="6691"/>
                      <a:pt x="14716" y="7378"/>
                    </a:cubicBezTo>
                    <a:cubicBezTo>
                      <a:pt x="14716" y="8314"/>
                      <a:pt x="13957" y="9073"/>
                      <a:pt x="13024" y="9073"/>
                    </a:cubicBezTo>
                    <a:cubicBezTo>
                      <a:pt x="12337" y="9073"/>
                      <a:pt x="11720" y="8658"/>
                      <a:pt x="11458" y="8025"/>
                    </a:cubicBezTo>
                    <a:cubicBezTo>
                      <a:pt x="11196" y="7393"/>
                      <a:pt x="11341" y="6664"/>
                      <a:pt x="11825" y="6179"/>
                    </a:cubicBezTo>
                    <a:cubicBezTo>
                      <a:pt x="12150" y="5855"/>
                      <a:pt x="12583" y="5683"/>
                      <a:pt x="13024" y="5683"/>
                    </a:cubicBezTo>
                    <a:close/>
                    <a:moveTo>
                      <a:pt x="14153" y="10202"/>
                    </a:moveTo>
                    <a:cubicBezTo>
                      <a:pt x="14463" y="10202"/>
                      <a:pt x="14716" y="10452"/>
                      <a:pt x="14716" y="10766"/>
                    </a:cubicBezTo>
                    <a:cubicBezTo>
                      <a:pt x="14716" y="13566"/>
                      <a:pt x="12437" y="15849"/>
                      <a:pt x="9636" y="15849"/>
                    </a:cubicBezTo>
                    <a:cubicBezTo>
                      <a:pt x="6833" y="15849"/>
                      <a:pt x="4553" y="13566"/>
                      <a:pt x="4553" y="10766"/>
                    </a:cubicBezTo>
                    <a:cubicBezTo>
                      <a:pt x="4553" y="10452"/>
                      <a:pt x="4806" y="10202"/>
                      <a:pt x="5119" y="10202"/>
                    </a:cubicBezTo>
                    <a:close/>
                    <a:moveTo>
                      <a:pt x="9636" y="0"/>
                    </a:moveTo>
                    <a:cubicBezTo>
                      <a:pt x="4342" y="0"/>
                      <a:pt x="0" y="4343"/>
                      <a:pt x="0" y="9636"/>
                    </a:cubicBezTo>
                    <a:cubicBezTo>
                      <a:pt x="0" y="14930"/>
                      <a:pt x="4342" y="19272"/>
                      <a:pt x="9636" y="19272"/>
                    </a:cubicBezTo>
                    <a:cubicBezTo>
                      <a:pt x="14927" y="19272"/>
                      <a:pt x="19272" y="14930"/>
                      <a:pt x="19272" y="9636"/>
                    </a:cubicBezTo>
                    <a:cubicBezTo>
                      <a:pt x="19272" y="4343"/>
                      <a:pt x="14930" y="0"/>
                      <a:pt x="96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3000" b="1" i="0" u="none" strike="noStrike" kern="1200" cap="none" spc="0" normalizeH="0" baseline="0" noProof="0">
                  <a:ln>
                    <a:noFill/>
                  </a:ln>
                  <a:solidFill>
                    <a:srgbClr val="435D74"/>
                  </a:solidFill>
                  <a:effectLst/>
                  <a:uLnTx/>
                  <a:uFillTx/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1" name="Google Shape;359;p5">
                <a:extLst>
                  <a:ext uri="{FF2B5EF4-FFF2-40B4-BE49-F238E27FC236}">
                    <a16:creationId xmlns:a16="http://schemas.microsoft.com/office/drawing/2014/main" id="{73607384-40F2-E438-3CFC-A50CCEB64D17}"/>
                  </a:ext>
                </a:extLst>
              </p:cNvPr>
              <p:cNvSpPr/>
              <p:nvPr/>
            </p:nvSpPr>
            <p:spPr>
              <a:xfrm>
                <a:off x="5962800" y="3976800"/>
                <a:ext cx="28250" cy="28275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1131" extrusionOk="0">
                    <a:moveTo>
                      <a:pt x="567" y="1"/>
                    </a:moveTo>
                    <a:cubicBezTo>
                      <a:pt x="254" y="1"/>
                      <a:pt x="1" y="251"/>
                      <a:pt x="1" y="564"/>
                    </a:cubicBezTo>
                    <a:cubicBezTo>
                      <a:pt x="1" y="877"/>
                      <a:pt x="254" y="1130"/>
                      <a:pt x="567" y="1130"/>
                    </a:cubicBezTo>
                    <a:cubicBezTo>
                      <a:pt x="877" y="1130"/>
                      <a:pt x="1130" y="877"/>
                      <a:pt x="1130" y="564"/>
                    </a:cubicBezTo>
                    <a:cubicBezTo>
                      <a:pt x="1130" y="251"/>
                      <a:pt x="877" y="1"/>
                      <a:pt x="5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3000" b="1" i="0" u="none" strike="noStrike" kern="1200" cap="none" spc="0" normalizeH="0" baseline="0" noProof="0">
                  <a:ln>
                    <a:noFill/>
                  </a:ln>
                  <a:solidFill>
                    <a:srgbClr val="435D74"/>
                  </a:solidFill>
                  <a:effectLst/>
                  <a:uLnTx/>
                  <a:uFillTx/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2117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68" grpId="0"/>
      <p:bldP spid="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EE440AC-AECA-47E9-A56D-4418C922CC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5">
            <a:extLst>
              <a:ext uri="{FF2B5EF4-FFF2-40B4-BE49-F238E27FC236}">
                <a16:creationId xmlns:a16="http://schemas.microsoft.com/office/drawing/2014/main" id="{37398DC7-1721-C970-8E1F-6EDBABBAAA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542" y="3518986"/>
            <a:ext cx="2574300" cy="3229092"/>
          </a:xfrm>
          <a:prstGeom prst="rect">
            <a:avLst/>
          </a:prstGeom>
        </p:spPr>
      </p:pic>
      <p:sp>
        <p:nvSpPr>
          <p:cNvPr id="3" name="Google Shape;350;p5">
            <a:extLst>
              <a:ext uri="{FF2B5EF4-FFF2-40B4-BE49-F238E27FC236}">
                <a16:creationId xmlns:a16="http://schemas.microsoft.com/office/drawing/2014/main" id="{A48B49B7-708F-79DB-1EE9-12AED46EEAB8}"/>
              </a:ext>
            </a:extLst>
          </p:cNvPr>
          <p:cNvSpPr txBox="1"/>
          <p:nvPr/>
        </p:nvSpPr>
        <p:spPr>
          <a:xfrm>
            <a:off x="4067064" y="2416599"/>
            <a:ext cx="4506176" cy="647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iny"/>
                <a:cs typeface="Calibri" panose="020F0502020204030204" pitchFamily="34" charset="0"/>
                <a:sym typeface="Coiny"/>
              </a:rPr>
              <a:t>Sau </a:t>
            </a:r>
            <a:r>
              <a:rPr kumimoji="0" lang="en-GB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iny"/>
                <a:cs typeface="Calibri" panose="020F0502020204030204" pitchFamily="34" charset="0"/>
                <a:sym typeface="Coiny"/>
              </a:rPr>
              <a:t>khi</a:t>
            </a: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iny"/>
                <a:cs typeface="Calibri" panose="020F0502020204030204" pitchFamily="34" charset="0"/>
                <a:sym typeface="Coiny"/>
              </a:rPr>
              <a:t> </a:t>
            </a:r>
            <a:r>
              <a:rPr kumimoji="0" lang="en-GB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iny"/>
                <a:cs typeface="Calibri" panose="020F0502020204030204" pitchFamily="34" charset="0"/>
                <a:sym typeface="Coiny"/>
              </a:rPr>
              <a:t>nói</a:t>
            </a:r>
            <a:endParaRPr kumimoji="0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iny"/>
              <a:cs typeface="Calibri" panose="020F0502020204030204" pitchFamily="34" charset="0"/>
              <a:sym typeface="Coiny"/>
            </a:endParaRPr>
          </a:p>
        </p:txBody>
      </p:sp>
      <p:grpSp>
        <p:nvGrpSpPr>
          <p:cNvPr id="4" name="Google Shape;366;p5">
            <a:extLst>
              <a:ext uri="{FF2B5EF4-FFF2-40B4-BE49-F238E27FC236}">
                <a16:creationId xmlns:a16="http://schemas.microsoft.com/office/drawing/2014/main" id="{A39C58F7-FF95-DC8A-473D-A3FEA07C2417}"/>
              </a:ext>
            </a:extLst>
          </p:cNvPr>
          <p:cNvGrpSpPr/>
          <p:nvPr/>
        </p:nvGrpSpPr>
        <p:grpSpPr>
          <a:xfrm>
            <a:off x="5819802" y="1323952"/>
            <a:ext cx="1000700" cy="757651"/>
            <a:chOff x="6962564" y="2787449"/>
            <a:chExt cx="874273" cy="613166"/>
          </a:xfrm>
        </p:grpSpPr>
        <p:sp>
          <p:nvSpPr>
            <p:cNvPr id="8" name="Google Shape;367;p5">
              <a:extLst>
                <a:ext uri="{FF2B5EF4-FFF2-40B4-BE49-F238E27FC236}">
                  <a16:creationId xmlns:a16="http://schemas.microsoft.com/office/drawing/2014/main" id="{624F9D40-8950-7DF8-556E-4DD75E445B2C}"/>
                </a:ext>
              </a:extLst>
            </p:cNvPr>
            <p:cNvSpPr/>
            <p:nvPr/>
          </p:nvSpPr>
          <p:spPr>
            <a:xfrm>
              <a:off x="6962564" y="2787449"/>
              <a:ext cx="874273" cy="613166"/>
            </a:xfrm>
            <a:custGeom>
              <a:avLst/>
              <a:gdLst/>
              <a:ahLst/>
              <a:cxnLst/>
              <a:rect l="l" t="t" r="r" b="b"/>
              <a:pathLst>
                <a:path w="37950" h="26616" extrusionOk="0">
                  <a:moveTo>
                    <a:pt x="16628" y="1"/>
                  </a:moveTo>
                  <a:cubicBezTo>
                    <a:pt x="15834" y="24"/>
                    <a:pt x="15063" y="71"/>
                    <a:pt x="14293" y="141"/>
                  </a:cubicBezTo>
                  <a:cubicBezTo>
                    <a:pt x="11490" y="445"/>
                    <a:pt x="8804" y="1285"/>
                    <a:pt x="6329" y="2616"/>
                  </a:cubicBezTo>
                  <a:cubicBezTo>
                    <a:pt x="3270" y="4251"/>
                    <a:pt x="1261" y="6727"/>
                    <a:pt x="421" y="10113"/>
                  </a:cubicBezTo>
                  <a:cubicBezTo>
                    <a:pt x="0" y="11631"/>
                    <a:pt x="0" y="13219"/>
                    <a:pt x="444" y="14713"/>
                  </a:cubicBezTo>
                  <a:cubicBezTo>
                    <a:pt x="1121" y="17002"/>
                    <a:pt x="2452" y="19057"/>
                    <a:pt x="4274" y="20598"/>
                  </a:cubicBezTo>
                  <a:cubicBezTo>
                    <a:pt x="6236" y="22332"/>
                    <a:pt x="8776" y="23286"/>
                    <a:pt x="11396" y="23286"/>
                  </a:cubicBezTo>
                  <a:cubicBezTo>
                    <a:pt x="11458" y="23286"/>
                    <a:pt x="11521" y="23285"/>
                    <a:pt x="11584" y="23284"/>
                  </a:cubicBezTo>
                  <a:cubicBezTo>
                    <a:pt x="13825" y="23237"/>
                    <a:pt x="16067" y="22794"/>
                    <a:pt x="18169" y="21953"/>
                  </a:cubicBezTo>
                  <a:cubicBezTo>
                    <a:pt x="19524" y="21416"/>
                    <a:pt x="20831" y="20739"/>
                    <a:pt x="22163" y="20108"/>
                  </a:cubicBezTo>
                  <a:cubicBezTo>
                    <a:pt x="23143" y="19618"/>
                    <a:pt x="24148" y="19197"/>
                    <a:pt x="25198" y="18870"/>
                  </a:cubicBezTo>
                  <a:cubicBezTo>
                    <a:pt x="25802" y="18679"/>
                    <a:pt x="26433" y="18580"/>
                    <a:pt x="27063" y="18580"/>
                  </a:cubicBezTo>
                  <a:cubicBezTo>
                    <a:pt x="27432" y="18580"/>
                    <a:pt x="27802" y="18614"/>
                    <a:pt x="28164" y="18683"/>
                  </a:cubicBezTo>
                  <a:cubicBezTo>
                    <a:pt x="29449" y="18894"/>
                    <a:pt x="30430" y="19921"/>
                    <a:pt x="30616" y="21206"/>
                  </a:cubicBezTo>
                  <a:cubicBezTo>
                    <a:pt x="30686" y="21719"/>
                    <a:pt x="30640" y="22256"/>
                    <a:pt x="30476" y="22770"/>
                  </a:cubicBezTo>
                  <a:cubicBezTo>
                    <a:pt x="30079" y="24031"/>
                    <a:pt x="29262" y="25129"/>
                    <a:pt x="28188" y="25900"/>
                  </a:cubicBezTo>
                  <a:cubicBezTo>
                    <a:pt x="28094" y="25946"/>
                    <a:pt x="28024" y="25993"/>
                    <a:pt x="27954" y="26063"/>
                  </a:cubicBezTo>
                  <a:cubicBezTo>
                    <a:pt x="27861" y="26133"/>
                    <a:pt x="27744" y="26203"/>
                    <a:pt x="27791" y="26367"/>
                  </a:cubicBezTo>
                  <a:cubicBezTo>
                    <a:pt x="27814" y="26530"/>
                    <a:pt x="27954" y="26507"/>
                    <a:pt x="28071" y="26530"/>
                  </a:cubicBezTo>
                  <a:cubicBezTo>
                    <a:pt x="28447" y="26587"/>
                    <a:pt x="28826" y="26616"/>
                    <a:pt x="29204" y="26616"/>
                  </a:cubicBezTo>
                  <a:cubicBezTo>
                    <a:pt x="29908" y="26616"/>
                    <a:pt x="30611" y="26517"/>
                    <a:pt x="31294" y="26320"/>
                  </a:cubicBezTo>
                  <a:cubicBezTo>
                    <a:pt x="33629" y="25596"/>
                    <a:pt x="35567" y="23891"/>
                    <a:pt x="36548" y="21649"/>
                  </a:cubicBezTo>
                  <a:cubicBezTo>
                    <a:pt x="37622" y="19431"/>
                    <a:pt x="37949" y="16932"/>
                    <a:pt x="37529" y="14527"/>
                  </a:cubicBezTo>
                  <a:cubicBezTo>
                    <a:pt x="37109" y="12168"/>
                    <a:pt x="36174" y="9949"/>
                    <a:pt x="34773" y="8034"/>
                  </a:cubicBezTo>
                  <a:cubicBezTo>
                    <a:pt x="33209" y="6003"/>
                    <a:pt x="31224" y="4321"/>
                    <a:pt x="28958" y="3130"/>
                  </a:cubicBezTo>
                  <a:cubicBezTo>
                    <a:pt x="25128" y="1005"/>
                    <a:pt x="20972" y="118"/>
                    <a:pt x="166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r>
                <a:rPr kumimoji="0" lang="en-GB" sz="3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 </a:t>
              </a:r>
              <a:endParaRPr kumimoji="0" sz="3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endParaRPr>
            </a:p>
          </p:txBody>
        </p:sp>
        <p:grpSp>
          <p:nvGrpSpPr>
            <p:cNvPr id="9" name="Google Shape;368;p5">
              <a:extLst>
                <a:ext uri="{FF2B5EF4-FFF2-40B4-BE49-F238E27FC236}">
                  <a16:creationId xmlns:a16="http://schemas.microsoft.com/office/drawing/2014/main" id="{9E4F4F0B-6FB4-F09A-CD37-3B5A4382189C}"/>
                </a:ext>
              </a:extLst>
            </p:cNvPr>
            <p:cNvGrpSpPr/>
            <p:nvPr/>
          </p:nvGrpSpPr>
          <p:grpSpPr>
            <a:xfrm>
              <a:off x="7215861" y="2881622"/>
              <a:ext cx="292078" cy="339253"/>
              <a:chOff x="4492800" y="2027925"/>
              <a:chExt cx="414825" cy="481825"/>
            </a:xfrm>
          </p:grpSpPr>
          <p:sp>
            <p:nvSpPr>
              <p:cNvPr id="10" name="Google Shape;369;p5">
                <a:extLst>
                  <a:ext uri="{FF2B5EF4-FFF2-40B4-BE49-F238E27FC236}">
                    <a16:creationId xmlns:a16="http://schemas.microsoft.com/office/drawing/2014/main" id="{9BB9919A-ED82-DFC6-AFD8-5BF9FE79A74D}"/>
                  </a:ext>
                </a:extLst>
              </p:cNvPr>
              <p:cNvSpPr/>
              <p:nvPr/>
            </p:nvSpPr>
            <p:spPr>
              <a:xfrm>
                <a:off x="4492800" y="2027925"/>
                <a:ext cx="54600" cy="481825"/>
              </a:xfrm>
              <a:custGeom>
                <a:avLst/>
                <a:gdLst/>
                <a:ahLst/>
                <a:cxnLst/>
                <a:rect l="l" t="t" r="r" b="b"/>
                <a:pathLst>
                  <a:path w="2184" h="19273" extrusionOk="0">
                    <a:moveTo>
                      <a:pt x="912" y="1"/>
                    </a:moveTo>
                    <a:cubicBezTo>
                      <a:pt x="407" y="1"/>
                      <a:pt x="0" y="407"/>
                      <a:pt x="0" y="913"/>
                    </a:cubicBezTo>
                    <a:lnTo>
                      <a:pt x="0" y="18360"/>
                    </a:lnTo>
                    <a:cubicBezTo>
                      <a:pt x="0" y="18866"/>
                      <a:pt x="407" y="19273"/>
                      <a:pt x="912" y="19273"/>
                    </a:cubicBezTo>
                    <a:lnTo>
                      <a:pt x="1271" y="19273"/>
                    </a:lnTo>
                    <a:cubicBezTo>
                      <a:pt x="1777" y="19273"/>
                      <a:pt x="2183" y="18866"/>
                      <a:pt x="2183" y="18360"/>
                    </a:cubicBezTo>
                    <a:lnTo>
                      <a:pt x="2183" y="913"/>
                    </a:lnTo>
                    <a:cubicBezTo>
                      <a:pt x="2183" y="407"/>
                      <a:pt x="1777" y="1"/>
                      <a:pt x="12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3000" b="1" i="0" u="none" strike="noStrike" kern="1200" cap="none" spc="0" normalizeH="0" baseline="0" noProof="0">
                  <a:ln>
                    <a:noFill/>
                  </a:ln>
                  <a:solidFill>
                    <a:srgbClr val="435D74"/>
                  </a:solidFill>
                  <a:effectLst/>
                  <a:uLnTx/>
                  <a:uFillTx/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1" name="Google Shape;370;p5">
                <a:extLst>
                  <a:ext uri="{FF2B5EF4-FFF2-40B4-BE49-F238E27FC236}">
                    <a16:creationId xmlns:a16="http://schemas.microsoft.com/office/drawing/2014/main" id="{A66BC909-BEAA-EDC3-1BF1-480DC7BFA9C1}"/>
                  </a:ext>
                </a:extLst>
              </p:cNvPr>
              <p:cNvSpPr/>
              <p:nvPr/>
            </p:nvSpPr>
            <p:spPr>
              <a:xfrm>
                <a:off x="4575600" y="2051425"/>
                <a:ext cx="332025" cy="262450"/>
              </a:xfrm>
              <a:custGeom>
                <a:avLst/>
                <a:gdLst/>
                <a:ahLst/>
                <a:cxnLst/>
                <a:rect l="l" t="t" r="r" b="b"/>
                <a:pathLst>
                  <a:path w="13281" h="10498" extrusionOk="0">
                    <a:moveTo>
                      <a:pt x="0" y="0"/>
                    </a:moveTo>
                    <a:lnTo>
                      <a:pt x="0" y="10497"/>
                    </a:lnTo>
                    <a:lnTo>
                      <a:pt x="12485" y="10497"/>
                    </a:lnTo>
                    <a:cubicBezTo>
                      <a:pt x="13006" y="10494"/>
                      <a:pt x="13280" y="9874"/>
                      <a:pt x="12925" y="9488"/>
                    </a:cubicBezTo>
                    <a:lnTo>
                      <a:pt x="9010" y="5249"/>
                    </a:lnTo>
                    <a:lnTo>
                      <a:pt x="12925" y="1006"/>
                    </a:lnTo>
                    <a:cubicBezTo>
                      <a:pt x="13280" y="620"/>
                      <a:pt x="13006" y="0"/>
                      <a:pt x="124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3000" b="1" i="0" u="none" strike="noStrike" kern="1200" cap="none" spc="0" normalizeH="0" baseline="0" noProof="0">
                  <a:ln>
                    <a:noFill/>
                  </a:ln>
                  <a:solidFill>
                    <a:srgbClr val="435D74"/>
                  </a:solidFill>
                  <a:effectLst/>
                  <a:uLnTx/>
                  <a:uFillTx/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2207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EE440AC-AECA-47E9-A56D-4418C922CC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1281C78F-D54C-4BE4-B285-B714B8A3849F}"/>
              </a:ext>
            </a:extLst>
          </p:cNvPr>
          <p:cNvSpPr/>
          <p:nvPr/>
        </p:nvSpPr>
        <p:spPr>
          <a:xfrm>
            <a:off x="868680" y="762000"/>
            <a:ext cx="10454640" cy="5334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4C3E7201-6A36-43E6-AEC6-71BCFB49809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4757" y="1924329"/>
            <a:ext cx="4939040" cy="3333255"/>
          </a:xfrm>
          <a:prstGeom prst="rect">
            <a:avLst/>
          </a:prstGeom>
        </p:spPr>
      </p:pic>
      <p:sp>
        <p:nvSpPr>
          <p:cNvPr id="4" name="Google Shape;350;p5">
            <a:extLst>
              <a:ext uri="{FF2B5EF4-FFF2-40B4-BE49-F238E27FC236}">
                <a16:creationId xmlns:a16="http://schemas.microsoft.com/office/drawing/2014/main" id="{F96AAF87-9047-D8AC-FD1F-AE70B4FE5330}"/>
              </a:ext>
            </a:extLst>
          </p:cNvPr>
          <p:cNvSpPr txBox="1"/>
          <p:nvPr/>
        </p:nvSpPr>
        <p:spPr>
          <a:xfrm>
            <a:off x="6410214" y="1924329"/>
            <a:ext cx="4506176" cy="647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iny"/>
                <a:cs typeface="Calibri" panose="020F0502020204030204" pitchFamily="34" charset="0"/>
                <a:sym typeface="Coiny"/>
              </a:rPr>
              <a:t>Tổng</a:t>
            </a: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iny"/>
                <a:cs typeface="Calibri" panose="020F0502020204030204" pitchFamily="34" charset="0"/>
                <a:sym typeface="Coiny"/>
              </a:rPr>
              <a:t> </a:t>
            </a:r>
            <a:r>
              <a:rPr kumimoji="0" lang="en-GB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iny"/>
                <a:cs typeface="Calibri" panose="020F0502020204030204" pitchFamily="34" charset="0"/>
                <a:sym typeface="Coiny"/>
              </a:rPr>
              <a:t>kết</a:t>
            </a: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iny"/>
                <a:cs typeface="Calibri" panose="020F0502020204030204" pitchFamily="34" charset="0"/>
                <a:sym typeface="Coiny"/>
              </a:rPr>
              <a:t>,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iny"/>
                <a:cs typeface="Calibri" panose="020F0502020204030204" pitchFamily="34" charset="0"/>
                <a:sym typeface="Coiny"/>
              </a:rPr>
              <a:t>đánh</a:t>
            </a: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iny"/>
                <a:cs typeface="Calibri" panose="020F0502020204030204" pitchFamily="34" charset="0"/>
                <a:sym typeface="Coiny"/>
              </a:rPr>
              <a:t> </a:t>
            </a:r>
            <a:r>
              <a:rPr kumimoji="0" lang="en-GB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iny"/>
                <a:cs typeface="Calibri" panose="020F0502020204030204" pitchFamily="34" charset="0"/>
                <a:sym typeface="Coiny"/>
              </a:rPr>
              <a:t>giá</a:t>
            </a:r>
            <a:endParaRPr kumimoji="0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iny"/>
              <a:cs typeface="Calibri" panose="020F0502020204030204" pitchFamily="34" charset="0"/>
              <a:sym typeface="Coiny"/>
            </a:endParaRPr>
          </a:p>
        </p:txBody>
      </p:sp>
    </p:spTree>
    <p:extLst>
      <p:ext uri="{BB962C8B-B14F-4D97-AF65-F5344CB8AC3E}">
        <p14:creationId xmlns:p14="http://schemas.microsoft.com/office/powerpoint/2010/main" val="388842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A597D97-203B-498B-95D3-E90DC961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5AFAA4-222D-BB3F-08AC-1D4315617F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78" r="-1" b="10253"/>
          <a:stretch/>
        </p:blipFill>
        <p:spPr>
          <a:xfrm>
            <a:off x="4267201" y="10"/>
            <a:ext cx="7924800" cy="33832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0F2F2AD-9D85-8BA5-CB33-AC5D30E5C8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246" r="2" b="1488"/>
          <a:stretch/>
        </p:blipFill>
        <p:spPr>
          <a:xfrm>
            <a:off x="4650916" y="3474720"/>
            <a:ext cx="7555832" cy="3383280"/>
          </a:xfrm>
          <a:prstGeom prst="rect">
            <a:avLst/>
          </a:pr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6A6EF10E-DF41-4BD3-8EB4-6F646531D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4272" cy="6858000"/>
          </a:xfrm>
          <a:custGeom>
            <a:avLst/>
            <a:gdLst>
              <a:gd name="connsiteX0" fmla="*/ 0 w 6244272"/>
              <a:gd name="connsiteY0" fmla="*/ 0 h 6858000"/>
              <a:gd name="connsiteX1" fmla="*/ 732568 w 6244272"/>
              <a:gd name="connsiteY1" fmla="*/ 0 h 6858000"/>
              <a:gd name="connsiteX2" fmla="*/ 947849 w 6244272"/>
              <a:gd name="connsiteY2" fmla="*/ 0 h 6858000"/>
              <a:gd name="connsiteX3" fmla="*/ 1823619 w 6244272"/>
              <a:gd name="connsiteY3" fmla="*/ 0 h 6858000"/>
              <a:gd name="connsiteX4" fmla="*/ 5235673 w 6244272"/>
              <a:gd name="connsiteY4" fmla="*/ 0 h 6858000"/>
              <a:gd name="connsiteX5" fmla="*/ 4933297 w 6244272"/>
              <a:gd name="connsiteY5" fmla="*/ 110269 h 6858000"/>
              <a:gd name="connsiteX6" fmla="*/ 4976910 w 6244272"/>
              <a:gd name="connsiteY6" fmla="*/ 135168 h 6858000"/>
              <a:gd name="connsiteX7" fmla="*/ 5238580 w 6244272"/>
              <a:gd name="connsiteY7" fmla="*/ 71141 h 6858000"/>
              <a:gd name="connsiteX8" fmla="*/ 5290914 w 6244272"/>
              <a:gd name="connsiteY8" fmla="*/ 88927 h 6858000"/>
              <a:gd name="connsiteX9" fmla="*/ 5264747 w 6244272"/>
              <a:gd name="connsiteY9" fmla="*/ 163625 h 6858000"/>
              <a:gd name="connsiteX10" fmla="*/ 5151357 w 6244272"/>
              <a:gd name="connsiteY10" fmla="*/ 192082 h 6858000"/>
              <a:gd name="connsiteX11" fmla="*/ 4974002 w 6244272"/>
              <a:gd name="connsiteY11" fmla="*/ 373491 h 6858000"/>
              <a:gd name="connsiteX12" fmla="*/ 5241488 w 6244272"/>
              <a:gd name="connsiteY12" fmla="*/ 352148 h 6858000"/>
              <a:gd name="connsiteX13" fmla="*/ 5288007 w 6244272"/>
              <a:gd name="connsiteY13" fmla="*/ 394834 h 6858000"/>
              <a:gd name="connsiteX14" fmla="*/ 5305452 w 6244272"/>
              <a:gd name="connsiteY14" fmla="*/ 451747 h 6858000"/>
              <a:gd name="connsiteX15" fmla="*/ 5383953 w 6244272"/>
              <a:gd name="connsiteY15" fmla="*/ 359262 h 6858000"/>
              <a:gd name="connsiteX16" fmla="*/ 5450825 w 6244272"/>
              <a:gd name="connsiteY16" fmla="*/ 334364 h 6858000"/>
              <a:gd name="connsiteX17" fmla="*/ 5471177 w 6244272"/>
              <a:gd name="connsiteY17" fmla="*/ 416176 h 6858000"/>
              <a:gd name="connsiteX18" fmla="*/ 5410121 w 6244272"/>
              <a:gd name="connsiteY18" fmla="*/ 505101 h 6858000"/>
              <a:gd name="connsiteX19" fmla="*/ 5247303 w 6244272"/>
              <a:gd name="connsiteY19" fmla="*/ 558458 h 6858000"/>
              <a:gd name="connsiteX20" fmla="*/ 5421750 w 6244272"/>
              <a:gd name="connsiteY20" fmla="*/ 558458 h 6858000"/>
              <a:gd name="connsiteX21" fmla="*/ 5622364 w 6244272"/>
              <a:gd name="connsiteY21" fmla="*/ 522887 h 6858000"/>
              <a:gd name="connsiteX22" fmla="*/ 5834608 w 6244272"/>
              <a:gd name="connsiteY22" fmla="*/ 533558 h 6858000"/>
              <a:gd name="connsiteX23" fmla="*/ 6035223 w 6244272"/>
              <a:gd name="connsiteY23" fmla="*/ 462417 h 6858000"/>
              <a:gd name="connsiteX24" fmla="*/ 6238745 w 6244272"/>
              <a:gd name="connsiteY24" fmla="*/ 465975 h 6858000"/>
              <a:gd name="connsiteX25" fmla="*/ 5337434 w 6244272"/>
              <a:gd name="connsiteY25" fmla="*/ 910606 h 6858000"/>
              <a:gd name="connsiteX26" fmla="*/ 5381046 w 6244272"/>
              <a:gd name="connsiteY26" fmla="*/ 921277 h 6858000"/>
              <a:gd name="connsiteX27" fmla="*/ 5439195 w 6244272"/>
              <a:gd name="connsiteY27" fmla="*/ 949734 h 6858000"/>
              <a:gd name="connsiteX28" fmla="*/ 5395583 w 6244272"/>
              <a:gd name="connsiteY28" fmla="*/ 1006647 h 6858000"/>
              <a:gd name="connsiteX29" fmla="*/ 5160079 w 6244272"/>
              <a:gd name="connsiteY29" fmla="*/ 1113358 h 6858000"/>
              <a:gd name="connsiteX30" fmla="*/ 5101930 w 6244272"/>
              <a:gd name="connsiteY30" fmla="*/ 1220069 h 6858000"/>
              <a:gd name="connsiteX31" fmla="*/ 5174617 w 6244272"/>
              <a:gd name="connsiteY31" fmla="*/ 1209399 h 6858000"/>
              <a:gd name="connsiteX32" fmla="*/ 5238580 w 6244272"/>
              <a:gd name="connsiteY32" fmla="*/ 1230741 h 6858000"/>
              <a:gd name="connsiteX33" fmla="*/ 5212414 w 6244272"/>
              <a:gd name="connsiteY33" fmla="*/ 1365909 h 6858000"/>
              <a:gd name="connsiteX34" fmla="*/ 4878056 w 6244272"/>
              <a:gd name="connsiteY34" fmla="*/ 1540204 h 6858000"/>
              <a:gd name="connsiteX35" fmla="*/ 4848982 w 6244272"/>
              <a:gd name="connsiteY35" fmla="*/ 1597117 h 6858000"/>
              <a:gd name="connsiteX36" fmla="*/ 4889686 w 6244272"/>
              <a:gd name="connsiteY36" fmla="*/ 1636245 h 6858000"/>
              <a:gd name="connsiteX37" fmla="*/ 4997261 w 6244272"/>
              <a:gd name="connsiteY37" fmla="*/ 1657587 h 6858000"/>
              <a:gd name="connsiteX38" fmla="*/ 4846074 w 6244272"/>
              <a:gd name="connsiteY38" fmla="*/ 1849668 h 6858000"/>
              <a:gd name="connsiteX39" fmla="*/ 4790832 w 6244272"/>
              <a:gd name="connsiteY39" fmla="*/ 1903025 h 6858000"/>
              <a:gd name="connsiteX40" fmla="*/ 4694886 w 6244272"/>
              <a:gd name="connsiteY40" fmla="*/ 1984836 h 6858000"/>
              <a:gd name="connsiteX41" fmla="*/ 4694886 w 6244272"/>
              <a:gd name="connsiteY41" fmla="*/ 2013292 h 6858000"/>
              <a:gd name="connsiteX42" fmla="*/ 4822814 w 6244272"/>
              <a:gd name="connsiteY42" fmla="*/ 2102219 h 6858000"/>
              <a:gd name="connsiteX43" fmla="*/ 5055411 w 6244272"/>
              <a:gd name="connsiteY43" fmla="*/ 2077320 h 6858000"/>
              <a:gd name="connsiteX44" fmla="*/ 4712331 w 6244272"/>
              <a:gd name="connsiteY44" fmla="*/ 2208931 h 6858000"/>
              <a:gd name="connsiteX45" fmla="*/ 5822979 w 6244272"/>
              <a:gd name="connsiteY45" fmla="*/ 1892353 h 6858000"/>
              <a:gd name="connsiteX46" fmla="*/ 5753200 w 6244272"/>
              <a:gd name="connsiteY46" fmla="*/ 1974165 h 6858000"/>
              <a:gd name="connsiteX47" fmla="*/ 5363601 w 6244272"/>
              <a:gd name="connsiteY47" fmla="*/ 2191146 h 6858000"/>
              <a:gd name="connsiteX48" fmla="*/ 5253118 w 6244272"/>
              <a:gd name="connsiteY48" fmla="*/ 2326314 h 6858000"/>
              <a:gd name="connsiteX49" fmla="*/ 5136819 w 6244272"/>
              <a:gd name="connsiteY49" fmla="*/ 2401012 h 6858000"/>
              <a:gd name="connsiteX50" fmla="*/ 4974002 w 6244272"/>
              <a:gd name="connsiteY50" fmla="*/ 2401012 h 6858000"/>
              <a:gd name="connsiteX51" fmla="*/ 4857704 w 6244272"/>
              <a:gd name="connsiteY51" fmla="*/ 2518395 h 6858000"/>
              <a:gd name="connsiteX52" fmla="*/ 4976910 w 6244272"/>
              <a:gd name="connsiteY52" fmla="*/ 2543294 h 6858000"/>
              <a:gd name="connsiteX53" fmla="*/ 5116467 w 6244272"/>
              <a:gd name="connsiteY53" fmla="*/ 2525509 h 6858000"/>
              <a:gd name="connsiteX54" fmla="*/ 5273470 w 6244272"/>
              <a:gd name="connsiteY54" fmla="*/ 2564636 h 6858000"/>
              <a:gd name="connsiteX55" fmla="*/ 5418843 w 6244272"/>
              <a:gd name="connsiteY55" fmla="*/ 2532623 h 6858000"/>
              <a:gd name="connsiteX56" fmla="*/ 5593290 w 6244272"/>
              <a:gd name="connsiteY56" fmla="*/ 2553965 h 6858000"/>
              <a:gd name="connsiteX57" fmla="*/ 5648532 w 6244272"/>
              <a:gd name="connsiteY57" fmla="*/ 2692689 h 6858000"/>
              <a:gd name="connsiteX58" fmla="*/ 5665976 w 6244272"/>
              <a:gd name="connsiteY58" fmla="*/ 2703362 h 6858000"/>
              <a:gd name="connsiteX59" fmla="*/ 5988704 w 6244272"/>
              <a:gd name="connsiteY59" fmla="*/ 2923898 h 6858000"/>
              <a:gd name="connsiteX60" fmla="*/ 6078835 w 6244272"/>
              <a:gd name="connsiteY60" fmla="*/ 2941684 h 6858000"/>
              <a:gd name="connsiteX61" fmla="*/ 5546771 w 6244272"/>
              <a:gd name="connsiteY61" fmla="*/ 3329402 h 6858000"/>
              <a:gd name="connsiteX62" fmla="*/ 5904388 w 6244272"/>
              <a:gd name="connsiteY62" fmla="*/ 3229805 h 6858000"/>
              <a:gd name="connsiteX63" fmla="*/ 5953814 w 6244272"/>
              <a:gd name="connsiteY63" fmla="*/ 3393429 h 6858000"/>
              <a:gd name="connsiteX64" fmla="*/ 5785182 w 6244272"/>
              <a:gd name="connsiteY64" fmla="*/ 3539269 h 6858000"/>
              <a:gd name="connsiteX65" fmla="*/ 5724125 w 6244272"/>
              <a:gd name="connsiteY65" fmla="*/ 3827390 h 6858000"/>
              <a:gd name="connsiteX66" fmla="*/ 5753200 w 6244272"/>
              <a:gd name="connsiteY66" fmla="*/ 4090612 h 6858000"/>
              <a:gd name="connsiteX67" fmla="*/ 5825886 w 6244272"/>
              <a:gd name="connsiteY67" fmla="*/ 4172424 h 6858000"/>
              <a:gd name="connsiteX68" fmla="*/ 5930554 w 6244272"/>
              <a:gd name="connsiteY68" fmla="*/ 4321821 h 6858000"/>
              <a:gd name="connsiteX69" fmla="*/ 5994519 w 6244272"/>
              <a:gd name="connsiteY69" fmla="*/ 4414305 h 6858000"/>
              <a:gd name="connsiteX70" fmla="*/ 6218393 w 6244272"/>
              <a:gd name="connsiteY70" fmla="*/ 4378734 h 6858000"/>
              <a:gd name="connsiteX71" fmla="*/ 5918925 w 6244272"/>
              <a:gd name="connsiteY71" fmla="*/ 4613499 h 6858000"/>
              <a:gd name="connsiteX72" fmla="*/ 6160243 w 6244272"/>
              <a:gd name="connsiteY72" fmla="*/ 4585042 h 6858000"/>
              <a:gd name="connsiteX73" fmla="*/ 6238745 w 6244272"/>
              <a:gd name="connsiteY73" fmla="*/ 4602828 h 6858000"/>
              <a:gd name="connsiteX74" fmla="*/ 6195133 w 6244272"/>
              <a:gd name="connsiteY74" fmla="*/ 4677526 h 6858000"/>
              <a:gd name="connsiteX75" fmla="*/ 6017778 w 6244272"/>
              <a:gd name="connsiteY75" fmla="*/ 4805580 h 6858000"/>
              <a:gd name="connsiteX76" fmla="*/ 5651439 w 6244272"/>
              <a:gd name="connsiteY76" fmla="*/ 5154171 h 6858000"/>
              <a:gd name="connsiteX77" fmla="*/ 6006149 w 6244272"/>
              <a:gd name="connsiteY77" fmla="*/ 4994104 h 6858000"/>
              <a:gd name="connsiteX78" fmla="*/ 5633994 w 6244272"/>
              <a:gd name="connsiteY78" fmla="*/ 5353367 h 6858000"/>
              <a:gd name="connsiteX79" fmla="*/ 5552586 w 6244272"/>
              <a:gd name="connsiteY79" fmla="*/ 5474306 h 6858000"/>
              <a:gd name="connsiteX80" fmla="*/ 5383953 w 6244272"/>
              <a:gd name="connsiteY80" fmla="*/ 5769542 h 6858000"/>
              <a:gd name="connsiteX81" fmla="*/ 5392675 w 6244272"/>
              <a:gd name="connsiteY81" fmla="*/ 5801555 h 6858000"/>
              <a:gd name="connsiteX82" fmla="*/ 5584568 w 6244272"/>
              <a:gd name="connsiteY82" fmla="*/ 5755314 h 6858000"/>
              <a:gd name="connsiteX83" fmla="*/ 5334526 w 6244272"/>
              <a:gd name="connsiteY83" fmla="*/ 6004307 h 6858000"/>
              <a:gd name="connsiteX84" fmla="*/ 5075763 w 6244272"/>
              <a:gd name="connsiteY84" fmla="*/ 6196388 h 6858000"/>
              <a:gd name="connsiteX85" fmla="*/ 5258933 w 6244272"/>
              <a:gd name="connsiteY85" fmla="*/ 6167932 h 6858000"/>
              <a:gd name="connsiteX86" fmla="*/ 5511881 w 6244272"/>
              <a:gd name="connsiteY86" fmla="*/ 6057663 h 6858000"/>
              <a:gd name="connsiteX87" fmla="*/ 5599105 w 6244272"/>
              <a:gd name="connsiteY87" fmla="*/ 6100347 h 6858000"/>
              <a:gd name="connsiteX88" fmla="*/ 5360693 w 6244272"/>
              <a:gd name="connsiteY88" fmla="*/ 6281757 h 6858000"/>
              <a:gd name="connsiteX89" fmla="*/ 5224043 w 6244272"/>
              <a:gd name="connsiteY89" fmla="*/ 6367127 h 6858000"/>
              <a:gd name="connsiteX90" fmla="*/ 5168801 w 6244272"/>
              <a:gd name="connsiteY90" fmla="*/ 6431153 h 6858000"/>
              <a:gd name="connsiteX91" fmla="*/ 5011799 w 6244272"/>
              <a:gd name="connsiteY91" fmla="*/ 6658805 h 6858000"/>
              <a:gd name="connsiteX92" fmla="*/ 4651275 w 6244272"/>
              <a:gd name="connsiteY92" fmla="*/ 6858000 h 6858000"/>
              <a:gd name="connsiteX93" fmla="*/ 1823619 w 6244272"/>
              <a:gd name="connsiteY93" fmla="*/ 6858000 h 6858000"/>
              <a:gd name="connsiteX94" fmla="*/ 947849 w 6244272"/>
              <a:gd name="connsiteY94" fmla="*/ 6858000 h 6858000"/>
              <a:gd name="connsiteX95" fmla="*/ 732568 w 6244272"/>
              <a:gd name="connsiteY95" fmla="*/ 6858000 h 6858000"/>
              <a:gd name="connsiteX96" fmla="*/ 0 w 6244272"/>
              <a:gd name="connsiteY9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244272" h="6858000">
                <a:moveTo>
                  <a:pt x="0" y="0"/>
                </a:moveTo>
                <a:lnTo>
                  <a:pt x="732568" y="0"/>
                </a:lnTo>
                <a:lnTo>
                  <a:pt x="947849" y="0"/>
                </a:lnTo>
                <a:lnTo>
                  <a:pt x="1823619" y="0"/>
                </a:lnTo>
                <a:lnTo>
                  <a:pt x="5235673" y="0"/>
                </a:lnTo>
                <a:cubicBezTo>
                  <a:pt x="5133912" y="35571"/>
                  <a:pt x="5035058" y="78255"/>
                  <a:pt x="4933297" y="110269"/>
                </a:cubicBezTo>
                <a:cubicBezTo>
                  <a:pt x="4947835" y="145839"/>
                  <a:pt x="4962372" y="138725"/>
                  <a:pt x="4976910" y="135168"/>
                </a:cubicBezTo>
                <a:cubicBezTo>
                  <a:pt x="5064133" y="120941"/>
                  <a:pt x="5154264" y="110269"/>
                  <a:pt x="5238580" y="71141"/>
                </a:cubicBezTo>
                <a:cubicBezTo>
                  <a:pt x="5258933" y="64027"/>
                  <a:pt x="5282192" y="64027"/>
                  <a:pt x="5290914" y="88927"/>
                </a:cubicBezTo>
                <a:cubicBezTo>
                  <a:pt x="5305452" y="124497"/>
                  <a:pt x="5285100" y="145839"/>
                  <a:pt x="5264747" y="163625"/>
                </a:cubicBezTo>
                <a:cubicBezTo>
                  <a:pt x="5229858" y="195638"/>
                  <a:pt x="5189154" y="188525"/>
                  <a:pt x="5151357" y="192082"/>
                </a:cubicBezTo>
                <a:cubicBezTo>
                  <a:pt x="5046689" y="209867"/>
                  <a:pt x="4997261" y="259665"/>
                  <a:pt x="4974002" y="373491"/>
                </a:cubicBezTo>
                <a:cubicBezTo>
                  <a:pt x="5064133" y="327250"/>
                  <a:pt x="5154264" y="384162"/>
                  <a:pt x="5241488" y="352148"/>
                </a:cubicBezTo>
                <a:cubicBezTo>
                  <a:pt x="5264747" y="345034"/>
                  <a:pt x="5299637" y="355706"/>
                  <a:pt x="5288007" y="394834"/>
                </a:cubicBezTo>
                <a:cubicBezTo>
                  <a:pt x="5276378" y="430405"/>
                  <a:pt x="5238580" y="458860"/>
                  <a:pt x="5305452" y="451747"/>
                </a:cubicBezTo>
                <a:cubicBezTo>
                  <a:pt x="5354879" y="448189"/>
                  <a:pt x="5369416" y="405504"/>
                  <a:pt x="5383953" y="359262"/>
                </a:cubicBezTo>
                <a:cubicBezTo>
                  <a:pt x="5395583" y="334364"/>
                  <a:pt x="5427565" y="320135"/>
                  <a:pt x="5450825" y="334364"/>
                </a:cubicBezTo>
                <a:cubicBezTo>
                  <a:pt x="5479899" y="348592"/>
                  <a:pt x="5471177" y="387720"/>
                  <a:pt x="5471177" y="416176"/>
                </a:cubicBezTo>
                <a:cubicBezTo>
                  <a:pt x="5474085" y="469532"/>
                  <a:pt x="5450825" y="494431"/>
                  <a:pt x="5410121" y="505101"/>
                </a:cubicBezTo>
                <a:cubicBezTo>
                  <a:pt x="5360693" y="519330"/>
                  <a:pt x="5311267" y="537116"/>
                  <a:pt x="5247303" y="558458"/>
                </a:cubicBezTo>
                <a:cubicBezTo>
                  <a:pt x="5317082" y="594028"/>
                  <a:pt x="5369416" y="586915"/>
                  <a:pt x="5421750" y="558458"/>
                </a:cubicBezTo>
                <a:cubicBezTo>
                  <a:pt x="5485714" y="526444"/>
                  <a:pt x="5570030" y="483759"/>
                  <a:pt x="5622364" y="522887"/>
                </a:cubicBezTo>
                <a:cubicBezTo>
                  <a:pt x="5700865" y="579800"/>
                  <a:pt x="5764829" y="544229"/>
                  <a:pt x="5834608" y="533558"/>
                </a:cubicBezTo>
                <a:cubicBezTo>
                  <a:pt x="5979982" y="512216"/>
                  <a:pt x="5889850" y="480203"/>
                  <a:pt x="6035223" y="462417"/>
                </a:cubicBezTo>
                <a:cubicBezTo>
                  <a:pt x="6093372" y="455303"/>
                  <a:pt x="6154429" y="426847"/>
                  <a:pt x="6238745" y="465975"/>
                </a:cubicBezTo>
                <a:cubicBezTo>
                  <a:pt x="5857868" y="672284"/>
                  <a:pt x="5677606" y="658055"/>
                  <a:pt x="5337434" y="910606"/>
                </a:cubicBezTo>
                <a:cubicBezTo>
                  <a:pt x="5351971" y="935506"/>
                  <a:pt x="5366508" y="924835"/>
                  <a:pt x="5381046" y="921277"/>
                </a:cubicBezTo>
                <a:cubicBezTo>
                  <a:pt x="5404305" y="917720"/>
                  <a:pt x="5433380" y="903491"/>
                  <a:pt x="5439195" y="949734"/>
                </a:cubicBezTo>
                <a:cubicBezTo>
                  <a:pt x="5442103" y="985305"/>
                  <a:pt x="5424657" y="1003089"/>
                  <a:pt x="5395583" y="1006647"/>
                </a:cubicBezTo>
                <a:cubicBezTo>
                  <a:pt x="5311267" y="1020875"/>
                  <a:pt x="5235673" y="1070674"/>
                  <a:pt x="5160079" y="1113358"/>
                </a:cubicBezTo>
                <a:cubicBezTo>
                  <a:pt x="5125190" y="1131144"/>
                  <a:pt x="5087393" y="1156043"/>
                  <a:pt x="5101930" y="1220069"/>
                </a:cubicBezTo>
                <a:cubicBezTo>
                  <a:pt x="5131004" y="1237855"/>
                  <a:pt x="5151357" y="1212955"/>
                  <a:pt x="5174617" y="1209399"/>
                </a:cubicBezTo>
                <a:cubicBezTo>
                  <a:pt x="5197876" y="1205842"/>
                  <a:pt x="5253118" y="1220069"/>
                  <a:pt x="5238580" y="1230741"/>
                </a:cubicBezTo>
                <a:cubicBezTo>
                  <a:pt x="5171709" y="1269868"/>
                  <a:pt x="5293822" y="1365909"/>
                  <a:pt x="5212414" y="1365909"/>
                </a:cubicBezTo>
                <a:cubicBezTo>
                  <a:pt x="5078671" y="1365909"/>
                  <a:pt x="5005984" y="1536647"/>
                  <a:pt x="4878056" y="1540204"/>
                </a:cubicBezTo>
                <a:cubicBezTo>
                  <a:pt x="4857704" y="1540204"/>
                  <a:pt x="4848982" y="1572219"/>
                  <a:pt x="4848982" y="1597117"/>
                </a:cubicBezTo>
                <a:cubicBezTo>
                  <a:pt x="4848982" y="1629132"/>
                  <a:pt x="4869333" y="1632688"/>
                  <a:pt x="4889686" y="1636245"/>
                </a:cubicBezTo>
                <a:cubicBezTo>
                  <a:pt x="4921668" y="1639802"/>
                  <a:pt x="4956557" y="1597117"/>
                  <a:pt x="4997261" y="1657587"/>
                </a:cubicBezTo>
                <a:cubicBezTo>
                  <a:pt x="4921668" y="1693158"/>
                  <a:pt x="4843167" y="1728729"/>
                  <a:pt x="4846074" y="1849668"/>
                </a:cubicBezTo>
                <a:cubicBezTo>
                  <a:pt x="4846074" y="1881683"/>
                  <a:pt x="4814092" y="1895910"/>
                  <a:pt x="4790832" y="1903025"/>
                </a:cubicBezTo>
                <a:cubicBezTo>
                  <a:pt x="4750128" y="1917252"/>
                  <a:pt x="4718146" y="1938595"/>
                  <a:pt x="4694886" y="1984836"/>
                </a:cubicBezTo>
                <a:cubicBezTo>
                  <a:pt x="4694886" y="1995507"/>
                  <a:pt x="4694886" y="2002622"/>
                  <a:pt x="4694886" y="2013292"/>
                </a:cubicBezTo>
                <a:cubicBezTo>
                  <a:pt x="4700701" y="2123562"/>
                  <a:pt x="4758850" y="2120004"/>
                  <a:pt x="4822814" y="2102219"/>
                </a:cubicBezTo>
                <a:cubicBezTo>
                  <a:pt x="4898408" y="2080877"/>
                  <a:pt x="4974002" y="2038192"/>
                  <a:pt x="5055411" y="2077320"/>
                </a:cubicBezTo>
                <a:cubicBezTo>
                  <a:pt x="4942020" y="2130676"/>
                  <a:pt x="4817000" y="2134233"/>
                  <a:pt x="4712331" y="2208931"/>
                </a:cubicBezTo>
                <a:cubicBezTo>
                  <a:pt x="5101930" y="2223159"/>
                  <a:pt x="5445010" y="1984836"/>
                  <a:pt x="5822979" y="1892353"/>
                </a:cubicBezTo>
                <a:cubicBezTo>
                  <a:pt x="5811349" y="1952823"/>
                  <a:pt x="5779367" y="1967051"/>
                  <a:pt x="5753200" y="1974165"/>
                </a:cubicBezTo>
                <a:cubicBezTo>
                  <a:pt x="5613642" y="2020407"/>
                  <a:pt x="5491529" y="2112891"/>
                  <a:pt x="5363601" y="2191146"/>
                </a:cubicBezTo>
                <a:cubicBezTo>
                  <a:pt x="5311267" y="2223159"/>
                  <a:pt x="5273470" y="2258731"/>
                  <a:pt x="5253118" y="2326314"/>
                </a:cubicBezTo>
                <a:cubicBezTo>
                  <a:pt x="5235673" y="2390340"/>
                  <a:pt x="5200783" y="2418796"/>
                  <a:pt x="5136819" y="2401012"/>
                </a:cubicBezTo>
                <a:cubicBezTo>
                  <a:pt x="5084485" y="2386784"/>
                  <a:pt x="5029243" y="2393898"/>
                  <a:pt x="4974002" y="2401012"/>
                </a:cubicBezTo>
                <a:cubicBezTo>
                  <a:pt x="4912946" y="2408126"/>
                  <a:pt x="4843167" y="2479267"/>
                  <a:pt x="4857704" y="2518395"/>
                </a:cubicBezTo>
                <a:cubicBezTo>
                  <a:pt x="4886778" y="2582422"/>
                  <a:pt x="4936205" y="2550408"/>
                  <a:pt x="4976910" y="2543294"/>
                </a:cubicBezTo>
                <a:cubicBezTo>
                  <a:pt x="5026336" y="2536181"/>
                  <a:pt x="5116467" y="2518395"/>
                  <a:pt x="5116467" y="2525509"/>
                </a:cubicBezTo>
                <a:cubicBezTo>
                  <a:pt x="5148450" y="2685576"/>
                  <a:pt x="5221136" y="2564636"/>
                  <a:pt x="5273470" y="2564636"/>
                </a:cubicBezTo>
                <a:cubicBezTo>
                  <a:pt x="5322897" y="2564636"/>
                  <a:pt x="5372323" y="2546851"/>
                  <a:pt x="5418843" y="2532623"/>
                </a:cubicBezTo>
                <a:cubicBezTo>
                  <a:pt x="5479899" y="2514837"/>
                  <a:pt x="5535140" y="2546851"/>
                  <a:pt x="5593290" y="2553965"/>
                </a:cubicBezTo>
                <a:cubicBezTo>
                  <a:pt x="5645624" y="2561080"/>
                  <a:pt x="5616550" y="2653563"/>
                  <a:pt x="5648532" y="2692689"/>
                </a:cubicBezTo>
                <a:cubicBezTo>
                  <a:pt x="5654346" y="2703362"/>
                  <a:pt x="5660161" y="2703362"/>
                  <a:pt x="5665976" y="2703362"/>
                </a:cubicBezTo>
                <a:cubicBezTo>
                  <a:pt x="5683421" y="2980812"/>
                  <a:pt x="5988704" y="2913227"/>
                  <a:pt x="5988704" y="2923898"/>
                </a:cubicBezTo>
                <a:cubicBezTo>
                  <a:pt x="6014871" y="2941684"/>
                  <a:pt x="6046853" y="2899000"/>
                  <a:pt x="6078835" y="2941684"/>
                </a:cubicBezTo>
                <a:cubicBezTo>
                  <a:pt x="5942185" y="3137322"/>
                  <a:pt x="5732847" y="3183563"/>
                  <a:pt x="5546771" y="3329402"/>
                </a:cubicBezTo>
                <a:cubicBezTo>
                  <a:pt x="5700865" y="3379202"/>
                  <a:pt x="5790997" y="3208463"/>
                  <a:pt x="5904388" y="3229805"/>
                </a:cubicBezTo>
                <a:cubicBezTo>
                  <a:pt x="5959629" y="3283162"/>
                  <a:pt x="5793904" y="3368530"/>
                  <a:pt x="5953814" y="3393429"/>
                </a:cubicBezTo>
                <a:cubicBezTo>
                  <a:pt x="5884036" y="3439672"/>
                  <a:pt x="5834608" y="3485914"/>
                  <a:pt x="5785182" y="3539269"/>
                </a:cubicBezTo>
                <a:cubicBezTo>
                  <a:pt x="5700865" y="3635309"/>
                  <a:pt x="5683421" y="3699337"/>
                  <a:pt x="5724125" y="3827390"/>
                </a:cubicBezTo>
                <a:cubicBezTo>
                  <a:pt x="5750293" y="3912759"/>
                  <a:pt x="5788089" y="3991015"/>
                  <a:pt x="5753200" y="4090612"/>
                </a:cubicBezTo>
                <a:cubicBezTo>
                  <a:pt x="5729940" y="4158196"/>
                  <a:pt x="5738663" y="4204438"/>
                  <a:pt x="5825886" y="4172424"/>
                </a:cubicBezTo>
                <a:cubicBezTo>
                  <a:pt x="5918925" y="4140411"/>
                  <a:pt x="5953814" y="4200882"/>
                  <a:pt x="5930554" y="4321821"/>
                </a:cubicBezTo>
                <a:cubicBezTo>
                  <a:pt x="5916018" y="4400076"/>
                  <a:pt x="5930554" y="4424975"/>
                  <a:pt x="5994519" y="4414305"/>
                </a:cubicBezTo>
                <a:cubicBezTo>
                  <a:pt x="6064297" y="4403633"/>
                  <a:pt x="6131169" y="4353835"/>
                  <a:pt x="6218393" y="4378734"/>
                </a:cubicBezTo>
                <a:cubicBezTo>
                  <a:pt x="6148614" y="4521016"/>
                  <a:pt x="6000333" y="4478331"/>
                  <a:pt x="5918925" y="4613499"/>
                </a:cubicBezTo>
                <a:cubicBezTo>
                  <a:pt x="6014871" y="4613499"/>
                  <a:pt x="6090465" y="4613499"/>
                  <a:pt x="6160243" y="4585042"/>
                </a:cubicBezTo>
                <a:cubicBezTo>
                  <a:pt x="6189318" y="4574373"/>
                  <a:pt x="6221300" y="4560144"/>
                  <a:pt x="6238745" y="4602828"/>
                </a:cubicBezTo>
                <a:cubicBezTo>
                  <a:pt x="6259098" y="4652628"/>
                  <a:pt x="6218393" y="4670412"/>
                  <a:pt x="6195133" y="4677526"/>
                </a:cubicBezTo>
                <a:cubicBezTo>
                  <a:pt x="6128261" y="4702425"/>
                  <a:pt x="6075928" y="4759339"/>
                  <a:pt x="6017778" y="4805580"/>
                </a:cubicBezTo>
                <a:cubicBezTo>
                  <a:pt x="5892758" y="4905177"/>
                  <a:pt x="5756107" y="4990547"/>
                  <a:pt x="5651439" y="5154171"/>
                </a:cubicBezTo>
                <a:cubicBezTo>
                  <a:pt x="5782275" y="5111487"/>
                  <a:pt x="5881128" y="5011889"/>
                  <a:pt x="6006149" y="4994104"/>
                </a:cubicBezTo>
                <a:cubicBezTo>
                  <a:pt x="5898572" y="5143500"/>
                  <a:pt x="5761922" y="5243097"/>
                  <a:pt x="5633994" y="5353367"/>
                </a:cubicBezTo>
                <a:cubicBezTo>
                  <a:pt x="5596197" y="5385379"/>
                  <a:pt x="5558400" y="5406721"/>
                  <a:pt x="5552586" y="5474306"/>
                </a:cubicBezTo>
                <a:cubicBezTo>
                  <a:pt x="5535140" y="5605917"/>
                  <a:pt x="5488622" y="5712629"/>
                  <a:pt x="5383953" y="5769542"/>
                </a:cubicBezTo>
                <a:cubicBezTo>
                  <a:pt x="5383953" y="5769542"/>
                  <a:pt x="5389768" y="5790884"/>
                  <a:pt x="5392675" y="5801555"/>
                </a:cubicBezTo>
                <a:cubicBezTo>
                  <a:pt x="5456640" y="5805112"/>
                  <a:pt x="5506066" y="5726858"/>
                  <a:pt x="5584568" y="5755314"/>
                </a:cubicBezTo>
                <a:cubicBezTo>
                  <a:pt x="5506066" y="5862025"/>
                  <a:pt x="5442103" y="5954508"/>
                  <a:pt x="5334526" y="6004307"/>
                </a:cubicBezTo>
                <a:cubicBezTo>
                  <a:pt x="5247303" y="6043434"/>
                  <a:pt x="5139727" y="6068335"/>
                  <a:pt x="5075763" y="6196388"/>
                </a:cubicBezTo>
                <a:cubicBezTo>
                  <a:pt x="5148450" y="6221287"/>
                  <a:pt x="5203691" y="6189274"/>
                  <a:pt x="5258933" y="6167932"/>
                </a:cubicBezTo>
                <a:cubicBezTo>
                  <a:pt x="5343249" y="6132361"/>
                  <a:pt x="5427565" y="6093234"/>
                  <a:pt x="5511881" y="6057663"/>
                </a:cubicBezTo>
                <a:cubicBezTo>
                  <a:pt x="5543864" y="6043434"/>
                  <a:pt x="5578753" y="6036320"/>
                  <a:pt x="5599105" y="6100347"/>
                </a:cubicBezTo>
                <a:cubicBezTo>
                  <a:pt x="5491529" y="6114575"/>
                  <a:pt x="5427565" y="6199945"/>
                  <a:pt x="5360693" y="6281757"/>
                </a:cubicBezTo>
                <a:cubicBezTo>
                  <a:pt x="5322897" y="6327999"/>
                  <a:pt x="5290914" y="6388469"/>
                  <a:pt x="5224043" y="6367127"/>
                </a:cubicBezTo>
                <a:cubicBezTo>
                  <a:pt x="5189154" y="6356456"/>
                  <a:pt x="5165894" y="6388469"/>
                  <a:pt x="5168801" y="6431153"/>
                </a:cubicBezTo>
                <a:cubicBezTo>
                  <a:pt x="5183339" y="6580550"/>
                  <a:pt x="5099022" y="6630349"/>
                  <a:pt x="5011799" y="6658805"/>
                </a:cubicBezTo>
                <a:cubicBezTo>
                  <a:pt x="4883871" y="6701489"/>
                  <a:pt x="4770480" y="6786859"/>
                  <a:pt x="4651275" y="6858000"/>
                </a:cubicBezTo>
                <a:lnTo>
                  <a:pt x="1823619" y="6858000"/>
                </a:lnTo>
                <a:lnTo>
                  <a:pt x="947849" y="6858000"/>
                </a:lnTo>
                <a:lnTo>
                  <a:pt x="732568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88EE97-327F-7B88-B08A-B0F14B747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66226"/>
            <a:ext cx="5050302" cy="143410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Mên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Mon</a:t>
            </a: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dirty="0"/>
              <a:t>(</a:t>
            </a:r>
            <a:r>
              <a:rPr lang="en-US" dirty="0" err="1"/>
              <a:t>Bầy</a:t>
            </a:r>
            <a:r>
              <a:rPr lang="en-US" dirty="0"/>
              <a:t> </a:t>
            </a:r>
            <a:r>
              <a:rPr lang="en-US" dirty="0" err="1"/>
              <a:t>chim</a:t>
            </a:r>
            <a:r>
              <a:rPr lang="en-US" dirty="0"/>
              <a:t> </a:t>
            </a:r>
            <a:r>
              <a:rPr lang="en-US" dirty="0" err="1"/>
              <a:t>chìa</a:t>
            </a:r>
            <a:r>
              <a:rPr lang="en-US" dirty="0"/>
              <a:t> </a:t>
            </a:r>
            <a:r>
              <a:rPr lang="en-US" dirty="0" err="1"/>
              <a:t>vôi</a:t>
            </a:r>
            <a:r>
              <a:rPr lang="en-US" dirty="0"/>
              <a:t>)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6327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EEB5E9-6A75-EAE6-BFF5-129D30038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498" y="655128"/>
            <a:ext cx="4613919" cy="1499616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2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F49CE81-B2F4-47B2-9D4A-886DCE0A8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4BE32177-3EAD-42DA-997C-8DAE1BFEE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6">
              <a:extLst>
                <a:ext uri="{FF2B5EF4-FFF2-40B4-BE49-F238E27FC236}">
                  <a16:creationId xmlns:a16="http://schemas.microsoft.com/office/drawing/2014/main" id="{A0DEE160-9825-4DB5-8188-911AC13EA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9C5FEDB5-0AEE-40E4-9CA6-6718B956D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1A11DF2D-1D4B-45DA-906B-2A1F84C99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B6A5BAC0-9806-4124-A584-7F924A658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A8F6BFA3-38BE-4F0A-94D9-EF0E6EA01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4">
              <a:extLst>
                <a:ext uri="{FF2B5EF4-FFF2-40B4-BE49-F238E27FC236}">
                  <a16:creationId xmlns:a16="http://schemas.microsoft.com/office/drawing/2014/main" id="{BE6BCF21-959F-419E-BCA4-B20AF92EF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54B6E037-E222-42EB-9AEB-C45EF2090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4">
              <a:extLst>
                <a:ext uri="{FF2B5EF4-FFF2-40B4-BE49-F238E27FC236}">
                  <a16:creationId xmlns:a16="http://schemas.microsoft.com/office/drawing/2014/main" id="{A0494426-372E-42B8-87E1-170F1B596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6">
              <a:extLst>
                <a:ext uri="{FF2B5EF4-FFF2-40B4-BE49-F238E27FC236}">
                  <a16:creationId xmlns:a16="http://schemas.microsoft.com/office/drawing/2014/main" id="{14DB5AB5-5D73-4375-8CF4-DF4B7A5D7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009B2A6E-6D36-4A9A-AFAA-CF4D85914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5DC0718-B29F-47A6-931F-F0EF9FA99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4">
              <a:extLst>
                <a:ext uri="{FF2B5EF4-FFF2-40B4-BE49-F238E27FC236}">
                  <a16:creationId xmlns:a16="http://schemas.microsoft.com/office/drawing/2014/main" id="{AAED958D-AFCC-4BEF-818A-EFF7E41D17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66">
              <a:extLst>
                <a:ext uri="{FF2B5EF4-FFF2-40B4-BE49-F238E27FC236}">
                  <a16:creationId xmlns:a16="http://schemas.microsoft.com/office/drawing/2014/main" id="{C216DD5A-D1AE-429E-937E-456A50345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4">
              <a:extLst>
                <a:ext uri="{FF2B5EF4-FFF2-40B4-BE49-F238E27FC236}">
                  <a16:creationId xmlns:a16="http://schemas.microsoft.com/office/drawing/2014/main" id="{A845B253-9DEE-45AC-AADA-FAA6812C3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6">
              <a:extLst>
                <a:ext uri="{FF2B5EF4-FFF2-40B4-BE49-F238E27FC236}">
                  <a16:creationId xmlns:a16="http://schemas.microsoft.com/office/drawing/2014/main" id="{CE7B6CBF-757B-4B55-84CB-062B712D3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4">
              <a:extLst>
                <a:ext uri="{FF2B5EF4-FFF2-40B4-BE49-F238E27FC236}">
                  <a16:creationId xmlns:a16="http://schemas.microsoft.com/office/drawing/2014/main" id="{2CC28C7A-EF33-43D3-90CD-DCAC92546A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66">
              <a:extLst>
                <a:ext uri="{FF2B5EF4-FFF2-40B4-BE49-F238E27FC236}">
                  <a16:creationId xmlns:a16="http://schemas.microsoft.com/office/drawing/2014/main" id="{BC0C9DCF-F15B-4B7A-A16B-37B4335E6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64">
              <a:extLst>
                <a:ext uri="{FF2B5EF4-FFF2-40B4-BE49-F238E27FC236}">
                  <a16:creationId xmlns:a16="http://schemas.microsoft.com/office/drawing/2014/main" id="{94991FD1-406A-4958-87D4-8DFA9FEA4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6">
              <a:extLst>
                <a:ext uri="{FF2B5EF4-FFF2-40B4-BE49-F238E27FC236}">
                  <a16:creationId xmlns:a16="http://schemas.microsoft.com/office/drawing/2014/main" id="{5CD32F69-27AD-4088-877C-E2A40F8B0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68350505-0A72-EA21-3321-8BF3203664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03" r="-2" b="-2"/>
          <a:stretch/>
        </p:blipFill>
        <p:spPr>
          <a:xfrm>
            <a:off x="6695911" y="95044"/>
            <a:ext cx="5100426" cy="3086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2EE54D-DC33-06B4-EE61-6AE3B2C4F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321" y="432409"/>
            <a:ext cx="4988473" cy="48512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8A1281-2127-39F5-83F3-9BB163C6D7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569" r="-2" b="-2"/>
          <a:stretch/>
        </p:blipFill>
        <p:spPr>
          <a:xfrm>
            <a:off x="6695911" y="3315854"/>
            <a:ext cx="5154795" cy="3455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907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4" name="Rectangle 2063">
            <a:extLst>
              <a:ext uri="{FF2B5EF4-FFF2-40B4-BE49-F238E27FC236}">
                <a16:creationId xmlns:a16="http://schemas.microsoft.com/office/drawing/2014/main" id="{854ECEBE-9353-406C-9313-02A517A31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2066" name="Freeform: Shape 2065">
            <a:extLst>
              <a:ext uri="{FF2B5EF4-FFF2-40B4-BE49-F238E27FC236}">
                <a16:creationId xmlns:a16="http://schemas.microsoft.com/office/drawing/2014/main" id="{86806086-A782-4311-A63B-1A68574D8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902" y="-15901"/>
            <a:ext cx="6578337" cy="5814891"/>
          </a:xfrm>
          <a:custGeom>
            <a:avLst/>
            <a:gdLst>
              <a:gd name="connsiteX0" fmla="*/ 1667657 w 6578337"/>
              <a:gd name="connsiteY0" fmla="*/ 0 h 5814891"/>
              <a:gd name="connsiteX1" fmla="*/ 5296215 w 6578337"/>
              <a:gd name="connsiteY1" fmla="*/ 0 h 5814891"/>
              <a:gd name="connsiteX2" fmla="*/ 5354505 w 6578337"/>
              <a:gd name="connsiteY2" fmla="*/ 38974 h 5814891"/>
              <a:gd name="connsiteX3" fmla="*/ 5772761 w 6578337"/>
              <a:gd name="connsiteY3" fmla="*/ 430996 h 5814891"/>
              <a:gd name="connsiteX4" fmla="*/ 6578337 w 6578337"/>
              <a:gd name="connsiteY4" fmla="*/ 2842158 h 5814891"/>
              <a:gd name="connsiteX5" fmla="*/ 6219497 w 6578337"/>
              <a:gd name="connsiteY5" fmla="*/ 3831001 h 5814891"/>
              <a:gd name="connsiteX6" fmla="*/ 5157059 w 6578337"/>
              <a:gd name="connsiteY6" fmla="*/ 4751758 h 5814891"/>
              <a:gd name="connsiteX7" fmla="*/ 4923464 w 6578337"/>
              <a:gd name="connsiteY7" fmla="*/ 4927890 h 5814891"/>
              <a:gd name="connsiteX8" fmla="*/ 3004017 w 6578337"/>
              <a:gd name="connsiteY8" fmla="*/ 5814891 h 5814891"/>
              <a:gd name="connsiteX9" fmla="*/ 475534 w 6578337"/>
              <a:gd name="connsiteY9" fmla="*/ 4373098 h 5814891"/>
              <a:gd name="connsiteX10" fmla="*/ 206071 w 6578337"/>
              <a:gd name="connsiteY10" fmla="*/ 4004246 h 5814891"/>
              <a:gd name="connsiteX11" fmla="*/ 79385 w 6578337"/>
              <a:gd name="connsiteY11" fmla="*/ 3833508 h 5814891"/>
              <a:gd name="connsiteX12" fmla="*/ 0 w 6578337"/>
              <a:gd name="connsiteY12" fmla="*/ 3721725 h 5814891"/>
              <a:gd name="connsiteX13" fmla="*/ 0 w 6578337"/>
              <a:gd name="connsiteY13" fmla="*/ 1581323 h 5814891"/>
              <a:gd name="connsiteX14" fmla="*/ 168477 w 6578337"/>
              <a:gd name="connsiteY14" fmla="*/ 1300525 h 5814891"/>
              <a:gd name="connsiteX15" fmla="*/ 885512 w 6578337"/>
              <a:gd name="connsiteY15" fmla="*/ 515238 h 5814891"/>
              <a:gd name="connsiteX16" fmla="*/ 1494824 w 6578337"/>
              <a:gd name="connsiteY16" fmla="*/ 90742 h 581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578337" h="5814891">
                <a:moveTo>
                  <a:pt x="1667657" y="0"/>
                </a:moveTo>
                <a:lnTo>
                  <a:pt x="5296215" y="0"/>
                </a:lnTo>
                <a:lnTo>
                  <a:pt x="5354505" y="38974"/>
                </a:lnTo>
                <a:cubicBezTo>
                  <a:pt x="5505893" y="152699"/>
                  <a:pt x="5645664" y="283643"/>
                  <a:pt x="5772761" y="430996"/>
                </a:cubicBezTo>
                <a:cubicBezTo>
                  <a:pt x="6292274" y="1033532"/>
                  <a:pt x="6578337" y="1889809"/>
                  <a:pt x="6578337" y="2842158"/>
                </a:cubicBezTo>
                <a:cubicBezTo>
                  <a:pt x="6578337" y="3222117"/>
                  <a:pt x="6467617" y="3527065"/>
                  <a:pt x="6219497" y="3831001"/>
                </a:cubicBezTo>
                <a:cubicBezTo>
                  <a:pt x="5959965" y="4148933"/>
                  <a:pt x="5569997" y="4441763"/>
                  <a:pt x="5157059" y="4751758"/>
                </a:cubicBezTo>
                <a:cubicBezTo>
                  <a:pt x="5080873" y="4808882"/>
                  <a:pt x="5002168" y="4868026"/>
                  <a:pt x="4923464" y="4927890"/>
                </a:cubicBezTo>
                <a:cubicBezTo>
                  <a:pt x="4218974" y="5463640"/>
                  <a:pt x="3704799" y="5814891"/>
                  <a:pt x="3004017" y="5814891"/>
                </a:cubicBezTo>
                <a:cubicBezTo>
                  <a:pt x="1936240" y="5814891"/>
                  <a:pt x="1180025" y="5383723"/>
                  <a:pt x="475534" y="4373098"/>
                </a:cubicBezTo>
                <a:cubicBezTo>
                  <a:pt x="383343" y="4240819"/>
                  <a:pt x="293225" y="4120515"/>
                  <a:pt x="206071" y="4004246"/>
                </a:cubicBezTo>
                <a:cubicBezTo>
                  <a:pt x="160920" y="3943985"/>
                  <a:pt x="118700" y="3887339"/>
                  <a:pt x="79385" y="3833508"/>
                </a:cubicBezTo>
                <a:lnTo>
                  <a:pt x="0" y="3721725"/>
                </a:lnTo>
                <a:lnTo>
                  <a:pt x="0" y="1581323"/>
                </a:lnTo>
                <a:lnTo>
                  <a:pt x="168477" y="1300525"/>
                </a:lnTo>
                <a:cubicBezTo>
                  <a:pt x="359173" y="1017017"/>
                  <a:pt x="599372" y="753795"/>
                  <a:pt x="885512" y="515238"/>
                </a:cubicBezTo>
                <a:cubicBezTo>
                  <a:pt x="1073010" y="358870"/>
                  <a:pt x="1278109" y="216205"/>
                  <a:pt x="1494824" y="90742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344907-E2FF-3771-E736-3638FA97C0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005" b="30696"/>
          <a:stretch/>
        </p:blipFill>
        <p:spPr>
          <a:xfrm>
            <a:off x="20" y="-2"/>
            <a:ext cx="6323142" cy="5593660"/>
          </a:xfrm>
          <a:custGeom>
            <a:avLst/>
            <a:gdLst/>
            <a:ahLst/>
            <a:cxnLst/>
            <a:rect l="l" t="t" r="r" b="b"/>
            <a:pathLst>
              <a:path w="6323162" h="5593660">
                <a:moveTo>
                  <a:pt x="2177447" y="0"/>
                </a:moveTo>
                <a:lnTo>
                  <a:pt x="4826316" y="0"/>
                </a:lnTo>
                <a:lnTo>
                  <a:pt x="4971508" y="75777"/>
                </a:lnTo>
                <a:cubicBezTo>
                  <a:pt x="5197582" y="210111"/>
                  <a:pt x="5400550" y="381325"/>
                  <a:pt x="5577109" y="586873"/>
                </a:cubicBezTo>
                <a:cubicBezTo>
                  <a:pt x="6058235" y="1147205"/>
                  <a:pt x="6323162" y="1943505"/>
                  <a:pt x="6323162" y="2829148"/>
                </a:cubicBezTo>
                <a:cubicBezTo>
                  <a:pt x="6323162" y="3182494"/>
                  <a:pt x="6220623" y="3466081"/>
                  <a:pt x="5990836" y="3748729"/>
                </a:cubicBezTo>
                <a:cubicBezTo>
                  <a:pt x="5750480" y="4044392"/>
                  <a:pt x="5389327" y="4316711"/>
                  <a:pt x="5006899" y="4604992"/>
                </a:cubicBezTo>
                <a:cubicBezTo>
                  <a:pt x="4936343" y="4658116"/>
                  <a:pt x="4863453" y="4713117"/>
                  <a:pt x="4790566" y="4768788"/>
                </a:cubicBezTo>
                <a:cubicBezTo>
                  <a:pt x="4138128" y="5267012"/>
                  <a:pt x="3661945" y="5593660"/>
                  <a:pt x="3012943" y="5593660"/>
                </a:cubicBezTo>
                <a:cubicBezTo>
                  <a:pt x="2024062" y="5593660"/>
                  <a:pt x="1323723" y="5192693"/>
                  <a:pt x="671286" y="4252856"/>
                </a:cubicBezTo>
                <a:cubicBezTo>
                  <a:pt x="585906" y="4129842"/>
                  <a:pt x="502446" y="4017964"/>
                  <a:pt x="421733" y="3909839"/>
                </a:cubicBezTo>
                <a:cubicBezTo>
                  <a:pt x="254471" y="3685679"/>
                  <a:pt x="130655" y="3515312"/>
                  <a:pt x="48655" y="3351082"/>
                </a:cubicBezTo>
                <a:lnTo>
                  <a:pt x="0" y="3239820"/>
                </a:lnTo>
                <a:lnTo>
                  <a:pt x="0" y="2248150"/>
                </a:lnTo>
                <a:lnTo>
                  <a:pt x="1658" y="2239520"/>
                </a:lnTo>
                <a:cubicBezTo>
                  <a:pt x="51657" y="2045089"/>
                  <a:pt x="126469" y="1853225"/>
                  <a:pt x="225714" y="1665285"/>
                </a:cubicBezTo>
                <a:cubicBezTo>
                  <a:pt x="419948" y="1297585"/>
                  <a:pt x="697641" y="961011"/>
                  <a:pt x="1050970" y="665214"/>
                </a:cubicBezTo>
                <a:cubicBezTo>
                  <a:pt x="1311437" y="447090"/>
                  <a:pt x="1608578" y="257641"/>
                  <a:pt x="1923692" y="107844"/>
                </a:cubicBezTo>
                <a:close/>
              </a:path>
            </a:pathLst>
          </a:custGeom>
        </p:spPr>
      </p:pic>
      <p:sp>
        <p:nvSpPr>
          <p:cNvPr id="2068" name="Freeform: Shape 2067">
            <a:extLst>
              <a:ext uri="{FF2B5EF4-FFF2-40B4-BE49-F238E27FC236}">
                <a16:creationId xmlns:a16="http://schemas.microsoft.com/office/drawing/2014/main" id="{CE71458B-DF80-43DF-9693-2EC3878AC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23162" cy="5593660"/>
          </a:xfrm>
          <a:custGeom>
            <a:avLst/>
            <a:gdLst>
              <a:gd name="connsiteX0" fmla="*/ 2177447 w 6323162"/>
              <a:gd name="connsiteY0" fmla="*/ 0 h 5593660"/>
              <a:gd name="connsiteX1" fmla="*/ 2572776 w 6323162"/>
              <a:gd name="connsiteY1" fmla="*/ 0 h 5593660"/>
              <a:gd name="connsiteX2" fmla="*/ 2279674 w 6323162"/>
              <a:gd name="connsiteY2" fmla="*/ 98163 h 5593660"/>
              <a:gd name="connsiteX3" fmla="*/ 1163390 w 6323162"/>
              <a:gd name="connsiteY3" fmla="*/ 758946 h 5593660"/>
              <a:gd name="connsiteX4" fmla="*/ 391288 w 6323162"/>
              <a:gd name="connsiteY4" fmla="*/ 1711778 h 5593660"/>
              <a:gd name="connsiteX5" fmla="*/ 111318 w 6323162"/>
              <a:gd name="connsiteY5" fmla="*/ 2820666 h 5593660"/>
              <a:gd name="connsiteX6" fmla="*/ 574682 w 6323162"/>
              <a:gd name="connsiteY6" fmla="*/ 3850310 h 5593660"/>
              <a:gd name="connsiteX7" fmla="*/ 808161 w 6323162"/>
              <a:gd name="connsiteY7" fmla="*/ 4177123 h 5593660"/>
              <a:gd name="connsiteX8" fmla="*/ 2998992 w 6323162"/>
              <a:gd name="connsiteY8" fmla="*/ 5454594 h 5593660"/>
              <a:gd name="connsiteX9" fmla="*/ 4662117 w 6323162"/>
              <a:gd name="connsiteY9" fmla="*/ 4668685 h 5593660"/>
              <a:gd name="connsiteX10" fmla="*/ 4864518 w 6323162"/>
              <a:gd name="connsiteY10" fmla="*/ 4512627 h 5593660"/>
              <a:gd name="connsiteX11" fmla="*/ 5785079 w 6323162"/>
              <a:gd name="connsiteY11" fmla="*/ 3696808 h 5593660"/>
              <a:gd name="connsiteX12" fmla="*/ 6095999 w 6323162"/>
              <a:gd name="connsiteY12" fmla="*/ 2820666 h 5593660"/>
              <a:gd name="connsiteX13" fmla="*/ 5397999 w 6323162"/>
              <a:gd name="connsiteY13" fmla="*/ 684305 h 5593660"/>
              <a:gd name="connsiteX14" fmla="*/ 4612801 w 6323162"/>
              <a:gd name="connsiteY14" fmla="*/ 81166 h 5593660"/>
              <a:gd name="connsiteX15" fmla="*/ 4406067 w 6323162"/>
              <a:gd name="connsiteY15" fmla="*/ 0 h 5593660"/>
              <a:gd name="connsiteX16" fmla="*/ 4826316 w 6323162"/>
              <a:gd name="connsiteY16" fmla="*/ 0 h 5593660"/>
              <a:gd name="connsiteX17" fmla="*/ 4971508 w 6323162"/>
              <a:gd name="connsiteY17" fmla="*/ 75777 h 5593660"/>
              <a:gd name="connsiteX18" fmla="*/ 5577109 w 6323162"/>
              <a:gd name="connsiteY18" fmla="*/ 586873 h 5593660"/>
              <a:gd name="connsiteX19" fmla="*/ 6323162 w 6323162"/>
              <a:gd name="connsiteY19" fmla="*/ 2829148 h 5593660"/>
              <a:gd name="connsiteX20" fmla="*/ 5990836 w 6323162"/>
              <a:gd name="connsiteY20" fmla="*/ 3748729 h 5593660"/>
              <a:gd name="connsiteX21" fmla="*/ 5006899 w 6323162"/>
              <a:gd name="connsiteY21" fmla="*/ 4604992 h 5593660"/>
              <a:gd name="connsiteX22" fmla="*/ 4790566 w 6323162"/>
              <a:gd name="connsiteY22" fmla="*/ 4768788 h 5593660"/>
              <a:gd name="connsiteX23" fmla="*/ 3012943 w 6323162"/>
              <a:gd name="connsiteY23" fmla="*/ 5593660 h 5593660"/>
              <a:gd name="connsiteX24" fmla="*/ 671286 w 6323162"/>
              <a:gd name="connsiteY24" fmla="*/ 4252856 h 5593660"/>
              <a:gd name="connsiteX25" fmla="*/ 421733 w 6323162"/>
              <a:gd name="connsiteY25" fmla="*/ 3909839 h 5593660"/>
              <a:gd name="connsiteX26" fmla="*/ 48655 w 6323162"/>
              <a:gd name="connsiteY26" fmla="*/ 3351082 h 5593660"/>
              <a:gd name="connsiteX27" fmla="*/ 0 w 6323162"/>
              <a:gd name="connsiteY27" fmla="*/ 3239820 h 5593660"/>
              <a:gd name="connsiteX28" fmla="*/ 0 w 6323162"/>
              <a:gd name="connsiteY28" fmla="*/ 2248150 h 5593660"/>
              <a:gd name="connsiteX29" fmla="*/ 1658 w 6323162"/>
              <a:gd name="connsiteY29" fmla="*/ 2239520 h 5593660"/>
              <a:gd name="connsiteX30" fmla="*/ 225714 w 6323162"/>
              <a:gd name="connsiteY30" fmla="*/ 1665285 h 5593660"/>
              <a:gd name="connsiteX31" fmla="*/ 1050970 w 6323162"/>
              <a:gd name="connsiteY31" fmla="*/ 665214 h 5593660"/>
              <a:gd name="connsiteX32" fmla="*/ 1923692 w 6323162"/>
              <a:gd name="connsiteY32" fmla="*/ 107844 h 5593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323162" h="5593660">
                <a:moveTo>
                  <a:pt x="2177447" y="0"/>
                </a:moveTo>
                <a:lnTo>
                  <a:pt x="2572776" y="0"/>
                </a:lnTo>
                <a:lnTo>
                  <a:pt x="2279674" y="98163"/>
                </a:lnTo>
                <a:cubicBezTo>
                  <a:pt x="1874231" y="253327"/>
                  <a:pt x="1488311" y="481852"/>
                  <a:pt x="1163390" y="758946"/>
                </a:cubicBezTo>
                <a:cubicBezTo>
                  <a:pt x="832819" y="1040772"/>
                  <a:pt x="573013" y="1361447"/>
                  <a:pt x="391288" y="1711778"/>
                </a:cubicBezTo>
                <a:cubicBezTo>
                  <a:pt x="205583" y="2069903"/>
                  <a:pt x="111318" y="2442986"/>
                  <a:pt x="111318" y="2820666"/>
                </a:cubicBezTo>
                <a:cubicBezTo>
                  <a:pt x="111318" y="3201031"/>
                  <a:pt x="261705" y="3423166"/>
                  <a:pt x="574682" y="3850310"/>
                </a:cubicBezTo>
                <a:cubicBezTo>
                  <a:pt x="650197" y="3953327"/>
                  <a:pt x="728281" y="4059920"/>
                  <a:pt x="808161" y="4177123"/>
                </a:cubicBezTo>
                <a:cubicBezTo>
                  <a:pt x="1418574" y="5072567"/>
                  <a:pt x="2073806" y="5454594"/>
                  <a:pt x="2998992" y="5454594"/>
                </a:cubicBezTo>
                <a:cubicBezTo>
                  <a:pt x="3606192" y="5454594"/>
                  <a:pt x="4051705" y="5143376"/>
                  <a:pt x="4662117" y="4668685"/>
                </a:cubicBezTo>
                <a:cubicBezTo>
                  <a:pt x="4730310" y="4615645"/>
                  <a:pt x="4798505" y="4563242"/>
                  <a:pt x="4864518" y="4512627"/>
                </a:cubicBezTo>
                <a:cubicBezTo>
                  <a:pt x="5222313" y="4237963"/>
                  <a:pt x="5560204" y="3978506"/>
                  <a:pt x="5785079" y="3696808"/>
                </a:cubicBezTo>
                <a:cubicBezTo>
                  <a:pt x="6000066" y="3427513"/>
                  <a:pt x="6095999" y="3157320"/>
                  <a:pt x="6095999" y="2820666"/>
                </a:cubicBezTo>
                <a:cubicBezTo>
                  <a:pt x="6095999" y="1976856"/>
                  <a:pt x="5848138" y="1218170"/>
                  <a:pt x="5397999" y="684305"/>
                </a:cubicBezTo>
                <a:cubicBezTo>
                  <a:pt x="5177750" y="423188"/>
                  <a:pt x="4913577" y="220223"/>
                  <a:pt x="4612801" y="81166"/>
                </a:cubicBezTo>
                <a:lnTo>
                  <a:pt x="4406067" y="0"/>
                </a:lnTo>
                <a:lnTo>
                  <a:pt x="4826316" y="0"/>
                </a:lnTo>
                <a:lnTo>
                  <a:pt x="4971508" y="75777"/>
                </a:lnTo>
                <a:cubicBezTo>
                  <a:pt x="5197582" y="210111"/>
                  <a:pt x="5400550" y="381325"/>
                  <a:pt x="5577109" y="586873"/>
                </a:cubicBezTo>
                <a:cubicBezTo>
                  <a:pt x="6058235" y="1147205"/>
                  <a:pt x="6323162" y="1943505"/>
                  <a:pt x="6323162" y="2829148"/>
                </a:cubicBezTo>
                <a:cubicBezTo>
                  <a:pt x="6323162" y="3182494"/>
                  <a:pt x="6220623" y="3466081"/>
                  <a:pt x="5990836" y="3748729"/>
                </a:cubicBezTo>
                <a:cubicBezTo>
                  <a:pt x="5750480" y="4044392"/>
                  <a:pt x="5389327" y="4316711"/>
                  <a:pt x="5006899" y="4604992"/>
                </a:cubicBezTo>
                <a:cubicBezTo>
                  <a:pt x="4936343" y="4658116"/>
                  <a:pt x="4863453" y="4713117"/>
                  <a:pt x="4790566" y="4768788"/>
                </a:cubicBezTo>
                <a:cubicBezTo>
                  <a:pt x="4138128" y="5267012"/>
                  <a:pt x="3661945" y="5593660"/>
                  <a:pt x="3012943" y="5593660"/>
                </a:cubicBezTo>
                <a:cubicBezTo>
                  <a:pt x="2024062" y="5593660"/>
                  <a:pt x="1323723" y="5192693"/>
                  <a:pt x="671286" y="4252856"/>
                </a:cubicBezTo>
                <a:cubicBezTo>
                  <a:pt x="585906" y="4129842"/>
                  <a:pt x="502446" y="4017964"/>
                  <a:pt x="421733" y="3909839"/>
                </a:cubicBezTo>
                <a:cubicBezTo>
                  <a:pt x="254471" y="3685679"/>
                  <a:pt x="130655" y="3515312"/>
                  <a:pt x="48655" y="3351082"/>
                </a:cubicBezTo>
                <a:lnTo>
                  <a:pt x="0" y="3239820"/>
                </a:lnTo>
                <a:lnTo>
                  <a:pt x="0" y="2248150"/>
                </a:lnTo>
                <a:lnTo>
                  <a:pt x="1658" y="2239520"/>
                </a:lnTo>
                <a:cubicBezTo>
                  <a:pt x="51657" y="2045089"/>
                  <a:pt x="126469" y="1853225"/>
                  <a:pt x="225714" y="1665285"/>
                </a:cubicBezTo>
                <a:cubicBezTo>
                  <a:pt x="419948" y="1297585"/>
                  <a:pt x="697641" y="961011"/>
                  <a:pt x="1050970" y="665214"/>
                </a:cubicBezTo>
                <a:cubicBezTo>
                  <a:pt x="1311437" y="447090"/>
                  <a:pt x="1608578" y="257641"/>
                  <a:pt x="1923692" y="10784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70" name="Freeform: Shape 2069">
            <a:extLst>
              <a:ext uri="{FF2B5EF4-FFF2-40B4-BE49-F238E27FC236}">
                <a16:creationId xmlns:a16="http://schemas.microsoft.com/office/drawing/2014/main" id="{DE1994AC-22D1-4B48-9EDA-BE373E704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41758" y="1415331"/>
            <a:ext cx="5665992" cy="5466522"/>
          </a:xfrm>
          <a:custGeom>
            <a:avLst/>
            <a:gdLst>
              <a:gd name="connsiteX0" fmla="*/ 3113576 w 5665992"/>
              <a:gd name="connsiteY0" fmla="*/ 1556 h 5401530"/>
              <a:gd name="connsiteX1" fmla="*/ 4468777 w 5665992"/>
              <a:gd name="connsiteY1" fmla="*/ 405866 h 5401530"/>
              <a:gd name="connsiteX2" fmla="*/ 5525792 w 5665992"/>
              <a:gd name="connsiteY2" fmla="*/ 1317461 h 5401530"/>
              <a:gd name="connsiteX3" fmla="*/ 5665992 w 5665992"/>
              <a:gd name="connsiteY3" fmla="*/ 1506159 h 5401530"/>
              <a:gd name="connsiteX4" fmla="*/ 5665992 w 5665992"/>
              <a:gd name="connsiteY4" fmla="*/ 5401530 h 5401530"/>
              <a:gd name="connsiteX5" fmla="*/ 965932 w 5665992"/>
              <a:gd name="connsiteY5" fmla="*/ 5401530 h 5401530"/>
              <a:gd name="connsiteX6" fmla="*/ 836753 w 5665992"/>
              <a:gd name="connsiteY6" fmla="*/ 5181943 h 5401530"/>
              <a:gd name="connsiteX7" fmla="*/ 509793 w 5665992"/>
              <a:gd name="connsiteY7" fmla="*/ 4458111 h 5401530"/>
              <a:gd name="connsiteX8" fmla="*/ 251995 w 5665992"/>
              <a:gd name="connsiteY8" fmla="*/ 1805844 h 5401530"/>
              <a:gd name="connsiteX9" fmla="*/ 3113576 w 5665992"/>
              <a:gd name="connsiteY9" fmla="*/ 1556 h 540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65992" h="5401530">
                <a:moveTo>
                  <a:pt x="3113576" y="1556"/>
                </a:moveTo>
                <a:cubicBezTo>
                  <a:pt x="3559807" y="16866"/>
                  <a:pt x="4018025" y="145625"/>
                  <a:pt x="4468777" y="405866"/>
                </a:cubicBezTo>
                <a:cubicBezTo>
                  <a:pt x="4871803" y="638554"/>
                  <a:pt x="5229811" y="952545"/>
                  <a:pt x="5525792" y="1317461"/>
                </a:cubicBezTo>
                <a:lnTo>
                  <a:pt x="5665992" y="1506159"/>
                </a:lnTo>
                <a:lnTo>
                  <a:pt x="5665992" y="5401530"/>
                </a:lnTo>
                <a:lnTo>
                  <a:pt x="965932" y="5401530"/>
                </a:lnTo>
                <a:lnTo>
                  <a:pt x="836753" y="5181943"/>
                </a:lnTo>
                <a:cubicBezTo>
                  <a:pt x="713569" y="4953383"/>
                  <a:pt x="611679" y="4708683"/>
                  <a:pt x="509793" y="4458111"/>
                </a:cubicBezTo>
                <a:cubicBezTo>
                  <a:pt x="136790" y="3540808"/>
                  <a:pt x="-278612" y="2724882"/>
                  <a:pt x="251995" y="1805844"/>
                </a:cubicBezTo>
                <a:cubicBezTo>
                  <a:pt x="911122" y="664202"/>
                  <a:pt x="1973207" y="-37572"/>
                  <a:pt x="3113576" y="1556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2052" name="Picture 4" descr="Đọc lại tác phẩm “Người thầy đầu tiên” của Aitmatov">
            <a:extLst>
              <a:ext uri="{FF2B5EF4-FFF2-40B4-BE49-F238E27FC236}">
                <a16:creationId xmlns:a16="http://schemas.microsoft.com/office/drawing/2014/main" id="{B2AC10ED-9D5E-4EF7-FB1E-7B8A120B59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81" b="1"/>
          <a:stretch/>
        </p:blipFill>
        <p:spPr bwMode="auto">
          <a:xfrm>
            <a:off x="6780180" y="1670270"/>
            <a:ext cx="5411820" cy="5187732"/>
          </a:xfrm>
          <a:custGeom>
            <a:avLst/>
            <a:gdLst/>
            <a:ahLst/>
            <a:cxnLst/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600"/>
                </a:lnTo>
                <a:lnTo>
                  <a:pt x="5396070" y="4888539"/>
                </a:lnTo>
                <a:lnTo>
                  <a:pt x="5373530" y="4924165"/>
                </a:lnTo>
                <a:cubicBezTo>
                  <a:pt x="5310112" y="5013254"/>
                  <a:pt x="5241620" y="5088864"/>
                  <a:pt x="5168684" y="5154829"/>
                </a:cubicBezTo>
                <a:lnTo>
                  <a:pt x="5146924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2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2" name="Freeform: Shape 2071">
            <a:extLst>
              <a:ext uri="{FF2B5EF4-FFF2-40B4-BE49-F238E27FC236}">
                <a16:creationId xmlns:a16="http://schemas.microsoft.com/office/drawing/2014/main" id="{22220111-5018-4EB7-A38B-79BD37F7C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5930" y="1685365"/>
            <a:ext cx="5396070" cy="5172635"/>
          </a:xfrm>
          <a:custGeom>
            <a:avLst/>
            <a:gdLst>
              <a:gd name="connsiteX0" fmla="*/ 2809770 w 5396070"/>
              <a:gd name="connsiteY0" fmla="*/ 1442 h 5172635"/>
              <a:gd name="connsiteX1" fmla="*/ 4032739 w 5396070"/>
              <a:gd name="connsiteY1" fmla="*/ 376223 h 5172635"/>
              <a:gd name="connsiteX2" fmla="*/ 5362614 w 5396070"/>
              <a:gd name="connsiteY2" fmla="*/ 1796088 h 5172635"/>
              <a:gd name="connsiteX3" fmla="*/ 5396070 w 5396070"/>
              <a:gd name="connsiteY3" fmla="*/ 1864599 h 5172635"/>
              <a:gd name="connsiteX4" fmla="*/ 5396070 w 5396070"/>
              <a:gd name="connsiteY4" fmla="*/ 1981756 h 5172635"/>
              <a:gd name="connsiteX5" fmla="*/ 5363566 w 5396070"/>
              <a:gd name="connsiteY5" fmla="*/ 1915670 h 5172635"/>
              <a:gd name="connsiteX6" fmla="*/ 4071524 w 5396070"/>
              <a:gd name="connsiteY6" fmla="*/ 546090 h 5172635"/>
              <a:gd name="connsiteX7" fmla="*/ 2883346 w 5396070"/>
              <a:gd name="connsiteY7" fmla="*/ 184583 h 5172635"/>
              <a:gd name="connsiteX8" fmla="*/ 374449 w 5396070"/>
              <a:gd name="connsiteY8" fmla="*/ 1797850 h 5172635"/>
              <a:gd name="connsiteX9" fmla="*/ 600473 w 5396070"/>
              <a:gd name="connsiteY9" fmla="*/ 4169322 h 5172635"/>
              <a:gd name="connsiteX10" fmla="*/ 971928 w 5396070"/>
              <a:gd name="connsiteY10" fmla="*/ 4966944 h 5172635"/>
              <a:gd name="connsiteX11" fmla="*/ 1112598 w 5396070"/>
              <a:gd name="connsiteY11" fmla="*/ 5172635 h 5172635"/>
              <a:gd name="connsiteX12" fmla="*/ 987172 w 5396070"/>
              <a:gd name="connsiteY12" fmla="*/ 5172635 h 5172635"/>
              <a:gd name="connsiteX13" fmla="*/ 842383 w 5396070"/>
              <a:gd name="connsiteY13" fmla="*/ 4959392 h 5172635"/>
              <a:gd name="connsiteX14" fmla="*/ 460051 w 5396070"/>
              <a:gd name="connsiteY14" fmla="*/ 4132485 h 5172635"/>
              <a:gd name="connsiteX15" fmla="*/ 227408 w 5396070"/>
              <a:gd name="connsiteY15" fmla="*/ 1673941 h 5172635"/>
              <a:gd name="connsiteX16" fmla="*/ 2809770 w 5396070"/>
              <a:gd name="connsiteY16" fmla="*/ 1442 h 517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599"/>
                </a:lnTo>
                <a:lnTo>
                  <a:pt x="5396070" y="1981756"/>
                </a:lnTo>
                <a:lnTo>
                  <a:pt x="5363566" y="1915670"/>
                </a:lnTo>
                <a:cubicBezTo>
                  <a:pt x="5061125" y="1353703"/>
                  <a:pt x="4612597" y="864671"/>
                  <a:pt x="4071524" y="546090"/>
                </a:cubicBezTo>
                <a:cubicBezTo>
                  <a:pt x="3676324" y="313400"/>
                  <a:pt x="3274582" y="198273"/>
                  <a:pt x="2883346" y="184583"/>
                </a:cubicBezTo>
                <a:cubicBezTo>
                  <a:pt x="1883526" y="149597"/>
                  <a:pt x="952339" y="777074"/>
                  <a:pt x="374449" y="1797850"/>
                </a:cubicBezTo>
                <a:cubicBezTo>
                  <a:pt x="-90765" y="2619591"/>
                  <a:pt x="273440" y="3349133"/>
                  <a:pt x="600473" y="4169322"/>
                </a:cubicBezTo>
                <a:cubicBezTo>
                  <a:pt x="712134" y="4449376"/>
                  <a:pt x="823802" y="4721229"/>
                  <a:pt x="971928" y="4966944"/>
                </a:cubicBezTo>
                <a:lnTo>
                  <a:pt x="1112598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1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15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矢量图形&#10;&#10;描述已自动生成">
            <a:extLst>
              <a:ext uri="{FF2B5EF4-FFF2-40B4-BE49-F238E27FC236}">
                <a16:creationId xmlns:a16="http://schemas.microsoft.com/office/drawing/2014/main" id="{8B3621C3-8375-4547-BE00-800C3C7E45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11" t="4002" r="9834"/>
          <a:stretch/>
        </p:blipFill>
        <p:spPr>
          <a:xfrm>
            <a:off x="8454555" y="2960225"/>
            <a:ext cx="4346293" cy="37962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75887E-C978-A9AF-E23B-67BB0B1129A2}"/>
              </a:ext>
            </a:extLst>
          </p:cNvPr>
          <p:cNvSpPr txBox="1"/>
          <p:nvPr/>
        </p:nvSpPr>
        <p:spPr>
          <a:xfrm>
            <a:off x="1041009" y="312037"/>
            <a:ext cx="952353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vi-VN" sz="8000" b="0" i="0" u="none" strike="noStrike" dirty="0">
                <a:solidFill>
                  <a:srgbClr val="4B8B7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Nói và nghe</a:t>
            </a:r>
            <a:endParaRPr lang="vi-VN" sz="4000" b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br>
              <a:rPr lang="vi-VN" sz="4000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4000" b="1" i="0" u="none" strike="noStrike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Trình bày suy nghĩ về một vấn đề đời sống (được gợi ra từ </a:t>
            </a:r>
            <a:r>
              <a:rPr lang="en-US" sz="4000" b="1" i="0" u="none" strike="noStrike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4000" b="1" i="0" u="none" strike="noStrike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0" u="none" strike="noStrike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4000" b="1" i="0" u="none" strike="noStrike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0" u="none" strike="noStrike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văn</a:t>
            </a:r>
            <a:r>
              <a:rPr lang="en-US" sz="4000" b="1" i="0" u="none" strike="noStrike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0" u="none" strike="noStrike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vi-VN" sz="4000" b="1" i="0" u="none" strike="noStrike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7FE6EFD-FDCE-332E-C464-DFC276D63A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5550" y="3729611"/>
            <a:ext cx="5029200" cy="2816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0881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EE440AC-AECA-47E9-A56D-4418C922CC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5">
            <a:extLst>
              <a:ext uri="{FF2B5EF4-FFF2-40B4-BE49-F238E27FC236}">
                <a16:creationId xmlns:a16="http://schemas.microsoft.com/office/drawing/2014/main" id="{37398DC7-1721-C970-8E1F-6EDBABBAAA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542" y="3518986"/>
            <a:ext cx="2574300" cy="3229092"/>
          </a:xfrm>
          <a:prstGeom prst="rect">
            <a:avLst/>
          </a:prstGeom>
        </p:spPr>
      </p:pic>
      <p:sp>
        <p:nvSpPr>
          <p:cNvPr id="7" name="Google Shape;347;p5">
            <a:extLst>
              <a:ext uri="{FF2B5EF4-FFF2-40B4-BE49-F238E27FC236}">
                <a16:creationId xmlns:a16="http://schemas.microsoft.com/office/drawing/2014/main" id="{B5BF4FB7-1134-2865-83A0-7760F305FE29}"/>
              </a:ext>
            </a:extLst>
          </p:cNvPr>
          <p:cNvSpPr txBox="1">
            <a:spLocks/>
          </p:cNvSpPr>
          <p:nvPr/>
        </p:nvSpPr>
        <p:spPr>
          <a:xfrm>
            <a:off x="3048000" y="1047751"/>
            <a:ext cx="7329327" cy="1827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3600"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Các bước </a:t>
            </a:r>
            <a:b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</a:b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khi trình bài một bài nói</a:t>
            </a:r>
          </a:p>
        </p:txBody>
      </p:sp>
      <p:sp>
        <p:nvSpPr>
          <p:cNvPr id="8" name="Google Shape;348;p5">
            <a:extLst>
              <a:ext uri="{FF2B5EF4-FFF2-40B4-BE49-F238E27FC236}">
                <a16:creationId xmlns:a16="http://schemas.microsoft.com/office/drawing/2014/main" id="{641AF002-9AC1-EF87-658C-512AB1547EB1}"/>
              </a:ext>
            </a:extLst>
          </p:cNvPr>
          <p:cNvSpPr txBox="1"/>
          <p:nvPr/>
        </p:nvSpPr>
        <p:spPr>
          <a:xfrm>
            <a:off x="2384993" y="3905777"/>
            <a:ext cx="3315063" cy="647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iny"/>
                <a:cs typeface="Calibri" panose="020F0502020204030204" pitchFamily="34" charset="0"/>
                <a:sym typeface="Coiny"/>
              </a:rPr>
              <a:t>Chuẩn bị bài nói</a:t>
            </a:r>
            <a:endParaRPr kumimoji="0" sz="3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iny"/>
              <a:cs typeface="Calibri" panose="020F0502020204030204" pitchFamily="34" charset="0"/>
              <a:sym typeface="Coiny"/>
            </a:endParaRPr>
          </a:p>
        </p:txBody>
      </p:sp>
      <p:sp>
        <p:nvSpPr>
          <p:cNvPr id="9" name="Google Shape;349;p5">
            <a:extLst>
              <a:ext uri="{FF2B5EF4-FFF2-40B4-BE49-F238E27FC236}">
                <a16:creationId xmlns:a16="http://schemas.microsoft.com/office/drawing/2014/main" id="{C1AD5714-EBA0-7769-169C-F991EC81447B}"/>
              </a:ext>
            </a:extLst>
          </p:cNvPr>
          <p:cNvSpPr txBox="1"/>
          <p:nvPr/>
        </p:nvSpPr>
        <p:spPr>
          <a:xfrm>
            <a:off x="5475791" y="3905777"/>
            <a:ext cx="3481686" cy="647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iny"/>
                <a:cs typeface="Calibri" panose="020F0502020204030204" pitchFamily="34" charset="0"/>
                <a:sym typeface="Coiny"/>
              </a:rPr>
              <a:t>Trình bày bài nói</a:t>
            </a:r>
            <a:endParaRPr kumimoji="0" sz="3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iny"/>
              <a:cs typeface="Calibri" panose="020F0502020204030204" pitchFamily="34" charset="0"/>
              <a:sym typeface="Coiny"/>
            </a:endParaRPr>
          </a:p>
        </p:txBody>
      </p:sp>
      <p:sp>
        <p:nvSpPr>
          <p:cNvPr id="10" name="Google Shape;350;p5">
            <a:extLst>
              <a:ext uri="{FF2B5EF4-FFF2-40B4-BE49-F238E27FC236}">
                <a16:creationId xmlns:a16="http://schemas.microsoft.com/office/drawing/2014/main" id="{3A039C54-4204-2A03-9359-BD3F44BF238E}"/>
              </a:ext>
            </a:extLst>
          </p:cNvPr>
          <p:cNvSpPr txBox="1"/>
          <p:nvPr/>
        </p:nvSpPr>
        <p:spPr>
          <a:xfrm>
            <a:off x="8333304" y="3905777"/>
            <a:ext cx="2946564" cy="647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iny"/>
                <a:cs typeface="Calibri" panose="020F0502020204030204" pitchFamily="34" charset="0"/>
                <a:sym typeface="Coiny"/>
              </a:rPr>
              <a:t>Sau </a:t>
            </a: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iny"/>
                <a:cs typeface="Calibri" panose="020F0502020204030204" pitchFamily="34" charset="0"/>
                <a:sym typeface="Coiny"/>
              </a:rPr>
              <a:t>khi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iny"/>
                <a:cs typeface="Calibri" panose="020F0502020204030204" pitchFamily="34" charset="0"/>
                <a:sym typeface="Coiny"/>
              </a:rPr>
              <a:t> </a:t>
            </a: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iny"/>
                <a:cs typeface="Calibri" panose="020F0502020204030204" pitchFamily="34" charset="0"/>
                <a:sym typeface="Coiny"/>
              </a:rPr>
              <a:t>nói</a:t>
            </a:r>
            <a:endParaRPr kumimoji="0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iny"/>
              <a:cs typeface="Calibri" panose="020F0502020204030204" pitchFamily="34" charset="0"/>
              <a:sym typeface="Coiny"/>
            </a:endParaRPr>
          </a:p>
        </p:txBody>
      </p:sp>
      <p:cxnSp>
        <p:nvCxnSpPr>
          <p:cNvPr id="11" name="Google Shape;351;p5">
            <a:extLst>
              <a:ext uri="{FF2B5EF4-FFF2-40B4-BE49-F238E27FC236}">
                <a16:creationId xmlns:a16="http://schemas.microsoft.com/office/drawing/2014/main" id="{3A2811CB-C284-4A69-6142-E25B4E363676}"/>
              </a:ext>
            </a:extLst>
          </p:cNvPr>
          <p:cNvCxnSpPr>
            <a:cxnSpLocks/>
          </p:cNvCxnSpPr>
          <p:nvPr/>
        </p:nvCxnSpPr>
        <p:spPr>
          <a:xfrm>
            <a:off x="3231130" y="3729950"/>
            <a:ext cx="7052388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353;p5">
            <a:extLst>
              <a:ext uri="{FF2B5EF4-FFF2-40B4-BE49-F238E27FC236}">
                <a16:creationId xmlns:a16="http://schemas.microsoft.com/office/drawing/2014/main" id="{3A09123A-F921-604D-818D-7428F06040D4}"/>
              </a:ext>
            </a:extLst>
          </p:cNvPr>
          <p:cNvGrpSpPr/>
          <p:nvPr/>
        </p:nvGrpSpPr>
        <p:grpSpPr>
          <a:xfrm>
            <a:off x="6762520" y="2983756"/>
            <a:ext cx="835382" cy="805524"/>
            <a:chOff x="1417175" y="2675675"/>
            <a:chExt cx="729841" cy="651909"/>
          </a:xfrm>
        </p:grpSpPr>
        <p:sp>
          <p:nvSpPr>
            <p:cNvPr id="13" name="Google Shape;354;p5">
              <a:extLst>
                <a:ext uri="{FF2B5EF4-FFF2-40B4-BE49-F238E27FC236}">
                  <a16:creationId xmlns:a16="http://schemas.microsoft.com/office/drawing/2014/main" id="{BF510FF4-ABE5-A09D-CBAF-D3EC957602B4}"/>
                </a:ext>
              </a:extLst>
            </p:cNvPr>
            <p:cNvSpPr/>
            <p:nvPr/>
          </p:nvSpPr>
          <p:spPr>
            <a:xfrm>
              <a:off x="1417175" y="2675675"/>
              <a:ext cx="729841" cy="651909"/>
            </a:xfrm>
            <a:custGeom>
              <a:avLst/>
              <a:gdLst/>
              <a:ahLst/>
              <a:cxnLst/>
              <a:rect l="l" t="t" r="r" b="b"/>
              <a:pathLst>
                <a:path w="35241" h="31478" extrusionOk="0">
                  <a:moveTo>
                    <a:pt x="17232" y="0"/>
                  </a:moveTo>
                  <a:cubicBezTo>
                    <a:pt x="14810" y="0"/>
                    <a:pt x="12382" y="378"/>
                    <a:pt x="10065" y="1315"/>
                  </a:cubicBezTo>
                  <a:cubicBezTo>
                    <a:pt x="4624" y="3533"/>
                    <a:pt x="0" y="9815"/>
                    <a:pt x="1308" y="16518"/>
                  </a:cubicBezTo>
                  <a:cubicBezTo>
                    <a:pt x="1985" y="20021"/>
                    <a:pt x="4064" y="23103"/>
                    <a:pt x="6843" y="24832"/>
                  </a:cubicBezTo>
                  <a:cubicBezTo>
                    <a:pt x="8829" y="26067"/>
                    <a:pt x="11077" y="26643"/>
                    <a:pt x="13348" y="26643"/>
                  </a:cubicBezTo>
                  <a:cubicBezTo>
                    <a:pt x="14469" y="26643"/>
                    <a:pt x="15595" y="26503"/>
                    <a:pt x="16698" y="26233"/>
                  </a:cubicBezTo>
                  <a:cubicBezTo>
                    <a:pt x="16908" y="27424"/>
                    <a:pt x="17118" y="28615"/>
                    <a:pt x="17328" y="29806"/>
                  </a:cubicBezTo>
                  <a:cubicBezTo>
                    <a:pt x="17377" y="30095"/>
                    <a:pt x="17911" y="31477"/>
                    <a:pt x="18566" y="31477"/>
                  </a:cubicBezTo>
                  <a:cubicBezTo>
                    <a:pt x="18864" y="31477"/>
                    <a:pt x="19187" y="31192"/>
                    <a:pt x="19500" y="30390"/>
                  </a:cubicBezTo>
                  <a:cubicBezTo>
                    <a:pt x="20715" y="27260"/>
                    <a:pt x="23213" y="25065"/>
                    <a:pt x="25876" y="23617"/>
                  </a:cubicBezTo>
                  <a:cubicBezTo>
                    <a:pt x="28538" y="22169"/>
                    <a:pt x="31550" y="21305"/>
                    <a:pt x="33419" y="18573"/>
                  </a:cubicBezTo>
                  <a:cubicBezTo>
                    <a:pt x="35077" y="16097"/>
                    <a:pt x="35240" y="12781"/>
                    <a:pt x="34446" y="9932"/>
                  </a:cubicBezTo>
                  <a:cubicBezTo>
                    <a:pt x="33559" y="6803"/>
                    <a:pt x="31457" y="4421"/>
                    <a:pt x="28935" y="2903"/>
                  </a:cubicBezTo>
                  <a:cubicBezTo>
                    <a:pt x="26179" y="1245"/>
                    <a:pt x="23027" y="497"/>
                    <a:pt x="19921" y="147"/>
                  </a:cubicBezTo>
                  <a:cubicBezTo>
                    <a:pt x="19029" y="52"/>
                    <a:pt x="18131" y="0"/>
                    <a:pt x="172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3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endParaRPr>
            </a:p>
          </p:txBody>
        </p:sp>
        <p:grpSp>
          <p:nvGrpSpPr>
            <p:cNvPr id="14" name="Google Shape;355;p5">
              <a:extLst>
                <a:ext uri="{FF2B5EF4-FFF2-40B4-BE49-F238E27FC236}">
                  <a16:creationId xmlns:a16="http://schemas.microsoft.com/office/drawing/2014/main" id="{861695DE-D91A-2AF1-AF68-68F81BEBC97C}"/>
                </a:ext>
              </a:extLst>
            </p:cNvPr>
            <p:cNvGrpSpPr/>
            <p:nvPr/>
          </p:nvGrpSpPr>
          <p:grpSpPr>
            <a:xfrm>
              <a:off x="1612483" y="2762048"/>
              <a:ext cx="339253" cy="339253"/>
              <a:chOff x="5651375" y="3806450"/>
              <a:chExt cx="481825" cy="481825"/>
            </a:xfrm>
          </p:grpSpPr>
          <p:sp>
            <p:nvSpPr>
              <p:cNvPr id="16" name="Google Shape;356;p5">
                <a:extLst>
                  <a:ext uri="{FF2B5EF4-FFF2-40B4-BE49-F238E27FC236}">
                    <a16:creationId xmlns:a16="http://schemas.microsoft.com/office/drawing/2014/main" id="{E8244625-FEE9-32DB-C80C-0CDBCF3B95BB}"/>
                  </a:ext>
                </a:extLst>
              </p:cNvPr>
              <p:cNvSpPr/>
              <p:nvPr/>
            </p:nvSpPr>
            <p:spPr>
              <a:xfrm>
                <a:off x="5793425" y="3976800"/>
                <a:ext cx="28250" cy="28275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1131" extrusionOk="0">
                    <a:moveTo>
                      <a:pt x="567" y="1"/>
                    </a:moveTo>
                    <a:cubicBezTo>
                      <a:pt x="253" y="1"/>
                      <a:pt x="0" y="251"/>
                      <a:pt x="0" y="564"/>
                    </a:cubicBezTo>
                    <a:cubicBezTo>
                      <a:pt x="0" y="877"/>
                      <a:pt x="253" y="1130"/>
                      <a:pt x="567" y="1130"/>
                    </a:cubicBezTo>
                    <a:cubicBezTo>
                      <a:pt x="877" y="1130"/>
                      <a:pt x="1130" y="877"/>
                      <a:pt x="1130" y="564"/>
                    </a:cubicBezTo>
                    <a:cubicBezTo>
                      <a:pt x="1130" y="251"/>
                      <a:pt x="877" y="1"/>
                      <a:pt x="5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3000" b="1" i="0" u="none" strike="noStrike" kern="1200" cap="none" spc="0" normalizeH="0" baseline="0" noProof="0">
                  <a:ln>
                    <a:noFill/>
                  </a:ln>
                  <a:solidFill>
                    <a:srgbClr val="435D74"/>
                  </a:solidFill>
                  <a:effectLst/>
                  <a:uLnTx/>
                  <a:uFillTx/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27" name="Google Shape;357;p5">
                <a:extLst>
                  <a:ext uri="{FF2B5EF4-FFF2-40B4-BE49-F238E27FC236}">
                    <a16:creationId xmlns:a16="http://schemas.microsoft.com/office/drawing/2014/main" id="{0595FCAC-6B78-0C16-6B1C-76C76297A724}"/>
                  </a:ext>
                </a:extLst>
              </p:cNvPr>
              <p:cNvSpPr/>
              <p:nvPr/>
            </p:nvSpPr>
            <p:spPr>
              <a:xfrm>
                <a:off x="5794475" y="4089725"/>
                <a:ext cx="195600" cy="84725"/>
              </a:xfrm>
              <a:custGeom>
                <a:avLst/>
                <a:gdLst/>
                <a:ahLst/>
                <a:cxnLst/>
                <a:rect l="l" t="t" r="r" b="b"/>
                <a:pathLst>
                  <a:path w="7824" h="3389" extrusionOk="0">
                    <a:moveTo>
                      <a:pt x="1" y="1"/>
                    </a:moveTo>
                    <a:cubicBezTo>
                      <a:pt x="284" y="1943"/>
                      <a:pt x="1949" y="3385"/>
                      <a:pt x="3912" y="3388"/>
                    </a:cubicBezTo>
                    <a:cubicBezTo>
                      <a:pt x="5875" y="3385"/>
                      <a:pt x="7541" y="1943"/>
                      <a:pt x="78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3000" b="1" i="0" u="none" strike="noStrike" kern="1200" cap="none" spc="0" normalizeH="0" baseline="0" noProof="0">
                  <a:ln>
                    <a:noFill/>
                  </a:ln>
                  <a:solidFill>
                    <a:srgbClr val="435D74"/>
                  </a:solidFill>
                  <a:effectLst/>
                  <a:uLnTx/>
                  <a:uFillTx/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28" name="Google Shape;358;p5">
                <a:extLst>
                  <a:ext uri="{FF2B5EF4-FFF2-40B4-BE49-F238E27FC236}">
                    <a16:creationId xmlns:a16="http://schemas.microsoft.com/office/drawing/2014/main" id="{5B76D836-52A3-A211-11A4-1C0B34DB252A}"/>
                  </a:ext>
                </a:extLst>
              </p:cNvPr>
              <p:cNvSpPr/>
              <p:nvPr/>
            </p:nvSpPr>
            <p:spPr>
              <a:xfrm>
                <a:off x="5651375" y="3806450"/>
                <a:ext cx="481825" cy="481825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9273" extrusionOk="0">
                    <a:moveTo>
                      <a:pt x="6249" y="5686"/>
                    </a:moveTo>
                    <a:cubicBezTo>
                      <a:pt x="6932" y="5686"/>
                      <a:pt x="7549" y="6098"/>
                      <a:pt x="7811" y="6730"/>
                    </a:cubicBezTo>
                    <a:cubicBezTo>
                      <a:pt x="8073" y="7363"/>
                      <a:pt x="7929" y="8092"/>
                      <a:pt x="7444" y="8576"/>
                    </a:cubicBezTo>
                    <a:cubicBezTo>
                      <a:pt x="7122" y="8901"/>
                      <a:pt x="6689" y="9073"/>
                      <a:pt x="6248" y="9073"/>
                    </a:cubicBezTo>
                    <a:cubicBezTo>
                      <a:pt x="6029" y="9073"/>
                      <a:pt x="5808" y="9031"/>
                      <a:pt x="5598" y="8944"/>
                    </a:cubicBezTo>
                    <a:cubicBezTo>
                      <a:pt x="4966" y="8682"/>
                      <a:pt x="4553" y="8064"/>
                      <a:pt x="4553" y="7378"/>
                    </a:cubicBezTo>
                    <a:cubicBezTo>
                      <a:pt x="4556" y="6441"/>
                      <a:pt x="5312" y="5686"/>
                      <a:pt x="6249" y="5686"/>
                    </a:cubicBezTo>
                    <a:close/>
                    <a:moveTo>
                      <a:pt x="13024" y="5683"/>
                    </a:moveTo>
                    <a:cubicBezTo>
                      <a:pt x="13242" y="5683"/>
                      <a:pt x="13462" y="5725"/>
                      <a:pt x="13671" y="5812"/>
                    </a:cubicBezTo>
                    <a:cubicBezTo>
                      <a:pt x="14304" y="6074"/>
                      <a:pt x="14716" y="6691"/>
                      <a:pt x="14716" y="7378"/>
                    </a:cubicBezTo>
                    <a:cubicBezTo>
                      <a:pt x="14716" y="8314"/>
                      <a:pt x="13957" y="9073"/>
                      <a:pt x="13024" y="9073"/>
                    </a:cubicBezTo>
                    <a:cubicBezTo>
                      <a:pt x="12337" y="9073"/>
                      <a:pt x="11720" y="8658"/>
                      <a:pt x="11458" y="8025"/>
                    </a:cubicBezTo>
                    <a:cubicBezTo>
                      <a:pt x="11196" y="7393"/>
                      <a:pt x="11341" y="6664"/>
                      <a:pt x="11825" y="6179"/>
                    </a:cubicBezTo>
                    <a:cubicBezTo>
                      <a:pt x="12150" y="5855"/>
                      <a:pt x="12583" y="5683"/>
                      <a:pt x="13024" y="5683"/>
                    </a:cubicBezTo>
                    <a:close/>
                    <a:moveTo>
                      <a:pt x="14153" y="10202"/>
                    </a:moveTo>
                    <a:cubicBezTo>
                      <a:pt x="14463" y="10202"/>
                      <a:pt x="14716" y="10452"/>
                      <a:pt x="14716" y="10766"/>
                    </a:cubicBezTo>
                    <a:cubicBezTo>
                      <a:pt x="14716" y="13566"/>
                      <a:pt x="12437" y="15849"/>
                      <a:pt x="9636" y="15849"/>
                    </a:cubicBezTo>
                    <a:cubicBezTo>
                      <a:pt x="6833" y="15849"/>
                      <a:pt x="4553" y="13566"/>
                      <a:pt x="4553" y="10766"/>
                    </a:cubicBezTo>
                    <a:cubicBezTo>
                      <a:pt x="4553" y="10452"/>
                      <a:pt x="4806" y="10202"/>
                      <a:pt x="5119" y="10202"/>
                    </a:cubicBezTo>
                    <a:close/>
                    <a:moveTo>
                      <a:pt x="9636" y="0"/>
                    </a:moveTo>
                    <a:cubicBezTo>
                      <a:pt x="4342" y="0"/>
                      <a:pt x="0" y="4343"/>
                      <a:pt x="0" y="9636"/>
                    </a:cubicBezTo>
                    <a:cubicBezTo>
                      <a:pt x="0" y="14930"/>
                      <a:pt x="4342" y="19272"/>
                      <a:pt x="9636" y="19272"/>
                    </a:cubicBezTo>
                    <a:cubicBezTo>
                      <a:pt x="14927" y="19272"/>
                      <a:pt x="19272" y="14930"/>
                      <a:pt x="19272" y="9636"/>
                    </a:cubicBezTo>
                    <a:cubicBezTo>
                      <a:pt x="19272" y="4343"/>
                      <a:pt x="14930" y="0"/>
                      <a:pt x="96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3000" b="1" i="0" u="none" strike="noStrike" kern="1200" cap="none" spc="0" normalizeH="0" baseline="0" noProof="0">
                  <a:ln>
                    <a:noFill/>
                  </a:ln>
                  <a:solidFill>
                    <a:srgbClr val="435D74"/>
                  </a:solidFill>
                  <a:effectLst/>
                  <a:uLnTx/>
                  <a:uFillTx/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29" name="Google Shape;359;p5">
                <a:extLst>
                  <a:ext uri="{FF2B5EF4-FFF2-40B4-BE49-F238E27FC236}">
                    <a16:creationId xmlns:a16="http://schemas.microsoft.com/office/drawing/2014/main" id="{E2F03ED1-1F48-1BFE-6FC1-227C7ADFA81E}"/>
                  </a:ext>
                </a:extLst>
              </p:cNvPr>
              <p:cNvSpPr/>
              <p:nvPr/>
            </p:nvSpPr>
            <p:spPr>
              <a:xfrm>
                <a:off x="5962800" y="3976800"/>
                <a:ext cx="28250" cy="28275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1131" extrusionOk="0">
                    <a:moveTo>
                      <a:pt x="567" y="1"/>
                    </a:moveTo>
                    <a:cubicBezTo>
                      <a:pt x="254" y="1"/>
                      <a:pt x="1" y="251"/>
                      <a:pt x="1" y="564"/>
                    </a:cubicBezTo>
                    <a:cubicBezTo>
                      <a:pt x="1" y="877"/>
                      <a:pt x="254" y="1130"/>
                      <a:pt x="567" y="1130"/>
                    </a:cubicBezTo>
                    <a:cubicBezTo>
                      <a:pt x="877" y="1130"/>
                      <a:pt x="1130" y="877"/>
                      <a:pt x="1130" y="564"/>
                    </a:cubicBezTo>
                    <a:cubicBezTo>
                      <a:pt x="1130" y="251"/>
                      <a:pt x="877" y="1"/>
                      <a:pt x="5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3000" b="1" i="0" u="none" strike="noStrike" kern="1200" cap="none" spc="0" normalizeH="0" baseline="0" noProof="0">
                  <a:ln>
                    <a:noFill/>
                  </a:ln>
                  <a:solidFill>
                    <a:srgbClr val="435D74"/>
                  </a:solidFill>
                  <a:effectLst/>
                  <a:uLnTx/>
                  <a:uFillTx/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endParaRPr>
              </a:p>
            </p:txBody>
          </p:sp>
        </p:grpSp>
      </p:grpSp>
      <p:grpSp>
        <p:nvGrpSpPr>
          <p:cNvPr id="30" name="Google Shape;360;p5">
            <a:extLst>
              <a:ext uri="{FF2B5EF4-FFF2-40B4-BE49-F238E27FC236}">
                <a16:creationId xmlns:a16="http://schemas.microsoft.com/office/drawing/2014/main" id="{DFDB61FE-CF09-373D-7D94-6AD4903821DD}"/>
              </a:ext>
            </a:extLst>
          </p:cNvPr>
          <p:cNvGrpSpPr/>
          <p:nvPr/>
        </p:nvGrpSpPr>
        <p:grpSpPr>
          <a:xfrm>
            <a:off x="3964085" y="3051443"/>
            <a:ext cx="835345" cy="805503"/>
            <a:chOff x="4207050" y="2762417"/>
            <a:chExt cx="729809" cy="651892"/>
          </a:xfrm>
        </p:grpSpPr>
        <p:sp>
          <p:nvSpPr>
            <p:cNvPr id="31" name="Google Shape;361;p5">
              <a:extLst>
                <a:ext uri="{FF2B5EF4-FFF2-40B4-BE49-F238E27FC236}">
                  <a16:creationId xmlns:a16="http://schemas.microsoft.com/office/drawing/2014/main" id="{5B5151EF-4691-AA69-7BD4-8F2707F1B882}"/>
                </a:ext>
              </a:extLst>
            </p:cNvPr>
            <p:cNvSpPr/>
            <p:nvPr/>
          </p:nvSpPr>
          <p:spPr>
            <a:xfrm>
              <a:off x="4207050" y="2762417"/>
              <a:ext cx="729809" cy="651892"/>
            </a:xfrm>
            <a:custGeom>
              <a:avLst/>
              <a:gdLst/>
              <a:ahLst/>
              <a:cxnLst/>
              <a:rect l="l" t="t" r="r" b="b"/>
              <a:pathLst>
                <a:path w="46918" h="39419" extrusionOk="0">
                  <a:moveTo>
                    <a:pt x="33056" y="1"/>
                  </a:moveTo>
                  <a:cubicBezTo>
                    <a:pt x="25861" y="1"/>
                    <a:pt x="18270" y="1374"/>
                    <a:pt x="11304" y="1890"/>
                  </a:cubicBezTo>
                  <a:cubicBezTo>
                    <a:pt x="9248" y="2053"/>
                    <a:pt x="7123" y="2217"/>
                    <a:pt x="5208" y="2987"/>
                  </a:cubicBezTo>
                  <a:cubicBezTo>
                    <a:pt x="2429" y="4132"/>
                    <a:pt x="771" y="6607"/>
                    <a:pt x="514" y="9573"/>
                  </a:cubicBezTo>
                  <a:cubicBezTo>
                    <a:pt x="1" y="16088"/>
                    <a:pt x="1916" y="22534"/>
                    <a:pt x="5886" y="27718"/>
                  </a:cubicBezTo>
                  <a:cubicBezTo>
                    <a:pt x="7587" y="28215"/>
                    <a:pt x="9530" y="28697"/>
                    <a:pt x="11368" y="28697"/>
                  </a:cubicBezTo>
                  <a:cubicBezTo>
                    <a:pt x="11952" y="28697"/>
                    <a:pt x="12526" y="28648"/>
                    <a:pt x="13078" y="28536"/>
                  </a:cubicBezTo>
                  <a:lnTo>
                    <a:pt x="13078" y="28536"/>
                  </a:lnTo>
                  <a:cubicBezTo>
                    <a:pt x="10907" y="31618"/>
                    <a:pt x="11630" y="36359"/>
                    <a:pt x="13826" y="39418"/>
                  </a:cubicBezTo>
                  <a:cubicBezTo>
                    <a:pt x="14059" y="36009"/>
                    <a:pt x="16091" y="32996"/>
                    <a:pt x="18333" y="30404"/>
                  </a:cubicBezTo>
                  <a:cubicBezTo>
                    <a:pt x="18797" y="29851"/>
                    <a:pt x="19387" y="29277"/>
                    <a:pt x="20083" y="29277"/>
                  </a:cubicBezTo>
                  <a:cubicBezTo>
                    <a:pt x="20122" y="29277"/>
                    <a:pt x="20161" y="29279"/>
                    <a:pt x="20201" y="29283"/>
                  </a:cubicBezTo>
                  <a:cubicBezTo>
                    <a:pt x="20642" y="29330"/>
                    <a:pt x="21090" y="29351"/>
                    <a:pt x="21542" y="29351"/>
                  </a:cubicBezTo>
                  <a:cubicBezTo>
                    <a:pt x="24918" y="29351"/>
                    <a:pt x="28556" y="28171"/>
                    <a:pt x="31831" y="27718"/>
                  </a:cubicBezTo>
                  <a:cubicBezTo>
                    <a:pt x="33699" y="27485"/>
                    <a:pt x="35638" y="27228"/>
                    <a:pt x="37319" y="26411"/>
                  </a:cubicBezTo>
                  <a:cubicBezTo>
                    <a:pt x="41429" y="24449"/>
                    <a:pt x="43438" y="19802"/>
                    <a:pt x="44815" y="15458"/>
                  </a:cubicBezTo>
                  <a:cubicBezTo>
                    <a:pt x="46053" y="11535"/>
                    <a:pt x="46917" y="6841"/>
                    <a:pt x="44302" y="3688"/>
                  </a:cubicBezTo>
                  <a:cubicBezTo>
                    <a:pt x="42363" y="1353"/>
                    <a:pt x="40191" y="489"/>
                    <a:pt x="37809" y="232"/>
                  </a:cubicBezTo>
                  <a:cubicBezTo>
                    <a:pt x="36252" y="70"/>
                    <a:pt x="34664" y="1"/>
                    <a:pt x="330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3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endParaRPr>
            </a:p>
          </p:txBody>
        </p:sp>
        <p:grpSp>
          <p:nvGrpSpPr>
            <p:cNvPr id="32" name="Google Shape;362;p5">
              <a:extLst>
                <a:ext uri="{FF2B5EF4-FFF2-40B4-BE49-F238E27FC236}">
                  <a16:creationId xmlns:a16="http://schemas.microsoft.com/office/drawing/2014/main" id="{507ED9EE-7173-FFD8-72C5-E8A5BDE95D36}"/>
                </a:ext>
              </a:extLst>
            </p:cNvPr>
            <p:cNvGrpSpPr/>
            <p:nvPr/>
          </p:nvGrpSpPr>
          <p:grpSpPr>
            <a:xfrm>
              <a:off x="4385179" y="2831992"/>
              <a:ext cx="339253" cy="339253"/>
              <a:chOff x="899850" y="4992125"/>
              <a:chExt cx="481825" cy="481825"/>
            </a:xfrm>
          </p:grpSpPr>
          <p:sp>
            <p:nvSpPr>
              <p:cNvPr id="33" name="Google Shape;363;p5">
                <a:extLst>
                  <a:ext uri="{FF2B5EF4-FFF2-40B4-BE49-F238E27FC236}">
                    <a16:creationId xmlns:a16="http://schemas.microsoft.com/office/drawing/2014/main" id="{6A27112C-45D6-DE7E-F549-2E9098AC8B8B}"/>
                  </a:ext>
                </a:extLst>
              </p:cNvPr>
              <p:cNvSpPr/>
              <p:nvPr/>
            </p:nvSpPr>
            <p:spPr>
              <a:xfrm>
                <a:off x="1126600" y="5360100"/>
                <a:ext cx="282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1130" extrusionOk="0">
                    <a:moveTo>
                      <a:pt x="566" y="1"/>
                    </a:moveTo>
                    <a:cubicBezTo>
                      <a:pt x="253" y="1"/>
                      <a:pt x="0" y="250"/>
                      <a:pt x="0" y="564"/>
                    </a:cubicBezTo>
                    <a:cubicBezTo>
                      <a:pt x="0" y="877"/>
                      <a:pt x="253" y="1130"/>
                      <a:pt x="566" y="1130"/>
                    </a:cubicBezTo>
                    <a:cubicBezTo>
                      <a:pt x="876" y="1130"/>
                      <a:pt x="1129" y="877"/>
                      <a:pt x="1129" y="564"/>
                    </a:cubicBezTo>
                    <a:cubicBezTo>
                      <a:pt x="1129" y="250"/>
                      <a:pt x="876" y="1"/>
                      <a:pt x="5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3000" b="1" i="0" u="none" strike="noStrike" kern="1200" cap="none" spc="0" normalizeH="0" baseline="0" noProof="0">
                  <a:ln>
                    <a:noFill/>
                  </a:ln>
                  <a:solidFill>
                    <a:srgbClr val="435D74"/>
                  </a:solidFill>
                  <a:effectLst/>
                  <a:uLnTx/>
                  <a:uFillTx/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34" name="Google Shape;364;p5">
                <a:extLst>
                  <a:ext uri="{FF2B5EF4-FFF2-40B4-BE49-F238E27FC236}">
                    <a16:creationId xmlns:a16="http://schemas.microsoft.com/office/drawing/2014/main" id="{6474E150-4218-9E2B-31EA-BDC4D35B7DA0}"/>
                  </a:ext>
                </a:extLst>
              </p:cNvPr>
              <p:cNvSpPr/>
              <p:nvPr/>
            </p:nvSpPr>
            <p:spPr>
              <a:xfrm>
                <a:off x="1056050" y="5079900"/>
                <a:ext cx="169400" cy="194950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7798" extrusionOk="0">
                    <a:moveTo>
                      <a:pt x="3417" y="1"/>
                    </a:moveTo>
                    <a:cubicBezTo>
                      <a:pt x="1713" y="1"/>
                      <a:pt x="0" y="1115"/>
                      <a:pt x="0" y="3304"/>
                    </a:cubicBezTo>
                    <a:cubicBezTo>
                      <a:pt x="0" y="3614"/>
                      <a:pt x="250" y="3867"/>
                      <a:pt x="564" y="3867"/>
                    </a:cubicBezTo>
                    <a:cubicBezTo>
                      <a:pt x="877" y="3867"/>
                      <a:pt x="1130" y="3614"/>
                      <a:pt x="1130" y="3304"/>
                    </a:cubicBezTo>
                    <a:cubicBezTo>
                      <a:pt x="1130" y="2069"/>
                      <a:pt x="2111" y="1061"/>
                      <a:pt x="3388" y="1061"/>
                    </a:cubicBezTo>
                    <a:cubicBezTo>
                      <a:pt x="4665" y="1061"/>
                      <a:pt x="5647" y="2066"/>
                      <a:pt x="5647" y="3304"/>
                    </a:cubicBezTo>
                    <a:cubicBezTo>
                      <a:pt x="5647" y="4147"/>
                      <a:pt x="5174" y="4921"/>
                      <a:pt x="4424" y="5310"/>
                    </a:cubicBezTo>
                    <a:cubicBezTo>
                      <a:pt x="3617" y="5728"/>
                      <a:pt x="3108" y="6336"/>
                      <a:pt x="2912" y="7116"/>
                    </a:cubicBezTo>
                    <a:cubicBezTo>
                      <a:pt x="2870" y="7285"/>
                      <a:pt x="2906" y="7466"/>
                      <a:pt x="3015" y="7601"/>
                    </a:cubicBezTo>
                    <a:cubicBezTo>
                      <a:pt x="3118" y="7736"/>
                      <a:pt x="3277" y="7798"/>
                      <a:pt x="3439" y="7798"/>
                    </a:cubicBezTo>
                    <a:cubicBezTo>
                      <a:pt x="3686" y="7798"/>
                      <a:pt x="3938" y="7652"/>
                      <a:pt x="4005" y="7399"/>
                    </a:cubicBezTo>
                    <a:cubicBezTo>
                      <a:pt x="4129" y="6936"/>
                      <a:pt x="4445" y="6568"/>
                      <a:pt x="4945" y="6312"/>
                    </a:cubicBezTo>
                    <a:cubicBezTo>
                      <a:pt x="6071" y="5728"/>
                      <a:pt x="6776" y="4569"/>
                      <a:pt x="6776" y="3304"/>
                    </a:cubicBezTo>
                    <a:cubicBezTo>
                      <a:pt x="6776" y="1090"/>
                      <a:pt x="5101" y="1"/>
                      <a:pt x="341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3000" b="1" i="0" u="none" strike="noStrike" kern="1200" cap="none" spc="0" normalizeH="0" baseline="0" noProof="0">
                  <a:ln>
                    <a:noFill/>
                  </a:ln>
                  <a:solidFill>
                    <a:srgbClr val="435D74"/>
                  </a:solidFill>
                  <a:effectLst/>
                  <a:uLnTx/>
                  <a:uFillTx/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35" name="Google Shape;365;p5">
                <a:extLst>
                  <a:ext uri="{FF2B5EF4-FFF2-40B4-BE49-F238E27FC236}">
                    <a16:creationId xmlns:a16="http://schemas.microsoft.com/office/drawing/2014/main" id="{17DE69E1-E4B9-C5D8-E56B-8EB134703CA9}"/>
                  </a:ext>
                </a:extLst>
              </p:cNvPr>
              <p:cNvSpPr/>
              <p:nvPr/>
            </p:nvSpPr>
            <p:spPr>
              <a:xfrm>
                <a:off x="899850" y="4992125"/>
                <a:ext cx="481825" cy="481825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9273" extrusionOk="0">
                    <a:moveTo>
                      <a:pt x="9636" y="2334"/>
                    </a:moveTo>
                    <a:cubicBezTo>
                      <a:pt x="12223" y="2334"/>
                      <a:pt x="14153" y="4367"/>
                      <a:pt x="14153" y="6815"/>
                    </a:cubicBezTo>
                    <a:cubicBezTo>
                      <a:pt x="14153" y="8501"/>
                      <a:pt x="13214" y="10049"/>
                      <a:pt x="11714" y="10826"/>
                    </a:cubicBezTo>
                    <a:cubicBezTo>
                      <a:pt x="11401" y="10986"/>
                      <a:pt x="11362" y="11142"/>
                      <a:pt x="11344" y="11202"/>
                    </a:cubicBezTo>
                    <a:cubicBezTo>
                      <a:pt x="11141" y="11958"/>
                      <a:pt x="10458" y="12455"/>
                      <a:pt x="9710" y="12455"/>
                    </a:cubicBezTo>
                    <a:cubicBezTo>
                      <a:pt x="9569" y="12455"/>
                      <a:pt x="9426" y="12438"/>
                      <a:pt x="9284" y="12401"/>
                    </a:cubicBezTo>
                    <a:cubicBezTo>
                      <a:pt x="8383" y="12169"/>
                      <a:pt x="7841" y="11254"/>
                      <a:pt x="8064" y="10353"/>
                    </a:cubicBezTo>
                    <a:cubicBezTo>
                      <a:pt x="8338" y="9260"/>
                      <a:pt x="9061" y="8384"/>
                      <a:pt x="10154" y="7818"/>
                    </a:cubicBezTo>
                    <a:cubicBezTo>
                      <a:pt x="10832" y="7465"/>
                      <a:pt x="10973" y="6556"/>
                      <a:pt x="10434" y="6017"/>
                    </a:cubicBezTo>
                    <a:cubicBezTo>
                      <a:pt x="10219" y="5801"/>
                      <a:pt x="9934" y="5700"/>
                      <a:pt x="9650" y="5700"/>
                    </a:cubicBezTo>
                    <a:cubicBezTo>
                      <a:pt x="9078" y="5700"/>
                      <a:pt x="8507" y="6109"/>
                      <a:pt x="8507" y="6815"/>
                    </a:cubicBezTo>
                    <a:cubicBezTo>
                      <a:pt x="8507" y="7749"/>
                      <a:pt x="7748" y="8507"/>
                      <a:pt x="6812" y="8507"/>
                    </a:cubicBezTo>
                    <a:cubicBezTo>
                      <a:pt x="5875" y="8507"/>
                      <a:pt x="5119" y="7749"/>
                      <a:pt x="5119" y="6815"/>
                    </a:cubicBezTo>
                    <a:cubicBezTo>
                      <a:pt x="5119" y="4388"/>
                      <a:pt x="7028" y="2334"/>
                      <a:pt x="9636" y="2334"/>
                    </a:cubicBezTo>
                    <a:close/>
                    <a:moveTo>
                      <a:pt x="9636" y="13588"/>
                    </a:moveTo>
                    <a:cubicBezTo>
                      <a:pt x="9854" y="13588"/>
                      <a:pt x="10074" y="13630"/>
                      <a:pt x="10284" y="13717"/>
                    </a:cubicBezTo>
                    <a:cubicBezTo>
                      <a:pt x="10916" y="13979"/>
                      <a:pt x="11328" y="14596"/>
                      <a:pt x="11328" y="15283"/>
                    </a:cubicBezTo>
                    <a:cubicBezTo>
                      <a:pt x="11328" y="16219"/>
                      <a:pt x="10570" y="16975"/>
                      <a:pt x="9636" y="16978"/>
                    </a:cubicBezTo>
                    <a:cubicBezTo>
                      <a:pt x="8950" y="16978"/>
                      <a:pt x="8332" y="16562"/>
                      <a:pt x="8070" y="15930"/>
                    </a:cubicBezTo>
                    <a:cubicBezTo>
                      <a:pt x="7808" y="15298"/>
                      <a:pt x="7953" y="14569"/>
                      <a:pt x="8438" y="14084"/>
                    </a:cubicBezTo>
                    <a:cubicBezTo>
                      <a:pt x="8762" y="13760"/>
                      <a:pt x="9195" y="13588"/>
                      <a:pt x="9636" y="13588"/>
                    </a:cubicBezTo>
                    <a:close/>
                    <a:moveTo>
                      <a:pt x="9636" y="1"/>
                    </a:moveTo>
                    <a:cubicBezTo>
                      <a:pt x="4330" y="1"/>
                      <a:pt x="0" y="4331"/>
                      <a:pt x="0" y="9637"/>
                    </a:cubicBezTo>
                    <a:cubicBezTo>
                      <a:pt x="0" y="14945"/>
                      <a:pt x="4330" y="19273"/>
                      <a:pt x="9636" y="19273"/>
                    </a:cubicBezTo>
                    <a:cubicBezTo>
                      <a:pt x="14939" y="19273"/>
                      <a:pt x="19272" y="14945"/>
                      <a:pt x="19272" y="9637"/>
                    </a:cubicBezTo>
                    <a:cubicBezTo>
                      <a:pt x="19272" y="4331"/>
                      <a:pt x="14942" y="1"/>
                      <a:pt x="96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3000" b="1" i="0" u="none" strike="noStrike" kern="1200" cap="none" spc="0" normalizeH="0" baseline="0" noProof="0">
                  <a:ln>
                    <a:noFill/>
                  </a:ln>
                  <a:solidFill>
                    <a:srgbClr val="435D74"/>
                  </a:solidFill>
                  <a:effectLst/>
                  <a:uLnTx/>
                  <a:uFillTx/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endParaRPr>
              </a:p>
            </p:txBody>
          </p:sp>
        </p:grpSp>
      </p:grpSp>
      <p:grpSp>
        <p:nvGrpSpPr>
          <p:cNvPr id="36" name="Google Shape;366;p5">
            <a:extLst>
              <a:ext uri="{FF2B5EF4-FFF2-40B4-BE49-F238E27FC236}">
                <a16:creationId xmlns:a16="http://schemas.microsoft.com/office/drawing/2014/main" id="{A62B265E-6E84-96D9-DEB8-A0B3F29F5344}"/>
              </a:ext>
            </a:extLst>
          </p:cNvPr>
          <p:cNvGrpSpPr/>
          <p:nvPr/>
        </p:nvGrpSpPr>
        <p:grpSpPr>
          <a:xfrm>
            <a:off x="9400982" y="2908380"/>
            <a:ext cx="1000700" cy="757651"/>
            <a:chOff x="6962564" y="2787449"/>
            <a:chExt cx="874273" cy="613166"/>
          </a:xfrm>
        </p:grpSpPr>
        <p:sp>
          <p:nvSpPr>
            <p:cNvPr id="37" name="Google Shape;367;p5">
              <a:extLst>
                <a:ext uri="{FF2B5EF4-FFF2-40B4-BE49-F238E27FC236}">
                  <a16:creationId xmlns:a16="http://schemas.microsoft.com/office/drawing/2014/main" id="{FFF35DD2-8FA3-5999-1CDD-542F55958094}"/>
                </a:ext>
              </a:extLst>
            </p:cNvPr>
            <p:cNvSpPr/>
            <p:nvPr/>
          </p:nvSpPr>
          <p:spPr>
            <a:xfrm>
              <a:off x="6962564" y="2787449"/>
              <a:ext cx="874273" cy="613166"/>
            </a:xfrm>
            <a:custGeom>
              <a:avLst/>
              <a:gdLst/>
              <a:ahLst/>
              <a:cxnLst/>
              <a:rect l="l" t="t" r="r" b="b"/>
              <a:pathLst>
                <a:path w="37950" h="26616" extrusionOk="0">
                  <a:moveTo>
                    <a:pt x="16628" y="1"/>
                  </a:moveTo>
                  <a:cubicBezTo>
                    <a:pt x="15834" y="24"/>
                    <a:pt x="15063" y="71"/>
                    <a:pt x="14293" y="141"/>
                  </a:cubicBezTo>
                  <a:cubicBezTo>
                    <a:pt x="11490" y="445"/>
                    <a:pt x="8804" y="1285"/>
                    <a:pt x="6329" y="2616"/>
                  </a:cubicBezTo>
                  <a:cubicBezTo>
                    <a:pt x="3270" y="4251"/>
                    <a:pt x="1261" y="6727"/>
                    <a:pt x="421" y="10113"/>
                  </a:cubicBezTo>
                  <a:cubicBezTo>
                    <a:pt x="0" y="11631"/>
                    <a:pt x="0" y="13219"/>
                    <a:pt x="444" y="14713"/>
                  </a:cubicBezTo>
                  <a:cubicBezTo>
                    <a:pt x="1121" y="17002"/>
                    <a:pt x="2452" y="19057"/>
                    <a:pt x="4274" y="20598"/>
                  </a:cubicBezTo>
                  <a:cubicBezTo>
                    <a:pt x="6236" y="22332"/>
                    <a:pt x="8776" y="23286"/>
                    <a:pt x="11396" y="23286"/>
                  </a:cubicBezTo>
                  <a:cubicBezTo>
                    <a:pt x="11458" y="23286"/>
                    <a:pt x="11521" y="23285"/>
                    <a:pt x="11584" y="23284"/>
                  </a:cubicBezTo>
                  <a:cubicBezTo>
                    <a:pt x="13825" y="23237"/>
                    <a:pt x="16067" y="22794"/>
                    <a:pt x="18169" y="21953"/>
                  </a:cubicBezTo>
                  <a:cubicBezTo>
                    <a:pt x="19524" y="21416"/>
                    <a:pt x="20831" y="20739"/>
                    <a:pt x="22163" y="20108"/>
                  </a:cubicBezTo>
                  <a:cubicBezTo>
                    <a:pt x="23143" y="19618"/>
                    <a:pt x="24148" y="19197"/>
                    <a:pt x="25198" y="18870"/>
                  </a:cubicBezTo>
                  <a:cubicBezTo>
                    <a:pt x="25802" y="18679"/>
                    <a:pt x="26433" y="18580"/>
                    <a:pt x="27063" y="18580"/>
                  </a:cubicBezTo>
                  <a:cubicBezTo>
                    <a:pt x="27432" y="18580"/>
                    <a:pt x="27802" y="18614"/>
                    <a:pt x="28164" y="18683"/>
                  </a:cubicBezTo>
                  <a:cubicBezTo>
                    <a:pt x="29449" y="18894"/>
                    <a:pt x="30430" y="19921"/>
                    <a:pt x="30616" y="21206"/>
                  </a:cubicBezTo>
                  <a:cubicBezTo>
                    <a:pt x="30686" y="21719"/>
                    <a:pt x="30640" y="22256"/>
                    <a:pt x="30476" y="22770"/>
                  </a:cubicBezTo>
                  <a:cubicBezTo>
                    <a:pt x="30079" y="24031"/>
                    <a:pt x="29262" y="25129"/>
                    <a:pt x="28188" y="25900"/>
                  </a:cubicBezTo>
                  <a:cubicBezTo>
                    <a:pt x="28094" y="25946"/>
                    <a:pt x="28024" y="25993"/>
                    <a:pt x="27954" y="26063"/>
                  </a:cubicBezTo>
                  <a:cubicBezTo>
                    <a:pt x="27861" y="26133"/>
                    <a:pt x="27744" y="26203"/>
                    <a:pt x="27791" y="26367"/>
                  </a:cubicBezTo>
                  <a:cubicBezTo>
                    <a:pt x="27814" y="26530"/>
                    <a:pt x="27954" y="26507"/>
                    <a:pt x="28071" y="26530"/>
                  </a:cubicBezTo>
                  <a:cubicBezTo>
                    <a:pt x="28447" y="26587"/>
                    <a:pt x="28826" y="26616"/>
                    <a:pt x="29204" y="26616"/>
                  </a:cubicBezTo>
                  <a:cubicBezTo>
                    <a:pt x="29908" y="26616"/>
                    <a:pt x="30611" y="26517"/>
                    <a:pt x="31294" y="26320"/>
                  </a:cubicBezTo>
                  <a:cubicBezTo>
                    <a:pt x="33629" y="25596"/>
                    <a:pt x="35567" y="23891"/>
                    <a:pt x="36548" y="21649"/>
                  </a:cubicBezTo>
                  <a:cubicBezTo>
                    <a:pt x="37622" y="19431"/>
                    <a:pt x="37949" y="16932"/>
                    <a:pt x="37529" y="14527"/>
                  </a:cubicBezTo>
                  <a:cubicBezTo>
                    <a:pt x="37109" y="12168"/>
                    <a:pt x="36174" y="9949"/>
                    <a:pt x="34773" y="8034"/>
                  </a:cubicBezTo>
                  <a:cubicBezTo>
                    <a:pt x="33209" y="6003"/>
                    <a:pt x="31224" y="4321"/>
                    <a:pt x="28958" y="3130"/>
                  </a:cubicBezTo>
                  <a:cubicBezTo>
                    <a:pt x="25128" y="1005"/>
                    <a:pt x="20972" y="118"/>
                    <a:pt x="166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r>
                <a:rPr kumimoji="0" lang="en-GB" sz="3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 </a:t>
              </a:r>
              <a:endParaRPr kumimoji="0" sz="3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endParaRPr>
            </a:p>
          </p:txBody>
        </p:sp>
        <p:grpSp>
          <p:nvGrpSpPr>
            <p:cNvPr id="38" name="Google Shape;368;p5">
              <a:extLst>
                <a:ext uri="{FF2B5EF4-FFF2-40B4-BE49-F238E27FC236}">
                  <a16:creationId xmlns:a16="http://schemas.microsoft.com/office/drawing/2014/main" id="{89E59FB6-367D-ECC9-D98F-BF4CD68B6561}"/>
                </a:ext>
              </a:extLst>
            </p:cNvPr>
            <p:cNvGrpSpPr/>
            <p:nvPr/>
          </p:nvGrpSpPr>
          <p:grpSpPr>
            <a:xfrm>
              <a:off x="7215861" y="2881622"/>
              <a:ext cx="292078" cy="339253"/>
              <a:chOff x="4492800" y="2027925"/>
              <a:chExt cx="414825" cy="481825"/>
            </a:xfrm>
          </p:grpSpPr>
          <p:sp>
            <p:nvSpPr>
              <p:cNvPr id="39" name="Google Shape;369;p5">
                <a:extLst>
                  <a:ext uri="{FF2B5EF4-FFF2-40B4-BE49-F238E27FC236}">
                    <a16:creationId xmlns:a16="http://schemas.microsoft.com/office/drawing/2014/main" id="{A2EBCB27-A1D4-2A36-83DE-A9EF7DBEF4FA}"/>
                  </a:ext>
                </a:extLst>
              </p:cNvPr>
              <p:cNvSpPr/>
              <p:nvPr/>
            </p:nvSpPr>
            <p:spPr>
              <a:xfrm>
                <a:off x="4492800" y="2027925"/>
                <a:ext cx="54600" cy="481825"/>
              </a:xfrm>
              <a:custGeom>
                <a:avLst/>
                <a:gdLst/>
                <a:ahLst/>
                <a:cxnLst/>
                <a:rect l="l" t="t" r="r" b="b"/>
                <a:pathLst>
                  <a:path w="2184" h="19273" extrusionOk="0">
                    <a:moveTo>
                      <a:pt x="912" y="1"/>
                    </a:moveTo>
                    <a:cubicBezTo>
                      <a:pt x="407" y="1"/>
                      <a:pt x="0" y="407"/>
                      <a:pt x="0" y="913"/>
                    </a:cubicBezTo>
                    <a:lnTo>
                      <a:pt x="0" y="18360"/>
                    </a:lnTo>
                    <a:cubicBezTo>
                      <a:pt x="0" y="18866"/>
                      <a:pt x="407" y="19273"/>
                      <a:pt x="912" y="19273"/>
                    </a:cubicBezTo>
                    <a:lnTo>
                      <a:pt x="1271" y="19273"/>
                    </a:lnTo>
                    <a:cubicBezTo>
                      <a:pt x="1777" y="19273"/>
                      <a:pt x="2183" y="18866"/>
                      <a:pt x="2183" y="18360"/>
                    </a:cubicBezTo>
                    <a:lnTo>
                      <a:pt x="2183" y="913"/>
                    </a:lnTo>
                    <a:cubicBezTo>
                      <a:pt x="2183" y="407"/>
                      <a:pt x="1777" y="1"/>
                      <a:pt x="12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3000" b="1" i="0" u="none" strike="noStrike" kern="1200" cap="none" spc="0" normalizeH="0" baseline="0" noProof="0">
                  <a:ln>
                    <a:noFill/>
                  </a:ln>
                  <a:solidFill>
                    <a:srgbClr val="435D74"/>
                  </a:solidFill>
                  <a:effectLst/>
                  <a:uLnTx/>
                  <a:uFillTx/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40" name="Google Shape;370;p5">
                <a:extLst>
                  <a:ext uri="{FF2B5EF4-FFF2-40B4-BE49-F238E27FC236}">
                    <a16:creationId xmlns:a16="http://schemas.microsoft.com/office/drawing/2014/main" id="{D66FD7AF-09AC-66EA-615D-ACFDBEAA010D}"/>
                  </a:ext>
                </a:extLst>
              </p:cNvPr>
              <p:cNvSpPr/>
              <p:nvPr/>
            </p:nvSpPr>
            <p:spPr>
              <a:xfrm>
                <a:off x="4575600" y="2051425"/>
                <a:ext cx="332025" cy="262450"/>
              </a:xfrm>
              <a:custGeom>
                <a:avLst/>
                <a:gdLst/>
                <a:ahLst/>
                <a:cxnLst/>
                <a:rect l="l" t="t" r="r" b="b"/>
                <a:pathLst>
                  <a:path w="13281" h="10498" extrusionOk="0">
                    <a:moveTo>
                      <a:pt x="0" y="0"/>
                    </a:moveTo>
                    <a:lnTo>
                      <a:pt x="0" y="10497"/>
                    </a:lnTo>
                    <a:lnTo>
                      <a:pt x="12485" y="10497"/>
                    </a:lnTo>
                    <a:cubicBezTo>
                      <a:pt x="13006" y="10494"/>
                      <a:pt x="13280" y="9874"/>
                      <a:pt x="12925" y="9488"/>
                    </a:cubicBezTo>
                    <a:lnTo>
                      <a:pt x="9010" y="5249"/>
                    </a:lnTo>
                    <a:lnTo>
                      <a:pt x="12925" y="1006"/>
                    </a:lnTo>
                    <a:cubicBezTo>
                      <a:pt x="13280" y="620"/>
                      <a:pt x="13006" y="0"/>
                      <a:pt x="124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3000" b="1" i="0" u="none" strike="noStrike" kern="1200" cap="none" spc="0" normalizeH="0" baseline="0" noProof="0">
                  <a:ln>
                    <a:noFill/>
                  </a:ln>
                  <a:solidFill>
                    <a:srgbClr val="435D74"/>
                  </a:solidFill>
                  <a:effectLst/>
                  <a:uLnTx/>
                  <a:uFillTx/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3450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EE440AC-AECA-47E9-A56D-4418C922CC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5">
            <a:extLst>
              <a:ext uri="{FF2B5EF4-FFF2-40B4-BE49-F238E27FC236}">
                <a16:creationId xmlns:a16="http://schemas.microsoft.com/office/drawing/2014/main" id="{37398DC7-1721-C970-8E1F-6EDBABBAAA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542" y="3518986"/>
            <a:ext cx="2574300" cy="3229092"/>
          </a:xfrm>
          <a:prstGeom prst="rect">
            <a:avLst/>
          </a:prstGeom>
        </p:spPr>
      </p:pic>
      <p:sp>
        <p:nvSpPr>
          <p:cNvPr id="7" name="Google Shape;347;p5">
            <a:extLst>
              <a:ext uri="{FF2B5EF4-FFF2-40B4-BE49-F238E27FC236}">
                <a16:creationId xmlns:a16="http://schemas.microsoft.com/office/drawing/2014/main" id="{B5BF4FB7-1134-2865-83A0-7760F305FE29}"/>
              </a:ext>
            </a:extLst>
          </p:cNvPr>
          <p:cNvSpPr txBox="1">
            <a:spLocks/>
          </p:cNvSpPr>
          <p:nvPr/>
        </p:nvSpPr>
        <p:spPr>
          <a:xfrm>
            <a:off x="2645580" y="1976838"/>
            <a:ext cx="10109981" cy="3600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20000"/>
              </a:lnSpc>
              <a:tabLst>
                <a:tab pos="180340" algn="l"/>
              </a:tabLst>
            </a:pP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trân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hứa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tabLst>
                <a:tab pos="180340" algn="l"/>
              </a:tabLst>
            </a:pP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kì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diệu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tabLst>
                <a:tab pos="180340" algn="l"/>
              </a:tabLst>
            </a:pP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tabLst>
                <a:tab pos="180340" algn="l"/>
              </a:tabLst>
            </a:pP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4: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trân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tabLst>
                <a:tab pos="180340" algn="l"/>
              </a:tabLst>
            </a:pP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5: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can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đảm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tabLst>
                <a:tab pos="180340" algn="l"/>
              </a:tabLst>
            </a:pP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6: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ơn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3" name="Google Shape;348;p5">
            <a:extLst>
              <a:ext uri="{FF2B5EF4-FFF2-40B4-BE49-F238E27FC236}">
                <a16:creationId xmlns:a16="http://schemas.microsoft.com/office/drawing/2014/main" id="{E994F3C3-E506-998B-BCE5-3A39CF54DB42}"/>
              </a:ext>
            </a:extLst>
          </p:cNvPr>
          <p:cNvSpPr txBox="1"/>
          <p:nvPr/>
        </p:nvSpPr>
        <p:spPr>
          <a:xfrm>
            <a:off x="4159347" y="446368"/>
            <a:ext cx="4904485" cy="647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iny"/>
                <a:cs typeface="Calibri" panose="020F0502020204030204" pitchFamily="34" charset="0"/>
                <a:sym typeface="Coiny"/>
              </a:rPr>
              <a:t>1.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iny"/>
                <a:cs typeface="Calibri" panose="020F0502020204030204" pitchFamily="34" charset="0"/>
                <a:sym typeface="Coiny"/>
              </a:rPr>
              <a:t>Chuẩn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iny"/>
                <a:cs typeface="Calibri" panose="020F0502020204030204" pitchFamily="34" charset="0"/>
                <a:sym typeface="Coiny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iny"/>
                <a:cs typeface="Calibri" panose="020F0502020204030204" pitchFamily="34" charset="0"/>
                <a:sym typeface="Coiny"/>
              </a:rPr>
              <a:t>bị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iny"/>
                <a:cs typeface="Calibri" panose="020F0502020204030204" pitchFamily="34" charset="0"/>
                <a:sym typeface="Coiny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iny"/>
                <a:cs typeface="Calibri" panose="020F0502020204030204" pitchFamily="34" charset="0"/>
                <a:sym typeface="Coiny"/>
              </a:rPr>
              <a:t>bài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iny"/>
                <a:cs typeface="Calibri" panose="020F0502020204030204" pitchFamily="34" charset="0"/>
                <a:sym typeface="Coiny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iny"/>
                <a:cs typeface="Calibri" panose="020F0502020204030204" pitchFamily="34" charset="0"/>
                <a:sym typeface="Coiny"/>
              </a:rPr>
              <a:t>nói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iny"/>
              <a:cs typeface="Calibri" panose="020F0502020204030204" pitchFamily="34" charset="0"/>
              <a:sym typeface="Coiny"/>
            </a:endParaRPr>
          </a:p>
        </p:txBody>
      </p:sp>
      <p:grpSp>
        <p:nvGrpSpPr>
          <p:cNvPr id="44" name="Google Shape;360;p5">
            <a:extLst>
              <a:ext uri="{FF2B5EF4-FFF2-40B4-BE49-F238E27FC236}">
                <a16:creationId xmlns:a16="http://schemas.microsoft.com/office/drawing/2014/main" id="{2DC1A021-9A58-FFBF-D8F4-E2648556743D}"/>
              </a:ext>
            </a:extLst>
          </p:cNvPr>
          <p:cNvGrpSpPr/>
          <p:nvPr/>
        </p:nvGrpSpPr>
        <p:grpSpPr>
          <a:xfrm>
            <a:off x="3567208" y="474600"/>
            <a:ext cx="835345" cy="805503"/>
            <a:chOff x="4207050" y="2762417"/>
            <a:chExt cx="729809" cy="651892"/>
          </a:xfrm>
        </p:grpSpPr>
        <p:sp>
          <p:nvSpPr>
            <p:cNvPr id="45" name="Google Shape;361;p5">
              <a:extLst>
                <a:ext uri="{FF2B5EF4-FFF2-40B4-BE49-F238E27FC236}">
                  <a16:creationId xmlns:a16="http://schemas.microsoft.com/office/drawing/2014/main" id="{AE87A150-8B8F-E18E-6852-EF19659FF840}"/>
                </a:ext>
              </a:extLst>
            </p:cNvPr>
            <p:cNvSpPr/>
            <p:nvPr/>
          </p:nvSpPr>
          <p:spPr>
            <a:xfrm>
              <a:off x="4207050" y="2762417"/>
              <a:ext cx="729809" cy="651892"/>
            </a:xfrm>
            <a:custGeom>
              <a:avLst/>
              <a:gdLst/>
              <a:ahLst/>
              <a:cxnLst/>
              <a:rect l="l" t="t" r="r" b="b"/>
              <a:pathLst>
                <a:path w="46918" h="39419" extrusionOk="0">
                  <a:moveTo>
                    <a:pt x="33056" y="1"/>
                  </a:moveTo>
                  <a:cubicBezTo>
                    <a:pt x="25861" y="1"/>
                    <a:pt x="18270" y="1374"/>
                    <a:pt x="11304" y="1890"/>
                  </a:cubicBezTo>
                  <a:cubicBezTo>
                    <a:pt x="9248" y="2053"/>
                    <a:pt x="7123" y="2217"/>
                    <a:pt x="5208" y="2987"/>
                  </a:cubicBezTo>
                  <a:cubicBezTo>
                    <a:pt x="2429" y="4132"/>
                    <a:pt x="771" y="6607"/>
                    <a:pt x="514" y="9573"/>
                  </a:cubicBezTo>
                  <a:cubicBezTo>
                    <a:pt x="1" y="16088"/>
                    <a:pt x="1916" y="22534"/>
                    <a:pt x="5886" y="27718"/>
                  </a:cubicBezTo>
                  <a:cubicBezTo>
                    <a:pt x="7587" y="28215"/>
                    <a:pt x="9530" y="28697"/>
                    <a:pt x="11368" y="28697"/>
                  </a:cubicBezTo>
                  <a:cubicBezTo>
                    <a:pt x="11952" y="28697"/>
                    <a:pt x="12526" y="28648"/>
                    <a:pt x="13078" y="28536"/>
                  </a:cubicBezTo>
                  <a:lnTo>
                    <a:pt x="13078" y="28536"/>
                  </a:lnTo>
                  <a:cubicBezTo>
                    <a:pt x="10907" y="31618"/>
                    <a:pt x="11630" y="36359"/>
                    <a:pt x="13826" y="39418"/>
                  </a:cubicBezTo>
                  <a:cubicBezTo>
                    <a:pt x="14059" y="36009"/>
                    <a:pt x="16091" y="32996"/>
                    <a:pt x="18333" y="30404"/>
                  </a:cubicBezTo>
                  <a:cubicBezTo>
                    <a:pt x="18797" y="29851"/>
                    <a:pt x="19387" y="29277"/>
                    <a:pt x="20083" y="29277"/>
                  </a:cubicBezTo>
                  <a:cubicBezTo>
                    <a:pt x="20122" y="29277"/>
                    <a:pt x="20161" y="29279"/>
                    <a:pt x="20201" y="29283"/>
                  </a:cubicBezTo>
                  <a:cubicBezTo>
                    <a:pt x="20642" y="29330"/>
                    <a:pt x="21090" y="29351"/>
                    <a:pt x="21542" y="29351"/>
                  </a:cubicBezTo>
                  <a:cubicBezTo>
                    <a:pt x="24918" y="29351"/>
                    <a:pt x="28556" y="28171"/>
                    <a:pt x="31831" y="27718"/>
                  </a:cubicBezTo>
                  <a:cubicBezTo>
                    <a:pt x="33699" y="27485"/>
                    <a:pt x="35638" y="27228"/>
                    <a:pt x="37319" y="26411"/>
                  </a:cubicBezTo>
                  <a:cubicBezTo>
                    <a:pt x="41429" y="24449"/>
                    <a:pt x="43438" y="19802"/>
                    <a:pt x="44815" y="15458"/>
                  </a:cubicBezTo>
                  <a:cubicBezTo>
                    <a:pt x="46053" y="11535"/>
                    <a:pt x="46917" y="6841"/>
                    <a:pt x="44302" y="3688"/>
                  </a:cubicBezTo>
                  <a:cubicBezTo>
                    <a:pt x="42363" y="1353"/>
                    <a:pt x="40191" y="489"/>
                    <a:pt x="37809" y="232"/>
                  </a:cubicBezTo>
                  <a:cubicBezTo>
                    <a:pt x="36252" y="70"/>
                    <a:pt x="34664" y="1"/>
                    <a:pt x="330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3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endParaRPr>
            </a:p>
          </p:txBody>
        </p:sp>
        <p:grpSp>
          <p:nvGrpSpPr>
            <p:cNvPr id="46" name="Google Shape;362;p5">
              <a:extLst>
                <a:ext uri="{FF2B5EF4-FFF2-40B4-BE49-F238E27FC236}">
                  <a16:creationId xmlns:a16="http://schemas.microsoft.com/office/drawing/2014/main" id="{7AA0E909-06F5-EA15-B497-556756C66FA9}"/>
                </a:ext>
              </a:extLst>
            </p:cNvPr>
            <p:cNvGrpSpPr/>
            <p:nvPr/>
          </p:nvGrpSpPr>
          <p:grpSpPr>
            <a:xfrm>
              <a:off x="4385179" y="2831992"/>
              <a:ext cx="339253" cy="339253"/>
              <a:chOff x="899850" y="4992125"/>
              <a:chExt cx="481825" cy="481825"/>
            </a:xfrm>
          </p:grpSpPr>
          <p:sp>
            <p:nvSpPr>
              <p:cNvPr id="47" name="Google Shape;363;p5">
                <a:extLst>
                  <a:ext uri="{FF2B5EF4-FFF2-40B4-BE49-F238E27FC236}">
                    <a16:creationId xmlns:a16="http://schemas.microsoft.com/office/drawing/2014/main" id="{9988285B-BE17-69CE-4CB4-F469D82BDD68}"/>
                  </a:ext>
                </a:extLst>
              </p:cNvPr>
              <p:cNvSpPr/>
              <p:nvPr/>
            </p:nvSpPr>
            <p:spPr>
              <a:xfrm>
                <a:off x="1126600" y="5360100"/>
                <a:ext cx="282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1130" extrusionOk="0">
                    <a:moveTo>
                      <a:pt x="566" y="1"/>
                    </a:moveTo>
                    <a:cubicBezTo>
                      <a:pt x="253" y="1"/>
                      <a:pt x="0" y="250"/>
                      <a:pt x="0" y="564"/>
                    </a:cubicBezTo>
                    <a:cubicBezTo>
                      <a:pt x="0" y="877"/>
                      <a:pt x="253" y="1130"/>
                      <a:pt x="566" y="1130"/>
                    </a:cubicBezTo>
                    <a:cubicBezTo>
                      <a:pt x="876" y="1130"/>
                      <a:pt x="1129" y="877"/>
                      <a:pt x="1129" y="564"/>
                    </a:cubicBezTo>
                    <a:cubicBezTo>
                      <a:pt x="1129" y="250"/>
                      <a:pt x="876" y="1"/>
                      <a:pt x="5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3000" b="1" i="0" u="none" strike="noStrike" kern="1200" cap="none" spc="0" normalizeH="0" baseline="0" noProof="0">
                  <a:ln>
                    <a:noFill/>
                  </a:ln>
                  <a:solidFill>
                    <a:srgbClr val="435D74"/>
                  </a:solidFill>
                  <a:effectLst/>
                  <a:uLnTx/>
                  <a:uFillTx/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48" name="Google Shape;364;p5">
                <a:extLst>
                  <a:ext uri="{FF2B5EF4-FFF2-40B4-BE49-F238E27FC236}">
                    <a16:creationId xmlns:a16="http://schemas.microsoft.com/office/drawing/2014/main" id="{48E09112-B382-1F24-4B2D-28A2CF7DC59C}"/>
                  </a:ext>
                </a:extLst>
              </p:cNvPr>
              <p:cNvSpPr/>
              <p:nvPr/>
            </p:nvSpPr>
            <p:spPr>
              <a:xfrm>
                <a:off x="1056050" y="5079900"/>
                <a:ext cx="169400" cy="194950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7798" extrusionOk="0">
                    <a:moveTo>
                      <a:pt x="3417" y="1"/>
                    </a:moveTo>
                    <a:cubicBezTo>
                      <a:pt x="1713" y="1"/>
                      <a:pt x="0" y="1115"/>
                      <a:pt x="0" y="3304"/>
                    </a:cubicBezTo>
                    <a:cubicBezTo>
                      <a:pt x="0" y="3614"/>
                      <a:pt x="250" y="3867"/>
                      <a:pt x="564" y="3867"/>
                    </a:cubicBezTo>
                    <a:cubicBezTo>
                      <a:pt x="877" y="3867"/>
                      <a:pt x="1130" y="3614"/>
                      <a:pt x="1130" y="3304"/>
                    </a:cubicBezTo>
                    <a:cubicBezTo>
                      <a:pt x="1130" y="2069"/>
                      <a:pt x="2111" y="1061"/>
                      <a:pt x="3388" y="1061"/>
                    </a:cubicBezTo>
                    <a:cubicBezTo>
                      <a:pt x="4665" y="1061"/>
                      <a:pt x="5647" y="2066"/>
                      <a:pt x="5647" y="3304"/>
                    </a:cubicBezTo>
                    <a:cubicBezTo>
                      <a:pt x="5647" y="4147"/>
                      <a:pt x="5174" y="4921"/>
                      <a:pt x="4424" y="5310"/>
                    </a:cubicBezTo>
                    <a:cubicBezTo>
                      <a:pt x="3617" y="5728"/>
                      <a:pt x="3108" y="6336"/>
                      <a:pt x="2912" y="7116"/>
                    </a:cubicBezTo>
                    <a:cubicBezTo>
                      <a:pt x="2870" y="7285"/>
                      <a:pt x="2906" y="7466"/>
                      <a:pt x="3015" y="7601"/>
                    </a:cubicBezTo>
                    <a:cubicBezTo>
                      <a:pt x="3118" y="7736"/>
                      <a:pt x="3277" y="7798"/>
                      <a:pt x="3439" y="7798"/>
                    </a:cubicBezTo>
                    <a:cubicBezTo>
                      <a:pt x="3686" y="7798"/>
                      <a:pt x="3938" y="7652"/>
                      <a:pt x="4005" y="7399"/>
                    </a:cubicBezTo>
                    <a:cubicBezTo>
                      <a:pt x="4129" y="6936"/>
                      <a:pt x="4445" y="6568"/>
                      <a:pt x="4945" y="6312"/>
                    </a:cubicBezTo>
                    <a:cubicBezTo>
                      <a:pt x="6071" y="5728"/>
                      <a:pt x="6776" y="4569"/>
                      <a:pt x="6776" y="3304"/>
                    </a:cubicBezTo>
                    <a:cubicBezTo>
                      <a:pt x="6776" y="1090"/>
                      <a:pt x="5101" y="1"/>
                      <a:pt x="341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3000" b="1" i="0" u="none" strike="noStrike" kern="1200" cap="none" spc="0" normalizeH="0" baseline="0" noProof="0">
                  <a:ln>
                    <a:noFill/>
                  </a:ln>
                  <a:solidFill>
                    <a:srgbClr val="435D74"/>
                  </a:solidFill>
                  <a:effectLst/>
                  <a:uLnTx/>
                  <a:uFillTx/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49" name="Google Shape;365;p5">
                <a:extLst>
                  <a:ext uri="{FF2B5EF4-FFF2-40B4-BE49-F238E27FC236}">
                    <a16:creationId xmlns:a16="http://schemas.microsoft.com/office/drawing/2014/main" id="{F143D2B9-9E22-433C-E781-CD9222072B27}"/>
                  </a:ext>
                </a:extLst>
              </p:cNvPr>
              <p:cNvSpPr/>
              <p:nvPr/>
            </p:nvSpPr>
            <p:spPr>
              <a:xfrm>
                <a:off x="899850" y="4992125"/>
                <a:ext cx="481825" cy="481825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9273" extrusionOk="0">
                    <a:moveTo>
                      <a:pt x="9636" y="2334"/>
                    </a:moveTo>
                    <a:cubicBezTo>
                      <a:pt x="12223" y="2334"/>
                      <a:pt x="14153" y="4367"/>
                      <a:pt x="14153" y="6815"/>
                    </a:cubicBezTo>
                    <a:cubicBezTo>
                      <a:pt x="14153" y="8501"/>
                      <a:pt x="13214" y="10049"/>
                      <a:pt x="11714" y="10826"/>
                    </a:cubicBezTo>
                    <a:cubicBezTo>
                      <a:pt x="11401" y="10986"/>
                      <a:pt x="11362" y="11142"/>
                      <a:pt x="11344" y="11202"/>
                    </a:cubicBezTo>
                    <a:cubicBezTo>
                      <a:pt x="11141" y="11958"/>
                      <a:pt x="10458" y="12455"/>
                      <a:pt x="9710" y="12455"/>
                    </a:cubicBezTo>
                    <a:cubicBezTo>
                      <a:pt x="9569" y="12455"/>
                      <a:pt x="9426" y="12438"/>
                      <a:pt x="9284" y="12401"/>
                    </a:cubicBezTo>
                    <a:cubicBezTo>
                      <a:pt x="8383" y="12169"/>
                      <a:pt x="7841" y="11254"/>
                      <a:pt x="8064" y="10353"/>
                    </a:cubicBezTo>
                    <a:cubicBezTo>
                      <a:pt x="8338" y="9260"/>
                      <a:pt x="9061" y="8384"/>
                      <a:pt x="10154" y="7818"/>
                    </a:cubicBezTo>
                    <a:cubicBezTo>
                      <a:pt x="10832" y="7465"/>
                      <a:pt x="10973" y="6556"/>
                      <a:pt x="10434" y="6017"/>
                    </a:cubicBezTo>
                    <a:cubicBezTo>
                      <a:pt x="10219" y="5801"/>
                      <a:pt x="9934" y="5700"/>
                      <a:pt x="9650" y="5700"/>
                    </a:cubicBezTo>
                    <a:cubicBezTo>
                      <a:pt x="9078" y="5700"/>
                      <a:pt x="8507" y="6109"/>
                      <a:pt x="8507" y="6815"/>
                    </a:cubicBezTo>
                    <a:cubicBezTo>
                      <a:pt x="8507" y="7749"/>
                      <a:pt x="7748" y="8507"/>
                      <a:pt x="6812" y="8507"/>
                    </a:cubicBezTo>
                    <a:cubicBezTo>
                      <a:pt x="5875" y="8507"/>
                      <a:pt x="5119" y="7749"/>
                      <a:pt x="5119" y="6815"/>
                    </a:cubicBezTo>
                    <a:cubicBezTo>
                      <a:pt x="5119" y="4388"/>
                      <a:pt x="7028" y="2334"/>
                      <a:pt x="9636" y="2334"/>
                    </a:cubicBezTo>
                    <a:close/>
                    <a:moveTo>
                      <a:pt x="9636" y="13588"/>
                    </a:moveTo>
                    <a:cubicBezTo>
                      <a:pt x="9854" y="13588"/>
                      <a:pt x="10074" y="13630"/>
                      <a:pt x="10284" y="13717"/>
                    </a:cubicBezTo>
                    <a:cubicBezTo>
                      <a:pt x="10916" y="13979"/>
                      <a:pt x="11328" y="14596"/>
                      <a:pt x="11328" y="15283"/>
                    </a:cubicBezTo>
                    <a:cubicBezTo>
                      <a:pt x="11328" y="16219"/>
                      <a:pt x="10570" y="16975"/>
                      <a:pt x="9636" y="16978"/>
                    </a:cubicBezTo>
                    <a:cubicBezTo>
                      <a:pt x="8950" y="16978"/>
                      <a:pt x="8332" y="16562"/>
                      <a:pt x="8070" y="15930"/>
                    </a:cubicBezTo>
                    <a:cubicBezTo>
                      <a:pt x="7808" y="15298"/>
                      <a:pt x="7953" y="14569"/>
                      <a:pt x="8438" y="14084"/>
                    </a:cubicBezTo>
                    <a:cubicBezTo>
                      <a:pt x="8762" y="13760"/>
                      <a:pt x="9195" y="13588"/>
                      <a:pt x="9636" y="13588"/>
                    </a:cubicBezTo>
                    <a:close/>
                    <a:moveTo>
                      <a:pt x="9636" y="1"/>
                    </a:moveTo>
                    <a:cubicBezTo>
                      <a:pt x="4330" y="1"/>
                      <a:pt x="0" y="4331"/>
                      <a:pt x="0" y="9637"/>
                    </a:cubicBezTo>
                    <a:cubicBezTo>
                      <a:pt x="0" y="14945"/>
                      <a:pt x="4330" y="19273"/>
                      <a:pt x="9636" y="19273"/>
                    </a:cubicBezTo>
                    <a:cubicBezTo>
                      <a:pt x="14939" y="19273"/>
                      <a:pt x="19272" y="14945"/>
                      <a:pt x="19272" y="9637"/>
                    </a:cubicBezTo>
                    <a:cubicBezTo>
                      <a:pt x="19272" y="4331"/>
                      <a:pt x="14942" y="1"/>
                      <a:pt x="96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3000" b="1" i="0" u="none" strike="noStrike" kern="1200" cap="none" spc="0" normalizeH="0" baseline="0" noProof="0">
                  <a:ln>
                    <a:noFill/>
                  </a:ln>
                  <a:solidFill>
                    <a:srgbClr val="435D74"/>
                  </a:solidFill>
                  <a:effectLst/>
                  <a:uLnTx/>
                  <a:uFillTx/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0830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EE440AC-AECA-47E9-A56D-4418C922CC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A8B8A7CC-94CE-69D6-DB3A-0041E4662A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233685"/>
              </p:ext>
            </p:extLst>
          </p:nvPr>
        </p:nvGraphicFramePr>
        <p:xfrm>
          <a:off x="381000" y="285750"/>
          <a:ext cx="11563351" cy="6464796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3872872644"/>
                    </a:ext>
                  </a:extLst>
                </a:gridCol>
                <a:gridCol w="7058652">
                  <a:extLst>
                    <a:ext uri="{9D8B030D-6E8A-4147-A177-3AD203B41FA5}">
                      <a16:colId xmlns:a16="http://schemas.microsoft.com/office/drawing/2014/main" val="3395903826"/>
                    </a:ext>
                  </a:extLst>
                </a:gridCol>
                <a:gridCol w="1056601">
                  <a:extLst>
                    <a:ext uri="{9D8B030D-6E8A-4147-A177-3AD203B41FA5}">
                      <a16:colId xmlns:a16="http://schemas.microsoft.com/office/drawing/2014/main" val="2435536281"/>
                    </a:ext>
                  </a:extLst>
                </a:gridCol>
                <a:gridCol w="1076349">
                  <a:extLst>
                    <a:ext uri="{9D8B030D-6E8A-4147-A177-3AD203B41FA5}">
                      <a16:colId xmlns:a16="http://schemas.microsoft.com/office/drawing/2014/main" val="165766821"/>
                    </a:ext>
                  </a:extLst>
                </a:gridCol>
                <a:gridCol w="1076349">
                  <a:extLst>
                    <a:ext uri="{9D8B030D-6E8A-4147-A177-3AD203B41FA5}">
                      <a16:colId xmlns:a16="http://schemas.microsoft.com/office/drawing/2014/main" val="853612174"/>
                    </a:ext>
                  </a:extLst>
                </a:gridCol>
              </a:tblGrid>
              <a:tr h="450387"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tabLst>
                          <a:tab pos="180340" algn="l"/>
                        </a:tabLs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324" marR="56324" marT="56324" marB="563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tabLst>
                          <a:tab pos="180340" algn="l"/>
                        </a:tabLs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Tiêu chí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324" marR="56324" marT="56324" marB="563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tabLst>
                          <a:tab pos="180340" algn="l"/>
                        </a:tabLs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Đánh giá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324" marR="56324" marT="56324" marB="563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0197583"/>
                  </a:ext>
                </a:extLst>
              </a:tr>
              <a:tr h="7346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tabLst>
                          <a:tab pos="180340" algn="l"/>
                        </a:tabLs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Tốt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tabLst>
                          <a:tab pos="180340" algn="l"/>
                        </a:tabLs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 điểm)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324" marR="56324" marT="56324" marB="563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tabLst>
                          <a:tab pos="180340" algn="l"/>
                        </a:tabLs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Khá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tabLst>
                          <a:tab pos="180340" algn="l"/>
                        </a:tabLs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(1 điểm)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324" marR="56324" marT="56324" marB="563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tabLst>
                          <a:tab pos="180340" algn="l"/>
                        </a:tabLs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Chưa đạt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tabLst>
                          <a:tab pos="180340" algn="l"/>
                        </a:tabLs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(0 điểm)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324" marR="56324" marT="56324" marB="563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6365292"/>
                  </a:ext>
                </a:extLst>
              </a:tr>
              <a:tr h="450387">
                <a:tc rowSpan="5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tabLst>
                          <a:tab pos="180340" algn="l"/>
                        </a:tabLs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Nội dung thuyết trình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324" marR="56324" marT="56324" marB="563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tabLst>
                          <a:tab pos="180340" algn="l"/>
                        </a:tabLs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 Giới thiệu được vấn đề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324" marR="56324" marT="56324" marB="563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tabLst>
                          <a:tab pos="180340" algn="l"/>
                        </a:tabLs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324" marR="56324" marT="56324" marB="563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tabLst>
                          <a:tab pos="180340" algn="l"/>
                        </a:tabLs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324" marR="56324" marT="56324" marB="563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tabLst>
                          <a:tab pos="180340" algn="l"/>
                        </a:tabLs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324" marR="56324" marT="56324" marB="563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2094466"/>
                  </a:ext>
                </a:extLst>
              </a:tr>
              <a:tr h="4503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tabLst>
                          <a:tab pos="180340" algn="l"/>
                        </a:tabLs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Nêu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được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suy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nghĩ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quan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điểm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324" marR="56324" marT="56324" marB="563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tabLst>
                          <a:tab pos="180340" algn="l"/>
                        </a:tabLs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324" marR="56324" marT="56324" marB="563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tabLst>
                          <a:tab pos="180340" algn="l"/>
                        </a:tabLs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324" marR="56324" marT="56324" marB="563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tabLst>
                          <a:tab pos="180340" algn="l"/>
                        </a:tabLs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324" marR="56324" marT="56324" marB="563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6693399"/>
                  </a:ext>
                </a:extLst>
              </a:tr>
              <a:tr h="4503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tabLst>
                          <a:tab pos="180340" algn="l"/>
                        </a:tabLs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 Có lời chào, lời kết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324" marR="56324" marT="56324" marB="563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tabLst>
                          <a:tab pos="180340" algn="l"/>
                        </a:tabLs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324" marR="56324" marT="56324" marB="563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tabLst>
                          <a:tab pos="180340" algn="l"/>
                        </a:tabLs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324" marR="56324" marT="56324" marB="563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tabLst>
                          <a:tab pos="180340" algn="l"/>
                        </a:tabLs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324" marR="56324" marT="56324" marB="563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9790085"/>
                  </a:ext>
                </a:extLst>
              </a:tr>
              <a:tr h="4503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tabLst>
                          <a:tab pos="180340" algn="l"/>
                        </a:tabLs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 Nội dung sâu sắc, ý nghĩa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324" marR="56324" marT="56324" marB="563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tabLst>
                          <a:tab pos="180340" algn="l"/>
                        </a:tabLs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324" marR="56324" marT="56324" marB="563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tabLst>
                          <a:tab pos="180340" algn="l"/>
                        </a:tabLs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324" marR="56324" marT="56324" marB="563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tabLst>
                          <a:tab pos="180340" algn="l"/>
                        </a:tabLs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324" marR="56324" marT="56324" marB="563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9405659"/>
                  </a:ext>
                </a:extLst>
              </a:tr>
              <a:tr h="4503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tabLst>
                          <a:tab pos="180340" algn="l"/>
                        </a:tabLs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5.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Liên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hệ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với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bản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thân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324" marR="56324" marT="56324" marB="563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tabLst>
                          <a:tab pos="180340" algn="l"/>
                        </a:tabLs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324" marR="56324" marT="56324" marB="563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tabLst>
                          <a:tab pos="180340" algn="l"/>
                        </a:tabLs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324" marR="56324" marT="56324" marB="563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tabLst>
                          <a:tab pos="180340" algn="l"/>
                        </a:tabLs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324" marR="56324" marT="56324" marB="563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5679297"/>
                  </a:ext>
                </a:extLst>
              </a:tr>
              <a:tr h="734638">
                <a:tc row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tabLst>
                          <a:tab pos="180340" algn="l"/>
                        </a:tabLs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Tác phong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324" marR="56324" marT="56324" marB="563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tabLst>
                          <a:tab pos="180340" algn="l"/>
                        </a:tabLs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6.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Giọng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nói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to,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truyền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cảm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20000"/>
                        </a:lnSpc>
                        <a:tabLst>
                          <a:tab pos="180340" algn="l"/>
                        </a:tabLst>
                      </a:pP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điều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chỉnh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âm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lượng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tốc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độ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324" marR="56324" marT="56324" marB="563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tabLst>
                          <a:tab pos="180340" algn="l"/>
                        </a:tabLs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324" marR="56324" marT="56324" marB="563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tabLst>
                          <a:tab pos="180340" algn="l"/>
                        </a:tabLs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324" marR="56324" marT="56324" marB="563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tabLst>
                          <a:tab pos="180340" algn="l"/>
                        </a:tabLs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324" marR="56324" marT="56324" marB="563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1837652"/>
                  </a:ext>
                </a:extLst>
              </a:tr>
              <a:tr h="4875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tabLst>
                          <a:tab pos="180340" algn="l"/>
                        </a:tabLs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7. Thái độ tự tin, biểu cảm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324" marR="56324" marT="56324" marB="563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tabLst>
                          <a:tab pos="180340" algn="l"/>
                        </a:tabLs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324" marR="56324" marT="56324" marB="563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tabLst>
                          <a:tab pos="180340" algn="l"/>
                        </a:tabLs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324" marR="56324" marT="56324" marB="563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tabLst>
                          <a:tab pos="180340" algn="l"/>
                        </a:tabLs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324" marR="56324" marT="56324" marB="563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4926139"/>
                  </a:ext>
                </a:extLst>
              </a:tr>
              <a:tr h="4503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tabLst>
                          <a:tab pos="180340" algn="l"/>
                        </a:tabLs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8. Sử dụng ngôn ngữ hình thể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324" marR="56324" marT="56324" marB="563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tabLst>
                          <a:tab pos="180340" algn="l"/>
                        </a:tabLs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324" marR="56324" marT="56324" marB="563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tabLst>
                          <a:tab pos="180340" algn="l"/>
                        </a:tabLs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324" marR="56324" marT="56324" marB="563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tabLst>
                          <a:tab pos="180340" algn="l"/>
                        </a:tabLs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324" marR="56324" marT="56324" marB="563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1774163"/>
                  </a:ext>
                </a:extLst>
              </a:tr>
              <a:tr h="439478">
                <a:tc gridSpan="2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tabLst>
                          <a:tab pos="180340" algn="l"/>
                        </a:tabLs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9. Sử dụng phương tiện hỗ trợ, đảm bảo thời gian (powerpoint, video, tranh ảnh...)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324" marR="56324" marT="56324" marB="563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tabLst>
                          <a:tab pos="180340" algn="l"/>
                        </a:tabLs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324" marR="56324" marT="56324" marB="563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tabLst>
                          <a:tab pos="180340" algn="l"/>
                        </a:tabLs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324" marR="56324" marT="56324" marB="563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tabLst>
                          <a:tab pos="180340" algn="l"/>
                        </a:tabLs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324" marR="56324" marT="56324" marB="563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7649349"/>
                  </a:ext>
                </a:extLst>
              </a:tr>
              <a:tr h="439478">
                <a:tc gridSpan="2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tabLst>
                          <a:tab pos="180340" algn="l"/>
                        </a:tabLs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10. Trả lời được câu hỏi khán giả đặt ra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324" marR="56324" marT="56324" marB="563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tabLst>
                          <a:tab pos="180340" algn="l"/>
                        </a:tabLs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324" marR="56324" marT="56324" marB="563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tabLst>
                          <a:tab pos="180340" algn="l"/>
                        </a:tabLs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324" marR="56324" marT="56324" marB="563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tabLst>
                          <a:tab pos="180340" algn="l"/>
                        </a:tabLs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324" marR="56324" marT="56324" marB="563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5005264"/>
                  </a:ext>
                </a:extLst>
              </a:tr>
              <a:tr h="450387"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tabLst>
                          <a:tab pos="180340" algn="l"/>
                        </a:tabLs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Tổng (tối đa 20 điểm)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324" marR="56324" marT="56324" marB="563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tabLst>
                          <a:tab pos="180340" algn="l"/>
                        </a:tabLs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324" marR="56324" marT="56324" marB="563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426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621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:a14="http://schemas.microsoft.com/office/drawing/2010/main" xmlns="">
      <p:transition spd="slow" advClick="0" advTm="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EE440AC-AECA-47E9-A56D-4418C922CC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1281C78F-D54C-4BE4-B285-B714B8A3849F}"/>
              </a:ext>
            </a:extLst>
          </p:cNvPr>
          <p:cNvSpPr/>
          <p:nvPr/>
        </p:nvSpPr>
        <p:spPr>
          <a:xfrm>
            <a:off x="868680" y="762000"/>
            <a:ext cx="10454640" cy="5334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任意多边形 3">
            <a:extLst>
              <a:ext uri="{FF2B5EF4-FFF2-40B4-BE49-F238E27FC236}">
                <a16:creationId xmlns:a16="http://schemas.microsoft.com/office/drawing/2014/main" id="{DDA34C56-3EEE-4EA5-99B6-21B7C2323F3C}"/>
              </a:ext>
            </a:extLst>
          </p:cNvPr>
          <p:cNvSpPr/>
          <p:nvPr/>
        </p:nvSpPr>
        <p:spPr bwMode="auto">
          <a:xfrm>
            <a:off x="5937075" y="2007413"/>
            <a:ext cx="4770120" cy="1309370"/>
          </a:xfrm>
          <a:custGeom>
            <a:avLst/>
            <a:gdLst>
              <a:gd name="connsiteX0" fmla="*/ 1518707 w 4770580"/>
              <a:gd name="connsiteY0" fmla="*/ 68270 h 1309351"/>
              <a:gd name="connsiteX1" fmla="*/ 1341950 w 4770580"/>
              <a:gd name="connsiteY1" fmla="*/ 166412 h 1309351"/>
              <a:gd name="connsiteX2" fmla="*/ 1300229 w 4770580"/>
              <a:gd name="connsiteY2" fmla="*/ 236195 h 1309351"/>
              <a:gd name="connsiteX3" fmla="*/ 1266876 w 4770580"/>
              <a:gd name="connsiteY3" fmla="*/ 291983 h 1309351"/>
              <a:gd name="connsiteX4" fmla="*/ 1278103 w 4770580"/>
              <a:gd name="connsiteY4" fmla="*/ 311429 h 1309351"/>
              <a:gd name="connsiteX5" fmla="*/ 1413457 w 4770580"/>
              <a:gd name="connsiteY5" fmla="*/ 545868 h 1309351"/>
              <a:gd name="connsiteX6" fmla="*/ 1413571 w 4770580"/>
              <a:gd name="connsiteY6" fmla="*/ 763108 h 1309351"/>
              <a:gd name="connsiteX7" fmla="*/ 1267753 w 4770580"/>
              <a:gd name="connsiteY7" fmla="*/ 1015754 h 1309351"/>
              <a:gd name="connsiteX8" fmla="*/ 1263392 w 4770580"/>
              <a:gd name="connsiteY8" fmla="*/ 1023311 h 1309351"/>
              <a:gd name="connsiteX9" fmla="*/ 1264931 w 4770580"/>
              <a:gd name="connsiteY9" fmla="*/ 1025879 h 1309351"/>
              <a:gd name="connsiteX10" fmla="*/ 1341950 w 4770580"/>
              <a:gd name="connsiteY10" fmla="*/ 1154283 h 1309351"/>
              <a:gd name="connsiteX11" fmla="*/ 1518707 w 4770580"/>
              <a:gd name="connsiteY11" fmla="*/ 1252423 h 1309351"/>
              <a:gd name="connsiteX12" fmla="*/ 4267820 w 4770580"/>
              <a:gd name="connsiteY12" fmla="*/ 1252423 h 1309351"/>
              <a:gd name="connsiteX13" fmla="*/ 4443238 w 4770580"/>
              <a:gd name="connsiteY13" fmla="*/ 1154283 h 1309351"/>
              <a:gd name="connsiteX14" fmla="*/ 4681593 w 4770580"/>
              <a:gd name="connsiteY14" fmla="*/ 759135 h 1309351"/>
              <a:gd name="connsiteX15" fmla="*/ 4681593 w 4770580"/>
              <a:gd name="connsiteY15" fmla="*/ 562851 h 1309351"/>
              <a:gd name="connsiteX16" fmla="*/ 4443238 w 4770580"/>
              <a:gd name="connsiteY16" fmla="*/ 166412 h 1309351"/>
              <a:gd name="connsiteX17" fmla="*/ 4267820 w 4770580"/>
              <a:gd name="connsiteY17" fmla="*/ 68270 h 1309351"/>
              <a:gd name="connsiteX18" fmla="*/ 1518707 w 4770580"/>
              <a:gd name="connsiteY18" fmla="*/ 68270 h 1309351"/>
              <a:gd name="connsiteX19" fmla="*/ 720841 w 4770580"/>
              <a:gd name="connsiteY19" fmla="*/ 63932 h 1309351"/>
              <a:gd name="connsiteX20" fmla="*/ 631877 w 4770580"/>
              <a:gd name="connsiteY20" fmla="*/ 86206 h 1309351"/>
              <a:gd name="connsiteX21" fmla="*/ 273216 w 4770580"/>
              <a:gd name="connsiteY21" fmla="*/ 293279 h 1309351"/>
              <a:gd name="connsiteX22" fmla="*/ 184004 w 4770580"/>
              <a:gd name="connsiteY22" fmla="*/ 447613 h 1309351"/>
              <a:gd name="connsiteX23" fmla="*/ 183946 w 4770580"/>
              <a:gd name="connsiteY23" fmla="*/ 861660 h 1309351"/>
              <a:gd name="connsiteX24" fmla="*/ 273583 w 4770580"/>
              <a:gd name="connsiteY24" fmla="*/ 1016915 h 1309351"/>
              <a:gd name="connsiteX25" fmla="*/ 632187 w 4770580"/>
              <a:gd name="connsiteY25" fmla="*/ 1223889 h 1309351"/>
              <a:gd name="connsiteX26" fmla="*/ 810450 w 4770580"/>
              <a:gd name="connsiteY26" fmla="*/ 1223795 h 1309351"/>
              <a:gd name="connsiteX27" fmla="*/ 1169111 w 4770580"/>
              <a:gd name="connsiteY27" fmla="*/ 1016722 h 1309351"/>
              <a:gd name="connsiteX28" fmla="*/ 1258324 w 4770580"/>
              <a:gd name="connsiteY28" fmla="*/ 862389 h 1309351"/>
              <a:gd name="connsiteX29" fmla="*/ 1258381 w 4770580"/>
              <a:gd name="connsiteY29" fmla="*/ 448342 h 1309351"/>
              <a:gd name="connsiteX30" fmla="*/ 1168744 w 4770580"/>
              <a:gd name="connsiteY30" fmla="*/ 293086 h 1309351"/>
              <a:gd name="connsiteX31" fmla="*/ 810141 w 4770580"/>
              <a:gd name="connsiteY31" fmla="*/ 86112 h 1309351"/>
              <a:gd name="connsiteX32" fmla="*/ 720841 w 4770580"/>
              <a:gd name="connsiteY32" fmla="*/ 63932 h 1309351"/>
              <a:gd name="connsiteX33" fmla="*/ 468456 w 4770580"/>
              <a:gd name="connsiteY33" fmla="*/ 0 h 1309351"/>
              <a:gd name="connsiteX34" fmla="*/ 973030 w 4770580"/>
              <a:gd name="connsiteY34" fmla="*/ 70 h 1309351"/>
              <a:gd name="connsiteX35" fmla="*/ 1161109 w 4770580"/>
              <a:gd name="connsiteY35" fmla="*/ 108788 h 1309351"/>
              <a:gd name="connsiteX36" fmla="*/ 1205528 w 4770580"/>
              <a:gd name="connsiteY36" fmla="*/ 185726 h 1309351"/>
              <a:gd name="connsiteX37" fmla="*/ 1230238 w 4770580"/>
              <a:gd name="connsiteY37" fmla="*/ 228524 h 1309351"/>
              <a:gd name="connsiteX38" fmla="*/ 1244158 w 4770580"/>
              <a:gd name="connsiteY38" fmla="*/ 204345 h 1309351"/>
              <a:gd name="connsiteX39" fmla="*/ 1287348 w 4770580"/>
              <a:gd name="connsiteY39" fmla="*/ 129321 h 1309351"/>
              <a:gd name="connsiteX40" fmla="*/ 1470329 w 4770580"/>
              <a:gd name="connsiteY40" fmla="*/ 23809 h 1309351"/>
              <a:gd name="connsiteX41" fmla="*/ 4316245 w 4770580"/>
              <a:gd name="connsiteY41" fmla="*/ 23809 h 1309351"/>
              <a:gd name="connsiteX42" fmla="*/ 4497840 w 4770580"/>
              <a:gd name="connsiteY42" fmla="*/ 129321 h 1309351"/>
              <a:gd name="connsiteX43" fmla="*/ 4744589 w 4770580"/>
              <a:gd name="connsiteY43" fmla="*/ 555530 h 1309351"/>
              <a:gd name="connsiteX44" fmla="*/ 4744589 w 4770580"/>
              <a:gd name="connsiteY44" fmla="*/ 766553 h 1309351"/>
              <a:gd name="connsiteX45" fmla="*/ 4497840 w 4770580"/>
              <a:gd name="connsiteY45" fmla="*/ 1191374 h 1309351"/>
              <a:gd name="connsiteX46" fmla="*/ 4316245 w 4770580"/>
              <a:gd name="connsiteY46" fmla="*/ 1296885 h 1309351"/>
              <a:gd name="connsiteX47" fmla="*/ 1470329 w 4770580"/>
              <a:gd name="connsiteY47" fmla="*/ 1296885 h 1309351"/>
              <a:gd name="connsiteX48" fmla="*/ 1287348 w 4770580"/>
              <a:gd name="connsiteY48" fmla="*/ 1191374 h 1309351"/>
              <a:gd name="connsiteX49" fmla="*/ 1227445 w 4770580"/>
              <a:gd name="connsiteY49" fmla="*/ 1087658 h 1309351"/>
              <a:gd name="connsiteX50" fmla="*/ 1226848 w 4770580"/>
              <a:gd name="connsiteY50" fmla="*/ 1086624 h 1309351"/>
              <a:gd name="connsiteX51" fmla="*/ 1222923 w 4770580"/>
              <a:gd name="connsiteY51" fmla="*/ 1093425 h 1309351"/>
              <a:gd name="connsiteX52" fmla="*/ 1161344 w 4770580"/>
              <a:gd name="connsiteY52" fmla="*/ 1200117 h 1309351"/>
              <a:gd name="connsiteX53" fmla="*/ 972144 w 4770580"/>
              <a:gd name="connsiteY53" fmla="*/ 1309351 h 1309351"/>
              <a:gd name="connsiteX54" fmla="*/ 467570 w 4770580"/>
              <a:gd name="connsiteY54" fmla="*/ 1309282 h 1309351"/>
              <a:gd name="connsiteX55" fmla="*/ 279492 w 4770580"/>
              <a:gd name="connsiteY55" fmla="*/ 1200563 h 1309351"/>
              <a:gd name="connsiteX56" fmla="*/ 27144 w 4770580"/>
              <a:gd name="connsiteY56" fmla="*/ 763483 h 1309351"/>
              <a:gd name="connsiteX57" fmla="*/ 27030 w 4770580"/>
              <a:gd name="connsiteY57" fmla="*/ 546244 h 1309351"/>
              <a:gd name="connsiteX58" fmla="*/ 279256 w 4770580"/>
              <a:gd name="connsiteY58" fmla="*/ 109234 h 1309351"/>
              <a:gd name="connsiteX59" fmla="*/ 468456 w 4770580"/>
              <a:gd name="connsiteY59" fmla="*/ 0 h 1309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770580" h="1309351">
                <a:moveTo>
                  <a:pt x="1518707" y="68270"/>
                </a:moveTo>
                <a:cubicBezTo>
                  <a:pt x="1450415" y="68270"/>
                  <a:pt x="1375427" y="109593"/>
                  <a:pt x="1341950" y="166412"/>
                </a:cubicBezTo>
                <a:cubicBezTo>
                  <a:pt x="1327137" y="191189"/>
                  <a:pt x="1313249" y="214418"/>
                  <a:pt x="1300229" y="236195"/>
                </a:cubicBezTo>
                <a:lnTo>
                  <a:pt x="1266876" y="291983"/>
                </a:lnTo>
                <a:lnTo>
                  <a:pt x="1278103" y="311429"/>
                </a:lnTo>
                <a:cubicBezTo>
                  <a:pt x="1413457" y="545868"/>
                  <a:pt x="1413457" y="545868"/>
                  <a:pt x="1413457" y="545868"/>
                </a:cubicBezTo>
                <a:cubicBezTo>
                  <a:pt x="1449812" y="608837"/>
                  <a:pt x="1450160" y="700826"/>
                  <a:pt x="1413571" y="763108"/>
                </a:cubicBezTo>
                <a:cubicBezTo>
                  <a:pt x="1350514" y="872360"/>
                  <a:pt x="1303222" y="954299"/>
                  <a:pt x="1267753" y="1015754"/>
                </a:cubicBezTo>
                <a:lnTo>
                  <a:pt x="1263392" y="1023311"/>
                </a:lnTo>
                <a:lnTo>
                  <a:pt x="1264931" y="1025879"/>
                </a:lnTo>
                <a:cubicBezTo>
                  <a:pt x="1341950" y="1154283"/>
                  <a:pt x="1341950" y="1154283"/>
                  <a:pt x="1341950" y="1154283"/>
                </a:cubicBezTo>
                <a:cubicBezTo>
                  <a:pt x="1375427" y="1211101"/>
                  <a:pt x="1450415" y="1252423"/>
                  <a:pt x="1518707" y="1252423"/>
                </a:cubicBezTo>
                <a:cubicBezTo>
                  <a:pt x="4267820" y="1252423"/>
                  <a:pt x="4267820" y="1252423"/>
                  <a:pt x="4267820" y="1252423"/>
                </a:cubicBezTo>
                <a:cubicBezTo>
                  <a:pt x="4336113" y="1252423"/>
                  <a:pt x="4409761" y="1211101"/>
                  <a:pt x="4443238" y="1154283"/>
                </a:cubicBezTo>
                <a:cubicBezTo>
                  <a:pt x="4681593" y="759135"/>
                  <a:pt x="4681593" y="759135"/>
                  <a:pt x="4681593" y="759135"/>
                </a:cubicBezTo>
                <a:cubicBezTo>
                  <a:pt x="4715069" y="702316"/>
                  <a:pt x="4715069" y="619669"/>
                  <a:pt x="4681593" y="562851"/>
                </a:cubicBezTo>
                <a:cubicBezTo>
                  <a:pt x="4443238" y="166412"/>
                  <a:pt x="4443238" y="166412"/>
                  <a:pt x="4443238" y="166412"/>
                </a:cubicBezTo>
                <a:cubicBezTo>
                  <a:pt x="4409761" y="109593"/>
                  <a:pt x="4336113" y="68270"/>
                  <a:pt x="4267820" y="68270"/>
                </a:cubicBezTo>
                <a:cubicBezTo>
                  <a:pt x="1518707" y="68270"/>
                  <a:pt x="1518707" y="68270"/>
                  <a:pt x="1518707" y="68270"/>
                </a:cubicBezTo>
                <a:close/>
                <a:moveTo>
                  <a:pt x="720841" y="63932"/>
                </a:moveTo>
                <a:cubicBezTo>
                  <a:pt x="689249" y="63906"/>
                  <a:pt x="657713" y="71290"/>
                  <a:pt x="631877" y="86206"/>
                </a:cubicBezTo>
                <a:lnTo>
                  <a:pt x="273216" y="293279"/>
                </a:lnTo>
                <a:cubicBezTo>
                  <a:pt x="221545" y="323111"/>
                  <a:pt x="183555" y="388340"/>
                  <a:pt x="184004" y="447613"/>
                </a:cubicBezTo>
                <a:cubicBezTo>
                  <a:pt x="184004" y="447613"/>
                  <a:pt x="184004" y="447613"/>
                  <a:pt x="183946" y="861660"/>
                </a:cubicBezTo>
                <a:cubicBezTo>
                  <a:pt x="183968" y="922532"/>
                  <a:pt x="221463" y="987475"/>
                  <a:pt x="273583" y="1016915"/>
                </a:cubicBezTo>
                <a:cubicBezTo>
                  <a:pt x="273583" y="1016915"/>
                  <a:pt x="273583" y="1016915"/>
                  <a:pt x="632187" y="1223889"/>
                </a:cubicBezTo>
                <a:cubicBezTo>
                  <a:pt x="683294" y="1253914"/>
                  <a:pt x="758779" y="1253628"/>
                  <a:pt x="810450" y="1223795"/>
                </a:cubicBezTo>
                <a:cubicBezTo>
                  <a:pt x="810450" y="1223795"/>
                  <a:pt x="810450" y="1223795"/>
                  <a:pt x="1169111" y="1016722"/>
                </a:cubicBezTo>
                <a:cubicBezTo>
                  <a:pt x="1220783" y="986890"/>
                  <a:pt x="1257759" y="922246"/>
                  <a:pt x="1258324" y="862389"/>
                </a:cubicBezTo>
                <a:cubicBezTo>
                  <a:pt x="1258324" y="862389"/>
                  <a:pt x="1258324" y="862389"/>
                  <a:pt x="1258381" y="448342"/>
                </a:cubicBezTo>
                <a:cubicBezTo>
                  <a:pt x="1257932" y="389069"/>
                  <a:pt x="1220437" y="324126"/>
                  <a:pt x="1168744" y="293086"/>
                </a:cubicBezTo>
                <a:cubicBezTo>
                  <a:pt x="1168744" y="293086"/>
                  <a:pt x="1168744" y="293086"/>
                  <a:pt x="810141" y="86112"/>
                </a:cubicBezTo>
                <a:cubicBezTo>
                  <a:pt x="784081" y="71392"/>
                  <a:pt x="752433" y="63958"/>
                  <a:pt x="720841" y="63932"/>
                </a:cubicBezTo>
                <a:close/>
                <a:moveTo>
                  <a:pt x="468456" y="0"/>
                </a:moveTo>
                <a:cubicBezTo>
                  <a:pt x="973030" y="70"/>
                  <a:pt x="973030" y="70"/>
                  <a:pt x="973030" y="70"/>
                </a:cubicBezTo>
                <a:cubicBezTo>
                  <a:pt x="1045975" y="758"/>
                  <a:pt x="1124753" y="45820"/>
                  <a:pt x="1161109" y="108788"/>
                </a:cubicBezTo>
                <a:cubicBezTo>
                  <a:pt x="1176881" y="136106"/>
                  <a:pt x="1191667" y="161717"/>
                  <a:pt x="1205528" y="185726"/>
                </a:cubicBezTo>
                <a:lnTo>
                  <a:pt x="1230238" y="228524"/>
                </a:lnTo>
                <a:lnTo>
                  <a:pt x="1244158" y="204345"/>
                </a:lnTo>
                <a:cubicBezTo>
                  <a:pt x="1257636" y="180932"/>
                  <a:pt x="1272013" y="155958"/>
                  <a:pt x="1287348" y="129321"/>
                </a:cubicBezTo>
                <a:cubicBezTo>
                  <a:pt x="1322004" y="68235"/>
                  <a:pt x="1399632" y="23809"/>
                  <a:pt x="1470329" y="23809"/>
                </a:cubicBezTo>
                <a:cubicBezTo>
                  <a:pt x="1470329" y="23809"/>
                  <a:pt x="1470329" y="23809"/>
                  <a:pt x="4316245" y="23809"/>
                </a:cubicBezTo>
                <a:cubicBezTo>
                  <a:pt x="4386943" y="23809"/>
                  <a:pt x="4463184" y="68235"/>
                  <a:pt x="4497840" y="129321"/>
                </a:cubicBezTo>
                <a:cubicBezTo>
                  <a:pt x="4497840" y="129321"/>
                  <a:pt x="4497840" y="129321"/>
                  <a:pt x="4744589" y="555530"/>
                </a:cubicBezTo>
                <a:cubicBezTo>
                  <a:pt x="4779244" y="616615"/>
                  <a:pt x="4779244" y="705467"/>
                  <a:pt x="4744589" y="766553"/>
                </a:cubicBezTo>
                <a:cubicBezTo>
                  <a:pt x="4744589" y="766553"/>
                  <a:pt x="4744589" y="766553"/>
                  <a:pt x="4497840" y="1191374"/>
                </a:cubicBezTo>
                <a:cubicBezTo>
                  <a:pt x="4463184" y="1252460"/>
                  <a:pt x="4386943" y="1296885"/>
                  <a:pt x="4316245" y="1296885"/>
                </a:cubicBezTo>
                <a:cubicBezTo>
                  <a:pt x="4316245" y="1296885"/>
                  <a:pt x="4316245" y="1296885"/>
                  <a:pt x="1470329" y="1296885"/>
                </a:cubicBezTo>
                <a:cubicBezTo>
                  <a:pt x="1399632" y="1296885"/>
                  <a:pt x="1322004" y="1252460"/>
                  <a:pt x="1287348" y="1191374"/>
                </a:cubicBezTo>
                <a:cubicBezTo>
                  <a:pt x="1287348" y="1191374"/>
                  <a:pt x="1287348" y="1191374"/>
                  <a:pt x="1227445" y="1087658"/>
                </a:cubicBezTo>
                <a:lnTo>
                  <a:pt x="1226848" y="1086624"/>
                </a:lnTo>
                <a:lnTo>
                  <a:pt x="1222923" y="1093425"/>
                </a:lnTo>
                <a:cubicBezTo>
                  <a:pt x="1161344" y="1200117"/>
                  <a:pt x="1161344" y="1200117"/>
                  <a:pt x="1161344" y="1200117"/>
                </a:cubicBezTo>
                <a:cubicBezTo>
                  <a:pt x="1125468" y="1263633"/>
                  <a:pt x="1046325" y="1309326"/>
                  <a:pt x="972144" y="1309351"/>
                </a:cubicBezTo>
                <a:cubicBezTo>
                  <a:pt x="467570" y="1309282"/>
                  <a:pt x="467570" y="1309282"/>
                  <a:pt x="467570" y="1309282"/>
                </a:cubicBezTo>
                <a:cubicBezTo>
                  <a:pt x="395338" y="1309828"/>
                  <a:pt x="315847" y="1263532"/>
                  <a:pt x="279492" y="1200563"/>
                </a:cubicBezTo>
                <a:lnTo>
                  <a:pt x="27144" y="763483"/>
                </a:lnTo>
                <a:cubicBezTo>
                  <a:pt x="-9211" y="700514"/>
                  <a:pt x="-8847" y="609760"/>
                  <a:pt x="27030" y="546244"/>
                </a:cubicBezTo>
                <a:cubicBezTo>
                  <a:pt x="279256" y="109234"/>
                  <a:pt x="279256" y="109234"/>
                  <a:pt x="279256" y="109234"/>
                </a:cubicBezTo>
                <a:cubicBezTo>
                  <a:pt x="317082" y="46239"/>
                  <a:pt x="396225" y="546"/>
                  <a:pt x="468456" y="0"/>
                </a:cubicBezTo>
                <a:close/>
              </a:path>
            </a:pathLst>
          </a:custGeom>
          <a:solidFill>
            <a:srgbClr val="F4C1C8"/>
          </a:solidFill>
          <a:ln w="19050">
            <a:noFill/>
          </a:ln>
          <a:effectLst>
            <a:softEdge rad="0"/>
          </a:effectLst>
        </p:spPr>
        <p:txBody>
          <a:bodyPr vert="horz" wrap="square" lIns="121883" tIns="60941" rIns="121883" bIns="60941" numCol="1" anchor="t" anchorCtr="0" compatLnSpc="1">
            <a:noAutofit/>
          </a:bodyPr>
          <a:lstStyle/>
          <a:p>
            <a:endParaRPr lang="zh-CN" altLang="en-US" sz="1335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36081624-6D3E-4B62-8463-290512FCA3AB}"/>
              </a:ext>
            </a:extLst>
          </p:cNvPr>
          <p:cNvGrpSpPr/>
          <p:nvPr/>
        </p:nvGrpSpPr>
        <p:grpSpPr>
          <a:xfrm>
            <a:off x="6447614" y="2402383"/>
            <a:ext cx="453391" cy="435610"/>
            <a:chOff x="2902" y="3604"/>
            <a:chExt cx="714" cy="686"/>
          </a:xfrm>
          <a:solidFill>
            <a:srgbClr val="F4C1C8"/>
          </a:solidFill>
        </p:grpSpPr>
        <p:sp>
          <p:nvSpPr>
            <p:cNvPr id="6" name="Oval 131">
              <a:extLst>
                <a:ext uri="{FF2B5EF4-FFF2-40B4-BE49-F238E27FC236}">
                  <a16:creationId xmlns:a16="http://schemas.microsoft.com/office/drawing/2014/main" id="{BFCC5B4B-AA09-4EFC-AEC0-4DC63BB08B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8" y="3604"/>
              <a:ext cx="321" cy="3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3" tIns="60941" rIns="121883" bIns="60941" numCol="1" anchor="t" anchorCtr="0" compatLnSpc="1"/>
            <a:lstStyle/>
            <a:p>
              <a:endParaRPr lang="zh-CN" altLang="en-US" sz="1335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134">
              <a:extLst>
                <a:ext uri="{FF2B5EF4-FFF2-40B4-BE49-F238E27FC236}">
                  <a16:creationId xmlns:a16="http://schemas.microsoft.com/office/drawing/2014/main" id="{73E4A2F4-8DFE-4F9F-8323-F5332614C938}"/>
                </a:ext>
              </a:extLst>
            </p:cNvPr>
            <p:cNvSpPr/>
            <p:nvPr/>
          </p:nvSpPr>
          <p:spPr bwMode="auto">
            <a:xfrm>
              <a:off x="2902" y="3980"/>
              <a:ext cx="714" cy="311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3" tIns="60941" rIns="121883" bIns="60941" numCol="1" anchor="t" anchorCtr="0" compatLnSpc="1"/>
            <a:lstStyle/>
            <a:p>
              <a:endParaRPr lang="zh-CN" altLang="en-US" sz="1335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9" name="任意多边形 14">
            <a:extLst>
              <a:ext uri="{FF2B5EF4-FFF2-40B4-BE49-F238E27FC236}">
                <a16:creationId xmlns:a16="http://schemas.microsoft.com/office/drawing/2014/main" id="{8DE2E48B-A97C-4458-AC4F-5DDEAFAA1446}"/>
              </a:ext>
            </a:extLst>
          </p:cNvPr>
          <p:cNvSpPr/>
          <p:nvPr/>
        </p:nvSpPr>
        <p:spPr bwMode="auto">
          <a:xfrm>
            <a:off x="6070424" y="3942258"/>
            <a:ext cx="4770120" cy="1309370"/>
          </a:xfrm>
          <a:custGeom>
            <a:avLst/>
            <a:gdLst>
              <a:gd name="connsiteX0" fmla="*/ 1518707 w 4770580"/>
              <a:gd name="connsiteY0" fmla="*/ 68271 h 1309352"/>
              <a:gd name="connsiteX1" fmla="*/ 1341950 w 4770580"/>
              <a:gd name="connsiteY1" fmla="*/ 166412 h 1309352"/>
              <a:gd name="connsiteX2" fmla="*/ 1300229 w 4770580"/>
              <a:gd name="connsiteY2" fmla="*/ 236195 h 1309352"/>
              <a:gd name="connsiteX3" fmla="*/ 1266876 w 4770580"/>
              <a:gd name="connsiteY3" fmla="*/ 291983 h 1309352"/>
              <a:gd name="connsiteX4" fmla="*/ 1278103 w 4770580"/>
              <a:gd name="connsiteY4" fmla="*/ 311429 h 1309352"/>
              <a:gd name="connsiteX5" fmla="*/ 1413457 w 4770580"/>
              <a:gd name="connsiteY5" fmla="*/ 545868 h 1309352"/>
              <a:gd name="connsiteX6" fmla="*/ 1413571 w 4770580"/>
              <a:gd name="connsiteY6" fmla="*/ 763108 h 1309352"/>
              <a:gd name="connsiteX7" fmla="*/ 1267753 w 4770580"/>
              <a:gd name="connsiteY7" fmla="*/ 1015754 h 1309352"/>
              <a:gd name="connsiteX8" fmla="*/ 1263392 w 4770580"/>
              <a:gd name="connsiteY8" fmla="*/ 1023311 h 1309352"/>
              <a:gd name="connsiteX9" fmla="*/ 1264931 w 4770580"/>
              <a:gd name="connsiteY9" fmla="*/ 1025879 h 1309352"/>
              <a:gd name="connsiteX10" fmla="*/ 1341950 w 4770580"/>
              <a:gd name="connsiteY10" fmla="*/ 1154283 h 1309352"/>
              <a:gd name="connsiteX11" fmla="*/ 1518707 w 4770580"/>
              <a:gd name="connsiteY11" fmla="*/ 1252423 h 1309352"/>
              <a:gd name="connsiteX12" fmla="*/ 4267820 w 4770580"/>
              <a:gd name="connsiteY12" fmla="*/ 1252423 h 1309352"/>
              <a:gd name="connsiteX13" fmla="*/ 4443238 w 4770580"/>
              <a:gd name="connsiteY13" fmla="*/ 1154283 h 1309352"/>
              <a:gd name="connsiteX14" fmla="*/ 4681593 w 4770580"/>
              <a:gd name="connsiteY14" fmla="*/ 759135 h 1309352"/>
              <a:gd name="connsiteX15" fmla="*/ 4681593 w 4770580"/>
              <a:gd name="connsiteY15" fmla="*/ 562852 h 1309352"/>
              <a:gd name="connsiteX16" fmla="*/ 4443238 w 4770580"/>
              <a:gd name="connsiteY16" fmla="*/ 166412 h 1309352"/>
              <a:gd name="connsiteX17" fmla="*/ 4267820 w 4770580"/>
              <a:gd name="connsiteY17" fmla="*/ 68271 h 1309352"/>
              <a:gd name="connsiteX18" fmla="*/ 1518707 w 4770580"/>
              <a:gd name="connsiteY18" fmla="*/ 68271 h 1309352"/>
              <a:gd name="connsiteX19" fmla="*/ 720841 w 4770580"/>
              <a:gd name="connsiteY19" fmla="*/ 63931 h 1309352"/>
              <a:gd name="connsiteX20" fmla="*/ 631877 w 4770580"/>
              <a:gd name="connsiteY20" fmla="*/ 86205 h 1309352"/>
              <a:gd name="connsiteX21" fmla="*/ 273216 w 4770580"/>
              <a:gd name="connsiteY21" fmla="*/ 293278 h 1309352"/>
              <a:gd name="connsiteX22" fmla="*/ 184004 w 4770580"/>
              <a:gd name="connsiteY22" fmla="*/ 447612 h 1309352"/>
              <a:gd name="connsiteX23" fmla="*/ 183946 w 4770580"/>
              <a:gd name="connsiteY23" fmla="*/ 861659 h 1309352"/>
              <a:gd name="connsiteX24" fmla="*/ 273583 w 4770580"/>
              <a:gd name="connsiteY24" fmla="*/ 1016914 h 1309352"/>
              <a:gd name="connsiteX25" fmla="*/ 632187 w 4770580"/>
              <a:gd name="connsiteY25" fmla="*/ 1223888 h 1309352"/>
              <a:gd name="connsiteX26" fmla="*/ 810450 w 4770580"/>
              <a:gd name="connsiteY26" fmla="*/ 1223795 h 1309352"/>
              <a:gd name="connsiteX27" fmla="*/ 1169111 w 4770580"/>
              <a:gd name="connsiteY27" fmla="*/ 1016722 h 1309352"/>
              <a:gd name="connsiteX28" fmla="*/ 1258324 w 4770580"/>
              <a:gd name="connsiteY28" fmla="*/ 862388 h 1309352"/>
              <a:gd name="connsiteX29" fmla="*/ 1258381 w 4770580"/>
              <a:gd name="connsiteY29" fmla="*/ 448341 h 1309352"/>
              <a:gd name="connsiteX30" fmla="*/ 1168744 w 4770580"/>
              <a:gd name="connsiteY30" fmla="*/ 293085 h 1309352"/>
              <a:gd name="connsiteX31" fmla="*/ 810141 w 4770580"/>
              <a:gd name="connsiteY31" fmla="*/ 86111 h 1309352"/>
              <a:gd name="connsiteX32" fmla="*/ 720841 w 4770580"/>
              <a:gd name="connsiteY32" fmla="*/ 63931 h 1309352"/>
              <a:gd name="connsiteX33" fmla="*/ 468456 w 4770580"/>
              <a:gd name="connsiteY33" fmla="*/ 0 h 1309352"/>
              <a:gd name="connsiteX34" fmla="*/ 973030 w 4770580"/>
              <a:gd name="connsiteY34" fmla="*/ 70 h 1309352"/>
              <a:gd name="connsiteX35" fmla="*/ 1161109 w 4770580"/>
              <a:gd name="connsiteY35" fmla="*/ 108789 h 1309352"/>
              <a:gd name="connsiteX36" fmla="*/ 1205528 w 4770580"/>
              <a:gd name="connsiteY36" fmla="*/ 185726 h 1309352"/>
              <a:gd name="connsiteX37" fmla="*/ 1230238 w 4770580"/>
              <a:gd name="connsiteY37" fmla="*/ 228524 h 1309352"/>
              <a:gd name="connsiteX38" fmla="*/ 1244158 w 4770580"/>
              <a:gd name="connsiteY38" fmla="*/ 204345 h 1309352"/>
              <a:gd name="connsiteX39" fmla="*/ 1287348 w 4770580"/>
              <a:gd name="connsiteY39" fmla="*/ 129321 h 1309352"/>
              <a:gd name="connsiteX40" fmla="*/ 1470329 w 4770580"/>
              <a:gd name="connsiteY40" fmla="*/ 23809 h 1309352"/>
              <a:gd name="connsiteX41" fmla="*/ 4316245 w 4770580"/>
              <a:gd name="connsiteY41" fmla="*/ 23809 h 1309352"/>
              <a:gd name="connsiteX42" fmla="*/ 4497840 w 4770580"/>
              <a:gd name="connsiteY42" fmla="*/ 129321 h 1309352"/>
              <a:gd name="connsiteX43" fmla="*/ 4744589 w 4770580"/>
              <a:gd name="connsiteY43" fmla="*/ 555530 h 1309352"/>
              <a:gd name="connsiteX44" fmla="*/ 4744589 w 4770580"/>
              <a:gd name="connsiteY44" fmla="*/ 766553 h 1309352"/>
              <a:gd name="connsiteX45" fmla="*/ 4497840 w 4770580"/>
              <a:gd name="connsiteY45" fmla="*/ 1191374 h 1309352"/>
              <a:gd name="connsiteX46" fmla="*/ 4316245 w 4770580"/>
              <a:gd name="connsiteY46" fmla="*/ 1296885 h 1309352"/>
              <a:gd name="connsiteX47" fmla="*/ 1470329 w 4770580"/>
              <a:gd name="connsiteY47" fmla="*/ 1296885 h 1309352"/>
              <a:gd name="connsiteX48" fmla="*/ 1287348 w 4770580"/>
              <a:gd name="connsiteY48" fmla="*/ 1191374 h 1309352"/>
              <a:gd name="connsiteX49" fmla="*/ 1227445 w 4770580"/>
              <a:gd name="connsiteY49" fmla="*/ 1087658 h 1309352"/>
              <a:gd name="connsiteX50" fmla="*/ 1226848 w 4770580"/>
              <a:gd name="connsiteY50" fmla="*/ 1086625 h 1309352"/>
              <a:gd name="connsiteX51" fmla="*/ 1222923 w 4770580"/>
              <a:gd name="connsiteY51" fmla="*/ 1093425 h 1309352"/>
              <a:gd name="connsiteX52" fmla="*/ 1161344 w 4770580"/>
              <a:gd name="connsiteY52" fmla="*/ 1200117 h 1309352"/>
              <a:gd name="connsiteX53" fmla="*/ 972144 w 4770580"/>
              <a:gd name="connsiteY53" fmla="*/ 1309352 h 1309352"/>
              <a:gd name="connsiteX54" fmla="*/ 467570 w 4770580"/>
              <a:gd name="connsiteY54" fmla="*/ 1309282 h 1309352"/>
              <a:gd name="connsiteX55" fmla="*/ 279492 w 4770580"/>
              <a:gd name="connsiteY55" fmla="*/ 1200563 h 1309352"/>
              <a:gd name="connsiteX56" fmla="*/ 27144 w 4770580"/>
              <a:gd name="connsiteY56" fmla="*/ 763483 h 1309352"/>
              <a:gd name="connsiteX57" fmla="*/ 27030 w 4770580"/>
              <a:gd name="connsiteY57" fmla="*/ 546244 h 1309352"/>
              <a:gd name="connsiteX58" fmla="*/ 279256 w 4770580"/>
              <a:gd name="connsiteY58" fmla="*/ 109234 h 1309352"/>
              <a:gd name="connsiteX59" fmla="*/ 468456 w 4770580"/>
              <a:gd name="connsiteY59" fmla="*/ 0 h 1309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770580" h="1309352">
                <a:moveTo>
                  <a:pt x="1518707" y="68271"/>
                </a:moveTo>
                <a:cubicBezTo>
                  <a:pt x="1450415" y="68271"/>
                  <a:pt x="1375427" y="109594"/>
                  <a:pt x="1341950" y="166412"/>
                </a:cubicBezTo>
                <a:cubicBezTo>
                  <a:pt x="1327137" y="191189"/>
                  <a:pt x="1313249" y="214418"/>
                  <a:pt x="1300229" y="236195"/>
                </a:cubicBezTo>
                <a:lnTo>
                  <a:pt x="1266876" y="291983"/>
                </a:lnTo>
                <a:lnTo>
                  <a:pt x="1278103" y="311429"/>
                </a:lnTo>
                <a:cubicBezTo>
                  <a:pt x="1413457" y="545868"/>
                  <a:pt x="1413457" y="545868"/>
                  <a:pt x="1413457" y="545868"/>
                </a:cubicBezTo>
                <a:cubicBezTo>
                  <a:pt x="1449812" y="608837"/>
                  <a:pt x="1450160" y="700827"/>
                  <a:pt x="1413571" y="763108"/>
                </a:cubicBezTo>
                <a:cubicBezTo>
                  <a:pt x="1350514" y="872360"/>
                  <a:pt x="1303222" y="954300"/>
                  <a:pt x="1267753" y="1015754"/>
                </a:cubicBezTo>
                <a:lnTo>
                  <a:pt x="1263392" y="1023311"/>
                </a:lnTo>
                <a:lnTo>
                  <a:pt x="1264931" y="1025879"/>
                </a:lnTo>
                <a:cubicBezTo>
                  <a:pt x="1341950" y="1154283"/>
                  <a:pt x="1341950" y="1154283"/>
                  <a:pt x="1341950" y="1154283"/>
                </a:cubicBezTo>
                <a:cubicBezTo>
                  <a:pt x="1375427" y="1211101"/>
                  <a:pt x="1450415" y="1252423"/>
                  <a:pt x="1518707" y="1252423"/>
                </a:cubicBezTo>
                <a:cubicBezTo>
                  <a:pt x="4267820" y="1252423"/>
                  <a:pt x="4267820" y="1252423"/>
                  <a:pt x="4267820" y="1252423"/>
                </a:cubicBezTo>
                <a:cubicBezTo>
                  <a:pt x="4336113" y="1252423"/>
                  <a:pt x="4409761" y="1211101"/>
                  <a:pt x="4443238" y="1154283"/>
                </a:cubicBezTo>
                <a:cubicBezTo>
                  <a:pt x="4681593" y="759135"/>
                  <a:pt x="4681593" y="759135"/>
                  <a:pt x="4681593" y="759135"/>
                </a:cubicBezTo>
                <a:cubicBezTo>
                  <a:pt x="4715069" y="702316"/>
                  <a:pt x="4715069" y="619670"/>
                  <a:pt x="4681593" y="562852"/>
                </a:cubicBezTo>
                <a:cubicBezTo>
                  <a:pt x="4443238" y="166412"/>
                  <a:pt x="4443238" y="166412"/>
                  <a:pt x="4443238" y="166412"/>
                </a:cubicBezTo>
                <a:cubicBezTo>
                  <a:pt x="4409761" y="109594"/>
                  <a:pt x="4336113" y="68271"/>
                  <a:pt x="4267820" y="68271"/>
                </a:cubicBezTo>
                <a:cubicBezTo>
                  <a:pt x="1518707" y="68271"/>
                  <a:pt x="1518707" y="68271"/>
                  <a:pt x="1518707" y="68271"/>
                </a:cubicBezTo>
                <a:close/>
                <a:moveTo>
                  <a:pt x="720841" y="63931"/>
                </a:moveTo>
                <a:cubicBezTo>
                  <a:pt x="689249" y="63905"/>
                  <a:pt x="657713" y="71289"/>
                  <a:pt x="631877" y="86205"/>
                </a:cubicBezTo>
                <a:lnTo>
                  <a:pt x="273216" y="293278"/>
                </a:lnTo>
                <a:cubicBezTo>
                  <a:pt x="221545" y="323111"/>
                  <a:pt x="183555" y="388340"/>
                  <a:pt x="184004" y="447612"/>
                </a:cubicBezTo>
                <a:cubicBezTo>
                  <a:pt x="184004" y="447612"/>
                  <a:pt x="184004" y="447612"/>
                  <a:pt x="183946" y="861659"/>
                </a:cubicBezTo>
                <a:cubicBezTo>
                  <a:pt x="183968" y="922531"/>
                  <a:pt x="221463" y="987474"/>
                  <a:pt x="273583" y="1016914"/>
                </a:cubicBezTo>
                <a:cubicBezTo>
                  <a:pt x="273583" y="1016914"/>
                  <a:pt x="273583" y="1016914"/>
                  <a:pt x="632187" y="1223888"/>
                </a:cubicBezTo>
                <a:cubicBezTo>
                  <a:pt x="683294" y="1253913"/>
                  <a:pt x="758779" y="1253627"/>
                  <a:pt x="810450" y="1223795"/>
                </a:cubicBezTo>
                <a:cubicBezTo>
                  <a:pt x="810450" y="1223795"/>
                  <a:pt x="810450" y="1223795"/>
                  <a:pt x="1169111" y="1016722"/>
                </a:cubicBezTo>
                <a:cubicBezTo>
                  <a:pt x="1220783" y="986889"/>
                  <a:pt x="1257759" y="922245"/>
                  <a:pt x="1258324" y="862388"/>
                </a:cubicBezTo>
                <a:cubicBezTo>
                  <a:pt x="1258324" y="862388"/>
                  <a:pt x="1258324" y="862388"/>
                  <a:pt x="1258381" y="448341"/>
                </a:cubicBezTo>
                <a:cubicBezTo>
                  <a:pt x="1257932" y="389068"/>
                  <a:pt x="1220437" y="324125"/>
                  <a:pt x="1168744" y="293085"/>
                </a:cubicBezTo>
                <a:cubicBezTo>
                  <a:pt x="1168744" y="293085"/>
                  <a:pt x="1168744" y="293085"/>
                  <a:pt x="810141" y="86111"/>
                </a:cubicBezTo>
                <a:cubicBezTo>
                  <a:pt x="784081" y="71392"/>
                  <a:pt x="752433" y="63957"/>
                  <a:pt x="720841" y="63931"/>
                </a:cubicBezTo>
                <a:close/>
                <a:moveTo>
                  <a:pt x="468456" y="0"/>
                </a:moveTo>
                <a:cubicBezTo>
                  <a:pt x="973030" y="70"/>
                  <a:pt x="973030" y="70"/>
                  <a:pt x="973030" y="70"/>
                </a:cubicBezTo>
                <a:cubicBezTo>
                  <a:pt x="1045975" y="758"/>
                  <a:pt x="1124753" y="45820"/>
                  <a:pt x="1161109" y="108789"/>
                </a:cubicBezTo>
                <a:cubicBezTo>
                  <a:pt x="1176881" y="136106"/>
                  <a:pt x="1191666" y="161717"/>
                  <a:pt x="1205528" y="185726"/>
                </a:cubicBezTo>
                <a:lnTo>
                  <a:pt x="1230238" y="228524"/>
                </a:lnTo>
                <a:lnTo>
                  <a:pt x="1244158" y="204345"/>
                </a:lnTo>
                <a:cubicBezTo>
                  <a:pt x="1257636" y="180932"/>
                  <a:pt x="1272013" y="155959"/>
                  <a:pt x="1287348" y="129321"/>
                </a:cubicBezTo>
                <a:cubicBezTo>
                  <a:pt x="1322004" y="68235"/>
                  <a:pt x="1399632" y="23809"/>
                  <a:pt x="1470329" y="23809"/>
                </a:cubicBezTo>
                <a:cubicBezTo>
                  <a:pt x="1470329" y="23809"/>
                  <a:pt x="1470329" y="23809"/>
                  <a:pt x="4316245" y="23809"/>
                </a:cubicBezTo>
                <a:cubicBezTo>
                  <a:pt x="4386943" y="23809"/>
                  <a:pt x="4463184" y="68235"/>
                  <a:pt x="4497840" y="129321"/>
                </a:cubicBezTo>
                <a:cubicBezTo>
                  <a:pt x="4497840" y="129321"/>
                  <a:pt x="4497840" y="129321"/>
                  <a:pt x="4744589" y="555530"/>
                </a:cubicBezTo>
                <a:cubicBezTo>
                  <a:pt x="4779244" y="616615"/>
                  <a:pt x="4779244" y="705467"/>
                  <a:pt x="4744589" y="766553"/>
                </a:cubicBezTo>
                <a:cubicBezTo>
                  <a:pt x="4744589" y="766553"/>
                  <a:pt x="4744589" y="766553"/>
                  <a:pt x="4497840" y="1191374"/>
                </a:cubicBezTo>
                <a:cubicBezTo>
                  <a:pt x="4463184" y="1252460"/>
                  <a:pt x="4386943" y="1296885"/>
                  <a:pt x="4316245" y="1296885"/>
                </a:cubicBezTo>
                <a:cubicBezTo>
                  <a:pt x="4316245" y="1296885"/>
                  <a:pt x="4316245" y="1296885"/>
                  <a:pt x="1470329" y="1296885"/>
                </a:cubicBezTo>
                <a:cubicBezTo>
                  <a:pt x="1399632" y="1296885"/>
                  <a:pt x="1322004" y="1252460"/>
                  <a:pt x="1287348" y="1191374"/>
                </a:cubicBezTo>
                <a:cubicBezTo>
                  <a:pt x="1287348" y="1191374"/>
                  <a:pt x="1287348" y="1191374"/>
                  <a:pt x="1227445" y="1087658"/>
                </a:cubicBezTo>
                <a:lnTo>
                  <a:pt x="1226848" y="1086625"/>
                </a:lnTo>
                <a:lnTo>
                  <a:pt x="1222923" y="1093425"/>
                </a:lnTo>
                <a:cubicBezTo>
                  <a:pt x="1161344" y="1200117"/>
                  <a:pt x="1161344" y="1200117"/>
                  <a:pt x="1161344" y="1200117"/>
                </a:cubicBezTo>
                <a:cubicBezTo>
                  <a:pt x="1125468" y="1263633"/>
                  <a:pt x="1046325" y="1309326"/>
                  <a:pt x="972144" y="1309352"/>
                </a:cubicBezTo>
                <a:cubicBezTo>
                  <a:pt x="467570" y="1309282"/>
                  <a:pt x="467570" y="1309282"/>
                  <a:pt x="467570" y="1309282"/>
                </a:cubicBezTo>
                <a:cubicBezTo>
                  <a:pt x="395338" y="1309828"/>
                  <a:pt x="315847" y="1263532"/>
                  <a:pt x="279492" y="1200563"/>
                </a:cubicBezTo>
                <a:lnTo>
                  <a:pt x="27144" y="763483"/>
                </a:lnTo>
                <a:cubicBezTo>
                  <a:pt x="-9211" y="700514"/>
                  <a:pt x="-8847" y="609760"/>
                  <a:pt x="27030" y="546244"/>
                </a:cubicBezTo>
                <a:cubicBezTo>
                  <a:pt x="279256" y="109234"/>
                  <a:pt x="279256" y="109234"/>
                  <a:pt x="279256" y="109234"/>
                </a:cubicBezTo>
                <a:cubicBezTo>
                  <a:pt x="317082" y="46239"/>
                  <a:pt x="396224" y="546"/>
                  <a:pt x="468456" y="0"/>
                </a:cubicBezTo>
                <a:close/>
              </a:path>
            </a:pathLst>
          </a:custGeom>
          <a:solidFill>
            <a:srgbClr val="9394BA"/>
          </a:solidFill>
          <a:ln w="19050">
            <a:noFill/>
          </a:ln>
          <a:effectLst>
            <a:softEdge rad="0"/>
          </a:effectLst>
        </p:spPr>
        <p:txBody>
          <a:bodyPr vert="horz" wrap="square" lIns="121883" tIns="60941" rIns="121883" bIns="60941" numCol="1" anchor="t" anchorCtr="0" compatLnSpc="1">
            <a:noAutofit/>
          </a:bodyPr>
          <a:lstStyle/>
          <a:p>
            <a:endParaRPr lang="zh-CN" altLang="en-US" sz="1335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71BB7937-4242-4D0C-981F-9648E8D964DF}"/>
              </a:ext>
            </a:extLst>
          </p:cNvPr>
          <p:cNvGrpSpPr/>
          <p:nvPr/>
        </p:nvGrpSpPr>
        <p:grpSpPr>
          <a:xfrm>
            <a:off x="6605729" y="4341673"/>
            <a:ext cx="364491" cy="539750"/>
            <a:chOff x="3151" y="6658"/>
            <a:chExt cx="574" cy="850"/>
          </a:xfrm>
          <a:solidFill>
            <a:srgbClr val="9394BA"/>
          </a:solidFill>
        </p:grpSpPr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EF475435-F154-47AF-8544-B1E1BD9C1C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51" y="6658"/>
              <a:ext cx="574" cy="629"/>
            </a:xfrm>
            <a:custGeom>
              <a:avLst/>
              <a:gdLst>
                <a:gd name="T0" fmla="*/ 108 w 149"/>
                <a:gd name="T1" fmla="*/ 163 h 163"/>
                <a:gd name="T2" fmla="*/ 35 w 149"/>
                <a:gd name="T3" fmla="*/ 163 h 163"/>
                <a:gd name="T4" fmla="*/ 35 w 149"/>
                <a:gd name="T5" fmla="*/ 158 h 163"/>
                <a:gd name="T6" fmla="*/ 30 w 149"/>
                <a:gd name="T7" fmla="*/ 142 h 163"/>
                <a:gd name="T8" fmla="*/ 21 w 149"/>
                <a:gd name="T9" fmla="*/ 127 h 163"/>
                <a:gd name="T10" fmla="*/ 0 w 149"/>
                <a:gd name="T11" fmla="*/ 74 h 163"/>
                <a:gd name="T12" fmla="*/ 74 w 149"/>
                <a:gd name="T13" fmla="*/ 0 h 163"/>
                <a:gd name="T14" fmla="*/ 149 w 149"/>
                <a:gd name="T15" fmla="*/ 74 h 163"/>
                <a:gd name="T16" fmla="*/ 127 w 149"/>
                <a:gd name="T17" fmla="*/ 127 h 163"/>
                <a:gd name="T18" fmla="*/ 118 w 149"/>
                <a:gd name="T19" fmla="*/ 142 h 163"/>
                <a:gd name="T20" fmla="*/ 114 w 149"/>
                <a:gd name="T21" fmla="*/ 158 h 163"/>
                <a:gd name="T22" fmla="*/ 113 w 149"/>
                <a:gd name="T23" fmla="*/ 163 h 163"/>
                <a:gd name="T24" fmla="*/ 108 w 149"/>
                <a:gd name="T25" fmla="*/ 163 h 163"/>
                <a:gd name="T26" fmla="*/ 46 w 149"/>
                <a:gd name="T27" fmla="*/ 151 h 163"/>
                <a:gd name="T28" fmla="*/ 103 w 149"/>
                <a:gd name="T29" fmla="*/ 151 h 163"/>
                <a:gd name="T30" fmla="*/ 108 w 149"/>
                <a:gd name="T31" fmla="*/ 136 h 163"/>
                <a:gd name="T32" fmla="*/ 117 w 149"/>
                <a:gd name="T33" fmla="*/ 120 h 163"/>
                <a:gd name="T34" fmla="*/ 136 w 149"/>
                <a:gd name="T35" fmla="*/ 74 h 163"/>
                <a:gd name="T36" fmla="*/ 74 w 149"/>
                <a:gd name="T37" fmla="*/ 12 h 163"/>
                <a:gd name="T38" fmla="*/ 12 w 149"/>
                <a:gd name="T39" fmla="*/ 74 h 163"/>
                <a:gd name="T40" fmla="*/ 31 w 149"/>
                <a:gd name="T41" fmla="*/ 120 h 163"/>
                <a:gd name="T42" fmla="*/ 41 w 149"/>
                <a:gd name="T43" fmla="*/ 136 h 163"/>
                <a:gd name="T44" fmla="*/ 46 w 149"/>
                <a:gd name="T45" fmla="*/ 15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9" h="163">
                  <a:moveTo>
                    <a:pt x="108" y="163"/>
                  </a:moveTo>
                  <a:cubicBezTo>
                    <a:pt x="35" y="163"/>
                    <a:pt x="35" y="163"/>
                    <a:pt x="35" y="163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34" y="153"/>
                    <a:pt x="32" y="144"/>
                    <a:pt x="30" y="142"/>
                  </a:cubicBezTo>
                  <a:cubicBezTo>
                    <a:pt x="28" y="137"/>
                    <a:pt x="24" y="132"/>
                    <a:pt x="21" y="127"/>
                  </a:cubicBezTo>
                  <a:cubicBezTo>
                    <a:pt x="11" y="112"/>
                    <a:pt x="0" y="95"/>
                    <a:pt x="0" y="74"/>
                  </a:cubicBezTo>
                  <a:cubicBezTo>
                    <a:pt x="0" y="33"/>
                    <a:pt x="33" y="0"/>
                    <a:pt x="74" y="0"/>
                  </a:cubicBezTo>
                  <a:cubicBezTo>
                    <a:pt x="115" y="0"/>
                    <a:pt x="149" y="33"/>
                    <a:pt x="149" y="74"/>
                  </a:cubicBezTo>
                  <a:cubicBezTo>
                    <a:pt x="149" y="95"/>
                    <a:pt x="138" y="112"/>
                    <a:pt x="127" y="127"/>
                  </a:cubicBezTo>
                  <a:cubicBezTo>
                    <a:pt x="124" y="132"/>
                    <a:pt x="121" y="137"/>
                    <a:pt x="118" y="142"/>
                  </a:cubicBezTo>
                  <a:cubicBezTo>
                    <a:pt x="117" y="144"/>
                    <a:pt x="115" y="153"/>
                    <a:pt x="114" y="158"/>
                  </a:cubicBezTo>
                  <a:cubicBezTo>
                    <a:pt x="113" y="163"/>
                    <a:pt x="113" y="163"/>
                    <a:pt x="113" y="163"/>
                  </a:cubicBezTo>
                  <a:lnTo>
                    <a:pt x="108" y="163"/>
                  </a:lnTo>
                  <a:close/>
                  <a:moveTo>
                    <a:pt x="46" y="151"/>
                  </a:moveTo>
                  <a:cubicBezTo>
                    <a:pt x="103" y="151"/>
                    <a:pt x="103" y="151"/>
                    <a:pt x="103" y="151"/>
                  </a:cubicBezTo>
                  <a:cubicBezTo>
                    <a:pt x="104" y="146"/>
                    <a:pt x="105" y="139"/>
                    <a:pt x="108" y="136"/>
                  </a:cubicBezTo>
                  <a:cubicBezTo>
                    <a:pt x="111" y="130"/>
                    <a:pt x="114" y="125"/>
                    <a:pt x="117" y="120"/>
                  </a:cubicBezTo>
                  <a:cubicBezTo>
                    <a:pt x="127" y="106"/>
                    <a:pt x="136" y="92"/>
                    <a:pt x="136" y="74"/>
                  </a:cubicBezTo>
                  <a:cubicBezTo>
                    <a:pt x="136" y="40"/>
                    <a:pt x="109" y="12"/>
                    <a:pt x="74" y="12"/>
                  </a:cubicBezTo>
                  <a:cubicBezTo>
                    <a:pt x="40" y="12"/>
                    <a:pt x="12" y="40"/>
                    <a:pt x="12" y="74"/>
                  </a:cubicBezTo>
                  <a:cubicBezTo>
                    <a:pt x="12" y="92"/>
                    <a:pt x="21" y="106"/>
                    <a:pt x="31" y="120"/>
                  </a:cubicBezTo>
                  <a:cubicBezTo>
                    <a:pt x="35" y="125"/>
                    <a:pt x="38" y="130"/>
                    <a:pt x="41" y="136"/>
                  </a:cubicBezTo>
                  <a:cubicBezTo>
                    <a:pt x="43" y="139"/>
                    <a:pt x="45" y="146"/>
                    <a:pt x="46" y="1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35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DBF45101-45A5-4D6C-9655-8368FD582833}"/>
                </a:ext>
              </a:extLst>
            </p:cNvPr>
            <p:cNvSpPr/>
            <p:nvPr/>
          </p:nvSpPr>
          <p:spPr bwMode="auto">
            <a:xfrm>
              <a:off x="3290" y="7320"/>
              <a:ext cx="286" cy="188"/>
            </a:xfrm>
            <a:custGeom>
              <a:avLst/>
              <a:gdLst>
                <a:gd name="T0" fmla="*/ 0 w 74"/>
                <a:gd name="T1" fmla="*/ 0 h 49"/>
                <a:gd name="T2" fmla="*/ 0 w 74"/>
                <a:gd name="T3" fmla="*/ 20 h 49"/>
                <a:gd name="T4" fmla="*/ 37 w 74"/>
                <a:gd name="T5" fmla="*/ 49 h 49"/>
                <a:gd name="T6" fmla="*/ 41 w 74"/>
                <a:gd name="T7" fmla="*/ 49 h 49"/>
                <a:gd name="T8" fmla="*/ 74 w 74"/>
                <a:gd name="T9" fmla="*/ 20 h 49"/>
                <a:gd name="T10" fmla="*/ 74 w 74"/>
                <a:gd name="T11" fmla="*/ 0 h 49"/>
                <a:gd name="T12" fmla="*/ 0 w 74"/>
                <a:gd name="T1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49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36"/>
                    <a:pt x="17" y="49"/>
                    <a:pt x="37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61" y="49"/>
                    <a:pt x="74" y="36"/>
                    <a:pt x="74" y="20"/>
                  </a:cubicBezTo>
                  <a:cubicBezTo>
                    <a:pt x="74" y="0"/>
                    <a:pt x="74" y="0"/>
                    <a:pt x="7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35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8D6B3156-72F4-48A3-8398-4007FD1F8768}"/>
                </a:ext>
              </a:extLst>
            </p:cNvPr>
            <p:cNvSpPr/>
            <p:nvPr/>
          </p:nvSpPr>
          <p:spPr bwMode="auto">
            <a:xfrm>
              <a:off x="3274" y="6925"/>
              <a:ext cx="328" cy="262"/>
            </a:xfrm>
            <a:custGeom>
              <a:avLst/>
              <a:gdLst>
                <a:gd name="T0" fmla="*/ 83 w 85"/>
                <a:gd name="T1" fmla="*/ 9 h 68"/>
                <a:gd name="T2" fmla="*/ 62 w 85"/>
                <a:gd name="T3" fmla="*/ 66 h 68"/>
                <a:gd name="T4" fmla="*/ 62 w 85"/>
                <a:gd name="T5" fmla="*/ 68 h 68"/>
                <a:gd name="T6" fmla="*/ 52 w 85"/>
                <a:gd name="T7" fmla="*/ 68 h 68"/>
                <a:gd name="T8" fmla="*/ 53 w 85"/>
                <a:gd name="T9" fmla="*/ 66 h 68"/>
                <a:gd name="T10" fmla="*/ 67 w 85"/>
                <a:gd name="T11" fmla="*/ 17 h 68"/>
                <a:gd name="T12" fmla="*/ 67 w 85"/>
                <a:gd name="T13" fmla="*/ 17 h 68"/>
                <a:gd name="T14" fmla="*/ 66 w 85"/>
                <a:gd name="T15" fmla="*/ 17 h 68"/>
                <a:gd name="T16" fmla="*/ 55 w 85"/>
                <a:gd name="T17" fmla="*/ 13 h 68"/>
                <a:gd name="T18" fmla="*/ 44 w 85"/>
                <a:gd name="T19" fmla="*/ 17 h 68"/>
                <a:gd name="T20" fmla="*/ 30 w 85"/>
                <a:gd name="T21" fmla="*/ 12 h 68"/>
                <a:gd name="T22" fmla="*/ 17 w 85"/>
                <a:gd name="T23" fmla="*/ 16 h 68"/>
                <a:gd name="T24" fmla="*/ 30 w 85"/>
                <a:gd name="T25" fmla="*/ 66 h 68"/>
                <a:gd name="T26" fmla="*/ 31 w 85"/>
                <a:gd name="T27" fmla="*/ 68 h 68"/>
                <a:gd name="T28" fmla="*/ 21 w 85"/>
                <a:gd name="T29" fmla="*/ 68 h 68"/>
                <a:gd name="T30" fmla="*/ 21 w 85"/>
                <a:gd name="T31" fmla="*/ 66 h 68"/>
                <a:gd name="T32" fmla="*/ 2 w 85"/>
                <a:gd name="T33" fmla="*/ 9 h 68"/>
                <a:gd name="T34" fmla="*/ 2 w 85"/>
                <a:gd name="T35" fmla="*/ 9 h 68"/>
                <a:gd name="T36" fmla="*/ 1 w 85"/>
                <a:gd name="T37" fmla="*/ 8 h 68"/>
                <a:gd name="T38" fmla="*/ 1 w 85"/>
                <a:gd name="T39" fmla="*/ 8 h 68"/>
                <a:gd name="T40" fmla="*/ 1 w 85"/>
                <a:gd name="T41" fmla="*/ 7 h 68"/>
                <a:gd name="T42" fmla="*/ 2 w 85"/>
                <a:gd name="T43" fmla="*/ 1 h 68"/>
                <a:gd name="T44" fmla="*/ 9 w 85"/>
                <a:gd name="T45" fmla="*/ 3 h 68"/>
                <a:gd name="T46" fmla="*/ 9 w 85"/>
                <a:gd name="T47" fmla="*/ 3 h 68"/>
                <a:gd name="T48" fmla="*/ 16 w 85"/>
                <a:gd name="T49" fmla="*/ 7 h 68"/>
                <a:gd name="T50" fmla="*/ 27 w 85"/>
                <a:gd name="T51" fmla="*/ 2 h 68"/>
                <a:gd name="T52" fmla="*/ 31 w 85"/>
                <a:gd name="T53" fmla="*/ 1 h 68"/>
                <a:gd name="T54" fmla="*/ 34 w 85"/>
                <a:gd name="T55" fmla="*/ 3 h 68"/>
                <a:gd name="T56" fmla="*/ 43 w 85"/>
                <a:gd name="T57" fmla="*/ 8 h 68"/>
                <a:gd name="T58" fmla="*/ 52 w 85"/>
                <a:gd name="T59" fmla="*/ 3 h 68"/>
                <a:gd name="T60" fmla="*/ 55 w 85"/>
                <a:gd name="T61" fmla="*/ 1 h 68"/>
                <a:gd name="T62" fmla="*/ 59 w 85"/>
                <a:gd name="T63" fmla="*/ 3 h 68"/>
                <a:gd name="T64" fmla="*/ 66 w 85"/>
                <a:gd name="T65" fmla="*/ 8 h 68"/>
                <a:gd name="T66" fmla="*/ 66 w 85"/>
                <a:gd name="T67" fmla="*/ 8 h 68"/>
                <a:gd name="T68" fmla="*/ 76 w 85"/>
                <a:gd name="T69" fmla="*/ 3 h 68"/>
                <a:gd name="T70" fmla="*/ 82 w 85"/>
                <a:gd name="T71" fmla="*/ 2 h 68"/>
                <a:gd name="T72" fmla="*/ 83 w 85"/>
                <a:gd name="T73" fmla="*/ 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" h="68">
                  <a:moveTo>
                    <a:pt x="83" y="9"/>
                  </a:moveTo>
                  <a:cubicBezTo>
                    <a:pt x="71" y="25"/>
                    <a:pt x="64" y="44"/>
                    <a:pt x="62" y="66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48"/>
                    <a:pt x="59" y="32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3" y="17"/>
                    <a:pt x="59" y="16"/>
                    <a:pt x="55" y="13"/>
                  </a:cubicBezTo>
                  <a:cubicBezTo>
                    <a:pt x="52" y="16"/>
                    <a:pt x="48" y="17"/>
                    <a:pt x="44" y="17"/>
                  </a:cubicBezTo>
                  <a:cubicBezTo>
                    <a:pt x="39" y="17"/>
                    <a:pt x="34" y="16"/>
                    <a:pt x="30" y="12"/>
                  </a:cubicBezTo>
                  <a:cubicBezTo>
                    <a:pt x="26" y="15"/>
                    <a:pt x="21" y="17"/>
                    <a:pt x="17" y="16"/>
                  </a:cubicBezTo>
                  <a:cubicBezTo>
                    <a:pt x="28" y="38"/>
                    <a:pt x="30" y="59"/>
                    <a:pt x="30" y="66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1" y="58"/>
                    <a:pt x="17" y="31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5" y="0"/>
                    <a:pt x="7" y="1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1" y="5"/>
                    <a:pt x="14" y="7"/>
                    <a:pt x="16" y="7"/>
                  </a:cubicBezTo>
                  <a:cubicBezTo>
                    <a:pt x="20" y="7"/>
                    <a:pt x="23" y="6"/>
                    <a:pt x="27" y="2"/>
                  </a:cubicBezTo>
                  <a:cubicBezTo>
                    <a:pt x="28" y="1"/>
                    <a:pt x="29" y="1"/>
                    <a:pt x="31" y="1"/>
                  </a:cubicBezTo>
                  <a:cubicBezTo>
                    <a:pt x="32" y="1"/>
                    <a:pt x="33" y="2"/>
                    <a:pt x="34" y="3"/>
                  </a:cubicBezTo>
                  <a:cubicBezTo>
                    <a:pt x="37" y="6"/>
                    <a:pt x="40" y="8"/>
                    <a:pt x="43" y="8"/>
                  </a:cubicBezTo>
                  <a:cubicBezTo>
                    <a:pt x="47" y="8"/>
                    <a:pt x="50" y="5"/>
                    <a:pt x="52" y="3"/>
                  </a:cubicBezTo>
                  <a:cubicBezTo>
                    <a:pt x="53" y="2"/>
                    <a:pt x="54" y="1"/>
                    <a:pt x="55" y="1"/>
                  </a:cubicBezTo>
                  <a:cubicBezTo>
                    <a:pt x="57" y="1"/>
                    <a:pt x="58" y="2"/>
                    <a:pt x="59" y="3"/>
                  </a:cubicBezTo>
                  <a:cubicBezTo>
                    <a:pt x="61" y="6"/>
                    <a:pt x="63" y="8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70" y="8"/>
                    <a:pt x="73" y="6"/>
                    <a:pt x="76" y="3"/>
                  </a:cubicBezTo>
                  <a:cubicBezTo>
                    <a:pt x="78" y="1"/>
                    <a:pt x="81" y="1"/>
                    <a:pt x="82" y="2"/>
                  </a:cubicBezTo>
                  <a:cubicBezTo>
                    <a:pt x="84" y="4"/>
                    <a:pt x="85" y="7"/>
                    <a:pt x="83" y="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35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7" name="TextBox 7">
            <a:extLst>
              <a:ext uri="{FF2B5EF4-FFF2-40B4-BE49-F238E27FC236}">
                <a16:creationId xmlns:a16="http://schemas.microsoft.com/office/drawing/2014/main" id="{31AFC78B-0E3B-498B-A276-F355BE1168F8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7544169" y="2258785"/>
            <a:ext cx="2644956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/>
            <a:r>
              <a:rPr lang="en-US" altLang="en-US" sz="2900" dirty="0" err="1">
                <a:latin typeface="+mn-lt"/>
                <a:cs typeface="+mn-ea"/>
                <a:sym typeface="+mn-lt"/>
              </a:rPr>
              <a:t>Luyện</a:t>
            </a:r>
            <a:r>
              <a:rPr lang="en-US" altLang="en-US" sz="2900" dirty="0">
                <a:latin typeface="+mn-lt"/>
                <a:cs typeface="+mn-ea"/>
                <a:sym typeface="+mn-lt"/>
              </a:rPr>
              <a:t> </a:t>
            </a:r>
            <a:r>
              <a:rPr lang="en-US" altLang="en-US" sz="2900" dirty="0" err="1">
                <a:latin typeface="+mn-lt"/>
                <a:cs typeface="+mn-ea"/>
                <a:sym typeface="+mn-lt"/>
              </a:rPr>
              <a:t>nói</a:t>
            </a:r>
            <a:r>
              <a:rPr lang="en-US" altLang="en-US" sz="2900" dirty="0">
                <a:latin typeface="+mn-lt"/>
                <a:cs typeface="+mn-ea"/>
                <a:sym typeface="+mn-lt"/>
              </a:rPr>
              <a:t> </a:t>
            </a:r>
            <a:r>
              <a:rPr lang="en-US" altLang="en-US" sz="2900" dirty="0" err="1">
                <a:latin typeface="+mn-lt"/>
                <a:cs typeface="+mn-ea"/>
                <a:sym typeface="+mn-lt"/>
              </a:rPr>
              <a:t>cá</a:t>
            </a:r>
            <a:r>
              <a:rPr lang="en-US" altLang="en-US" sz="2900" dirty="0">
                <a:latin typeface="+mn-lt"/>
                <a:cs typeface="+mn-ea"/>
                <a:sym typeface="+mn-lt"/>
              </a:rPr>
              <a:t> </a:t>
            </a:r>
            <a:r>
              <a:rPr lang="en-US" altLang="en-US" sz="2900" dirty="0" err="1">
                <a:latin typeface="+mn-lt"/>
                <a:cs typeface="+mn-ea"/>
                <a:sym typeface="+mn-lt"/>
              </a:rPr>
              <a:t>nhân</a:t>
            </a:r>
            <a:endParaRPr lang="en-US" altLang="en-US" sz="2900" dirty="0">
              <a:latin typeface="+mn-lt"/>
              <a:cs typeface="+mn-ea"/>
              <a:sym typeface="+mn-lt"/>
            </a:endParaRPr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A316C52F-3963-4127-B330-F6C7A8989643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7696830" y="4243795"/>
            <a:ext cx="2644956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/>
            <a:r>
              <a:rPr lang="en-US" altLang="en-US" sz="2900" dirty="0" err="1">
                <a:latin typeface="+mn-lt"/>
                <a:cs typeface="+mn-ea"/>
                <a:sym typeface="+mn-lt"/>
              </a:rPr>
              <a:t>Luyện</a:t>
            </a:r>
            <a:r>
              <a:rPr lang="en-US" altLang="en-US" sz="2900" dirty="0">
                <a:latin typeface="+mn-lt"/>
                <a:cs typeface="+mn-ea"/>
                <a:sym typeface="+mn-lt"/>
              </a:rPr>
              <a:t> </a:t>
            </a:r>
            <a:r>
              <a:rPr lang="en-US" altLang="en-US" sz="2900" dirty="0" err="1">
                <a:latin typeface="+mn-lt"/>
                <a:cs typeface="+mn-ea"/>
                <a:sym typeface="+mn-lt"/>
              </a:rPr>
              <a:t>nói</a:t>
            </a:r>
            <a:r>
              <a:rPr lang="en-US" altLang="en-US" sz="2900" dirty="0">
                <a:latin typeface="+mn-lt"/>
                <a:cs typeface="+mn-ea"/>
                <a:sym typeface="+mn-lt"/>
              </a:rPr>
              <a:t> </a:t>
            </a:r>
            <a:r>
              <a:rPr lang="en-US" altLang="en-US" sz="2900" dirty="0" err="1">
                <a:latin typeface="+mn-lt"/>
                <a:cs typeface="+mn-ea"/>
                <a:sym typeface="+mn-lt"/>
              </a:rPr>
              <a:t>với</a:t>
            </a:r>
            <a:r>
              <a:rPr lang="en-US" altLang="en-US" sz="2900" dirty="0">
                <a:latin typeface="+mn-lt"/>
                <a:cs typeface="+mn-ea"/>
                <a:sym typeface="+mn-lt"/>
              </a:rPr>
              <a:t> </a:t>
            </a:r>
            <a:r>
              <a:rPr lang="en-US" altLang="en-US" sz="2900" dirty="0" err="1">
                <a:latin typeface="+mn-lt"/>
                <a:cs typeface="+mn-ea"/>
                <a:sym typeface="+mn-lt"/>
              </a:rPr>
              <a:t>mọi</a:t>
            </a:r>
            <a:r>
              <a:rPr lang="en-US" altLang="en-US" sz="2900" dirty="0">
                <a:latin typeface="+mn-lt"/>
                <a:cs typeface="+mn-ea"/>
                <a:sym typeface="+mn-lt"/>
              </a:rPr>
              <a:t> </a:t>
            </a:r>
            <a:r>
              <a:rPr lang="en-US" altLang="en-US" sz="2900" dirty="0" err="1">
                <a:latin typeface="+mn-lt"/>
                <a:cs typeface="+mn-ea"/>
                <a:sym typeface="+mn-lt"/>
              </a:rPr>
              <a:t>người</a:t>
            </a:r>
            <a:endParaRPr lang="en-US" altLang="en-US" sz="2900" dirty="0">
              <a:latin typeface="+mn-lt"/>
              <a:cs typeface="+mn-ea"/>
              <a:sym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F0B2F4-CD1B-E7A3-347C-B4844A6CBE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631" y="2258785"/>
            <a:ext cx="4613903" cy="260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73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https://www.freeppt7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knjlqz5u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401</Words>
  <Application>Microsoft Office PowerPoint</Application>
  <PresentationFormat>Widescreen</PresentationFormat>
  <Paragraphs>90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Meiryo</vt:lpstr>
      <vt:lpstr>微软雅黑</vt:lpstr>
      <vt:lpstr>宋体</vt:lpstr>
      <vt:lpstr>Arial</vt:lpstr>
      <vt:lpstr>Calibri</vt:lpstr>
      <vt:lpstr>Coiny</vt:lpstr>
      <vt:lpstr>Times New Roman</vt:lpstr>
      <vt:lpstr>Wingdings</vt:lpstr>
      <vt:lpstr>仓耳玄三M W05</vt:lpstr>
      <vt:lpstr>https://www.freeppt7.com</vt:lpstr>
      <vt:lpstr>PowerPoint Presentation</vt:lpstr>
      <vt:lpstr>Mên, Mon (Bầy chim chìa vôi)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https:/www.freeppt7.com</cp:keywords>
  <dc:description>https://www.freeppt7.com</dc:description>
  <cp:lastModifiedBy>Administrator</cp:lastModifiedBy>
  <cp:revision>109</cp:revision>
  <dcterms:created xsi:type="dcterms:W3CDTF">2019-06-20T08:15:50Z</dcterms:created>
  <dcterms:modified xsi:type="dcterms:W3CDTF">2024-04-23T03:03:53Z</dcterms:modified>
</cp:coreProperties>
</file>