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Geo"/>
      <p:regular r:id="rId25"/>
      <p:italic r:id="rId26"/>
    </p:embeddedFont>
    <p:embeddedFont>
      <p:font typeface="Raleway"/>
      <p:regular r:id="rId27"/>
      <p:bold r:id="rId28"/>
      <p:italic r:id="rId29"/>
      <p:boldItalic r:id="rId30"/>
    </p:embeddedFont>
    <p:embeddedFont>
      <p:font typeface="Paytone One"/>
      <p:regular r:id="rId31"/>
    </p:embeddedFont>
    <p:embeddedFont>
      <p:font typeface="Grand Hotel"/>
      <p:regular r:id="rId32"/>
    </p:embeddedFont>
    <p:embeddedFont>
      <p:font typeface="EB Garamond"/>
      <p:regular r:id="rId33"/>
      <p:bold r:id="rId34"/>
      <p:italic r:id="rId35"/>
      <p:boldItalic r:id="rId36"/>
    </p:embeddedFont>
    <p:embeddedFont>
      <p:font typeface="Bodoni"/>
      <p:regular r:id="rId37"/>
      <p:bold r:id="rId38"/>
      <p:italic r:id="rId39"/>
      <p:boldItalic r:id="rId40"/>
    </p:embeddedFont>
    <p:embeddedFont>
      <p:font typeface="Gill Sans"/>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ilm2LRjT16rtC1bcrlqoRFbG4H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F33AC1-7A1A-45CC-9DA7-253E37BFC99F}">
  <a:tblStyle styleId="{05F33AC1-7A1A-45CC-9DA7-253E37BFC99F}" styleName="Table_0">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FF2EC"/>
          </a:solidFill>
        </a:fill>
      </a:tcStyle>
    </a:band1H>
    <a:band2H>
      <a:tcTxStyle/>
    </a:band2H>
    <a:band1V>
      <a:tcTxStyle/>
      <a:tcStyle>
        <a:fill>
          <a:solidFill>
            <a:srgbClr val="FFF2EC"/>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odoni-bold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GillSans-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eo-italic.fntdata"/><Relationship Id="rId25" Type="http://schemas.openxmlformats.org/officeDocument/2006/relationships/font" Target="fonts/Geo-regular.fntdata"/><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aytoneOne-regular.fntdata"/><Relationship Id="rId30" Type="http://schemas.openxmlformats.org/officeDocument/2006/relationships/font" Target="fonts/Raleway-boldItalic.fntdata"/><Relationship Id="rId11" Type="http://schemas.openxmlformats.org/officeDocument/2006/relationships/slide" Target="slides/slide6.xml"/><Relationship Id="rId33" Type="http://schemas.openxmlformats.org/officeDocument/2006/relationships/font" Target="fonts/EBGaramond-regular.fntdata"/><Relationship Id="rId10" Type="http://schemas.openxmlformats.org/officeDocument/2006/relationships/slide" Target="slides/slide5.xml"/><Relationship Id="rId32" Type="http://schemas.openxmlformats.org/officeDocument/2006/relationships/font" Target="fonts/GrandHotel-regular.fntdata"/><Relationship Id="rId13" Type="http://schemas.openxmlformats.org/officeDocument/2006/relationships/slide" Target="slides/slide8.xml"/><Relationship Id="rId35" Type="http://schemas.openxmlformats.org/officeDocument/2006/relationships/font" Target="fonts/EBGaramond-italic.fntdata"/><Relationship Id="rId12" Type="http://schemas.openxmlformats.org/officeDocument/2006/relationships/slide" Target="slides/slide7.xml"/><Relationship Id="rId34" Type="http://schemas.openxmlformats.org/officeDocument/2006/relationships/font" Target="fonts/EBGaramond-bold.fntdata"/><Relationship Id="rId15" Type="http://schemas.openxmlformats.org/officeDocument/2006/relationships/slide" Target="slides/slide10.xml"/><Relationship Id="rId37" Type="http://schemas.openxmlformats.org/officeDocument/2006/relationships/font" Target="fonts/Bodoni-regular.fntdata"/><Relationship Id="rId14" Type="http://schemas.openxmlformats.org/officeDocument/2006/relationships/slide" Target="slides/slide9.xml"/><Relationship Id="rId36" Type="http://schemas.openxmlformats.org/officeDocument/2006/relationships/font" Target="fonts/EBGaramond-boldItalic.fntdata"/><Relationship Id="rId17" Type="http://schemas.openxmlformats.org/officeDocument/2006/relationships/slide" Target="slides/slide12.xml"/><Relationship Id="rId39" Type="http://schemas.openxmlformats.org/officeDocument/2006/relationships/font" Target="fonts/Bodoni-italic.fntdata"/><Relationship Id="rId16" Type="http://schemas.openxmlformats.org/officeDocument/2006/relationships/slide" Target="slides/slide11.xml"/><Relationship Id="rId38" Type="http://schemas.openxmlformats.org/officeDocument/2006/relationships/font" Target="fonts/Bodoni-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5" name="Google Shape;12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5" name="Google Shape;127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0" name="Google Shape;149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5" name="Google Shape;172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7" name="Shape 1787"/>
        <p:cNvGrpSpPr/>
        <p:nvPr/>
      </p:nvGrpSpPr>
      <p:grpSpPr>
        <a:xfrm>
          <a:off x="0" y="0"/>
          <a:ext cx="0" cy="0"/>
          <a:chOff x="0" y="0"/>
          <a:chExt cx="0" cy="0"/>
        </a:xfrm>
      </p:grpSpPr>
      <p:sp>
        <p:nvSpPr>
          <p:cNvPr id="1788" name="Google Shape;178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1"/>
          <p:cNvSpPr txBox="1"/>
          <p:nvPr>
            <p:ph type="ctrTitle"/>
          </p:nvPr>
        </p:nvSpPr>
        <p:spPr>
          <a:xfrm>
            <a:off x="3782150" y="746137"/>
            <a:ext cx="4641300" cy="3081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200"/>
              <a:buNone/>
              <a:defRPr sz="6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1"/>
          <p:cNvSpPr txBox="1"/>
          <p:nvPr>
            <p:ph idx="1" type="subTitle"/>
          </p:nvPr>
        </p:nvSpPr>
        <p:spPr>
          <a:xfrm>
            <a:off x="4006420" y="3894563"/>
            <a:ext cx="4098600" cy="50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1" name="Google Shape;11;p21"/>
          <p:cNvPicPr preferRelativeResize="0"/>
          <p:nvPr/>
        </p:nvPicPr>
        <p:blipFill rotWithShape="1">
          <a:blip r:embed="rId2">
            <a:alphaModFix/>
          </a:blip>
          <a:srcRect b="0" l="0" r="0" t="0"/>
          <a:stretch/>
        </p:blipFill>
        <p:spPr>
          <a:xfrm>
            <a:off x="0" y="-6294"/>
            <a:ext cx="9144000" cy="5156088"/>
          </a:xfrm>
          <a:prstGeom prst="rect">
            <a:avLst/>
          </a:prstGeom>
          <a:noFill/>
          <a:ln>
            <a:noFill/>
          </a:ln>
        </p:spPr>
      </p:pic>
      <p:pic>
        <p:nvPicPr>
          <p:cNvPr id="12" name="Google Shape;12;p21"/>
          <p:cNvPicPr preferRelativeResize="0"/>
          <p:nvPr/>
        </p:nvPicPr>
        <p:blipFill rotWithShape="1">
          <a:blip r:embed="rId3">
            <a:alphaModFix/>
          </a:blip>
          <a:srcRect b="0" l="0" r="0" t="0"/>
          <a:stretch/>
        </p:blipFill>
        <p:spPr>
          <a:xfrm>
            <a:off x="-41251" y="407500"/>
            <a:ext cx="1313251" cy="2247950"/>
          </a:xfrm>
          <a:prstGeom prst="rect">
            <a:avLst/>
          </a:prstGeom>
          <a:noFill/>
          <a:ln>
            <a:noFill/>
          </a:ln>
        </p:spPr>
      </p:pic>
      <p:grpSp>
        <p:nvGrpSpPr>
          <p:cNvPr id="13" name="Google Shape;13;p21"/>
          <p:cNvGrpSpPr/>
          <p:nvPr/>
        </p:nvGrpSpPr>
        <p:grpSpPr>
          <a:xfrm rot="10800000">
            <a:off x="324243" y="146093"/>
            <a:ext cx="8495525" cy="2247967"/>
            <a:chOff x="245800" y="1896900"/>
            <a:chExt cx="7086100" cy="1875025"/>
          </a:xfrm>
        </p:grpSpPr>
        <p:sp>
          <p:nvSpPr>
            <p:cNvPr id="14" name="Google Shape;14;p21"/>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1"/>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1"/>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1"/>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1"/>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1"/>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1"/>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1"/>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21"/>
          <p:cNvGrpSpPr/>
          <p:nvPr/>
        </p:nvGrpSpPr>
        <p:grpSpPr>
          <a:xfrm>
            <a:off x="324243" y="2743143"/>
            <a:ext cx="8495525" cy="2247967"/>
            <a:chOff x="245800" y="1896900"/>
            <a:chExt cx="7086100" cy="1875025"/>
          </a:xfrm>
        </p:grpSpPr>
        <p:sp>
          <p:nvSpPr>
            <p:cNvPr id="23" name="Google Shape;23;p21"/>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1"/>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1"/>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1"/>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1"/>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1"/>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1"/>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1"/>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27" name="Shape 22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22"/>
          <p:cNvSpPr txBox="1"/>
          <p:nvPr>
            <p:ph type="title"/>
          </p:nvPr>
        </p:nvSpPr>
        <p:spPr>
          <a:xfrm>
            <a:off x="713225" y="539500"/>
            <a:ext cx="7717500" cy="70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pic>
        <p:nvPicPr>
          <p:cNvPr id="33" name="Google Shape;33;p22"/>
          <p:cNvPicPr preferRelativeResize="0"/>
          <p:nvPr/>
        </p:nvPicPr>
        <p:blipFill rotWithShape="1">
          <a:blip r:embed="rId2">
            <a:alphaModFix/>
          </a:blip>
          <a:srcRect b="0" l="0" r="0" t="0"/>
          <a:stretch/>
        </p:blipFill>
        <p:spPr>
          <a:xfrm flipH="1">
            <a:off x="0" y="-6294"/>
            <a:ext cx="9144000" cy="5156088"/>
          </a:xfrm>
          <a:prstGeom prst="rect">
            <a:avLst/>
          </a:prstGeom>
          <a:noFill/>
          <a:ln>
            <a:noFill/>
          </a:ln>
        </p:spPr>
      </p:pic>
      <p:grpSp>
        <p:nvGrpSpPr>
          <p:cNvPr id="34" name="Google Shape;34;p22"/>
          <p:cNvGrpSpPr/>
          <p:nvPr/>
        </p:nvGrpSpPr>
        <p:grpSpPr>
          <a:xfrm rot="10800000">
            <a:off x="324243" y="146093"/>
            <a:ext cx="8495525" cy="2247967"/>
            <a:chOff x="245800" y="1896900"/>
            <a:chExt cx="7086100" cy="1875025"/>
          </a:xfrm>
        </p:grpSpPr>
        <p:sp>
          <p:nvSpPr>
            <p:cNvPr id="35" name="Google Shape;35;p22"/>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2"/>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2"/>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2"/>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2"/>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2"/>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2"/>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 name="Google Shape;43;p22"/>
          <p:cNvGrpSpPr/>
          <p:nvPr/>
        </p:nvGrpSpPr>
        <p:grpSpPr>
          <a:xfrm>
            <a:off x="324243" y="2743143"/>
            <a:ext cx="8495525" cy="2247967"/>
            <a:chOff x="245800" y="1896900"/>
            <a:chExt cx="7086100" cy="1875025"/>
          </a:xfrm>
        </p:grpSpPr>
        <p:sp>
          <p:nvSpPr>
            <p:cNvPr id="44" name="Google Shape;44;p22"/>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2"/>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2"/>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2"/>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2"/>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2"/>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2"/>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2"/>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2" name="Google Shape;52;p22"/>
          <p:cNvPicPr preferRelativeResize="0"/>
          <p:nvPr/>
        </p:nvPicPr>
        <p:blipFill rotWithShape="1">
          <a:blip r:embed="rId3">
            <a:alphaModFix/>
          </a:blip>
          <a:srcRect b="0" l="0" r="0" t="0"/>
          <a:stretch/>
        </p:blipFill>
        <p:spPr>
          <a:xfrm rot="10650797">
            <a:off x="34137" y="555494"/>
            <a:ext cx="771875" cy="1590111"/>
          </a:xfrm>
          <a:prstGeom prst="rect">
            <a:avLst/>
          </a:prstGeom>
          <a:noFill/>
          <a:ln>
            <a:noFill/>
          </a:ln>
        </p:spPr>
      </p:pic>
      <p:pic>
        <p:nvPicPr>
          <p:cNvPr id="53" name="Google Shape;53;p22"/>
          <p:cNvPicPr preferRelativeResize="0"/>
          <p:nvPr/>
        </p:nvPicPr>
        <p:blipFill rotWithShape="1">
          <a:blip r:embed="rId4">
            <a:alphaModFix/>
          </a:blip>
          <a:srcRect b="0" l="0" r="0" t="0"/>
          <a:stretch/>
        </p:blipFill>
        <p:spPr>
          <a:xfrm>
            <a:off x="8430773" y="2679300"/>
            <a:ext cx="1050854" cy="1798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pic>
        <p:nvPicPr>
          <p:cNvPr id="55" name="Google Shape;55;p23"/>
          <p:cNvPicPr preferRelativeResize="0"/>
          <p:nvPr/>
        </p:nvPicPr>
        <p:blipFill rotWithShape="1">
          <a:blip r:embed="rId2">
            <a:alphaModFix/>
          </a:blip>
          <a:srcRect b="0" l="0" r="0" t="0"/>
          <a:stretch/>
        </p:blipFill>
        <p:spPr>
          <a:xfrm>
            <a:off x="0" y="-6294"/>
            <a:ext cx="9144000" cy="5156088"/>
          </a:xfrm>
          <a:prstGeom prst="rect">
            <a:avLst/>
          </a:prstGeom>
          <a:noFill/>
          <a:ln>
            <a:noFill/>
          </a:ln>
        </p:spPr>
      </p:pic>
      <p:sp>
        <p:nvSpPr>
          <p:cNvPr id="56" name="Google Shape;56;p23"/>
          <p:cNvSpPr txBox="1"/>
          <p:nvPr>
            <p:ph type="title"/>
          </p:nvPr>
        </p:nvSpPr>
        <p:spPr>
          <a:xfrm>
            <a:off x="1954350" y="2329138"/>
            <a:ext cx="5235300" cy="1417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sz="7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7" name="Google Shape;57;p23"/>
          <p:cNvSpPr txBox="1"/>
          <p:nvPr>
            <p:ph idx="1" type="subTitle"/>
          </p:nvPr>
        </p:nvSpPr>
        <p:spPr>
          <a:xfrm>
            <a:off x="2982300" y="3631350"/>
            <a:ext cx="3179400" cy="653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8" name="Google Shape;58;p23"/>
          <p:cNvSpPr txBox="1"/>
          <p:nvPr>
            <p:ph idx="2" type="title"/>
          </p:nvPr>
        </p:nvSpPr>
        <p:spPr>
          <a:xfrm>
            <a:off x="3489975" y="1236038"/>
            <a:ext cx="2163900" cy="123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grpSp>
        <p:nvGrpSpPr>
          <p:cNvPr id="59" name="Google Shape;59;p23"/>
          <p:cNvGrpSpPr/>
          <p:nvPr/>
        </p:nvGrpSpPr>
        <p:grpSpPr>
          <a:xfrm flipH="1" rot="10800000">
            <a:off x="324243" y="146093"/>
            <a:ext cx="8495525" cy="2247967"/>
            <a:chOff x="245800" y="1896900"/>
            <a:chExt cx="7086100" cy="1875025"/>
          </a:xfrm>
        </p:grpSpPr>
        <p:sp>
          <p:nvSpPr>
            <p:cNvPr id="60" name="Google Shape;60;p23"/>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3"/>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3"/>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3"/>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3"/>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3"/>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3"/>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3"/>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 name="Google Shape;68;p23"/>
          <p:cNvGrpSpPr/>
          <p:nvPr/>
        </p:nvGrpSpPr>
        <p:grpSpPr>
          <a:xfrm flipH="1">
            <a:off x="324243" y="2743143"/>
            <a:ext cx="8495525" cy="2247967"/>
            <a:chOff x="245800" y="1896900"/>
            <a:chExt cx="7086100" cy="1875025"/>
          </a:xfrm>
        </p:grpSpPr>
        <p:sp>
          <p:nvSpPr>
            <p:cNvPr id="69" name="Google Shape;69;p23"/>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3"/>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3"/>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3"/>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3"/>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3"/>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3"/>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3"/>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7" name="Google Shape;77;p23"/>
          <p:cNvPicPr preferRelativeResize="0"/>
          <p:nvPr/>
        </p:nvPicPr>
        <p:blipFill rotWithShape="1">
          <a:blip r:embed="rId3">
            <a:alphaModFix/>
          </a:blip>
          <a:srcRect b="0" l="0" r="0" t="0"/>
          <a:stretch/>
        </p:blipFill>
        <p:spPr>
          <a:xfrm rot="10800000">
            <a:off x="-94800" y="2482110"/>
            <a:ext cx="1076779" cy="2013265"/>
          </a:xfrm>
          <a:prstGeom prst="rect">
            <a:avLst/>
          </a:prstGeom>
          <a:noFill/>
          <a:ln>
            <a:noFill/>
          </a:ln>
        </p:spPr>
      </p:pic>
      <p:pic>
        <p:nvPicPr>
          <p:cNvPr id="78" name="Google Shape;78;p23"/>
          <p:cNvPicPr preferRelativeResize="0"/>
          <p:nvPr/>
        </p:nvPicPr>
        <p:blipFill rotWithShape="1">
          <a:blip r:embed="rId4">
            <a:alphaModFix/>
          </a:blip>
          <a:srcRect b="0" l="0" r="0" t="0"/>
          <a:stretch/>
        </p:blipFill>
        <p:spPr>
          <a:xfrm rot="-5400000">
            <a:off x="6787088" y="368662"/>
            <a:ext cx="1345450" cy="15944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pic>
        <p:nvPicPr>
          <p:cNvPr id="80" name="Google Shape;80;p24"/>
          <p:cNvPicPr preferRelativeResize="0"/>
          <p:nvPr/>
        </p:nvPicPr>
        <p:blipFill rotWithShape="1">
          <a:blip r:embed="rId2">
            <a:alphaModFix/>
          </a:blip>
          <a:srcRect b="0" l="0" r="0" t="0"/>
          <a:stretch/>
        </p:blipFill>
        <p:spPr>
          <a:xfrm flipH="1" rot="10800000">
            <a:off x="0" y="-6294"/>
            <a:ext cx="9144000" cy="5156088"/>
          </a:xfrm>
          <a:prstGeom prst="rect">
            <a:avLst/>
          </a:prstGeom>
          <a:noFill/>
          <a:ln>
            <a:noFill/>
          </a:ln>
        </p:spPr>
      </p:pic>
      <p:sp>
        <p:nvSpPr>
          <p:cNvPr id="81" name="Google Shape;81;p24"/>
          <p:cNvSpPr txBox="1"/>
          <p:nvPr>
            <p:ph type="title"/>
          </p:nvPr>
        </p:nvSpPr>
        <p:spPr>
          <a:xfrm>
            <a:off x="713225" y="539500"/>
            <a:ext cx="7717500" cy="70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82" name="Google Shape;82;p24"/>
          <p:cNvSpPr txBox="1"/>
          <p:nvPr>
            <p:ph idx="1" type="body"/>
          </p:nvPr>
        </p:nvSpPr>
        <p:spPr>
          <a:xfrm>
            <a:off x="1183100" y="2900958"/>
            <a:ext cx="3061200" cy="1170900"/>
          </a:xfrm>
          <a:prstGeom prst="rect">
            <a:avLst/>
          </a:prstGeom>
          <a:noFill/>
          <a:ln>
            <a:noFill/>
          </a:ln>
        </p:spPr>
        <p:txBody>
          <a:bodyPr anchorCtr="0" anchor="t" bIns="91425" lIns="91425" spcFirstLastPara="1" rIns="91425" wrap="square" tIns="91425">
            <a:noAutofit/>
          </a:bodyPr>
          <a:lstStyle>
            <a:lvl1pPr indent="-330200" lvl="0" marL="457200" algn="ctr">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83" name="Google Shape;83;p24"/>
          <p:cNvSpPr txBox="1"/>
          <p:nvPr>
            <p:ph idx="2" type="body"/>
          </p:nvPr>
        </p:nvSpPr>
        <p:spPr>
          <a:xfrm>
            <a:off x="4899704" y="2900958"/>
            <a:ext cx="3061200" cy="1170900"/>
          </a:xfrm>
          <a:prstGeom prst="rect">
            <a:avLst/>
          </a:prstGeom>
          <a:noFill/>
          <a:ln>
            <a:noFill/>
          </a:ln>
        </p:spPr>
        <p:txBody>
          <a:bodyPr anchorCtr="0" anchor="t" bIns="91425" lIns="91425" spcFirstLastPara="1" rIns="91425" wrap="square" tIns="91425">
            <a:noAutofit/>
          </a:bodyPr>
          <a:lstStyle>
            <a:lvl1pPr indent="-330200" lvl="0" marL="457200" algn="ctr">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84" name="Google Shape;84;p24"/>
          <p:cNvSpPr txBox="1"/>
          <p:nvPr>
            <p:ph idx="3" type="title"/>
          </p:nvPr>
        </p:nvSpPr>
        <p:spPr>
          <a:xfrm>
            <a:off x="1183100" y="2507200"/>
            <a:ext cx="3061200" cy="52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atin typeface="Arial"/>
                <a:ea typeface="Arial"/>
                <a:cs typeface="Arial"/>
                <a:sym typeface="Arial"/>
              </a:defRPr>
            </a:lvl2pPr>
            <a:lvl3pPr lvl="2" algn="ctr">
              <a:lnSpc>
                <a:spcPct val="100000"/>
              </a:lnSpc>
              <a:spcBef>
                <a:spcPts val="0"/>
              </a:spcBef>
              <a:spcAft>
                <a:spcPts val="0"/>
              </a:spcAft>
              <a:buSzPts val="2400"/>
              <a:buNone/>
              <a:defRPr sz="2400">
                <a:latin typeface="Arial"/>
                <a:ea typeface="Arial"/>
                <a:cs typeface="Arial"/>
                <a:sym typeface="Arial"/>
              </a:defRPr>
            </a:lvl3pPr>
            <a:lvl4pPr lvl="3" algn="ctr">
              <a:lnSpc>
                <a:spcPct val="100000"/>
              </a:lnSpc>
              <a:spcBef>
                <a:spcPts val="0"/>
              </a:spcBef>
              <a:spcAft>
                <a:spcPts val="0"/>
              </a:spcAft>
              <a:buSzPts val="2400"/>
              <a:buNone/>
              <a:defRPr sz="2400">
                <a:latin typeface="Arial"/>
                <a:ea typeface="Arial"/>
                <a:cs typeface="Arial"/>
                <a:sym typeface="Arial"/>
              </a:defRPr>
            </a:lvl4pPr>
            <a:lvl5pPr lvl="4" algn="ctr">
              <a:lnSpc>
                <a:spcPct val="100000"/>
              </a:lnSpc>
              <a:spcBef>
                <a:spcPts val="0"/>
              </a:spcBef>
              <a:spcAft>
                <a:spcPts val="0"/>
              </a:spcAft>
              <a:buSzPts val="2400"/>
              <a:buNone/>
              <a:defRPr sz="2400">
                <a:latin typeface="Arial"/>
                <a:ea typeface="Arial"/>
                <a:cs typeface="Arial"/>
                <a:sym typeface="Arial"/>
              </a:defRPr>
            </a:lvl5pPr>
            <a:lvl6pPr lvl="5" algn="ctr">
              <a:lnSpc>
                <a:spcPct val="100000"/>
              </a:lnSpc>
              <a:spcBef>
                <a:spcPts val="0"/>
              </a:spcBef>
              <a:spcAft>
                <a:spcPts val="0"/>
              </a:spcAft>
              <a:buSzPts val="2400"/>
              <a:buNone/>
              <a:defRPr sz="2400">
                <a:latin typeface="Arial"/>
                <a:ea typeface="Arial"/>
                <a:cs typeface="Arial"/>
                <a:sym typeface="Arial"/>
              </a:defRPr>
            </a:lvl6pPr>
            <a:lvl7pPr lvl="6" algn="ctr">
              <a:lnSpc>
                <a:spcPct val="100000"/>
              </a:lnSpc>
              <a:spcBef>
                <a:spcPts val="0"/>
              </a:spcBef>
              <a:spcAft>
                <a:spcPts val="0"/>
              </a:spcAft>
              <a:buSzPts val="2400"/>
              <a:buNone/>
              <a:defRPr sz="2400">
                <a:latin typeface="Arial"/>
                <a:ea typeface="Arial"/>
                <a:cs typeface="Arial"/>
                <a:sym typeface="Arial"/>
              </a:defRPr>
            </a:lvl7pPr>
            <a:lvl8pPr lvl="7" algn="ctr">
              <a:lnSpc>
                <a:spcPct val="100000"/>
              </a:lnSpc>
              <a:spcBef>
                <a:spcPts val="0"/>
              </a:spcBef>
              <a:spcAft>
                <a:spcPts val="0"/>
              </a:spcAft>
              <a:buSzPts val="2400"/>
              <a:buNone/>
              <a:defRPr sz="2400">
                <a:latin typeface="Arial"/>
                <a:ea typeface="Arial"/>
                <a:cs typeface="Arial"/>
                <a:sym typeface="Arial"/>
              </a:defRPr>
            </a:lvl8pPr>
            <a:lvl9pPr lvl="8" algn="ctr">
              <a:lnSpc>
                <a:spcPct val="100000"/>
              </a:lnSpc>
              <a:spcBef>
                <a:spcPts val="0"/>
              </a:spcBef>
              <a:spcAft>
                <a:spcPts val="0"/>
              </a:spcAft>
              <a:buSzPts val="2400"/>
              <a:buNone/>
              <a:defRPr sz="2400">
                <a:latin typeface="Arial"/>
                <a:ea typeface="Arial"/>
                <a:cs typeface="Arial"/>
                <a:sym typeface="Arial"/>
              </a:defRPr>
            </a:lvl9pPr>
          </a:lstStyle>
          <a:p/>
        </p:txBody>
      </p:sp>
      <p:sp>
        <p:nvSpPr>
          <p:cNvPr id="85" name="Google Shape;85;p24"/>
          <p:cNvSpPr txBox="1"/>
          <p:nvPr>
            <p:ph idx="4" type="title"/>
          </p:nvPr>
        </p:nvSpPr>
        <p:spPr>
          <a:xfrm>
            <a:off x="4899705" y="2507200"/>
            <a:ext cx="3061200" cy="52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atin typeface="Arial"/>
                <a:ea typeface="Arial"/>
                <a:cs typeface="Arial"/>
                <a:sym typeface="Arial"/>
              </a:defRPr>
            </a:lvl2pPr>
            <a:lvl3pPr lvl="2" algn="ctr">
              <a:lnSpc>
                <a:spcPct val="100000"/>
              </a:lnSpc>
              <a:spcBef>
                <a:spcPts val="0"/>
              </a:spcBef>
              <a:spcAft>
                <a:spcPts val="0"/>
              </a:spcAft>
              <a:buSzPts val="2400"/>
              <a:buNone/>
              <a:defRPr sz="2400">
                <a:latin typeface="Arial"/>
                <a:ea typeface="Arial"/>
                <a:cs typeface="Arial"/>
                <a:sym typeface="Arial"/>
              </a:defRPr>
            </a:lvl3pPr>
            <a:lvl4pPr lvl="3" algn="ctr">
              <a:lnSpc>
                <a:spcPct val="100000"/>
              </a:lnSpc>
              <a:spcBef>
                <a:spcPts val="0"/>
              </a:spcBef>
              <a:spcAft>
                <a:spcPts val="0"/>
              </a:spcAft>
              <a:buSzPts val="2400"/>
              <a:buNone/>
              <a:defRPr sz="2400">
                <a:latin typeface="Arial"/>
                <a:ea typeface="Arial"/>
                <a:cs typeface="Arial"/>
                <a:sym typeface="Arial"/>
              </a:defRPr>
            </a:lvl4pPr>
            <a:lvl5pPr lvl="4" algn="ctr">
              <a:lnSpc>
                <a:spcPct val="100000"/>
              </a:lnSpc>
              <a:spcBef>
                <a:spcPts val="0"/>
              </a:spcBef>
              <a:spcAft>
                <a:spcPts val="0"/>
              </a:spcAft>
              <a:buSzPts val="2400"/>
              <a:buNone/>
              <a:defRPr sz="2400">
                <a:latin typeface="Arial"/>
                <a:ea typeface="Arial"/>
                <a:cs typeface="Arial"/>
                <a:sym typeface="Arial"/>
              </a:defRPr>
            </a:lvl5pPr>
            <a:lvl6pPr lvl="5" algn="ctr">
              <a:lnSpc>
                <a:spcPct val="100000"/>
              </a:lnSpc>
              <a:spcBef>
                <a:spcPts val="0"/>
              </a:spcBef>
              <a:spcAft>
                <a:spcPts val="0"/>
              </a:spcAft>
              <a:buSzPts val="2400"/>
              <a:buNone/>
              <a:defRPr sz="2400">
                <a:latin typeface="Arial"/>
                <a:ea typeface="Arial"/>
                <a:cs typeface="Arial"/>
                <a:sym typeface="Arial"/>
              </a:defRPr>
            </a:lvl6pPr>
            <a:lvl7pPr lvl="6" algn="ctr">
              <a:lnSpc>
                <a:spcPct val="100000"/>
              </a:lnSpc>
              <a:spcBef>
                <a:spcPts val="0"/>
              </a:spcBef>
              <a:spcAft>
                <a:spcPts val="0"/>
              </a:spcAft>
              <a:buSzPts val="2400"/>
              <a:buNone/>
              <a:defRPr sz="2400">
                <a:latin typeface="Arial"/>
                <a:ea typeface="Arial"/>
                <a:cs typeface="Arial"/>
                <a:sym typeface="Arial"/>
              </a:defRPr>
            </a:lvl7pPr>
            <a:lvl8pPr lvl="7" algn="ctr">
              <a:lnSpc>
                <a:spcPct val="100000"/>
              </a:lnSpc>
              <a:spcBef>
                <a:spcPts val="0"/>
              </a:spcBef>
              <a:spcAft>
                <a:spcPts val="0"/>
              </a:spcAft>
              <a:buSzPts val="2400"/>
              <a:buNone/>
              <a:defRPr sz="2400">
                <a:latin typeface="Arial"/>
                <a:ea typeface="Arial"/>
                <a:cs typeface="Arial"/>
                <a:sym typeface="Arial"/>
              </a:defRPr>
            </a:lvl8pPr>
            <a:lvl9pPr lvl="8" algn="ctr">
              <a:lnSpc>
                <a:spcPct val="100000"/>
              </a:lnSpc>
              <a:spcBef>
                <a:spcPts val="0"/>
              </a:spcBef>
              <a:spcAft>
                <a:spcPts val="0"/>
              </a:spcAft>
              <a:buSzPts val="2400"/>
              <a:buNone/>
              <a:defRPr sz="2400">
                <a:latin typeface="Arial"/>
                <a:ea typeface="Arial"/>
                <a:cs typeface="Arial"/>
                <a:sym typeface="Arial"/>
              </a:defRPr>
            </a:lvl9pPr>
          </a:lstStyle>
          <a:p/>
        </p:txBody>
      </p:sp>
      <p:grpSp>
        <p:nvGrpSpPr>
          <p:cNvPr id="86" name="Google Shape;86;p24"/>
          <p:cNvGrpSpPr/>
          <p:nvPr/>
        </p:nvGrpSpPr>
        <p:grpSpPr>
          <a:xfrm flipH="1" rot="10800000">
            <a:off x="324243" y="146093"/>
            <a:ext cx="8495525" cy="2247967"/>
            <a:chOff x="245800" y="1896900"/>
            <a:chExt cx="7086100" cy="1875025"/>
          </a:xfrm>
        </p:grpSpPr>
        <p:sp>
          <p:nvSpPr>
            <p:cNvPr id="87" name="Google Shape;87;p24"/>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4"/>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4"/>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4"/>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4"/>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4"/>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4"/>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4"/>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5" name="Google Shape;95;p24"/>
          <p:cNvPicPr preferRelativeResize="0"/>
          <p:nvPr/>
        </p:nvPicPr>
        <p:blipFill rotWithShape="1">
          <a:blip r:embed="rId3">
            <a:alphaModFix/>
          </a:blip>
          <a:srcRect b="0" l="0" r="0" t="0"/>
          <a:stretch/>
        </p:blipFill>
        <p:spPr>
          <a:xfrm rot="-986729">
            <a:off x="7817850" y="783625"/>
            <a:ext cx="1391375" cy="1648876"/>
          </a:xfrm>
          <a:prstGeom prst="rect">
            <a:avLst/>
          </a:prstGeom>
          <a:noFill/>
          <a:ln>
            <a:noFill/>
          </a:ln>
        </p:spPr>
      </p:pic>
      <p:pic>
        <p:nvPicPr>
          <p:cNvPr id="96" name="Google Shape;96;p24"/>
          <p:cNvPicPr preferRelativeResize="0"/>
          <p:nvPr/>
        </p:nvPicPr>
        <p:blipFill rotWithShape="1">
          <a:blip r:embed="rId4">
            <a:alphaModFix/>
          </a:blip>
          <a:srcRect b="0" l="0" r="0" t="0"/>
          <a:stretch/>
        </p:blipFill>
        <p:spPr>
          <a:xfrm rot="-4">
            <a:off x="-78175" y="2465301"/>
            <a:ext cx="1193100" cy="2042199"/>
          </a:xfrm>
          <a:prstGeom prst="rect">
            <a:avLst/>
          </a:prstGeom>
          <a:noFill/>
          <a:ln>
            <a:noFill/>
          </a:ln>
        </p:spPr>
      </p:pic>
      <p:grpSp>
        <p:nvGrpSpPr>
          <p:cNvPr id="97" name="Google Shape;97;p24"/>
          <p:cNvGrpSpPr/>
          <p:nvPr/>
        </p:nvGrpSpPr>
        <p:grpSpPr>
          <a:xfrm flipH="1">
            <a:off x="324243" y="2743143"/>
            <a:ext cx="8495525" cy="2247967"/>
            <a:chOff x="245800" y="1896900"/>
            <a:chExt cx="7086100" cy="1875025"/>
          </a:xfrm>
        </p:grpSpPr>
        <p:sp>
          <p:nvSpPr>
            <p:cNvPr id="98" name="Google Shape;98;p24"/>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4"/>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4"/>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4"/>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4"/>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4"/>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4"/>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4"/>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pic>
        <p:nvPicPr>
          <p:cNvPr id="107" name="Google Shape;107;p25"/>
          <p:cNvPicPr preferRelativeResize="0"/>
          <p:nvPr/>
        </p:nvPicPr>
        <p:blipFill rotWithShape="1">
          <a:blip r:embed="rId2">
            <a:alphaModFix/>
          </a:blip>
          <a:srcRect b="0" l="0" r="0" t="0"/>
          <a:stretch/>
        </p:blipFill>
        <p:spPr>
          <a:xfrm flipH="1" rot="10800000">
            <a:off x="0" y="-6294"/>
            <a:ext cx="9144000" cy="5156088"/>
          </a:xfrm>
          <a:prstGeom prst="rect">
            <a:avLst/>
          </a:prstGeom>
          <a:noFill/>
          <a:ln>
            <a:noFill/>
          </a:ln>
        </p:spPr>
      </p:pic>
      <p:sp>
        <p:nvSpPr>
          <p:cNvPr id="108" name="Google Shape;108;p25"/>
          <p:cNvSpPr txBox="1"/>
          <p:nvPr>
            <p:ph type="title"/>
          </p:nvPr>
        </p:nvSpPr>
        <p:spPr>
          <a:xfrm>
            <a:off x="713225" y="539500"/>
            <a:ext cx="7717500" cy="707400"/>
          </a:xfrm>
          <a:prstGeom prst="rect">
            <a:avLst/>
          </a:prstGeom>
          <a:noFill/>
          <a:ln>
            <a:noFill/>
          </a:ln>
        </p:spPr>
        <p:txBody>
          <a:bodyPr anchorCtr="0" anchor="t" bIns="91425" lIns="91425" spcFirstLastPara="1" rIns="91425" wrap="square" tIns="91425">
            <a:noAutofit/>
          </a:bodyPr>
          <a:lstStyle>
            <a:lvl1pPr lvl="0" marR="3810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09" name="Google Shape;109;p25"/>
          <p:cNvSpPr txBox="1"/>
          <p:nvPr>
            <p:ph idx="1" type="body"/>
          </p:nvPr>
        </p:nvSpPr>
        <p:spPr>
          <a:xfrm>
            <a:off x="1656450" y="1800400"/>
            <a:ext cx="5831100" cy="2338800"/>
          </a:xfrm>
          <a:prstGeom prst="rect">
            <a:avLst/>
          </a:prstGeom>
          <a:noFill/>
          <a:ln>
            <a:noFill/>
          </a:ln>
        </p:spPr>
        <p:txBody>
          <a:bodyPr anchorCtr="0" anchor="t" bIns="91425" lIns="91425" spcFirstLastPara="1" rIns="91425" wrap="square" tIns="91425">
            <a:noAutofit/>
          </a:bodyPr>
          <a:lstStyle>
            <a:lvl1pPr indent="-304800" lvl="0" marL="457200" marR="38100" algn="l">
              <a:lnSpc>
                <a:spcPct val="128571"/>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grpSp>
        <p:nvGrpSpPr>
          <p:cNvPr id="110" name="Google Shape;110;p25"/>
          <p:cNvGrpSpPr/>
          <p:nvPr/>
        </p:nvGrpSpPr>
        <p:grpSpPr>
          <a:xfrm flipH="1" rot="10800000">
            <a:off x="324243" y="146093"/>
            <a:ext cx="8495525" cy="2247967"/>
            <a:chOff x="245800" y="1896900"/>
            <a:chExt cx="7086100" cy="1875025"/>
          </a:xfrm>
        </p:grpSpPr>
        <p:sp>
          <p:nvSpPr>
            <p:cNvPr id="111" name="Google Shape;111;p25"/>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5"/>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5"/>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5"/>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5"/>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5"/>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5"/>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5"/>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 name="Google Shape;119;p25"/>
          <p:cNvGrpSpPr/>
          <p:nvPr/>
        </p:nvGrpSpPr>
        <p:grpSpPr>
          <a:xfrm flipH="1">
            <a:off x="324243" y="2743143"/>
            <a:ext cx="8495525" cy="2247967"/>
            <a:chOff x="245800" y="1896900"/>
            <a:chExt cx="7086100" cy="1875025"/>
          </a:xfrm>
        </p:grpSpPr>
        <p:sp>
          <p:nvSpPr>
            <p:cNvPr id="120" name="Google Shape;120;p25"/>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5"/>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5"/>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5"/>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5"/>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5"/>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5"/>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5"/>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8" name="Google Shape;128;p25"/>
          <p:cNvPicPr preferRelativeResize="0"/>
          <p:nvPr/>
        </p:nvPicPr>
        <p:blipFill rotWithShape="1">
          <a:blip r:embed="rId3">
            <a:alphaModFix/>
          </a:blip>
          <a:srcRect b="0" l="0" r="0" t="0"/>
          <a:stretch/>
        </p:blipFill>
        <p:spPr>
          <a:xfrm>
            <a:off x="8358325" y="380426"/>
            <a:ext cx="1006650" cy="2073699"/>
          </a:xfrm>
          <a:prstGeom prst="rect">
            <a:avLst/>
          </a:prstGeom>
          <a:noFill/>
          <a:ln>
            <a:noFill/>
          </a:ln>
        </p:spPr>
      </p:pic>
      <p:pic>
        <p:nvPicPr>
          <p:cNvPr id="129" name="Google Shape;129;p25"/>
          <p:cNvPicPr preferRelativeResize="0"/>
          <p:nvPr/>
        </p:nvPicPr>
        <p:blipFill rotWithShape="1">
          <a:blip r:embed="rId4">
            <a:alphaModFix/>
          </a:blip>
          <a:srcRect b="0" l="0" r="0" t="0"/>
          <a:stretch/>
        </p:blipFill>
        <p:spPr>
          <a:xfrm>
            <a:off x="289025" y="2130950"/>
            <a:ext cx="1074100" cy="2008249"/>
          </a:xfrm>
          <a:prstGeom prst="rect">
            <a:avLst/>
          </a:prstGeom>
          <a:noFill/>
          <a:ln>
            <a:noFill/>
          </a:ln>
        </p:spPr>
      </p:pic>
      <p:pic>
        <p:nvPicPr>
          <p:cNvPr id="130" name="Google Shape;130;p25"/>
          <p:cNvPicPr preferRelativeResize="0"/>
          <p:nvPr/>
        </p:nvPicPr>
        <p:blipFill rotWithShape="1">
          <a:blip r:embed="rId5">
            <a:alphaModFix/>
          </a:blip>
          <a:srcRect b="0" l="0" r="0" t="0"/>
          <a:stretch/>
        </p:blipFill>
        <p:spPr>
          <a:xfrm rot="-3411980">
            <a:off x="8022300" y="541287"/>
            <a:ext cx="408475" cy="7038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1" name="Shape 131"/>
        <p:cNvGrpSpPr/>
        <p:nvPr/>
      </p:nvGrpSpPr>
      <p:grpSpPr>
        <a:xfrm>
          <a:off x="0" y="0"/>
          <a:ext cx="0" cy="0"/>
          <a:chOff x="0" y="0"/>
          <a:chExt cx="0" cy="0"/>
        </a:xfrm>
      </p:grpSpPr>
      <p:sp>
        <p:nvSpPr>
          <p:cNvPr id="132" name="Google Shape;132;p26"/>
          <p:cNvSpPr txBox="1"/>
          <p:nvPr>
            <p:ph type="title"/>
          </p:nvPr>
        </p:nvSpPr>
        <p:spPr>
          <a:xfrm>
            <a:off x="1889250" y="1586700"/>
            <a:ext cx="5365500" cy="197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96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pic>
        <p:nvPicPr>
          <p:cNvPr id="133" name="Google Shape;133;p26"/>
          <p:cNvPicPr preferRelativeResize="0"/>
          <p:nvPr/>
        </p:nvPicPr>
        <p:blipFill rotWithShape="1">
          <a:blip r:embed="rId2">
            <a:alphaModFix/>
          </a:blip>
          <a:srcRect b="0" l="0" r="0" t="0"/>
          <a:stretch/>
        </p:blipFill>
        <p:spPr>
          <a:xfrm rot="10800000">
            <a:off x="0" y="-6294"/>
            <a:ext cx="9144000" cy="5156088"/>
          </a:xfrm>
          <a:prstGeom prst="rect">
            <a:avLst/>
          </a:prstGeom>
          <a:noFill/>
          <a:ln>
            <a:noFill/>
          </a:ln>
        </p:spPr>
      </p:pic>
      <p:grpSp>
        <p:nvGrpSpPr>
          <p:cNvPr id="134" name="Google Shape;134;p26"/>
          <p:cNvGrpSpPr/>
          <p:nvPr/>
        </p:nvGrpSpPr>
        <p:grpSpPr>
          <a:xfrm>
            <a:off x="324243" y="2743143"/>
            <a:ext cx="8495525" cy="2247967"/>
            <a:chOff x="245800" y="1896900"/>
            <a:chExt cx="7086100" cy="1875025"/>
          </a:xfrm>
        </p:grpSpPr>
        <p:sp>
          <p:nvSpPr>
            <p:cNvPr id="135" name="Google Shape;135;p26"/>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6"/>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6"/>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6"/>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6"/>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6"/>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6"/>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6"/>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 name="Google Shape;143;p26"/>
          <p:cNvGrpSpPr/>
          <p:nvPr/>
        </p:nvGrpSpPr>
        <p:grpSpPr>
          <a:xfrm rot="10800000">
            <a:off x="324243" y="146093"/>
            <a:ext cx="8495525" cy="2247967"/>
            <a:chOff x="245800" y="1896900"/>
            <a:chExt cx="7086100" cy="1875025"/>
          </a:xfrm>
        </p:grpSpPr>
        <p:sp>
          <p:nvSpPr>
            <p:cNvPr id="144" name="Google Shape;144;p26"/>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6"/>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6"/>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6"/>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6"/>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6"/>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6"/>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6"/>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2" name="Google Shape;152;p26"/>
          <p:cNvPicPr preferRelativeResize="0"/>
          <p:nvPr/>
        </p:nvPicPr>
        <p:blipFill rotWithShape="1">
          <a:blip r:embed="rId3">
            <a:alphaModFix/>
          </a:blip>
          <a:srcRect b="0" l="0" r="0" t="0"/>
          <a:stretch/>
        </p:blipFill>
        <p:spPr>
          <a:xfrm rot="5400000">
            <a:off x="719575" y="-3975"/>
            <a:ext cx="1074100" cy="2008249"/>
          </a:xfrm>
          <a:prstGeom prst="rect">
            <a:avLst/>
          </a:prstGeom>
          <a:noFill/>
          <a:ln>
            <a:noFill/>
          </a:ln>
        </p:spPr>
      </p:pic>
      <p:pic>
        <p:nvPicPr>
          <p:cNvPr id="153" name="Google Shape;153;p26"/>
          <p:cNvPicPr preferRelativeResize="0"/>
          <p:nvPr/>
        </p:nvPicPr>
        <p:blipFill rotWithShape="1">
          <a:blip r:embed="rId4">
            <a:alphaModFix/>
          </a:blip>
          <a:srcRect b="0" l="0" r="0" t="0"/>
          <a:stretch/>
        </p:blipFill>
        <p:spPr>
          <a:xfrm rot="-450450">
            <a:off x="7980405" y="2524260"/>
            <a:ext cx="1212794" cy="207593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4" name="Shape 154"/>
        <p:cNvGrpSpPr/>
        <p:nvPr/>
      </p:nvGrpSpPr>
      <p:grpSpPr>
        <a:xfrm>
          <a:off x="0" y="0"/>
          <a:ext cx="0" cy="0"/>
          <a:chOff x="0" y="0"/>
          <a:chExt cx="0" cy="0"/>
        </a:xfrm>
      </p:grpSpPr>
      <p:pic>
        <p:nvPicPr>
          <p:cNvPr id="155" name="Google Shape;155;p27"/>
          <p:cNvPicPr preferRelativeResize="0"/>
          <p:nvPr/>
        </p:nvPicPr>
        <p:blipFill rotWithShape="1">
          <a:blip r:embed="rId2">
            <a:alphaModFix/>
          </a:blip>
          <a:srcRect b="0" l="0" r="0" t="0"/>
          <a:stretch/>
        </p:blipFill>
        <p:spPr>
          <a:xfrm>
            <a:off x="0" y="-6294"/>
            <a:ext cx="9144000" cy="5156088"/>
          </a:xfrm>
          <a:prstGeom prst="rect">
            <a:avLst/>
          </a:prstGeom>
          <a:noFill/>
          <a:ln>
            <a:noFill/>
          </a:ln>
        </p:spPr>
      </p:pic>
      <p:sp>
        <p:nvSpPr>
          <p:cNvPr id="156" name="Google Shape;156;p27"/>
          <p:cNvSpPr txBox="1"/>
          <p:nvPr>
            <p:ph type="title"/>
          </p:nvPr>
        </p:nvSpPr>
        <p:spPr>
          <a:xfrm>
            <a:off x="1915975" y="1114413"/>
            <a:ext cx="5312100" cy="137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200"/>
              <a:buNone/>
              <a:defRPr sz="7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7" name="Google Shape;157;p27"/>
          <p:cNvSpPr txBox="1"/>
          <p:nvPr>
            <p:ph idx="1" type="subTitle"/>
          </p:nvPr>
        </p:nvSpPr>
        <p:spPr>
          <a:xfrm>
            <a:off x="1916025" y="2490388"/>
            <a:ext cx="5312100" cy="153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158" name="Google Shape;158;p27"/>
          <p:cNvGrpSpPr/>
          <p:nvPr/>
        </p:nvGrpSpPr>
        <p:grpSpPr>
          <a:xfrm>
            <a:off x="324243" y="2743143"/>
            <a:ext cx="8495525" cy="2247967"/>
            <a:chOff x="245800" y="1896900"/>
            <a:chExt cx="7086100" cy="1875025"/>
          </a:xfrm>
        </p:grpSpPr>
        <p:sp>
          <p:nvSpPr>
            <p:cNvPr id="159" name="Google Shape;159;p27"/>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7"/>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7"/>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7"/>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7"/>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7"/>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7"/>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7"/>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 name="Google Shape;167;p27"/>
          <p:cNvGrpSpPr/>
          <p:nvPr/>
        </p:nvGrpSpPr>
        <p:grpSpPr>
          <a:xfrm rot="10800000">
            <a:off x="324243" y="146093"/>
            <a:ext cx="8495525" cy="2247967"/>
            <a:chOff x="245800" y="1896900"/>
            <a:chExt cx="7086100" cy="1875025"/>
          </a:xfrm>
        </p:grpSpPr>
        <p:sp>
          <p:nvSpPr>
            <p:cNvPr id="168" name="Google Shape;168;p27"/>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7"/>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7"/>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7"/>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7"/>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7"/>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7"/>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7"/>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6" name="Google Shape;176;p27"/>
          <p:cNvPicPr preferRelativeResize="0"/>
          <p:nvPr/>
        </p:nvPicPr>
        <p:blipFill rotWithShape="1">
          <a:blip r:embed="rId3">
            <a:alphaModFix/>
          </a:blip>
          <a:srcRect b="0" l="0" r="0" t="0"/>
          <a:stretch/>
        </p:blipFill>
        <p:spPr>
          <a:xfrm rot="5584475">
            <a:off x="770133" y="22700"/>
            <a:ext cx="1022209" cy="1911199"/>
          </a:xfrm>
          <a:prstGeom prst="rect">
            <a:avLst/>
          </a:prstGeom>
          <a:noFill/>
          <a:ln>
            <a:noFill/>
          </a:ln>
        </p:spPr>
      </p:pic>
      <p:pic>
        <p:nvPicPr>
          <p:cNvPr id="177" name="Google Shape;177;p27"/>
          <p:cNvPicPr preferRelativeResize="0"/>
          <p:nvPr/>
        </p:nvPicPr>
        <p:blipFill rotWithShape="1">
          <a:blip r:embed="rId4">
            <a:alphaModFix/>
          </a:blip>
          <a:srcRect b="0" l="0" r="0" t="0"/>
          <a:stretch/>
        </p:blipFill>
        <p:spPr>
          <a:xfrm rot="8299352">
            <a:off x="1230783" y="2340477"/>
            <a:ext cx="268442" cy="462542"/>
          </a:xfrm>
          <a:prstGeom prst="rect">
            <a:avLst/>
          </a:prstGeom>
          <a:noFill/>
          <a:ln>
            <a:noFill/>
          </a:ln>
        </p:spPr>
      </p:pic>
      <p:pic>
        <p:nvPicPr>
          <p:cNvPr id="178" name="Google Shape;178;p27"/>
          <p:cNvPicPr preferRelativeResize="0"/>
          <p:nvPr/>
        </p:nvPicPr>
        <p:blipFill rotWithShape="1">
          <a:blip r:embed="rId4">
            <a:alphaModFix/>
          </a:blip>
          <a:srcRect b="0" l="0" r="0" t="0"/>
          <a:stretch/>
        </p:blipFill>
        <p:spPr>
          <a:xfrm rot="-6730655">
            <a:off x="592157" y="2634473"/>
            <a:ext cx="149251" cy="257182"/>
          </a:xfrm>
          <a:prstGeom prst="rect">
            <a:avLst/>
          </a:prstGeom>
          <a:noFill/>
          <a:ln>
            <a:noFill/>
          </a:ln>
        </p:spPr>
      </p:pic>
      <p:pic>
        <p:nvPicPr>
          <p:cNvPr id="179" name="Google Shape;179;p27"/>
          <p:cNvPicPr preferRelativeResize="0"/>
          <p:nvPr/>
        </p:nvPicPr>
        <p:blipFill rotWithShape="1">
          <a:blip r:embed="rId5">
            <a:alphaModFix/>
          </a:blip>
          <a:srcRect b="0" l="0" r="0" t="0"/>
          <a:stretch/>
        </p:blipFill>
        <p:spPr>
          <a:xfrm rot="1408252">
            <a:off x="8117861" y="2006925"/>
            <a:ext cx="902018" cy="1858125"/>
          </a:xfrm>
          <a:prstGeom prst="rect">
            <a:avLst/>
          </a:prstGeom>
          <a:noFill/>
          <a:ln>
            <a:noFill/>
          </a:ln>
        </p:spPr>
      </p:pic>
      <p:pic>
        <p:nvPicPr>
          <p:cNvPr id="180" name="Google Shape;180;p27"/>
          <p:cNvPicPr preferRelativeResize="0"/>
          <p:nvPr/>
        </p:nvPicPr>
        <p:blipFill rotWithShape="1">
          <a:blip r:embed="rId6">
            <a:alphaModFix/>
          </a:blip>
          <a:srcRect b="0" l="0" r="0" t="0"/>
          <a:stretch/>
        </p:blipFill>
        <p:spPr>
          <a:xfrm>
            <a:off x="8016213" y="3457850"/>
            <a:ext cx="1105300" cy="1309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1" name="Shape 181"/>
        <p:cNvGrpSpPr/>
        <p:nvPr/>
      </p:nvGrpSpPr>
      <p:grpSpPr>
        <a:xfrm>
          <a:off x="0" y="0"/>
          <a:ext cx="0" cy="0"/>
          <a:chOff x="0" y="0"/>
          <a:chExt cx="0" cy="0"/>
        </a:xfrm>
      </p:grpSpPr>
      <p:pic>
        <p:nvPicPr>
          <p:cNvPr id="182" name="Google Shape;182;p28"/>
          <p:cNvPicPr preferRelativeResize="0"/>
          <p:nvPr/>
        </p:nvPicPr>
        <p:blipFill rotWithShape="1">
          <a:blip r:embed="rId2">
            <a:alphaModFix/>
          </a:blip>
          <a:srcRect b="0" l="0" r="0" t="0"/>
          <a:stretch/>
        </p:blipFill>
        <p:spPr>
          <a:xfrm rot="10800000">
            <a:off x="0" y="-6294"/>
            <a:ext cx="9144000" cy="5156088"/>
          </a:xfrm>
          <a:prstGeom prst="rect">
            <a:avLst/>
          </a:prstGeom>
          <a:noFill/>
          <a:ln>
            <a:noFill/>
          </a:ln>
        </p:spPr>
      </p:pic>
      <p:sp>
        <p:nvSpPr>
          <p:cNvPr id="183" name="Google Shape;183;p28"/>
          <p:cNvSpPr txBox="1"/>
          <p:nvPr>
            <p:ph type="title"/>
          </p:nvPr>
        </p:nvSpPr>
        <p:spPr>
          <a:xfrm>
            <a:off x="713225" y="2034600"/>
            <a:ext cx="3102600" cy="1074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grpSp>
        <p:nvGrpSpPr>
          <p:cNvPr id="184" name="Google Shape;184;p28"/>
          <p:cNvGrpSpPr/>
          <p:nvPr/>
        </p:nvGrpSpPr>
        <p:grpSpPr>
          <a:xfrm flipH="1">
            <a:off x="324243" y="2743143"/>
            <a:ext cx="8495525" cy="2247967"/>
            <a:chOff x="245800" y="1896900"/>
            <a:chExt cx="7086100" cy="1875025"/>
          </a:xfrm>
        </p:grpSpPr>
        <p:sp>
          <p:nvSpPr>
            <p:cNvPr id="185" name="Google Shape;185;p28"/>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8"/>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8"/>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8"/>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8"/>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8"/>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8"/>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8"/>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 name="Google Shape;193;p28"/>
          <p:cNvGrpSpPr/>
          <p:nvPr/>
        </p:nvGrpSpPr>
        <p:grpSpPr>
          <a:xfrm flipH="1" rot="10800000">
            <a:off x="324243" y="146093"/>
            <a:ext cx="8495525" cy="2247967"/>
            <a:chOff x="245800" y="1896900"/>
            <a:chExt cx="7086100" cy="1875025"/>
          </a:xfrm>
        </p:grpSpPr>
        <p:sp>
          <p:nvSpPr>
            <p:cNvPr id="194" name="Google Shape;194;p28"/>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8"/>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8"/>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8"/>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8"/>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8"/>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8"/>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8"/>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2" name="Shape 202"/>
        <p:cNvGrpSpPr/>
        <p:nvPr/>
      </p:nvGrpSpPr>
      <p:grpSpPr>
        <a:xfrm>
          <a:off x="0" y="0"/>
          <a:ext cx="0" cy="0"/>
          <a:chOff x="0" y="0"/>
          <a:chExt cx="0" cy="0"/>
        </a:xfrm>
      </p:grpSpPr>
      <p:sp>
        <p:nvSpPr>
          <p:cNvPr id="203" name="Google Shape;203;p29"/>
          <p:cNvSpPr txBox="1"/>
          <p:nvPr>
            <p:ph hasCustomPrompt="1" type="title"/>
          </p:nvPr>
        </p:nvSpPr>
        <p:spPr>
          <a:xfrm>
            <a:off x="1403700" y="1335450"/>
            <a:ext cx="6336600" cy="196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4" name="Google Shape;204;p29"/>
          <p:cNvSpPr txBox="1"/>
          <p:nvPr>
            <p:ph idx="1" type="body"/>
          </p:nvPr>
        </p:nvSpPr>
        <p:spPr>
          <a:xfrm>
            <a:off x="1403675" y="3298950"/>
            <a:ext cx="6336600" cy="509100"/>
          </a:xfrm>
          <a:prstGeom prst="rect">
            <a:avLst/>
          </a:prstGeom>
          <a:noFill/>
          <a:ln>
            <a:noFill/>
          </a:ln>
        </p:spPr>
        <p:txBody>
          <a:bodyPr anchorCtr="0" anchor="t" bIns="91425" lIns="91425" spcFirstLastPara="1" rIns="91425" wrap="square" tIns="91425">
            <a:noAutofit/>
          </a:bodyPr>
          <a:lstStyle>
            <a:lvl1pPr indent="-330200" lvl="0" marL="457200" algn="ctr">
              <a:lnSpc>
                <a:spcPct val="100000"/>
              </a:lnSpc>
              <a:spcBef>
                <a:spcPts val="0"/>
              </a:spcBef>
              <a:spcAft>
                <a:spcPts val="0"/>
              </a:spcAft>
              <a:buSzPts val="1600"/>
              <a:buChar char="●"/>
              <a:defRPr/>
            </a:lvl1pPr>
            <a:lvl2pPr indent="-330200" lvl="1" marL="914400" algn="ctr">
              <a:lnSpc>
                <a:spcPct val="100000"/>
              </a:lnSpc>
              <a:spcBef>
                <a:spcPts val="0"/>
              </a:spcBef>
              <a:spcAft>
                <a:spcPts val="0"/>
              </a:spcAft>
              <a:buSzPts val="1600"/>
              <a:buChar char="○"/>
              <a:defRPr/>
            </a:lvl2pPr>
            <a:lvl3pPr indent="-330200" lvl="2" marL="1371600" algn="ctr">
              <a:lnSpc>
                <a:spcPct val="100000"/>
              </a:lnSpc>
              <a:spcBef>
                <a:spcPts val="0"/>
              </a:spcBef>
              <a:spcAft>
                <a:spcPts val="0"/>
              </a:spcAft>
              <a:buSzPts val="1600"/>
              <a:buChar char="■"/>
              <a:defRPr/>
            </a:lvl3pPr>
            <a:lvl4pPr indent="-330200" lvl="3" marL="1828800" algn="ctr">
              <a:lnSpc>
                <a:spcPct val="100000"/>
              </a:lnSpc>
              <a:spcBef>
                <a:spcPts val="0"/>
              </a:spcBef>
              <a:spcAft>
                <a:spcPts val="0"/>
              </a:spcAft>
              <a:buSzPts val="1600"/>
              <a:buChar char="●"/>
              <a:defRPr/>
            </a:lvl4pPr>
            <a:lvl5pPr indent="-330200" lvl="4" marL="2286000" algn="ctr">
              <a:lnSpc>
                <a:spcPct val="100000"/>
              </a:lnSpc>
              <a:spcBef>
                <a:spcPts val="0"/>
              </a:spcBef>
              <a:spcAft>
                <a:spcPts val="0"/>
              </a:spcAft>
              <a:buSzPts val="1600"/>
              <a:buChar char="○"/>
              <a:defRPr/>
            </a:lvl5pPr>
            <a:lvl6pPr indent="-330200" lvl="5" marL="2743200" algn="ctr">
              <a:lnSpc>
                <a:spcPct val="100000"/>
              </a:lnSpc>
              <a:spcBef>
                <a:spcPts val="0"/>
              </a:spcBef>
              <a:spcAft>
                <a:spcPts val="0"/>
              </a:spcAft>
              <a:buSzPts val="1600"/>
              <a:buChar char="■"/>
              <a:defRPr/>
            </a:lvl6pPr>
            <a:lvl7pPr indent="-330200" lvl="6" marL="3200400" algn="ctr">
              <a:lnSpc>
                <a:spcPct val="100000"/>
              </a:lnSpc>
              <a:spcBef>
                <a:spcPts val="0"/>
              </a:spcBef>
              <a:spcAft>
                <a:spcPts val="0"/>
              </a:spcAft>
              <a:buSzPts val="1600"/>
              <a:buChar char="●"/>
              <a:defRPr/>
            </a:lvl7pPr>
            <a:lvl8pPr indent="-330200" lvl="7" marL="3657600" algn="ctr">
              <a:lnSpc>
                <a:spcPct val="100000"/>
              </a:lnSpc>
              <a:spcBef>
                <a:spcPts val="0"/>
              </a:spcBef>
              <a:spcAft>
                <a:spcPts val="0"/>
              </a:spcAft>
              <a:buSzPts val="1600"/>
              <a:buChar char="○"/>
              <a:defRPr/>
            </a:lvl8pPr>
            <a:lvl9pPr indent="-330200" lvl="8" marL="4114800" algn="ctr">
              <a:lnSpc>
                <a:spcPct val="100000"/>
              </a:lnSpc>
              <a:spcBef>
                <a:spcPts val="0"/>
              </a:spcBef>
              <a:spcAft>
                <a:spcPts val="0"/>
              </a:spcAft>
              <a:buSzPts val="1600"/>
              <a:buChar char="■"/>
              <a:defRPr/>
            </a:lvl9pPr>
          </a:lstStyle>
          <a:p/>
        </p:txBody>
      </p:sp>
      <p:pic>
        <p:nvPicPr>
          <p:cNvPr id="205" name="Google Shape;205;p29"/>
          <p:cNvPicPr preferRelativeResize="0"/>
          <p:nvPr/>
        </p:nvPicPr>
        <p:blipFill rotWithShape="1">
          <a:blip r:embed="rId2">
            <a:alphaModFix/>
          </a:blip>
          <a:srcRect b="0" l="0" r="0" t="0"/>
          <a:stretch/>
        </p:blipFill>
        <p:spPr>
          <a:xfrm>
            <a:off x="0" y="-6294"/>
            <a:ext cx="9144000" cy="5156088"/>
          </a:xfrm>
          <a:prstGeom prst="rect">
            <a:avLst/>
          </a:prstGeom>
          <a:noFill/>
          <a:ln>
            <a:noFill/>
          </a:ln>
        </p:spPr>
      </p:pic>
      <p:grpSp>
        <p:nvGrpSpPr>
          <p:cNvPr id="206" name="Google Shape;206;p29"/>
          <p:cNvGrpSpPr/>
          <p:nvPr/>
        </p:nvGrpSpPr>
        <p:grpSpPr>
          <a:xfrm rot="10800000">
            <a:off x="324243" y="146093"/>
            <a:ext cx="8495525" cy="2247967"/>
            <a:chOff x="245800" y="1896900"/>
            <a:chExt cx="7086100" cy="1875025"/>
          </a:xfrm>
        </p:grpSpPr>
        <p:sp>
          <p:nvSpPr>
            <p:cNvPr id="207" name="Google Shape;207;p29"/>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9"/>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9"/>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9"/>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9"/>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9"/>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9"/>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9"/>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 name="Google Shape;215;p29"/>
          <p:cNvGrpSpPr/>
          <p:nvPr/>
        </p:nvGrpSpPr>
        <p:grpSpPr>
          <a:xfrm>
            <a:off x="324243" y="2743143"/>
            <a:ext cx="8495525" cy="2247967"/>
            <a:chOff x="245800" y="1896900"/>
            <a:chExt cx="7086100" cy="1875025"/>
          </a:xfrm>
        </p:grpSpPr>
        <p:sp>
          <p:nvSpPr>
            <p:cNvPr id="216" name="Google Shape;216;p29"/>
            <p:cNvSpPr/>
            <p:nvPr/>
          </p:nvSpPr>
          <p:spPr>
            <a:xfrm>
              <a:off x="335525" y="2058375"/>
              <a:ext cx="6911800" cy="1713550"/>
            </a:xfrm>
            <a:custGeom>
              <a:rect b="b" l="l" r="r" t="t"/>
              <a:pathLst>
                <a:path extrusionOk="0" fill="none" h="68542" w="276472">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9"/>
            <p:cNvSpPr/>
            <p:nvPr/>
          </p:nvSpPr>
          <p:spPr>
            <a:xfrm>
              <a:off x="245800" y="1896900"/>
              <a:ext cx="2556850" cy="1730200"/>
            </a:xfrm>
            <a:custGeom>
              <a:rect b="b" l="l" r="r" t="t"/>
              <a:pathLst>
                <a:path extrusionOk="0" fill="none" h="69208" w="102274">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9"/>
            <p:cNvSpPr/>
            <p:nvPr/>
          </p:nvSpPr>
          <p:spPr>
            <a:xfrm>
              <a:off x="3942000" y="3579675"/>
              <a:ext cx="3389900" cy="66650"/>
            </a:xfrm>
            <a:custGeom>
              <a:rect b="b" l="l" r="r" t="t"/>
              <a:pathLst>
                <a:path extrusionOk="0" fill="none" h="2666" w="135596">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cap="rnd" cmpd="sng" w="166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9"/>
            <p:cNvSpPr/>
            <p:nvPr/>
          </p:nvSpPr>
          <p:spPr>
            <a:xfrm>
              <a:off x="3166604" y="3630178"/>
              <a:ext cx="40524" cy="27438"/>
            </a:xfrm>
            <a:custGeom>
              <a:rect b="b" l="l" r="r" t="t"/>
              <a:pathLst>
                <a:path extrusionOk="0" h="2083" w="3077">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9"/>
            <p:cNvSpPr/>
            <p:nvPr/>
          </p:nvSpPr>
          <p:spPr>
            <a:xfrm>
              <a:off x="3375229" y="3627096"/>
              <a:ext cx="35124" cy="29427"/>
            </a:xfrm>
            <a:custGeom>
              <a:rect b="b" l="l" r="r" t="t"/>
              <a:pathLst>
                <a:path extrusionOk="0" h="2234" w="2667">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9"/>
            <p:cNvSpPr/>
            <p:nvPr/>
          </p:nvSpPr>
          <p:spPr>
            <a:xfrm>
              <a:off x="3268552" y="3632879"/>
              <a:ext cx="35124" cy="24488"/>
            </a:xfrm>
            <a:custGeom>
              <a:rect b="b" l="l" r="r" t="t"/>
              <a:pathLst>
                <a:path extrusionOk="0" h="1859" w="2667">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9"/>
            <p:cNvSpPr/>
            <p:nvPr/>
          </p:nvSpPr>
          <p:spPr>
            <a:xfrm>
              <a:off x="3486633" y="3632536"/>
              <a:ext cx="30976" cy="27570"/>
            </a:xfrm>
            <a:custGeom>
              <a:rect b="b" l="l" r="r" t="t"/>
              <a:pathLst>
                <a:path extrusionOk="0" h="2093" w="2352">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9"/>
            <p:cNvSpPr/>
            <p:nvPr/>
          </p:nvSpPr>
          <p:spPr>
            <a:xfrm>
              <a:off x="3589253" y="3632879"/>
              <a:ext cx="31068" cy="24988"/>
            </a:xfrm>
            <a:custGeom>
              <a:rect b="b" l="l" r="r" t="t"/>
              <a:pathLst>
                <a:path extrusionOk="0" h="1897" w="2359">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4" name="Google Shape;224;p29"/>
          <p:cNvPicPr preferRelativeResize="0"/>
          <p:nvPr/>
        </p:nvPicPr>
        <p:blipFill rotWithShape="1">
          <a:blip r:embed="rId3">
            <a:alphaModFix/>
          </a:blip>
          <a:srcRect b="0" l="0" r="0" t="0"/>
          <a:stretch/>
        </p:blipFill>
        <p:spPr>
          <a:xfrm rot="589828">
            <a:off x="582525" y="1984591"/>
            <a:ext cx="617000" cy="1271018"/>
          </a:xfrm>
          <a:prstGeom prst="rect">
            <a:avLst/>
          </a:prstGeom>
          <a:noFill/>
          <a:ln>
            <a:noFill/>
          </a:ln>
        </p:spPr>
      </p:pic>
      <p:pic>
        <p:nvPicPr>
          <p:cNvPr id="225" name="Google Shape;225;p29"/>
          <p:cNvPicPr preferRelativeResize="0"/>
          <p:nvPr/>
        </p:nvPicPr>
        <p:blipFill rotWithShape="1">
          <a:blip r:embed="rId4">
            <a:alphaModFix/>
          </a:blip>
          <a:srcRect b="0" l="0" r="0" t="0"/>
          <a:stretch/>
        </p:blipFill>
        <p:spPr>
          <a:xfrm rot="788118">
            <a:off x="940181" y="465018"/>
            <a:ext cx="817012" cy="968216"/>
          </a:xfrm>
          <a:prstGeom prst="rect">
            <a:avLst/>
          </a:prstGeom>
          <a:noFill/>
          <a:ln>
            <a:noFill/>
          </a:ln>
        </p:spPr>
      </p:pic>
      <p:pic>
        <p:nvPicPr>
          <p:cNvPr id="226" name="Google Shape;226;p29"/>
          <p:cNvPicPr preferRelativeResize="0"/>
          <p:nvPr/>
        </p:nvPicPr>
        <p:blipFill rotWithShape="1">
          <a:blip r:embed="rId5">
            <a:alphaModFix/>
          </a:blip>
          <a:srcRect b="0" l="0" r="0" t="0"/>
          <a:stretch/>
        </p:blipFill>
        <p:spPr>
          <a:xfrm rot="10800000">
            <a:off x="8094000" y="2477574"/>
            <a:ext cx="1146650" cy="19627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100000">
              <a:schemeClr val="accent5"/>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713225" y="539500"/>
            <a:ext cx="7717500" cy="7074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200"/>
              <a:buFont typeface="Grand Hotel"/>
              <a:buNone/>
              <a:defRPr b="0" i="0" sz="3200" u="none" cap="none" strike="noStrike">
                <a:solidFill>
                  <a:schemeClr val="dk1"/>
                </a:solidFill>
                <a:latin typeface="Grand Hotel"/>
                <a:ea typeface="Grand Hotel"/>
                <a:cs typeface="Grand Hotel"/>
                <a:sym typeface="Grand Hotel"/>
              </a:defRPr>
            </a:lvl1pPr>
            <a:lvl2pPr lvl="1" marR="0" rtl="0" algn="ctr">
              <a:lnSpc>
                <a:spcPct val="100000"/>
              </a:lnSpc>
              <a:spcBef>
                <a:spcPts val="0"/>
              </a:spcBef>
              <a:spcAft>
                <a:spcPts val="0"/>
              </a:spcAft>
              <a:buClr>
                <a:schemeClr val="dk1"/>
              </a:buClr>
              <a:buSzPts val="3200"/>
              <a:buFont typeface="Grand Hotel"/>
              <a:buNone/>
              <a:defRPr b="0" i="0" sz="3200" u="none" cap="none" strike="noStrike">
                <a:solidFill>
                  <a:schemeClr val="dk1"/>
                </a:solidFill>
                <a:latin typeface="Grand Hotel"/>
                <a:ea typeface="Grand Hotel"/>
                <a:cs typeface="Grand Hotel"/>
                <a:sym typeface="Grand Hotel"/>
              </a:defRPr>
            </a:lvl2pPr>
            <a:lvl3pPr lvl="2" marR="0" rtl="0" algn="ctr">
              <a:lnSpc>
                <a:spcPct val="100000"/>
              </a:lnSpc>
              <a:spcBef>
                <a:spcPts val="0"/>
              </a:spcBef>
              <a:spcAft>
                <a:spcPts val="0"/>
              </a:spcAft>
              <a:buClr>
                <a:schemeClr val="dk1"/>
              </a:buClr>
              <a:buSzPts val="3200"/>
              <a:buFont typeface="Grand Hotel"/>
              <a:buNone/>
              <a:defRPr b="0" i="0" sz="3200" u="none" cap="none" strike="noStrike">
                <a:solidFill>
                  <a:schemeClr val="dk1"/>
                </a:solidFill>
                <a:latin typeface="Grand Hotel"/>
                <a:ea typeface="Grand Hotel"/>
                <a:cs typeface="Grand Hotel"/>
                <a:sym typeface="Grand Hotel"/>
              </a:defRPr>
            </a:lvl3pPr>
            <a:lvl4pPr lvl="3" marR="0" rtl="0" algn="ctr">
              <a:lnSpc>
                <a:spcPct val="100000"/>
              </a:lnSpc>
              <a:spcBef>
                <a:spcPts val="0"/>
              </a:spcBef>
              <a:spcAft>
                <a:spcPts val="0"/>
              </a:spcAft>
              <a:buClr>
                <a:schemeClr val="dk1"/>
              </a:buClr>
              <a:buSzPts val="3200"/>
              <a:buFont typeface="Grand Hotel"/>
              <a:buNone/>
              <a:defRPr b="0" i="0" sz="3200" u="none" cap="none" strike="noStrike">
                <a:solidFill>
                  <a:schemeClr val="dk1"/>
                </a:solidFill>
                <a:latin typeface="Grand Hotel"/>
                <a:ea typeface="Grand Hotel"/>
                <a:cs typeface="Grand Hotel"/>
                <a:sym typeface="Grand Hotel"/>
              </a:defRPr>
            </a:lvl4pPr>
            <a:lvl5pPr lvl="4" marR="0" rtl="0" algn="ctr">
              <a:lnSpc>
                <a:spcPct val="100000"/>
              </a:lnSpc>
              <a:spcBef>
                <a:spcPts val="0"/>
              </a:spcBef>
              <a:spcAft>
                <a:spcPts val="0"/>
              </a:spcAft>
              <a:buClr>
                <a:schemeClr val="dk1"/>
              </a:buClr>
              <a:buSzPts val="3200"/>
              <a:buFont typeface="Grand Hotel"/>
              <a:buNone/>
              <a:defRPr b="0" i="0" sz="3200" u="none" cap="none" strike="noStrike">
                <a:solidFill>
                  <a:schemeClr val="dk1"/>
                </a:solidFill>
                <a:latin typeface="Grand Hotel"/>
                <a:ea typeface="Grand Hotel"/>
                <a:cs typeface="Grand Hotel"/>
                <a:sym typeface="Grand Hotel"/>
              </a:defRPr>
            </a:lvl5pPr>
            <a:lvl6pPr lvl="5" marR="0" rtl="0" algn="ctr">
              <a:lnSpc>
                <a:spcPct val="100000"/>
              </a:lnSpc>
              <a:spcBef>
                <a:spcPts val="0"/>
              </a:spcBef>
              <a:spcAft>
                <a:spcPts val="0"/>
              </a:spcAft>
              <a:buClr>
                <a:schemeClr val="dk1"/>
              </a:buClr>
              <a:buSzPts val="3200"/>
              <a:buFont typeface="Grand Hotel"/>
              <a:buNone/>
              <a:defRPr b="0" i="0" sz="3200" u="none" cap="none" strike="noStrike">
                <a:solidFill>
                  <a:schemeClr val="dk1"/>
                </a:solidFill>
                <a:latin typeface="Grand Hotel"/>
                <a:ea typeface="Grand Hotel"/>
                <a:cs typeface="Grand Hotel"/>
                <a:sym typeface="Grand Hotel"/>
              </a:defRPr>
            </a:lvl6pPr>
            <a:lvl7pPr lvl="6" marR="0" rtl="0" algn="ctr">
              <a:lnSpc>
                <a:spcPct val="100000"/>
              </a:lnSpc>
              <a:spcBef>
                <a:spcPts val="0"/>
              </a:spcBef>
              <a:spcAft>
                <a:spcPts val="0"/>
              </a:spcAft>
              <a:buClr>
                <a:schemeClr val="dk1"/>
              </a:buClr>
              <a:buSzPts val="3200"/>
              <a:buFont typeface="Grand Hotel"/>
              <a:buNone/>
              <a:defRPr b="0" i="0" sz="3200" u="none" cap="none" strike="noStrike">
                <a:solidFill>
                  <a:schemeClr val="dk1"/>
                </a:solidFill>
                <a:latin typeface="Grand Hotel"/>
                <a:ea typeface="Grand Hotel"/>
                <a:cs typeface="Grand Hotel"/>
                <a:sym typeface="Grand Hotel"/>
              </a:defRPr>
            </a:lvl7pPr>
            <a:lvl8pPr lvl="7" marR="0" rtl="0" algn="ctr">
              <a:lnSpc>
                <a:spcPct val="100000"/>
              </a:lnSpc>
              <a:spcBef>
                <a:spcPts val="0"/>
              </a:spcBef>
              <a:spcAft>
                <a:spcPts val="0"/>
              </a:spcAft>
              <a:buClr>
                <a:schemeClr val="dk1"/>
              </a:buClr>
              <a:buSzPts val="3200"/>
              <a:buFont typeface="Grand Hotel"/>
              <a:buNone/>
              <a:defRPr b="0" i="0" sz="3200" u="none" cap="none" strike="noStrike">
                <a:solidFill>
                  <a:schemeClr val="dk1"/>
                </a:solidFill>
                <a:latin typeface="Grand Hotel"/>
                <a:ea typeface="Grand Hotel"/>
                <a:cs typeface="Grand Hotel"/>
                <a:sym typeface="Grand Hotel"/>
              </a:defRPr>
            </a:lvl8pPr>
            <a:lvl9pPr lvl="8" marR="0" rtl="0" algn="ctr">
              <a:lnSpc>
                <a:spcPct val="100000"/>
              </a:lnSpc>
              <a:spcBef>
                <a:spcPts val="0"/>
              </a:spcBef>
              <a:spcAft>
                <a:spcPts val="0"/>
              </a:spcAft>
              <a:buClr>
                <a:schemeClr val="dk1"/>
              </a:buClr>
              <a:buSzPts val="3200"/>
              <a:buFont typeface="Grand Hotel"/>
              <a:buNone/>
              <a:defRPr b="0" i="0" sz="3200" u="none" cap="none" strike="noStrike">
                <a:solidFill>
                  <a:schemeClr val="dk1"/>
                </a:solidFill>
                <a:latin typeface="Grand Hotel"/>
                <a:ea typeface="Grand Hotel"/>
                <a:cs typeface="Grand Hotel"/>
                <a:sym typeface="Grand Hotel"/>
              </a:defRPr>
            </a:lvl9pPr>
          </a:lstStyle>
          <a:p/>
        </p:txBody>
      </p:sp>
      <p:sp>
        <p:nvSpPr>
          <p:cNvPr id="7" name="Google Shape;7;p20"/>
          <p:cNvSpPr txBox="1"/>
          <p:nvPr>
            <p:ph idx="1" type="body"/>
          </p:nvPr>
        </p:nvSpPr>
        <p:spPr>
          <a:xfrm>
            <a:off x="713225" y="1246950"/>
            <a:ext cx="7717500" cy="33570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chemeClr val="dk1"/>
              </a:buClr>
              <a:buSzPts val="1600"/>
              <a:buFont typeface="Raleway"/>
              <a:buChar char="●"/>
              <a:defRPr b="0" i="0" sz="1600" u="none" cap="none" strike="noStrike">
                <a:solidFill>
                  <a:schemeClr val="dk1"/>
                </a:solidFill>
                <a:latin typeface="Raleway"/>
                <a:ea typeface="Raleway"/>
                <a:cs typeface="Raleway"/>
                <a:sym typeface="Raleway"/>
              </a:defRPr>
            </a:lvl1pPr>
            <a:lvl2pPr indent="-330200" lvl="1" marL="914400" marR="0" rtl="0" algn="l">
              <a:lnSpc>
                <a:spcPct val="100000"/>
              </a:lnSpc>
              <a:spcBef>
                <a:spcPts val="0"/>
              </a:spcBef>
              <a:spcAft>
                <a:spcPts val="0"/>
              </a:spcAft>
              <a:buClr>
                <a:schemeClr val="dk1"/>
              </a:buClr>
              <a:buSzPts val="1600"/>
              <a:buFont typeface="Raleway"/>
              <a:buChar char="○"/>
              <a:defRPr b="0" i="0" sz="1600" u="none" cap="none" strike="noStrike">
                <a:solidFill>
                  <a:schemeClr val="dk1"/>
                </a:solidFill>
                <a:latin typeface="Raleway"/>
                <a:ea typeface="Raleway"/>
                <a:cs typeface="Raleway"/>
                <a:sym typeface="Raleway"/>
              </a:defRPr>
            </a:lvl2pPr>
            <a:lvl3pPr indent="-330200" lvl="2" marL="1371600" marR="0" rtl="0" algn="l">
              <a:lnSpc>
                <a:spcPct val="100000"/>
              </a:lnSpc>
              <a:spcBef>
                <a:spcPts val="0"/>
              </a:spcBef>
              <a:spcAft>
                <a:spcPts val="0"/>
              </a:spcAft>
              <a:buClr>
                <a:schemeClr val="dk1"/>
              </a:buClr>
              <a:buSzPts val="1600"/>
              <a:buFont typeface="Raleway"/>
              <a:buChar char="■"/>
              <a:defRPr b="0" i="0" sz="1600" u="none" cap="none" strike="noStrike">
                <a:solidFill>
                  <a:schemeClr val="dk1"/>
                </a:solidFill>
                <a:latin typeface="Raleway"/>
                <a:ea typeface="Raleway"/>
                <a:cs typeface="Raleway"/>
                <a:sym typeface="Raleway"/>
              </a:defRPr>
            </a:lvl3pPr>
            <a:lvl4pPr indent="-330200" lvl="3" marL="1828800" marR="0" rtl="0" algn="l">
              <a:lnSpc>
                <a:spcPct val="100000"/>
              </a:lnSpc>
              <a:spcBef>
                <a:spcPts val="0"/>
              </a:spcBef>
              <a:spcAft>
                <a:spcPts val="0"/>
              </a:spcAft>
              <a:buClr>
                <a:schemeClr val="dk1"/>
              </a:buClr>
              <a:buSzPts val="1600"/>
              <a:buFont typeface="Raleway"/>
              <a:buChar char="●"/>
              <a:defRPr b="0" i="0" sz="1600" u="none" cap="none" strike="noStrike">
                <a:solidFill>
                  <a:schemeClr val="dk1"/>
                </a:solidFill>
                <a:latin typeface="Raleway"/>
                <a:ea typeface="Raleway"/>
                <a:cs typeface="Raleway"/>
                <a:sym typeface="Raleway"/>
              </a:defRPr>
            </a:lvl4pPr>
            <a:lvl5pPr indent="-330200" lvl="4" marL="2286000" marR="0" rtl="0" algn="l">
              <a:lnSpc>
                <a:spcPct val="100000"/>
              </a:lnSpc>
              <a:spcBef>
                <a:spcPts val="0"/>
              </a:spcBef>
              <a:spcAft>
                <a:spcPts val="0"/>
              </a:spcAft>
              <a:buClr>
                <a:schemeClr val="dk1"/>
              </a:buClr>
              <a:buSzPts val="1600"/>
              <a:buFont typeface="Raleway"/>
              <a:buChar char="○"/>
              <a:defRPr b="0" i="0" sz="1600" u="none" cap="none" strike="noStrike">
                <a:solidFill>
                  <a:schemeClr val="dk1"/>
                </a:solidFill>
                <a:latin typeface="Raleway"/>
                <a:ea typeface="Raleway"/>
                <a:cs typeface="Raleway"/>
                <a:sym typeface="Raleway"/>
              </a:defRPr>
            </a:lvl5pPr>
            <a:lvl6pPr indent="-330200" lvl="5" marL="2743200" marR="0" rtl="0" algn="l">
              <a:lnSpc>
                <a:spcPct val="100000"/>
              </a:lnSpc>
              <a:spcBef>
                <a:spcPts val="0"/>
              </a:spcBef>
              <a:spcAft>
                <a:spcPts val="0"/>
              </a:spcAft>
              <a:buClr>
                <a:schemeClr val="dk1"/>
              </a:buClr>
              <a:buSzPts val="1600"/>
              <a:buFont typeface="Raleway"/>
              <a:buChar char="■"/>
              <a:defRPr b="0" i="0" sz="1600" u="none" cap="none" strike="noStrike">
                <a:solidFill>
                  <a:schemeClr val="dk1"/>
                </a:solidFill>
                <a:latin typeface="Raleway"/>
                <a:ea typeface="Raleway"/>
                <a:cs typeface="Raleway"/>
                <a:sym typeface="Raleway"/>
              </a:defRPr>
            </a:lvl6pPr>
            <a:lvl7pPr indent="-330200" lvl="6" marL="3200400" marR="0" rtl="0" algn="l">
              <a:lnSpc>
                <a:spcPct val="100000"/>
              </a:lnSpc>
              <a:spcBef>
                <a:spcPts val="0"/>
              </a:spcBef>
              <a:spcAft>
                <a:spcPts val="0"/>
              </a:spcAft>
              <a:buClr>
                <a:schemeClr val="dk1"/>
              </a:buClr>
              <a:buSzPts val="1600"/>
              <a:buFont typeface="Raleway"/>
              <a:buChar char="●"/>
              <a:defRPr b="0" i="0" sz="1600" u="none" cap="none" strike="noStrike">
                <a:solidFill>
                  <a:schemeClr val="dk1"/>
                </a:solidFill>
                <a:latin typeface="Raleway"/>
                <a:ea typeface="Raleway"/>
                <a:cs typeface="Raleway"/>
                <a:sym typeface="Raleway"/>
              </a:defRPr>
            </a:lvl7pPr>
            <a:lvl8pPr indent="-330200" lvl="7" marL="3657600" marR="0" rtl="0" algn="l">
              <a:lnSpc>
                <a:spcPct val="100000"/>
              </a:lnSpc>
              <a:spcBef>
                <a:spcPts val="0"/>
              </a:spcBef>
              <a:spcAft>
                <a:spcPts val="0"/>
              </a:spcAft>
              <a:buClr>
                <a:schemeClr val="dk1"/>
              </a:buClr>
              <a:buSzPts val="1600"/>
              <a:buFont typeface="Raleway"/>
              <a:buChar char="○"/>
              <a:defRPr b="0" i="0" sz="1600" u="none" cap="none" strike="noStrike">
                <a:solidFill>
                  <a:schemeClr val="dk1"/>
                </a:solidFill>
                <a:latin typeface="Raleway"/>
                <a:ea typeface="Raleway"/>
                <a:cs typeface="Raleway"/>
                <a:sym typeface="Raleway"/>
              </a:defRPr>
            </a:lvl8pPr>
            <a:lvl9pPr indent="-330200" lvl="8" marL="4114800" marR="0" rtl="0" algn="l">
              <a:lnSpc>
                <a:spcPct val="100000"/>
              </a:lnSpc>
              <a:spcBef>
                <a:spcPts val="0"/>
              </a:spcBef>
              <a:spcAft>
                <a:spcPts val="0"/>
              </a:spcAft>
              <a:buClr>
                <a:schemeClr val="dk1"/>
              </a:buClr>
              <a:buSzPts val="1600"/>
              <a:buFont typeface="Raleway"/>
              <a:buChar char="■"/>
              <a:defRPr b="0" i="0" sz="1600" u="none" cap="none" strike="noStrike">
                <a:solidFill>
                  <a:schemeClr val="dk1"/>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
          <p:cNvPicPr preferRelativeResize="0"/>
          <p:nvPr/>
        </p:nvPicPr>
        <p:blipFill rotWithShape="1">
          <a:blip r:embed="rId3">
            <a:alphaModFix/>
          </a:blip>
          <a:srcRect b="0" l="0" r="0" t="0"/>
          <a:stretch/>
        </p:blipFill>
        <p:spPr>
          <a:xfrm>
            <a:off x="719450" y="2521000"/>
            <a:ext cx="1074100" cy="2008249"/>
          </a:xfrm>
          <a:prstGeom prst="rect">
            <a:avLst/>
          </a:prstGeom>
          <a:noFill/>
          <a:ln>
            <a:noFill/>
          </a:ln>
        </p:spPr>
      </p:pic>
      <p:pic>
        <p:nvPicPr>
          <p:cNvPr id="233" name="Google Shape;233;p1"/>
          <p:cNvPicPr preferRelativeResize="0"/>
          <p:nvPr/>
        </p:nvPicPr>
        <p:blipFill rotWithShape="1">
          <a:blip r:embed="rId4">
            <a:alphaModFix/>
          </a:blip>
          <a:srcRect b="0" l="0" r="0" t="0"/>
          <a:stretch/>
        </p:blipFill>
        <p:spPr>
          <a:xfrm rot="855236">
            <a:off x="663075" y="783050"/>
            <a:ext cx="1532800" cy="1320650"/>
          </a:xfrm>
          <a:prstGeom prst="rect">
            <a:avLst/>
          </a:prstGeom>
          <a:noFill/>
          <a:ln>
            <a:noFill/>
          </a:ln>
          <a:effectLst>
            <a:outerShdw blurRad="14288" rotWithShape="0" algn="bl" dir="12420000" dist="47625">
              <a:srgbClr val="000000">
                <a:alpha val="8627"/>
              </a:srgbClr>
            </a:outerShdw>
          </a:effectLst>
        </p:spPr>
      </p:pic>
      <p:pic>
        <p:nvPicPr>
          <p:cNvPr id="234" name="Google Shape;234;p1"/>
          <p:cNvPicPr preferRelativeResize="0"/>
          <p:nvPr/>
        </p:nvPicPr>
        <p:blipFill rotWithShape="1">
          <a:blip r:embed="rId5">
            <a:alphaModFix/>
          </a:blip>
          <a:srcRect b="0" l="0" r="0" t="0"/>
          <a:stretch/>
        </p:blipFill>
        <p:spPr>
          <a:xfrm rot="-359300">
            <a:off x="1785370" y="1211435"/>
            <a:ext cx="1731678" cy="960898"/>
          </a:xfrm>
          <a:prstGeom prst="rect">
            <a:avLst/>
          </a:prstGeom>
          <a:noFill/>
          <a:ln>
            <a:noFill/>
          </a:ln>
          <a:effectLst>
            <a:outerShdw blurRad="14288" rotWithShape="0" algn="bl" dir="5400000" dist="28575">
              <a:srgbClr val="000000">
                <a:alpha val="8627"/>
              </a:srgbClr>
            </a:outerShdw>
          </a:effectLst>
        </p:spPr>
      </p:pic>
      <p:sp>
        <p:nvSpPr>
          <p:cNvPr id="235" name="Google Shape;235;p1"/>
          <p:cNvSpPr txBox="1"/>
          <p:nvPr>
            <p:ph type="ctrTitle"/>
          </p:nvPr>
        </p:nvSpPr>
        <p:spPr>
          <a:xfrm>
            <a:off x="3783250" y="1691884"/>
            <a:ext cx="4641300" cy="308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200"/>
              <a:buNone/>
            </a:pPr>
            <a:r>
              <a:rPr b="1" lang="en-US" sz="4400">
                <a:solidFill>
                  <a:srgbClr val="000000"/>
                </a:solidFill>
                <a:latin typeface="Times New Roman"/>
                <a:ea typeface="Times New Roman"/>
                <a:cs typeface="Times New Roman"/>
                <a:sym typeface="Times New Roman"/>
              </a:rPr>
              <a:t>TẬP LÀM THƠ BỐN CHỮ, NĂM CHỮ</a:t>
            </a:r>
            <a:br>
              <a:rPr lang="en-US" sz="4400">
                <a:latin typeface="Calibri"/>
                <a:ea typeface="Calibri"/>
                <a:cs typeface="Calibri"/>
                <a:sym typeface="Calibri"/>
              </a:rPr>
            </a:br>
            <a:endParaRPr sz="4400"/>
          </a:p>
        </p:txBody>
      </p:sp>
      <p:sp>
        <p:nvSpPr>
          <p:cNvPr id="236" name="Google Shape;236;p1"/>
          <p:cNvSpPr txBox="1"/>
          <p:nvPr>
            <p:ph idx="1" type="subTitle"/>
          </p:nvPr>
        </p:nvSpPr>
        <p:spPr>
          <a:xfrm>
            <a:off x="3125608" y="614674"/>
            <a:ext cx="3978216" cy="620567"/>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i="1" lang="en-US" sz="3600"/>
              <a:t>Tiết 21,22:</a:t>
            </a:r>
            <a:endParaRPr i="1" sz="3600"/>
          </a:p>
        </p:txBody>
      </p:sp>
      <p:pic>
        <p:nvPicPr>
          <p:cNvPr id="237" name="Google Shape;237;p1"/>
          <p:cNvPicPr preferRelativeResize="0"/>
          <p:nvPr/>
        </p:nvPicPr>
        <p:blipFill rotWithShape="1">
          <a:blip r:embed="rId6">
            <a:alphaModFix/>
          </a:blip>
          <a:srcRect b="0" l="0" r="0" t="0"/>
          <a:stretch/>
        </p:blipFill>
        <p:spPr>
          <a:xfrm rot="3996335">
            <a:off x="2533124" y="3471576"/>
            <a:ext cx="617000" cy="1271018"/>
          </a:xfrm>
          <a:prstGeom prst="rect">
            <a:avLst/>
          </a:prstGeom>
          <a:noFill/>
          <a:ln>
            <a:noFill/>
          </a:ln>
        </p:spPr>
      </p:pic>
      <p:pic>
        <p:nvPicPr>
          <p:cNvPr id="238" name="Google Shape;238;p1"/>
          <p:cNvPicPr preferRelativeResize="0"/>
          <p:nvPr/>
        </p:nvPicPr>
        <p:blipFill rotWithShape="1">
          <a:blip r:embed="rId7">
            <a:alphaModFix/>
          </a:blip>
          <a:srcRect b="0" l="0" r="0" t="0"/>
          <a:stretch/>
        </p:blipFill>
        <p:spPr>
          <a:xfrm rot="1590127">
            <a:off x="844949" y="838923"/>
            <a:ext cx="911918" cy="1080692"/>
          </a:xfrm>
          <a:prstGeom prst="rect">
            <a:avLst/>
          </a:prstGeom>
          <a:noFill/>
          <a:ln>
            <a:noFill/>
          </a:ln>
        </p:spPr>
      </p:pic>
      <p:pic>
        <p:nvPicPr>
          <p:cNvPr id="239" name="Google Shape;239;p1"/>
          <p:cNvPicPr preferRelativeResize="0"/>
          <p:nvPr/>
        </p:nvPicPr>
        <p:blipFill rotWithShape="1">
          <a:blip r:embed="rId8">
            <a:alphaModFix/>
          </a:blip>
          <a:srcRect b="0" l="0" r="0" t="0"/>
          <a:stretch/>
        </p:blipFill>
        <p:spPr>
          <a:xfrm rot="-232337">
            <a:off x="652364" y="1855995"/>
            <a:ext cx="2747301" cy="2696876"/>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0"/>
          <p:cNvSpPr txBox="1"/>
          <p:nvPr/>
        </p:nvSpPr>
        <p:spPr>
          <a:xfrm>
            <a:off x="1122782" y="729830"/>
            <a:ext cx="2069432" cy="181402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 </a:t>
            </a:r>
            <a:endParaRPr b="0" i="0" sz="1600" u="none" cap="none" strike="noStrike">
              <a:solidFill>
                <a:srgbClr val="000000"/>
              </a:solidFill>
              <a:latin typeface="Calibri"/>
              <a:ea typeface="Calibri"/>
              <a:cs typeface="Calibri"/>
              <a:sym typeface="Calibri"/>
            </a:endParaRPr>
          </a:p>
          <a:p>
            <a:pPr indent="0" lvl="0" marL="0" marR="0" rtl="0" algn="just">
              <a:lnSpc>
                <a:spcPct val="107000"/>
              </a:lnSpc>
              <a:spcBef>
                <a:spcPts val="1200"/>
              </a:spcBef>
              <a:spcAft>
                <a:spcPts val="0"/>
              </a:spcAft>
              <a:buNone/>
            </a:pPr>
            <a:r>
              <a:rPr b="1" i="0" lang="en-US" sz="1600" u="none" cap="none" strike="noStrike">
                <a:solidFill>
                  <a:srgbClr val="000000"/>
                </a:solidFill>
                <a:latin typeface="Times New Roman"/>
                <a:ea typeface="Times New Roman"/>
                <a:cs typeface="Times New Roman"/>
                <a:sym typeface="Times New Roman"/>
              </a:rPr>
              <a:t>Bài thơ 4 chữ:</a:t>
            </a:r>
            <a:endParaRPr b="0" i="0" sz="1600" u="none" cap="none" strike="noStrike">
              <a:solidFill>
                <a:srgbClr val="000000"/>
              </a:solidFill>
              <a:latin typeface="Calibri"/>
              <a:ea typeface="Calibri"/>
              <a:cs typeface="Calibri"/>
              <a:sym typeface="Calibri"/>
            </a:endParaRPr>
          </a:p>
          <a:p>
            <a:pPr indent="0" lvl="0" marL="0" marR="0" rtl="0" algn="just">
              <a:lnSpc>
                <a:spcPct val="107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Mẹ là dòng sông </a:t>
            </a:r>
            <a:endParaRPr b="0" i="0" sz="1600" u="none" cap="none" strike="noStrike">
              <a:solidFill>
                <a:srgbClr val="000000"/>
              </a:solidFill>
              <a:latin typeface="Calibri"/>
              <a:ea typeface="Calibri"/>
              <a:cs typeface="Calibri"/>
              <a:sym typeface="Calibri"/>
            </a:endParaRPr>
          </a:p>
          <a:p>
            <a:pPr indent="0" lvl="0" marL="0" marR="0" rtl="0" algn="just">
              <a:lnSpc>
                <a:spcPct val="107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Cho tôi tắm mát</a:t>
            </a:r>
            <a:endParaRPr b="0" i="0" sz="1600" u="none" cap="none" strike="noStrike">
              <a:solidFill>
                <a:srgbClr val="000000"/>
              </a:solidFill>
              <a:latin typeface="Calibri"/>
              <a:ea typeface="Calibri"/>
              <a:cs typeface="Calibri"/>
              <a:sym typeface="Calibri"/>
            </a:endParaRPr>
          </a:p>
          <a:p>
            <a:pPr indent="0" lvl="0" marL="0" marR="0" rtl="0" algn="just">
              <a:lnSpc>
                <a:spcPct val="107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Mẹ là khúc hát </a:t>
            </a:r>
            <a:endParaRPr b="0" i="0" sz="1600" u="none" cap="none" strike="noStrike">
              <a:solidFill>
                <a:srgbClr val="000000"/>
              </a:solidFill>
              <a:latin typeface="Calibri"/>
              <a:ea typeface="Calibri"/>
              <a:cs typeface="Calibri"/>
              <a:sym typeface="Calibri"/>
            </a:endParaRPr>
          </a:p>
          <a:p>
            <a:pPr indent="0" lvl="0" marL="0" marR="0" rtl="0" algn="just">
              <a:lnSpc>
                <a:spcPct val="107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Ru tôi lớn khôn.</a:t>
            </a:r>
            <a:endParaRPr b="0" i="0" sz="1600" u="none" cap="none" strike="noStrike">
              <a:solidFill>
                <a:srgbClr val="000000"/>
              </a:solidFill>
              <a:latin typeface="Calibri"/>
              <a:ea typeface="Calibri"/>
              <a:cs typeface="Calibri"/>
              <a:sym typeface="Calibri"/>
            </a:endParaRPr>
          </a:p>
        </p:txBody>
      </p:sp>
      <p:sp>
        <p:nvSpPr>
          <p:cNvPr id="364" name="Google Shape;364;p10"/>
          <p:cNvSpPr txBox="1"/>
          <p:nvPr/>
        </p:nvSpPr>
        <p:spPr>
          <a:xfrm>
            <a:off x="5327225" y="493264"/>
            <a:ext cx="2815387" cy="429483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 </a:t>
            </a:r>
            <a:endParaRPr b="0" i="0" sz="1600" u="none" cap="none" strike="noStrike">
              <a:solidFill>
                <a:srgbClr val="000000"/>
              </a:solidFill>
              <a:latin typeface="Calibri"/>
              <a:ea typeface="Calibri"/>
              <a:cs typeface="Calibri"/>
              <a:sym typeface="Calibri"/>
            </a:endParaRPr>
          </a:p>
          <a:p>
            <a:pPr indent="0" lvl="0" marL="0" marR="0" rtl="0" algn="just">
              <a:lnSpc>
                <a:spcPct val="107000"/>
              </a:lnSpc>
              <a:spcBef>
                <a:spcPts val="0"/>
              </a:spcBef>
              <a:spcAft>
                <a:spcPts val="0"/>
              </a:spcAft>
              <a:buNone/>
            </a:pPr>
            <a:r>
              <a:rPr b="1" i="0" lang="en-US" sz="1600" u="none" cap="none" strike="noStrike">
                <a:solidFill>
                  <a:srgbClr val="000000"/>
                </a:solidFill>
                <a:latin typeface="Times New Roman"/>
                <a:ea typeface="Times New Roman"/>
                <a:cs typeface="Times New Roman"/>
                <a:sym typeface="Times New Roman"/>
              </a:rPr>
              <a:t>Tình bạn</a:t>
            </a:r>
            <a:endParaRPr b="0" i="0" sz="16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Bạn bè là đám mây</a:t>
            </a:r>
            <a:br>
              <a:rPr b="0" i="0" lang="en-US" sz="1600" u="none" cap="none" strike="noStrike">
                <a:solidFill>
                  <a:srgbClr val="000000"/>
                </a:solidFill>
                <a:latin typeface="Times New Roman"/>
                <a:ea typeface="Times New Roman"/>
                <a:cs typeface="Times New Roman"/>
                <a:sym typeface="Times New Roman"/>
              </a:rPr>
            </a:br>
            <a:r>
              <a:rPr b="0" i="0" lang="en-US" sz="1600" u="none" cap="none" strike="noStrike">
                <a:solidFill>
                  <a:srgbClr val="000000"/>
                </a:solidFill>
                <a:latin typeface="Times New Roman"/>
                <a:ea typeface="Times New Roman"/>
                <a:cs typeface="Times New Roman"/>
                <a:sym typeface="Times New Roman"/>
              </a:rPr>
              <a:t>Còn tôi là Mặt trời</a:t>
            </a:r>
            <a:br>
              <a:rPr b="0" i="0" lang="en-US" sz="1600" u="none" cap="none" strike="noStrike">
                <a:solidFill>
                  <a:srgbClr val="000000"/>
                </a:solidFill>
                <a:latin typeface="Times New Roman"/>
                <a:ea typeface="Times New Roman"/>
                <a:cs typeface="Times New Roman"/>
                <a:sym typeface="Times New Roman"/>
              </a:rPr>
            </a:br>
            <a:r>
              <a:rPr b="0" i="0" lang="en-US" sz="1600" u="none" cap="none" strike="noStrike">
                <a:solidFill>
                  <a:srgbClr val="000000"/>
                </a:solidFill>
                <a:latin typeface="Times New Roman"/>
                <a:ea typeface="Times New Roman"/>
                <a:cs typeface="Times New Roman"/>
                <a:sym typeface="Times New Roman"/>
              </a:rPr>
              <a:t>Đội bạn bước cùng nhau</a:t>
            </a:r>
            <a:br>
              <a:rPr b="0" i="0" lang="en-US" sz="1600" u="none" cap="none" strike="noStrike">
                <a:solidFill>
                  <a:srgbClr val="000000"/>
                </a:solidFill>
                <a:latin typeface="Times New Roman"/>
                <a:ea typeface="Times New Roman"/>
                <a:cs typeface="Times New Roman"/>
                <a:sym typeface="Times New Roman"/>
              </a:rPr>
            </a:br>
            <a:r>
              <a:rPr b="0" i="0" lang="en-US" sz="1600" u="none" cap="none" strike="noStrike">
                <a:solidFill>
                  <a:srgbClr val="000000"/>
                </a:solidFill>
                <a:latin typeface="Times New Roman"/>
                <a:ea typeface="Times New Roman"/>
                <a:cs typeface="Times New Roman"/>
                <a:sym typeface="Times New Roman"/>
              </a:rPr>
              <a:t>Trên con đường tình bạn.</a:t>
            </a:r>
            <a:endParaRPr b="0" i="0" sz="16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Tình bạn là vô tận</a:t>
            </a:r>
            <a:br>
              <a:rPr b="0" i="0" lang="en-US" sz="1600" u="none" cap="none" strike="noStrike">
                <a:solidFill>
                  <a:srgbClr val="000000"/>
                </a:solidFill>
                <a:latin typeface="Times New Roman"/>
                <a:ea typeface="Times New Roman"/>
                <a:cs typeface="Times New Roman"/>
                <a:sym typeface="Times New Roman"/>
              </a:rPr>
            </a:br>
            <a:r>
              <a:rPr b="0" i="0" lang="en-US" sz="1600" u="none" cap="none" strike="noStrike">
                <a:solidFill>
                  <a:srgbClr val="000000"/>
                </a:solidFill>
                <a:latin typeface="Times New Roman"/>
                <a:ea typeface="Times New Roman"/>
                <a:cs typeface="Times New Roman"/>
                <a:sym typeface="Times New Roman"/>
              </a:rPr>
              <a:t>Dễ tìm nhưng dễ mất</a:t>
            </a:r>
            <a:br>
              <a:rPr b="0" i="0" lang="en-US" sz="1600" u="none" cap="none" strike="noStrike">
                <a:solidFill>
                  <a:srgbClr val="000000"/>
                </a:solidFill>
                <a:latin typeface="Times New Roman"/>
                <a:ea typeface="Times New Roman"/>
                <a:cs typeface="Times New Roman"/>
                <a:sym typeface="Times New Roman"/>
              </a:rPr>
            </a:br>
            <a:r>
              <a:rPr b="0" i="0" lang="en-US" sz="1600" u="none" cap="none" strike="noStrike">
                <a:solidFill>
                  <a:srgbClr val="000000"/>
                </a:solidFill>
                <a:latin typeface="Times New Roman"/>
                <a:ea typeface="Times New Roman"/>
                <a:cs typeface="Times New Roman"/>
                <a:sym typeface="Times New Roman"/>
              </a:rPr>
              <a:t>Tình bạn mãi tồn tại</a:t>
            </a:r>
            <a:br>
              <a:rPr b="0" i="0" lang="en-US" sz="1600" u="none" cap="none" strike="noStrike">
                <a:solidFill>
                  <a:srgbClr val="000000"/>
                </a:solidFill>
                <a:latin typeface="Times New Roman"/>
                <a:ea typeface="Times New Roman"/>
                <a:cs typeface="Times New Roman"/>
                <a:sym typeface="Times New Roman"/>
              </a:rPr>
            </a:br>
            <a:r>
              <a:rPr b="0" i="0" lang="en-US" sz="1600" u="none" cap="none" strike="noStrike">
                <a:solidFill>
                  <a:srgbClr val="000000"/>
                </a:solidFill>
                <a:latin typeface="Times New Roman"/>
                <a:ea typeface="Times New Roman"/>
                <a:cs typeface="Times New Roman"/>
                <a:sym typeface="Times New Roman"/>
              </a:rPr>
              <a:t>Tình bạn luôn sống mãi.</a:t>
            </a:r>
            <a:endParaRPr b="0" i="0" sz="16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Trong trái tim con người</a:t>
            </a:r>
            <a:br>
              <a:rPr b="0" i="0" lang="en-US" sz="1600" u="none" cap="none" strike="noStrike">
                <a:solidFill>
                  <a:srgbClr val="000000"/>
                </a:solidFill>
                <a:latin typeface="Times New Roman"/>
                <a:ea typeface="Times New Roman"/>
                <a:cs typeface="Times New Roman"/>
                <a:sym typeface="Times New Roman"/>
              </a:rPr>
            </a:br>
            <a:r>
              <a:rPr b="0" i="0" lang="en-US" sz="1600" u="none" cap="none" strike="noStrike">
                <a:solidFill>
                  <a:srgbClr val="000000"/>
                </a:solidFill>
                <a:latin typeface="Times New Roman"/>
                <a:ea typeface="Times New Roman"/>
                <a:cs typeface="Times New Roman"/>
                <a:sym typeface="Times New Roman"/>
              </a:rPr>
              <a:t>Tình bạn có câu răng:</a:t>
            </a:r>
            <a:br>
              <a:rPr b="0" i="0" lang="en-US" sz="1600" u="none" cap="none" strike="noStrike">
                <a:solidFill>
                  <a:srgbClr val="000000"/>
                </a:solidFill>
                <a:latin typeface="Times New Roman"/>
                <a:ea typeface="Times New Roman"/>
                <a:cs typeface="Times New Roman"/>
                <a:sym typeface="Times New Roman"/>
              </a:rPr>
            </a:br>
            <a:r>
              <a:rPr b="0" i="0" lang="en-US" sz="1600" u="none" cap="none" strike="noStrike">
                <a:solidFill>
                  <a:srgbClr val="000000"/>
                </a:solidFill>
                <a:latin typeface="Times New Roman"/>
                <a:ea typeface="Times New Roman"/>
                <a:cs typeface="Times New Roman"/>
                <a:sym typeface="Times New Roman"/>
              </a:rPr>
              <a:t>Nếu ai đó hỏi bạn</a:t>
            </a:r>
            <a:br>
              <a:rPr b="0" i="0" lang="en-US" sz="1600" u="none" cap="none" strike="noStrike">
                <a:solidFill>
                  <a:srgbClr val="000000"/>
                </a:solidFill>
                <a:latin typeface="Times New Roman"/>
                <a:ea typeface="Times New Roman"/>
                <a:cs typeface="Times New Roman"/>
                <a:sym typeface="Times New Roman"/>
              </a:rPr>
            </a:br>
            <a:r>
              <a:rPr b="0" i="0" lang="en-US" sz="1600" u="none" cap="none" strike="noStrike">
                <a:solidFill>
                  <a:srgbClr val="000000"/>
                </a:solidFill>
                <a:latin typeface="Times New Roman"/>
                <a:ea typeface="Times New Roman"/>
                <a:cs typeface="Times New Roman"/>
                <a:sym typeface="Times New Roman"/>
              </a:rPr>
              <a:t>Tình bạn giá bao nhiêu.</a:t>
            </a:r>
            <a:endParaRPr b="0" i="0" sz="16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Bạn hãy trả lời rằng</a:t>
            </a:r>
            <a:br>
              <a:rPr b="0" i="0" lang="en-US" sz="1600" u="none" cap="none" strike="noStrike">
                <a:solidFill>
                  <a:srgbClr val="000000"/>
                </a:solidFill>
                <a:latin typeface="Times New Roman"/>
                <a:ea typeface="Times New Roman"/>
                <a:cs typeface="Times New Roman"/>
                <a:sym typeface="Times New Roman"/>
              </a:rPr>
            </a:br>
            <a:r>
              <a:rPr b="0" i="0" lang="en-US" sz="1600" u="none" cap="none" strike="noStrike">
                <a:solidFill>
                  <a:srgbClr val="000000"/>
                </a:solidFill>
                <a:latin typeface="Times New Roman"/>
                <a:ea typeface="Times New Roman"/>
                <a:cs typeface="Times New Roman"/>
                <a:sym typeface="Times New Roman"/>
              </a:rPr>
              <a:t>Tình bạn là vô giá.</a:t>
            </a:r>
            <a:endParaRPr b="0" i="0" sz="1600" u="none" cap="none" strike="noStrike">
              <a:solidFill>
                <a:srgbClr val="000000"/>
              </a:solidFill>
              <a:latin typeface="Calibri"/>
              <a:ea typeface="Calibri"/>
              <a:cs typeface="Calibri"/>
              <a:sym typeface="Calibri"/>
            </a:endParaRPr>
          </a:p>
        </p:txBody>
      </p:sp>
      <p:cxnSp>
        <p:nvCxnSpPr>
          <p:cNvPr id="365" name="Google Shape;365;p10"/>
          <p:cNvCxnSpPr/>
          <p:nvPr/>
        </p:nvCxnSpPr>
        <p:spPr>
          <a:xfrm>
            <a:off x="4473252" y="1041722"/>
            <a:ext cx="0" cy="3840784"/>
          </a:xfrm>
          <a:prstGeom prst="straightConnector1">
            <a:avLst/>
          </a:prstGeom>
          <a:noFill/>
          <a:ln cap="flat" cmpd="sng" w="19050">
            <a:solidFill>
              <a:schemeClr val="dk1"/>
            </a:solidFill>
            <a:prstDash val="dash"/>
            <a:round/>
            <a:headEnd len="sm" w="sm" type="none"/>
            <a:tailEnd len="sm" w="sm" type="none"/>
          </a:ln>
        </p:spPr>
      </p:cxnSp>
      <p:pic>
        <p:nvPicPr>
          <p:cNvPr id="366" name="Google Shape;366;p10"/>
          <p:cNvPicPr preferRelativeResize="0"/>
          <p:nvPr/>
        </p:nvPicPr>
        <p:blipFill rotWithShape="1">
          <a:blip r:embed="rId3">
            <a:alphaModFix/>
          </a:blip>
          <a:srcRect b="0" l="0" r="0" t="0"/>
          <a:stretch/>
        </p:blipFill>
        <p:spPr>
          <a:xfrm rot="-359300">
            <a:off x="1280641" y="2573568"/>
            <a:ext cx="1731678" cy="960898"/>
          </a:xfrm>
          <a:prstGeom prst="rect">
            <a:avLst/>
          </a:prstGeom>
          <a:noFill/>
          <a:ln>
            <a:noFill/>
          </a:ln>
          <a:effectLst>
            <a:outerShdw blurRad="14288" rotWithShape="0" algn="bl" dir="5400000" dist="28575">
              <a:srgbClr val="000000">
                <a:alpha val="8627"/>
              </a:srgbClr>
            </a:outerShdw>
          </a:effectLst>
        </p:spPr>
      </p:pic>
      <p:pic>
        <p:nvPicPr>
          <p:cNvPr id="367" name="Google Shape;367;p10"/>
          <p:cNvPicPr preferRelativeResize="0"/>
          <p:nvPr/>
        </p:nvPicPr>
        <p:blipFill rotWithShape="1">
          <a:blip r:embed="rId4">
            <a:alphaModFix/>
          </a:blip>
          <a:srcRect b="0" l="0" r="0" t="0"/>
          <a:stretch/>
        </p:blipFill>
        <p:spPr>
          <a:xfrm rot="1590127">
            <a:off x="820886" y="1175807"/>
            <a:ext cx="911918" cy="1080692"/>
          </a:xfrm>
          <a:prstGeom prst="rect">
            <a:avLst/>
          </a:prstGeom>
          <a:noFill/>
          <a:ln>
            <a:noFill/>
          </a:ln>
        </p:spPr>
      </p:pic>
      <p:pic>
        <p:nvPicPr>
          <p:cNvPr id="368" name="Google Shape;368;p10"/>
          <p:cNvPicPr preferRelativeResize="0"/>
          <p:nvPr/>
        </p:nvPicPr>
        <p:blipFill rotWithShape="1">
          <a:blip r:embed="rId5">
            <a:alphaModFix/>
          </a:blip>
          <a:srcRect b="0" l="0" r="0" t="0"/>
          <a:stretch/>
        </p:blipFill>
        <p:spPr>
          <a:xfrm rot="-232337">
            <a:off x="264599" y="2898090"/>
            <a:ext cx="2000924" cy="2252533"/>
          </a:xfrm>
          <a:prstGeom prst="rect">
            <a:avLst/>
          </a:prstGeom>
          <a:noFill/>
          <a:ln>
            <a:noFill/>
          </a:ln>
          <a:effectLst>
            <a:outerShdw blurRad="57150" rotWithShape="0" algn="bl" dir="5400000" dist="19050">
              <a:srgbClr val="000000">
                <a:alpha val="49803"/>
              </a:srgbClr>
            </a:outerShdw>
          </a:effectLst>
        </p:spPr>
      </p:pic>
      <p:grpSp>
        <p:nvGrpSpPr>
          <p:cNvPr id="369" name="Google Shape;369;p10"/>
          <p:cNvGrpSpPr/>
          <p:nvPr/>
        </p:nvGrpSpPr>
        <p:grpSpPr>
          <a:xfrm>
            <a:off x="659862" y="206445"/>
            <a:ext cx="3268775" cy="380199"/>
            <a:chOff x="975489" y="863689"/>
            <a:chExt cx="3268775" cy="380199"/>
          </a:xfrm>
        </p:grpSpPr>
        <p:grpSp>
          <p:nvGrpSpPr>
            <p:cNvPr id="370" name="Google Shape;370;p10"/>
            <p:cNvGrpSpPr/>
            <p:nvPr/>
          </p:nvGrpSpPr>
          <p:grpSpPr>
            <a:xfrm>
              <a:off x="975489" y="863689"/>
              <a:ext cx="3268775" cy="380199"/>
              <a:chOff x="975489" y="863689"/>
              <a:chExt cx="3268775" cy="380199"/>
            </a:xfrm>
          </p:grpSpPr>
          <p:sp>
            <p:nvSpPr>
              <p:cNvPr id="371" name="Google Shape;371;p10"/>
              <p:cNvSpPr/>
              <p:nvPr/>
            </p:nvSpPr>
            <p:spPr>
              <a:xfrm>
                <a:off x="2505355" y="905736"/>
                <a:ext cx="166847" cy="338151"/>
              </a:xfrm>
              <a:custGeom>
                <a:rect b="b" l="l" r="r" t="t"/>
                <a:pathLst>
                  <a:path extrusionOk="0" h="2276" w="1123">
                    <a:moveTo>
                      <a:pt x="588" y="0"/>
                    </a:moveTo>
                    <a:lnTo>
                      <a:pt x="1" y="2171"/>
                    </a:lnTo>
                    <a:lnTo>
                      <a:pt x="546" y="2276"/>
                    </a:lnTo>
                    <a:lnTo>
                      <a:pt x="1123" y="74"/>
                    </a:lnTo>
                    <a:lnTo>
                      <a:pt x="5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0"/>
              <p:cNvSpPr/>
              <p:nvPr/>
            </p:nvSpPr>
            <p:spPr>
              <a:xfrm>
                <a:off x="2536556" y="905736"/>
                <a:ext cx="135647" cy="207407"/>
              </a:xfrm>
              <a:custGeom>
                <a:rect b="b" l="l" r="r" t="t"/>
                <a:pathLst>
                  <a:path extrusionOk="0" h="1396" w="913">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0"/>
              <p:cNvSpPr/>
              <p:nvPr/>
            </p:nvSpPr>
            <p:spPr>
              <a:xfrm>
                <a:off x="2592717" y="930696"/>
                <a:ext cx="54675" cy="45315"/>
              </a:xfrm>
              <a:custGeom>
                <a:rect b="b" l="l" r="r" t="t"/>
                <a:pathLst>
                  <a:path extrusionOk="0" h="305" w="368">
                    <a:moveTo>
                      <a:pt x="74" y="0"/>
                    </a:moveTo>
                    <a:lnTo>
                      <a:pt x="0" y="294"/>
                    </a:lnTo>
                    <a:lnTo>
                      <a:pt x="283" y="304"/>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0"/>
              <p:cNvSpPr/>
              <p:nvPr/>
            </p:nvSpPr>
            <p:spPr>
              <a:xfrm>
                <a:off x="2525710" y="1186094"/>
                <a:ext cx="51555" cy="45463"/>
              </a:xfrm>
              <a:custGeom>
                <a:rect b="b" l="l" r="r" t="t"/>
                <a:pathLst>
                  <a:path extrusionOk="0" h="306" w="347">
                    <a:moveTo>
                      <a:pt x="63" y="1"/>
                    </a:moveTo>
                    <a:lnTo>
                      <a:pt x="0" y="232"/>
                    </a:lnTo>
                    <a:lnTo>
                      <a:pt x="283" y="305"/>
                    </a:lnTo>
                    <a:lnTo>
                      <a:pt x="346" y="64"/>
                    </a:lnTo>
                    <a:lnTo>
                      <a:pt x="6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0"/>
              <p:cNvSpPr/>
              <p:nvPr/>
            </p:nvSpPr>
            <p:spPr>
              <a:xfrm>
                <a:off x="2598957" y="986708"/>
                <a:ext cx="14114" cy="32835"/>
              </a:xfrm>
              <a:custGeom>
                <a:rect b="b" l="l" r="r" t="t"/>
                <a:pathLst>
                  <a:path extrusionOk="0" h="221" w="95">
                    <a:moveTo>
                      <a:pt x="53" y="1"/>
                    </a:moveTo>
                    <a:lnTo>
                      <a:pt x="0" y="221"/>
                    </a:lnTo>
                    <a:lnTo>
                      <a:pt x="42" y="221"/>
                    </a:lnTo>
                    <a:lnTo>
                      <a:pt x="95"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0"/>
              <p:cNvSpPr/>
              <p:nvPr/>
            </p:nvSpPr>
            <p:spPr>
              <a:xfrm>
                <a:off x="1664130" y="896376"/>
                <a:ext cx="115441" cy="346025"/>
              </a:xfrm>
              <a:custGeom>
                <a:rect b="b" l="l" r="r" t="t"/>
                <a:pathLst>
                  <a:path extrusionOk="0" h="2329" w="777">
                    <a:moveTo>
                      <a:pt x="0" y="0"/>
                    </a:moveTo>
                    <a:lnTo>
                      <a:pt x="32" y="2328"/>
                    </a:lnTo>
                    <a:lnTo>
                      <a:pt x="776" y="2328"/>
                    </a:lnTo>
                    <a:lnTo>
                      <a:pt x="60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0"/>
              <p:cNvSpPr/>
              <p:nvPr/>
            </p:nvSpPr>
            <p:spPr>
              <a:xfrm>
                <a:off x="975489" y="896376"/>
                <a:ext cx="151247" cy="346025"/>
              </a:xfrm>
              <a:custGeom>
                <a:rect b="b" l="l" r="r" t="t"/>
                <a:pathLst>
                  <a:path extrusionOk="0" h="2329" w="1018">
                    <a:moveTo>
                      <a:pt x="32" y="0"/>
                    </a:moveTo>
                    <a:lnTo>
                      <a:pt x="0" y="2328"/>
                    </a:lnTo>
                    <a:lnTo>
                      <a:pt x="923" y="2328"/>
                    </a:lnTo>
                    <a:lnTo>
                      <a:pt x="101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0"/>
              <p:cNvSpPr/>
              <p:nvPr/>
            </p:nvSpPr>
            <p:spPr>
              <a:xfrm>
                <a:off x="1385256" y="991463"/>
                <a:ext cx="109201" cy="250939"/>
              </a:xfrm>
              <a:custGeom>
                <a:rect b="b" l="l" r="r" t="t"/>
                <a:pathLst>
                  <a:path extrusionOk="0" h="1689" w="735">
                    <a:moveTo>
                      <a:pt x="42" y="0"/>
                    </a:moveTo>
                    <a:lnTo>
                      <a:pt x="0" y="1688"/>
                    </a:lnTo>
                    <a:lnTo>
                      <a:pt x="734" y="1688"/>
                    </a:lnTo>
                    <a:lnTo>
                      <a:pt x="69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0"/>
              <p:cNvSpPr/>
              <p:nvPr/>
            </p:nvSpPr>
            <p:spPr>
              <a:xfrm>
                <a:off x="1280809" y="896376"/>
                <a:ext cx="88995" cy="346025"/>
              </a:xfrm>
              <a:custGeom>
                <a:rect b="b" l="l" r="r" t="t"/>
                <a:pathLst>
                  <a:path extrusionOk="0" h="2329" w="599">
                    <a:moveTo>
                      <a:pt x="1" y="0"/>
                    </a:moveTo>
                    <a:lnTo>
                      <a:pt x="64" y="2328"/>
                    </a:lnTo>
                    <a:lnTo>
                      <a:pt x="598" y="2328"/>
                    </a:lnTo>
                    <a:lnTo>
                      <a:pt x="56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0"/>
              <p:cNvSpPr/>
              <p:nvPr/>
            </p:nvSpPr>
            <p:spPr>
              <a:xfrm>
                <a:off x="1126589" y="929062"/>
                <a:ext cx="146641" cy="313339"/>
              </a:xfrm>
              <a:custGeom>
                <a:rect b="b" l="l" r="r" t="t"/>
                <a:pathLst>
                  <a:path extrusionOk="0" h="2109" w="987">
                    <a:moveTo>
                      <a:pt x="84" y="1"/>
                    </a:moveTo>
                    <a:lnTo>
                      <a:pt x="1" y="2108"/>
                    </a:lnTo>
                    <a:lnTo>
                      <a:pt x="986" y="2108"/>
                    </a:lnTo>
                    <a:lnTo>
                      <a:pt x="902" y="64"/>
                    </a:lnTo>
                    <a:lnTo>
                      <a:pt x="8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0"/>
              <p:cNvSpPr/>
              <p:nvPr/>
            </p:nvSpPr>
            <p:spPr>
              <a:xfrm>
                <a:off x="1502036" y="924456"/>
                <a:ext cx="151247" cy="317945"/>
              </a:xfrm>
              <a:custGeom>
                <a:rect b="b" l="l" r="r" t="t"/>
                <a:pathLst>
                  <a:path extrusionOk="0" h="2140" w="1018">
                    <a:moveTo>
                      <a:pt x="1" y="0"/>
                    </a:moveTo>
                    <a:lnTo>
                      <a:pt x="32" y="2139"/>
                    </a:lnTo>
                    <a:lnTo>
                      <a:pt x="1018" y="2139"/>
                    </a:lnTo>
                    <a:lnTo>
                      <a:pt x="913" y="32"/>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0"/>
              <p:cNvSpPr/>
              <p:nvPr/>
            </p:nvSpPr>
            <p:spPr>
              <a:xfrm>
                <a:off x="1667250" y="1116116"/>
                <a:ext cx="112321" cy="126287"/>
              </a:xfrm>
              <a:custGeom>
                <a:rect b="b" l="l" r="r" t="t"/>
                <a:pathLst>
                  <a:path extrusionOk="0" h="850" w="756">
                    <a:moveTo>
                      <a:pt x="0" y="0"/>
                    </a:moveTo>
                    <a:lnTo>
                      <a:pt x="11" y="839"/>
                    </a:lnTo>
                    <a:lnTo>
                      <a:pt x="755" y="849"/>
                    </a:lnTo>
                    <a:lnTo>
                      <a:pt x="713" y="315"/>
                    </a:lnTo>
                    <a:cubicBezTo>
                      <a:pt x="483" y="189"/>
                      <a:pt x="242" y="94"/>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0"/>
              <p:cNvSpPr/>
              <p:nvPr/>
            </p:nvSpPr>
            <p:spPr>
              <a:xfrm>
                <a:off x="975489" y="1031875"/>
                <a:ext cx="146641" cy="210527"/>
              </a:xfrm>
              <a:custGeom>
                <a:rect b="b" l="l" r="r" t="t"/>
                <a:pathLst>
                  <a:path extrusionOk="0" h="1417" w="987">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0"/>
              <p:cNvSpPr/>
              <p:nvPr/>
            </p:nvSpPr>
            <p:spPr>
              <a:xfrm>
                <a:off x="1385256" y="1049109"/>
                <a:ext cx="109201" cy="194779"/>
              </a:xfrm>
              <a:custGeom>
                <a:rect b="b" l="l" r="r" t="t"/>
                <a:pathLst>
                  <a:path extrusionOk="0" h="1311" w="735">
                    <a:moveTo>
                      <a:pt x="32" y="0"/>
                    </a:moveTo>
                    <a:lnTo>
                      <a:pt x="0" y="1311"/>
                    </a:lnTo>
                    <a:lnTo>
                      <a:pt x="734" y="1300"/>
                    </a:lnTo>
                    <a:lnTo>
                      <a:pt x="703" y="115"/>
                    </a:lnTo>
                    <a:cubicBezTo>
                      <a:pt x="483" y="74"/>
                      <a:pt x="262" y="32"/>
                      <a:pt x="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0"/>
              <p:cNvSpPr/>
              <p:nvPr/>
            </p:nvSpPr>
            <p:spPr>
              <a:xfrm>
                <a:off x="1283929" y="1036629"/>
                <a:ext cx="85875" cy="205773"/>
              </a:xfrm>
              <a:custGeom>
                <a:rect b="b" l="l" r="r" t="t"/>
                <a:pathLst>
                  <a:path extrusionOk="0" h="1385" w="578">
                    <a:moveTo>
                      <a:pt x="1" y="0"/>
                    </a:moveTo>
                    <a:lnTo>
                      <a:pt x="43" y="1384"/>
                    </a:lnTo>
                    <a:lnTo>
                      <a:pt x="577" y="1384"/>
                    </a:lnTo>
                    <a:lnTo>
                      <a:pt x="556" y="53"/>
                    </a:lnTo>
                    <a:cubicBezTo>
                      <a:pt x="378" y="32"/>
                      <a:pt x="189" y="1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0"/>
              <p:cNvSpPr/>
              <p:nvPr/>
            </p:nvSpPr>
            <p:spPr>
              <a:xfrm>
                <a:off x="1126589" y="1031875"/>
                <a:ext cx="146641" cy="210527"/>
              </a:xfrm>
              <a:custGeom>
                <a:rect b="b" l="l" r="r" t="t"/>
                <a:pathLst>
                  <a:path extrusionOk="0" h="1417" w="987">
                    <a:moveTo>
                      <a:pt x="63" y="1"/>
                    </a:moveTo>
                    <a:lnTo>
                      <a:pt x="1" y="1416"/>
                    </a:lnTo>
                    <a:lnTo>
                      <a:pt x="986" y="1416"/>
                    </a:lnTo>
                    <a:lnTo>
                      <a:pt x="934" y="22"/>
                    </a:lnTo>
                    <a:cubicBezTo>
                      <a:pt x="630" y="1"/>
                      <a:pt x="347" y="1"/>
                      <a:pt x="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0"/>
              <p:cNvSpPr/>
              <p:nvPr/>
            </p:nvSpPr>
            <p:spPr>
              <a:xfrm>
                <a:off x="1505156" y="1069315"/>
                <a:ext cx="148127" cy="173087"/>
              </a:xfrm>
              <a:custGeom>
                <a:rect b="b" l="l" r="r" t="t"/>
                <a:pathLst>
                  <a:path extrusionOk="0" h="1165" w="997">
                    <a:moveTo>
                      <a:pt x="1" y="0"/>
                    </a:moveTo>
                    <a:lnTo>
                      <a:pt x="11" y="1164"/>
                    </a:lnTo>
                    <a:lnTo>
                      <a:pt x="997" y="1164"/>
                    </a:lnTo>
                    <a:lnTo>
                      <a:pt x="955" y="263"/>
                    </a:lnTo>
                    <a:cubicBezTo>
                      <a:pt x="640" y="158"/>
                      <a:pt x="326" y="63"/>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0"/>
              <p:cNvSpPr/>
              <p:nvPr/>
            </p:nvSpPr>
            <p:spPr>
              <a:xfrm>
                <a:off x="995696" y="1203329"/>
                <a:ext cx="90481" cy="23474"/>
              </a:xfrm>
              <a:custGeom>
                <a:rect b="b" l="l" r="r" t="t"/>
                <a:pathLst>
                  <a:path extrusionOk="0" h="158" w="609">
                    <a:moveTo>
                      <a:pt x="11" y="0"/>
                    </a:moveTo>
                    <a:lnTo>
                      <a:pt x="1" y="158"/>
                    </a:lnTo>
                    <a:lnTo>
                      <a:pt x="609" y="158"/>
                    </a:lnTo>
                    <a:lnTo>
                      <a:pt x="609"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0"/>
              <p:cNvSpPr/>
              <p:nvPr/>
            </p:nvSpPr>
            <p:spPr>
              <a:xfrm>
                <a:off x="997330" y="1165888"/>
                <a:ext cx="90481" cy="21989"/>
              </a:xfrm>
              <a:custGeom>
                <a:rect b="b" l="l" r="r" t="t"/>
                <a:pathLst>
                  <a:path extrusionOk="0" h="148" w="609">
                    <a:moveTo>
                      <a:pt x="0" y="1"/>
                    </a:moveTo>
                    <a:lnTo>
                      <a:pt x="0" y="147"/>
                    </a:lnTo>
                    <a:lnTo>
                      <a:pt x="598" y="147"/>
                    </a:lnTo>
                    <a:lnTo>
                      <a:pt x="60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0"/>
              <p:cNvSpPr/>
              <p:nvPr/>
            </p:nvSpPr>
            <p:spPr>
              <a:xfrm>
                <a:off x="1156155" y="1193969"/>
                <a:ext cx="85875" cy="29715"/>
              </a:xfrm>
              <a:custGeom>
                <a:rect b="b" l="l" r="r" t="t"/>
                <a:pathLst>
                  <a:path extrusionOk="0" h="200" w="578">
                    <a:moveTo>
                      <a:pt x="1" y="0"/>
                    </a:moveTo>
                    <a:lnTo>
                      <a:pt x="1" y="200"/>
                    </a:lnTo>
                    <a:lnTo>
                      <a:pt x="578" y="200"/>
                    </a:lnTo>
                    <a:lnTo>
                      <a:pt x="578"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0"/>
              <p:cNvSpPr/>
              <p:nvPr/>
            </p:nvSpPr>
            <p:spPr>
              <a:xfrm>
                <a:off x="989455" y="910341"/>
                <a:ext cx="99841" cy="20503"/>
              </a:xfrm>
              <a:custGeom>
                <a:rect b="b" l="l" r="r" t="t"/>
                <a:pathLst>
                  <a:path extrusionOk="0" h="138" w="672">
                    <a:moveTo>
                      <a:pt x="1" y="1"/>
                    </a:moveTo>
                    <a:lnTo>
                      <a:pt x="1" y="137"/>
                    </a:lnTo>
                    <a:lnTo>
                      <a:pt x="672" y="137"/>
                    </a:lnTo>
                    <a:lnTo>
                      <a:pt x="6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0"/>
              <p:cNvSpPr/>
              <p:nvPr/>
            </p:nvSpPr>
            <p:spPr>
              <a:xfrm>
                <a:off x="1318695" y="916582"/>
                <a:ext cx="18423" cy="17383"/>
              </a:xfrm>
              <a:custGeom>
                <a:rect b="b" l="l" r="r" t="t"/>
                <a:pathLst>
                  <a:path extrusionOk="0" h="117" w="124">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0"/>
              <p:cNvSpPr/>
              <p:nvPr/>
            </p:nvSpPr>
            <p:spPr>
              <a:xfrm>
                <a:off x="1196122" y="1158163"/>
                <a:ext cx="16343" cy="11292"/>
              </a:xfrm>
              <a:custGeom>
                <a:rect b="b" l="l" r="r" t="t"/>
                <a:pathLst>
                  <a:path extrusionOk="0" h="76" w="11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0"/>
              <p:cNvSpPr/>
              <p:nvPr/>
            </p:nvSpPr>
            <p:spPr>
              <a:xfrm>
                <a:off x="1405462" y="1207935"/>
                <a:ext cx="67155" cy="18869"/>
              </a:xfrm>
              <a:custGeom>
                <a:rect b="b" l="l" r="r" t="t"/>
                <a:pathLst>
                  <a:path extrusionOk="0" h="127" w="452">
                    <a:moveTo>
                      <a:pt x="11" y="1"/>
                    </a:moveTo>
                    <a:lnTo>
                      <a:pt x="1" y="127"/>
                    </a:lnTo>
                    <a:lnTo>
                      <a:pt x="452" y="127"/>
                    </a:lnTo>
                    <a:lnTo>
                      <a:pt x="45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0"/>
              <p:cNvSpPr/>
              <p:nvPr/>
            </p:nvSpPr>
            <p:spPr>
              <a:xfrm>
                <a:off x="1304284" y="1187729"/>
                <a:ext cx="54675" cy="43829"/>
              </a:xfrm>
              <a:custGeom>
                <a:rect b="b" l="l" r="r" t="t"/>
                <a:pathLst>
                  <a:path extrusionOk="0" h="295" w="368">
                    <a:moveTo>
                      <a:pt x="367" y="0"/>
                    </a:moveTo>
                    <a:lnTo>
                      <a:pt x="0" y="11"/>
                    </a:lnTo>
                    <a:lnTo>
                      <a:pt x="0" y="294"/>
                    </a:lnTo>
                    <a:lnTo>
                      <a:pt x="357" y="273"/>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0"/>
              <p:cNvSpPr/>
              <p:nvPr/>
            </p:nvSpPr>
            <p:spPr>
              <a:xfrm>
                <a:off x="1534722" y="943176"/>
                <a:ext cx="78149" cy="34320"/>
              </a:xfrm>
              <a:custGeom>
                <a:rect b="b" l="l" r="r" t="t"/>
                <a:pathLst>
                  <a:path extrusionOk="0" h="231" w="526">
                    <a:moveTo>
                      <a:pt x="11" y="0"/>
                    </a:moveTo>
                    <a:lnTo>
                      <a:pt x="1" y="231"/>
                    </a:lnTo>
                    <a:lnTo>
                      <a:pt x="525" y="231"/>
                    </a:lnTo>
                    <a:lnTo>
                      <a:pt x="525"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0"/>
              <p:cNvSpPr/>
              <p:nvPr/>
            </p:nvSpPr>
            <p:spPr>
              <a:xfrm>
                <a:off x="1673490" y="913462"/>
                <a:ext cx="62400" cy="39075"/>
              </a:xfrm>
              <a:custGeom>
                <a:rect b="b" l="l" r="r" t="t"/>
                <a:pathLst>
                  <a:path extrusionOk="0" h="263" w="420">
                    <a:moveTo>
                      <a:pt x="11" y="1"/>
                    </a:moveTo>
                    <a:lnTo>
                      <a:pt x="0" y="242"/>
                    </a:lnTo>
                    <a:lnTo>
                      <a:pt x="420" y="263"/>
                    </a:lnTo>
                    <a:lnTo>
                      <a:pt x="420" y="22"/>
                    </a:lnTo>
                    <a:lnTo>
                      <a:pt x="1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0"/>
              <p:cNvSpPr/>
              <p:nvPr/>
            </p:nvSpPr>
            <p:spPr>
              <a:xfrm>
                <a:off x="1523876" y="1200209"/>
                <a:ext cx="104595" cy="28229"/>
              </a:xfrm>
              <a:custGeom>
                <a:rect b="b" l="l" r="r" t="t"/>
                <a:pathLst>
                  <a:path extrusionOk="0" h="190" w="704">
                    <a:moveTo>
                      <a:pt x="1" y="0"/>
                    </a:moveTo>
                    <a:lnTo>
                      <a:pt x="11" y="189"/>
                    </a:lnTo>
                    <a:lnTo>
                      <a:pt x="703" y="189"/>
                    </a:lnTo>
                    <a:lnTo>
                      <a:pt x="69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0"/>
              <p:cNvSpPr/>
              <p:nvPr/>
            </p:nvSpPr>
            <p:spPr>
              <a:xfrm>
                <a:off x="1679730" y="1161283"/>
                <a:ext cx="78001" cy="71761"/>
              </a:xfrm>
              <a:custGeom>
                <a:rect b="b" l="l" r="r" t="t"/>
                <a:pathLst>
                  <a:path extrusionOk="0" h="483" w="525">
                    <a:moveTo>
                      <a:pt x="0" y="0"/>
                    </a:moveTo>
                    <a:lnTo>
                      <a:pt x="11" y="483"/>
                    </a:lnTo>
                    <a:lnTo>
                      <a:pt x="525" y="483"/>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0"/>
              <p:cNvSpPr/>
              <p:nvPr/>
            </p:nvSpPr>
            <p:spPr>
              <a:xfrm>
                <a:off x="1327610" y="1144048"/>
                <a:ext cx="7874" cy="32983"/>
              </a:xfrm>
              <a:custGeom>
                <a:rect b="b" l="l" r="r" t="t"/>
                <a:pathLst>
                  <a:path extrusionOk="0" h="222" w="53">
                    <a:moveTo>
                      <a:pt x="53" y="1"/>
                    </a:moveTo>
                    <a:lnTo>
                      <a:pt x="0" y="11"/>
                    </a:lnTo>
                    <a:lnTo>
                      <a:pt x="0" y="221"/>
                    </a:lnTo>
                    <a:lnTo>
                      <a:pt x="53" y="221"/>
                    </a:lnTo>
                    <a:lnTo>
                      <a:pt x="5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0"/>
              <p:cNvSpPr/>
              <p:nvPr/>
            </p:nvSpPr>
            <p:spPr>
              <a:xfrm>
                <a:off x="1424183" y="1008252"/>
                <a:ext cx="26297" cy="21394"/>
              </a:xfrm>
              <a:custGeom>
                <a:rect b="b" l="l" r="r" t="t"/>
                <a:pathLst>
                  <a:path extrusionOk="0" h="144" w="177">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0"/>
              <p:cNvSpPr/>
              <p:nvPr/>
            </p:nvSpPr>
            <p:spPr>
              <a:xfrm>
                <a:off x="2778137" y="863689"/>
                <a:ext cx="74881" cy="378711"/>
              </a:xfrm>
              <a:custGeom>
                <a:rect b="b" l="l" r="r" t="t"/>
                <a:pathLst>
                  <a:path extrusionOk="0" h="2549" w="504">
                    <a:moveTo>
                      <a:pt x="0" y="0"/>
                    </a:moveTo>
                    <a:lnTo>
                      <a:pt x="21" y="2548"/>
                    </a:lnTo>
                    <a:lnTo>
                      <a:pt x="503" y="2548"/>
                    </a:ln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0"/>
              <p:cNvSpPr/>
              <p:nvPr/>
            </p:nvSpPr>
            <p:spPr>
              <a:xfrm>
                <a:off x="3683250" y="925942"/>
                <a:ext cx="113955" cy="316459"/>
              </a:xfrm>
              <a:custGeom>
                <a:rect b="b" l="l" r="r" t="t"/>
                <a:pathLst>
                  <a:path extrusionOk="0" h="2130" w="767">
                    <a:moveTo>
                      <a:pt x="1" y="1"/>
                    </a:moveTo>
                    <a:lnTo>
                      <a:pt x="32" y="2129"/>
                    </a:lnTo>
                    <a:lnTo>
                      <a:pt x="766" y="2129"/>
                    </a:ln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0"/>
              <p:cNvSpPr/>
              <p:nvPr/>
            </p:nvSpPr>
            <p:spPr>
              <a:xfrm>
                <a:off x="3801663" y="925942"/>
                <a:ext cx="98355" cy="316459"/>
              </a:xfrm>
              <a:custGeom>
                <a:rect b="b" l="l" r="r" t="t"/>
                <a:pathLst>
                  <a:path extrusionOk="0" h="2130" w="662">
                    <a:moveTo>
                      <a:pt x="22" y="1"/>
                    </a:moveTo>
                    <a:lnTo>
                      <a:pt x="1" y="2129"/>
                    </a:lnTo>
                    <a:lnTo>
                      <a:pt x="598" y="2129"/>
                    </a:ln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0"/>
              <p:cNvSpPr/>
              <p:nvPr/>
            </p:nvSpPr>
            <p:spPr>
              <a:xfrm>
                <a:off x="3683250" y="925942"/>
                <a:ext cx="106081" cy="223007"/>
              </a:xfrm>
              <a:custGeom>
                <a:rect b="b" l="l" r="r" t="t"/>
                <a:pathLst>
                  <a:path extrusionOk="0" h="1501" w="714">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0"/>
              <p:cNvSpPr/>
              <p:nvPr/>
            </p:nvSpPr>
            <p:spPr>
              <a:xfrm>
                <a:off x="3801663" y="925942"/>
                <a:ext cx="98355" cy="218253"/>
              </a:xfrm>
              <a:custGeom>
                <a:rect b="b" l="l" r="r" t="t"/>
                <a:pathLst>
                  <a:path extrusionOk="0" h="1469" w="662">
                    <a:moveTo>
                      <a:pt x="22" y="1"/>
                    </a:moveTo>
                    <a:lnTo>
                      <a:pt x="1" y="1469"/>
                    </a:lnTo>
                    <a:cubicBezTo>
                      <a:pt x="221" y="1448"/>
                      <a:pt x="431" y="1416"/>
                      <a:pt x="619" y="1385"/>
                    </a:cubicBez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0"/>
              <p:cNvSpPr/>
              <p:nvPr/>
            </p:nvSpPr>
            <p:spPr>
              <a:xfrm>
                <a:off x="3692610" y="940056"/>
                <a:ext cx="67155" cy="24960"/>
              </a:xfrm>
              <a:custGeom>
                <a:rect b="b" l="l" r="r" t="t"/>
                <a:pathLst>
                  <a:path extrusionOk="0" h="168" w="452">
                    <a:moveTo>
                      <a:pt x="1" y="0"/>
                    </a:moveTo>
                    <a:lnTo>
                      <a:pt x="11" y="168"/>
                    </a:lnTo>
                    <a:lnTo>
                      <a:pt x="451" y="168"/>
                    </a:lnTo>
                    <a:lnTo>
                      <a:pt x="441"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0"/>
              <p:cNvSpPr/>
              <p:nvPr/>
            </p:nvSpPr>
            <p:spPr>
              <a:xfrm>
                <a:off x="3817263" y="1189214"/>
                <a:ext cx="57795" cy="36103"/>
              </a:xfrm>
              <a:custGeom>
                <a:rect b="b" l="l" r="r" t="t"/>
                <a:pathLst>
                  <a:path extrusionOk="0" h="243" w="389">
                    <a:moveTo>
                      <a:pt x="0" y="1"/>
                    </a:moveTo>
                    <a:lnTo>
                      <a:pt x="11" y="242"/>
                    </a:lnTo>
                    <a:lnTo>
                      <a:pt x="388" y="242"/>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0"/>
              <p:cNvSpPr/>
              <p:nvPr/>
            </p:nvSpPr>
            <p:spPr>
              <a:xfrm>
                <a:off x="3821869" y="941542"/>
                <a:ext cx="70275" cy="21989"/>
              </a:xfrm>
              <a:custGeom>
                <a:rect b="b" l="l" r="r" t="t"/>
                <a:pathLst>
                  <a:path extrusionOk="0" h="148" w="473">
                    <a:moveTo>
                      <a:pt x="1" y="1"/>
                    </a:moveTo>
                    <a:lnTo>
                      <a:pt x="11" y="147"/>
                    </a:lnTo>
                    <a:lnTo>
                      <a:pt x="473" y="14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0"/>
              <p:cNvSpPr/>
              <p:nvPr/>
            </p:nvSpPr>
            <p:spPr>
              <a:xfrm>
                <a:off x="3734656" y="1203329"/>
                <a:ext cx="11143" cy="14114"/>
              </a:xfrm>
              <a:custGeom>
                <a:rect b="b" l="l" r="r" t="t"/>
                <a:pathLst>
                  <a:path extrusionOk="0" h="95" w="75">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0"/>
              <p:cNvSpPr/>
              <p:nvPr/>
            </p:nvSpPr>
            <p:spPr>
              <a:xfrm>
                <a:off x="3723810" y="985223"/>
                <a:ext cx="10994" cy="14114"/>
              </a:xfrm>
              <a:custGeom>
                <a:rect b="b" l="l" r="r" t="t"/>
                <a:pathLst>
                  <a:path extrusionOk="0" h="95" w="74">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0"/>
              <p:cNvSpPr/>
              <p:nvPr/>
            </p:nvSpPr>
            <p:spPr>
              <a:xfrm>
                <a:off x="3839104" y="1156528"/>
                <a:ext cx="12629" cy="17383"/>
              </a:xfrm>
              <a:custGeom>
                <a:rect b="b" l="l" r="r" t="t"/>
                <a:pathLst>
                  <a:path extrusionOk="0" h="117" w="85">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0"/>
              <p:cNvSpPr/>
              <p:nvPr/>
            </p:nvSpPr>
            <p:spPr>
              <a:xfrm>
                <a:off x="3918591" y="1013155"/>
                <a:ext cx="112321" cy="229247"/>
              </a:xfrm>
              <a:custGeom>
                <a:rect b="b" l="l" r="r" t="t"/>
                <a:pathLst>
                  <a:path extrusionOk="0" h="1543" w="756">
                    <a:moveTo>
                      <a:pt x="0" y="1"/>
                    </a:moveTo>
                    <a:lnTo>
                      <a:pt x="0" y="1542"/>
                    </a:lnTo>
                    <a:lnTo>
                      <a:pt x="713" y="1542"/>
                    </a:ln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0"/>
              <p:cNvSpPr/>
              <p:nvPr/>
            </p:nvSpPr>
            <p:spPr>
              <a:xfrm>
                <a:off x="3918591" y="1013155"/>
                <a:ext cx="112321" cy="117075"/>
              </a:xfrm>
              <a:custGeom>
                <a:rect b="b" l="l" r="r" t="t"/>
                <a:pathLst>
                  <a:path extrusionOk="0" h="788" w="756">
                    <a:moveTo>
                      <a:pt x="0" y="1"/>
                    </a:moveTo>
                    <a:lnTo>
                      <a:pt x="0" y="662"/>
                    </a:lnTo>
                    <a:cubicBezTo>
                      <a:pt x="220" y="704"/>
                      <a:pt x="472" y="745"/>
                      <a:pt x="734" y="787"/>
                    </a:cubicBez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0"/>
              <p:cNvSpPr/>
              <p:nvPr/>
            </p:nvSpPr>
            <p:spPr>
              <a:xfrm>
                <a:off x="3929437" y="1025635"/>
                <a:ext cx="76515" cy="32983"/>
              </a:xfrm>
              <a:custGeom>
                <a:rect b="b" l="l" r="r" t="t"/>
                <a:pathLst>
                  <a:path extrusionOk="0" h="222" w="515">
                    <a:moveTo>
                      <a:pt x="514" y="1"/>
                    </a:moveTo>
                    <a:lnTo>
                      <a:pt x="11" y="22"/>
                    </a:lnTo>
                    <a:lnTo>
                      <a:pt x="0" y="221"/>
                    </a:lnTo>
                    <a:lnTo>
                      <a:pt x="504" y="200"/>
                    </a:lnTo>
                    <a:lnTo>
                      <a:pt x="5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0"/>
              <p:cNvSpPr/>
              <p:nvPr/>
            </p:nvSpPr>
            <p:spPr>
              <a:xfrm>
                <a:off x="3930922" y="1203329"/>
                <a:ext cx="71909" cy="32835"/>
              </a:xfrm>
              <a:custGeom>
                <a:rect b="b" l="l" r="r" t="t"/>
                <a:pathLst>
                  <a:path extrusionOk="0" h="221" w="484">
                    <a:moveTo>
                      <a:pt x="483" y="0"/>
                    </a:moveTo>
                    <a:lnTo>
                      <a:pt x="11" y="21"/>
                    </a:lnTo>
                    <a:lnTo>
                      <a:pt x="1" y="220"/>
                    </a:lnTo>
                    <a:lnTo>
                      <a:pt x="473" y="200"/>
                    </a:lnTo>
                    <a:lnTo>
                      <a:pt x="48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0"/>
              <p:cNvSpPr/>
              <p:nvPr/>
            </p:nvSpPr>
            <p:spPr>
              <a:xfrm>
                <a:off x="4049336" y="863689"/>
                <a:ext cx="101475" cy="378711"/>
              </a:xfrm>
              <a:custGeom>
                <a:rect b="b" l="l" r="r" t="t"/>
                <a:pathLst>
                  <a:path extrusionOk="0" h="2549" w="683">
                    <a:moveTo>
                      <a:pt x="1" y="0"/>
                    </a:moveTo>
                    <a:lnTo>
                      <a:pt x="32" y="2548"/>
                    </a:lnTo>
                    <a:lnTo>
                      <a:pt x="683" y="2548"/>
                    </a:ln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0"/>
              <p:cNvSpPr/>
              <p:nvPr/>
            </p:nvSpPr>
            <p:spPr>
              <a:xfrm>
                <a:off x="4155269" y="863689"/>
                <a:ext cx="88995" cy="378711"/>
              </a:xfrm>
              <a:custGeom>
                <a:rect b="b" l="l" r="r" t="t"/>
                <a:pathLst>
                  <a:path extrusionOk="0" h="2549" w="599">
                    <a:moveTo>
                      <a:pt x="22" y="0"/>
                    </a:moveTo>
                    <a:lnTo>
                      <a:pt x="1" y="2548"/>
                    </a:lnTo>
                    <a:lnTo>
                      <a:pt x="536" y="2548"/>
                    </a:lnTo>
                    <a:lnTo>
                      <a:pt x="59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0"/>
              <p:cNvSpPr/>
              <p:nvPr/>
            </p:nvSpPr>
            <p:spPr>
              <a:xfrm>
                <a:off x="4049336" y="863689"/>
                <a:ext cx="95235" cy="268025"/>
              </a:xfrm>
              <a:custGeom>
                <a:rect b="b" l="l" r="r" t="t"/>
                <a:pathLst>
                  <a:path extrusionOk="0" h="1804" w="641">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0"/>
              <p:cNvSpPr/>
              <p:nvPr/>
            </p:nvSpPr>
            <p:spPr>
              <a:xfrm>
                <a:off x="4156903" y="863689"/>
                <a:ext cx="87361" cy="261785"/>
              </a:xfrm>
              <a:custGeom>
                <a:rect b="b" l="l" r="r" t="t"/>
                <a:pathLst>
                  <a:path extrusionOk="0" h="1762" w="588">
                    <a:moveTo>
                      <a:pt x="21" y="0"/>
                    </a:moveTo>
                    <a:lnTo>
                      <a:pt x="0" y="1762"/>
                    </a:lnTo>
                    <a:cubicBezTo>
                      <a:pt x="189" y="1730"/>
                      <a:pt x="368" y="1699"/>
                      <a:pt x="556" y="1657"/>
                    </a:cubicBezTo>
                    <a:lnTo>
                      <a:pt x="588" y="0"/>
                    </a:lnTo>
                    <a:close/>
                  </a:path>
                </a:pathLst>
              </a:custGeom>
              <a:solidFill>
                <a:srgbClr val="904D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0"/>
              <p:cNvSpPr/>
              <p:nvPr/>
            </p:nvSpPr>
            <p:spPr>
              <a:xfrm>
                <a:off x="4169384" y="1179854"/>
                <a:ext cx="53040" cy="42343"/>
              </a:xfrm>
              <a:custGeom>
                <a:rect b="b" l="l" r="r" t="t"/>
                <a:pathLst>
                  <a:path extrusionOk="0" h="285" w="357">
                    <a:moveTo>
                      <a:pt x="0" y="1"/>
                    </a:moveTo>
                    <a:lnTo>
                      <a:pt x="11" y="284"/>
                    </a:lnTo>
                    <a:lnTo>
                      <a:pt x="357" y="284"/>
                    </a:lnTo>
                    <a:lnTo>
                      <a:pt x="346"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0"/>
              <p:cNvSpPr/>
              <p:nvPr/>
            </p:nvSpPr>
            <p:spPr>
              <a:xfrm>
                <a:off x="4096137" y="1195455"/>
                <a:ext cx="9509" cy="17383"/>
              </a:xfrm>
              <a:custGeom>
                <a:rect b="b" l="l" r="r" t="t"/>
                <a:pathLst>
                  <a:path extrusionOk="0" h="117" w="64">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0"/>
              <p:cNvSpPr/>
              <p:nvPr/>
            </p:nvSpPr>
            <p:spPr>
              <a:xfrm>
                <a:off x="4086777" y="935302"/>
                <a:ext cx="9509" cy="15749"/>
              </a:xfrm>
              <a:custGeom>
                <a:rect b="b" l="l" r="r" t="t"/>
                <a:pathLst>
                  <a:path extrusionOk="0" h="106" w="64">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0"/>
              <p:cNvSpPr/>
              <p:nvPr/>
            </p:nvSpPr>
            <p:spPr>
              <a:xfrm>
                <a:off x="4189590" y="1140928"/>
                <a:ext cx="11143" cy="18869"/>
              </a:xfrm>
              <a:custGeom>
                <a:rect b="b" l="l" r="r" t="t"/>
                <a:pathLst>
                  <a:path extrusionOk="0" h="127" w="75">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0"/>
              <p:cNvSpPr/>
              <p:nvPr/>
            </p:nvSpPr>
            <p:spPr>
              <a:xfrm>
                <a:off x="2860596" y="863689"/>
                <a:ext cx="112321" cy="378711"/>
              </a:xfrm>
              <a:custGeom>
                <a:rect b="b" l="l" r="r" t="t"/>
                <a:pathLst>
                  <a:path extrusionOk="0" h="2549" w="756">
                    <a:moveTo>
                      <a:pt x="1" y="0"/>
                    </a:moveTo>
                    <a:lnTo>
                      <a:pt x="22" y="2548"/>
                    </a:lnTo>
                    <a:lnTo>
                      <a:pt x="756" y="2548"/>
                    </a:ln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0"/>
              <p:cNvSpPr/>
              <p:nvPr/>
            </p:nvSpPr>
            <p:spPr>
              <a:xfrm>
                <a:off x="2977523" y="863689"/>
                <a:ext cx="98206" cy="378711"/>
              </a:xfrm>
              <a:custGeom>
                <a:rect b="b" l="l" r="r" t="t"/>
                <a:pathLst>
                  <a:path extrusionOk="0" h="2549" w="661">
                    <a:moveTo>
                      <a:pt x="21" y="0"/>
                    </a:moveTo>
                    <a:lnTo>
                      <a:pt x="0" y="2548"/>
                    </a:lnTo>
                    <a:lnTo>
                      <a:pt x="598" y="2548"/>
                    </a:lnTo>
                    <a:lnTo>
                      <a:pt x="6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0"/>
              <p:cNvSpPr/>
              <p:nvPr/>
            </p:nvSpPr>
            <p:spPr>
              <a:xfrm>
                <a:off x="2673690" y="894741"/>
                <a:ext cx="96721" cy="347660"/>
              </a:xfrm>
              <a:custGeom>
                <a:rect b="b" l="l" r="r" t="t"/>
                <a:pathLst>
                  <a:path extrusionOk="0" h="2340" w="651">
                    <a:moveTo>
                      <a:pt x="1" y="1"/>
                    </a:moveTo>
                    <a:lnTo>
                      <a:pt x="11" y="2339"/>
                    </a:lnTo>
                    <a:lnTo>
                      <a:pt x="651" y="2339"/>
                    </a:ln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0"/>
              <p:cNvSpPr/>
              <p:nvPr/>
            </p:nvSpPr>
            <p:spPr>
              <a:xfrm>
                <a:off x="2778137" y="863689"/>
                <a:ext cx="70126" cy="266539"/>
              </a:xfrm>
              <a:custGeom>
                <a:rect b="b" l="l" r="r" t="t"/>
                <a:pathLst>
                  <a:path extrusionOk="0" h="1794" w="472">
                    <a:moveTo>
                      <a:pt x="0" y="0"/>
                    </a:moveTo>
                    <a:lnTo>
                      <a:pt x="11" y="1772"/>
                    </a:lnTo>
                    <a:cubicBezTo>
                      <a:pt x="157" y="1783"/>
                      <a:pt x="315" y="1793"/>
                      <a:pt x="472" y="1793"/>
                    </a:cubicBez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0"/>
              <p:cNvSpPr/>
              <p:nvPr/>
            </p:nvSpPr>
            <p:spPr>
              <a:xfrm>
                <a:off x="2860596" y="863689"/>
                <a:ext cx="104595" cy="268025"/>
              </a:xfrm>
              <a:custGeom>
                <a:rect b="b" l="l" r="r" t="t"/>
                <a:pathLst>
                  <a:path extrusionOk="0" h="1804" w="704">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0"/>
              <p:cNvSpPr/>
              <p:nvPr/>
            </p:nvSpPr>
            <p:spPr>
              <a:xfrm>
                <a:off x="2979009" y="863689"/>
                <a:ext cx="96721" cy="261785"/>
              </a:xfrm>
              <a:custGeom>
                <a:rect b="b" l="l" r="r" t="t"/>
                <a:pathLst>
                  <a:path extrusionOk="0" h="1762" w="651">
                    <a:moveTo>
                      <a:pt x="11" y="0"/>
                    </a:moveTo>
                    <a:lnTo>
                      <a:pt x="1" y="1762"/>
                    </a:lnTo>
                    <a:cubicBezTo>
                      <a:pt x="211" y="1730"/>
                      <a:pt x="410" y="1699"/>
                      <a:pt x="609" y="1657"/>
                    </a:cubicBezTo>
                    <a:lnTo>
                      <a:pt x="6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0"/>
              <p:cNvSpPr/>
              <p:nvPr/>
            </p:nvSpPr>
            <p:spPr>
              <a:xfrm>
                <a:off x="2673690" y="894741"/>
                <a:ext cx="93601" cy="230733"/>
              </a:xfrm>
              <a:custGeom>
                <a:rect b="b" l="l" r="r" t="t"/>
                <a:pathLst>
                  <a:path extrusionOk="0" h="1553" w="63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0"/>
              <p:cNvSpPr/>
              <p:nvPr/>
            </p:nvSpPr>
            <p:spPr>
              <a:xfrm>
                <a:off x="2686170" y="913462"/>
                <a:ext cx="64035" cy="23623"/>
              </a:xfrm>
              <a:custGeom>
                <a:rect b="b" l="l" r="r" t="t"/>
                <a:pathLst>
                  <a:path extrusionOk="0" h="159" w="431">
                    <a:moveTo>
                      <a:pt x="0" y="1"/>
                    </a:moveTo>
                    <a:lnTo>
                      <a:pt x="0" y="158"/>
                    </a:lnTo>
                    <a:lnTo>
                      <a:pt x="43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0"/>
              <p:cNvSpPr/>
              <p:nvPr/>
            </p:nvSpPr>
            <p:spPr>
              <a:xfrm>
                <a:off x="2687656" y="952388"/>
                <a:ext cx="62549" cy="23623"/>
              </a:xfrm>
              <a:custGeom>
                <a:rect b="b" l="l" r="r" t="t"/>
                <a:pathLst>
                  <a:path extrusionOk="0" h="159" w="421">
                    <a:moveTo>
                      <a:pt x="1" y="1"/>
                    </a:moveTo>
                    <a:lnTo>
                      <a:pt x="1" y="158"/>
                    </a:lnTo>
                    <a:lnTo>
                      <a:pt x="42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0"/>
              <p:cNvSpPr/>
              <p:nvPr/>
            </p:nvSpPr>
            <p:spPr>
              <a:xfrm>
                <a:off x="2684536" y="1201695"/>
                <a:ext cx="70275" cy="20503"/>
              </a:xfrm>
              <a:custGeom>
                <a:rect b="b" l="l" r="r" t="t"/>
                <a:pathLst>
                  <a:path extrusionOk="0" h="138" w="473">
                    <a:moveTo>
                      <a:pt x="1" y="1"/>
                    </a:moveTo>
                    <a:lnTo>
                      <a:pt x="1" y="137"/>
                    </a:lnTo>
                    <a:lnTo>
                      <a:pt x="473" y="13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0"/>
              <p:cNvSpPr/>
              <p:nvPr/>
            </p:nvSpPr>
            <p:spPr>
              <a:xfrm>
                <a:off x="2807703" y="1198575"/>
                <a:ext cx="10994" cy="17383"/>
              </a:xfrm>
              <a:custGeom>
                <a:rect b="b" l="l" r="r" t="t"/>
                <a:pathLst>
                  <a:path extrusionOk="0" h="117" w="74">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0"/>
              <p:cNvSpPr/>
              <p:nvPr/>
            </p:nvSpPr>
            <p:spPr>
              <a:xfrm>
                <a:off x="2993124" y="1179854"/>
                <a:ext cx="59280" cy="42343"/>
              </a:xfrm>
              <a:custGeom>
                <a:rect b="b" l="l" r="r" t="t"/>
                <a:pathLst>
                  <a:path extrusionOk="0" h="285" w="399">
                    <a:moveTo>
                      <a:pt x="0" y="1"/>
                    </a:moveTo>
                    <a:lnTo>
                      <a:pt x="11" y="284"/>
                    </a:lnTo>
                    <a:lnTo>
                      <a:pt x="399" y="284"/>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0"/>
              <p:cNvSpPr/>
              <p:nvPr/>
            </p:nvSpPr>
            <p:spPr>
              <a:xfrm>
                <a:off x="2910517" y="1195455"/>
                <a:ext cx="10994" cy="17383"/>
              </a:xfrm>
              <a:custGeom>
                <a:rect b="b" l="l" r="r" t="t"/>
                <a:pathLst>
                  <a:path extrusionOk="0" h="117" w="74">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0"/>
              <p:cNvSpPr/>
              <p:nvPr/>
            </p:nvSpPr>
            <p:spPr>
              <a:xfrm>
                <a:off x="2901156" y="935302"/>
                <a:ext cx="12629" cy="15749"/>
              </a:xfrm>
              <a:custGeom>
                <a:rect b="b" l="l" r="r" t="t"/>
                <a:pathLst>
                  <a:path extrusionOk="0" h="106" w="85">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0"/>
              <p:cNvSpPr/>
              <p:nvPr/>
            </p:nvSpPr>
            <p:spPr>
              <a:xfrm>
                <a:off x="3014964" y="1140928"/>
                <a:ext cx="14114" cy="18869"/>
              </a:xfrm>
              <a:custGeom>
                <a:rect b="b" l="l" r="r" t="t"/>
                <a:pathLst>
                  <a:path extrusionOk="0" h="127" w="95">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0"/>
              <p:cNvSpPr/>
              <p:nvPr/>
            </p:nvSpPr>
            <p:spPr>
              <a:xfrm>
                <a:off x="3376296" y="863689"/>
                <a:ext cx="106081" cy="378711"/>
              </a:xfrm>
              <a:custGeom>
                <a:rect b="b" l="l" r="r" t="t"/>
                <a:pathLst>
                  <a:path extrusionOk="0" h="2549" w="714">
                    <a:moveTo>
                      <a:pt x="85" y="0"/>
                    </a:moveTo>
                    <a:lnTo>
                      <a:pt x="1" y="2548"/>
                    </a:lnTo>
                    <a:lnTo>
                      <a:pt x="714" y="2548"/>
                    </a:lnTo>
                    <a:lnTo>
                      <a:pt x="67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0"/>
              <p:cNvSpPr/>
              <p:nvPr/>
            </p:nvSpPr>
            <p:spPr>
              <a:xfrm>
                <a:off x="3094303" y="967988"/>
                <a:ext cx="112321" cy="274413"/>
              </a:xfrm>
              <a:custGeom>
                <a:rect b="b" l="l" r="r" t="t"/>
                <a:pathLst>
                  <a:path extrusionOk="0" h="1847" w="756">
                    <a:moveTo>
                      <a:pt x="1" y="1"/>
                    </a:moveTo>
                    <a:lnTo>
                      <a:pt x="1" y="1846"/>
                    </a:lnTo>
                    <a:lnTo>
                      <a:pt x="714" y="1846"/>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0"/>
              <p:cNvSpPr/>
              <p:nvPr/>
            </p:nvSpPr>
            <p:spPr>
              <a:xfrm>
                <a:off x="3500949" y="863689"/>
                <a:ext cx="160607" cy="378711"/>
              </a:xfrm>
              <a:custGeom>
                <a:rect b="b" l="l" r="r" t="t"/>
                <a:pathLst>
                  <a:path extrusionOk="0" h="2549" w="1081">
                    <a:moveTo>
                      <a:pt x="64" y="0"/>
                    </a:moveTo>
                    <a:lnTo>
                      <a:pt x="1" y="2548"/>
                    </a:lnTo>
                    <a:lnTo>
                      <a:pt x="1081" y="2548"/>
                    </a:lnTo>
                    <a:lnTo>
                      <a:pt x="95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0"/>
              <p:cNvSpPr/>
              <p:nvPr/>
            </p:nvSpPr>
            <p:spPr>
              <a:xfrm>
                <a:off x="3220590" y="894741"/>
                <a:ext cx="141887" cy="347660"/>
              </a:xfrm>
              <a:custGeom>
                <a:rect b="b" l="l" r="r" t="t"/>
                <a:pathLst>
                  <a:path extrusionOk="0" h="2340" w="955">
                    <a:moveTo>
                      <a:pt x="74" y="1"/>
                    </a:moveTo>
                    <a:lnTo>
                      <a:pt x="0" y="2339"/>
                    </a:lnTo>
                    <a:lnTo>
                      <a:pt x="954" y="2339"/>
                    </a:lnTo>
                    <a:lnTo>
                      <a:pt x="944" y="32"/>
                    </a:lnTo>
                    <a:lnTo>
                      <a:pt x="7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0"/>
              <p:cNvSpPr/>
              <p:nvPr/>
            </p:nvSpPr>
            <p:spPr>
              <a:xfrm>
                <a:off x="3381050" y="863689"/>
                <a:ext cx="99841" cy="266539"/>
              </a:xfrm>
              <a:custGeom>
                <a:rect b="b" l="l" r="r" t="t"/>
                <a:pathLst>
                  <a:path extrusionOk="0" h="1794" w="672">
                    <a:moveTo>
                      <a:pt x="53" y="0"/>
                    </a:moveTo>
                    <a:lnTo>
                      <a:pt x="0" y="1772"/>
                    </a:lnTo>
                    <a:cubicBezTo>
                      <a:pt x="210" y="1783"/>
                      <a:pt x="441" y="1793"/>
                      <a:pt x="671" y="1793"/>
                    </a:cubicBezTo>
                    <a:lnTo>
                      <a:pt x="64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0"/>
              <p:cNvSpPr/>
              <p:nvPr/>
            </p:nvSpPr>
            <p:spPr>
              <a:xfrm>
                <a:off x="3094303" y="967988"/>
                <a:ext cx="112321" cy="140401"/>
              </a:xfrm>
              <a:custGeom>
                <a:rect b="b" l="l" r="r" t="t"/>
                <a:pathLst>
                  <a:path extrusionOk="0" h="945" w="756">
                    <a:moveTo>
                      <a:pt x="1" y="1"/>
                    </a:moveTo>
                    <a:lnTo>
                      <a:pt x="1" y="787"/>
                    </a:lnTo>
                    <a:cubicBezTo>
                      <a:pt x="232" y="850"/>
                      <a:pt x="473" y="903"/>
                      <a:pt x="735" y="945"/>
                    </a:cubicBez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0"/>
              <p:cNvSpPr/>
              <p:nvPr/>
            </p:nvSpPr>
            <p:spPr>
              <a:xfrm>
                <a:off x="3504070" y="863689"/>
                <a:ext cx="151247" cy="268025"/>
              </a:xfrm>
              <a:custGeom>
                <a:rect b="b" l="l" r="r" t="t"/>
                <a:pathLst>
                  <a:path extrusionOk="0" h="1804" w="1018">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0"/>
              <p:cNvSpPr/>
              <p:nvPr/>
            </p:nvSpPr>
            <p:spPr>
              <a:xfrm>
                <a:off x="3225196" y="894741"/>
                <a:ext cx="135647" cy="230733"/>
              </a:xfrm>
              <a:custGeom>
                <a:rect b="b" l="l" r="r" t="t"/>
                <a:pathLst>
                  <a:path extrusionOk="0" h="1553" w="913">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0"/>
              <p:cNvSpPr/>
              <p:nvPr/>
            </p:nvSpPr>
            <p:spPr>
              <a:xfrm>
                <a:off x="3250157" y="913462"/>
                <a:ext cx="93601" cy="23623"/>
              </a:xfrm>
              <a:custGeom>
                <a:rect b="b" l="l" r="r" t="t"/>
                <a:pathLst>
                  <a:path extrusionOk="0" h="159" w="630">
                    <a:moveTo>
                      <a:pt x="0" y="1"/>
                    </a:moveTo>
                    <a:lnTo>
                      <a:pt x="0" y="158"/>
                    </a:lnTo>
                    <a:lnTo>
                      <a:pt x="630"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0"/>
              <p:cNvSpPr/>
              <p:nvPr/>
            </p:nvSpPr>
            <p:spPr>
              <a:xfrm>
                <a:off x="3250157" y="952388"/>
                <a:ext cx="93601" cy="23623"/>
              </a:xfrm>
              <a:custGeom>
                <a:rect b="b" l="l" r="r" t="t"/>
                <a:pathLst>
                  <a:path extrusionOk="0" h="159" w="630">
                    <a:moveTo>
                      <a:pt x="0" y="1"/>
                    </a:moveTo>
                    <a:lnTo>
                      <a:pt x="0" y="158"/>
                    </a:lnTo>
                    <a:lnTo>
                      <a:pt x="619"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0"/>
              <p:cNvSpPr/>
              <p:nvPr/>
            </p:nvSpPr>
            <p:spPr>
              <a:xfrm>
                <a:off x="3234556" y="1201695"/>
                <a:ext cx="106081" cy="20503"/>
              </a:xfrm>
              <a:custGeom>
                <a:rect b="b" l="l" r="r" t="t"/>
                <a:pathLst>
                  <a:path extrusionOk="0" h="138" w="714">
                    <a:moveTo>
                      <a:pt x="1" y="1"/>
                    </a:moveTo>
                    <a:lnTo>
                      <a:pt x="1" y="137"/>
                    </a:lnTo>
                    <a:lnTo>
                      <a:pt x="703" y="137"/>
                    </a:lnTo>
                    <a:lnTo>
                      <a:pt x="7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0"/>
              <p:cNvSpPr/>
              <p:nvPr/>
            </p:nvSpPr>
            <p:spPr>
              <a:xfrm>
                <a:off x="3416857" y="1198575"/>
                <a:ext cx="17234" cy="17383"/>
              </a:xfrm>
              <a:custGeom>
                <a:rect b="b" l="l" r="r" t="t"/>
                <a:pathLst>
                  <a:path extrusionOk="0" h="117" w="116">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0"/>
              <p:cNvSpPr/>
              <p:nvPr/>
            </p:nvSpPr>
            <p:spPr>
              <a:xfrm>
                <a:off x="3105297" y="982103"/>
                <a:ext cx="76515" cy="39075"/>
              </a:xfrm>
              <a:custGeom>
                <a:rect b="b" l="l" r="r" t="t"/>
                <a:pathLst>
                  <a:path extrusionOk="0" h="263" w="515">
                    <a:moveTo>
                      <a:pt x="514" y="0"/>
                    </a:moveTo>
                    <a:lnTo>
                      <a:pt x="11" y="21"/>
                    </a:lnTo>
                    <a:lnTo>
                      <a:pt x="0" y="262"/>
                    </a:lnTo>
                    <a:lnTo>
                      <a:pt x="514" y="241"/>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0"/>
              <p:cNvSpPr/>
              <p:nvPr/>
            </p:nvSpPr>
            <p:spPr>
              <a:xfrm>
                <a:off x="3106783" y="1195455"/>
                <a:ext cx="71909" cy="39223"/>
              </a:xfrm>
              <a:custGeom>
                <a:rect b="b" l="l" r="r" t="t"/>
                <a:pathLst>
                  <a:path extrusionOk="0" h="264" w="484">
                    <a:moveTo>
                      <a:pt x="483" y="1"/>
                    </a:moveTo>
                    <a:lnTo>
                      <a:pt x="11" y="22"/>
                    </a:lnTo>
                    <a:lnTo>
                      <a:pt x="1" y="263"/>
                    </a:lnTo>
                    <a:lnTo>
                      <a:pt x="483" y="242"/>
                    </a:lnTo>
                    <a:lnTo>
                      <a:pt x="48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0"/>
              <p:cNvSpPr/>
              <p:nvPr/>
            </p:nvSpPr>
            <p:spPr>
              <a:xfrm>
                <a:off x="3571076" y="1195455"/>
                <a:ext cx="17234" cy="17383"/>
              </a:xfrm>
              <a:custGeom>
                <a:rect b="b" l="l" r="r" t="t"/>
                <a:pathLst>
                  <a:path extrusionOk="0" h="117" w="116">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0"/>
              <p:cNvSpPr/>
              <p:nvPr/>
            </p:nvSpPr>
            <p:spPr>
              <a:xfrm>
                <a:off x="3566471" y="935302"/>
                <a:ext cx="17234" cy="15749"/>
              </a:xfrm>
              <a:custGeom>
                <a:rect b="b" l="l" r="r" t="t"/>
                <a:pathLst>
                  <a:path extrusionOk="0" h="106" w="116">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0"/>
              <p:cNvSpPr/>
              <p:nvPr/>
            </p:nvSpPr>
            <p:spPr>
              <a:xfrm>
                <a:off x="2080137" y="863689"/>
                <a:ext cx="110687" cy="378711"/>
              </a:xfrm>
              <a:custGeom>
                <a:rect b="b" l="l" r="r" t="t"/>
                <a:pathLst>
                  <a:path extrusionOk="0" h="2549" w="745">
                    <a:moveTo>
                      <a:pt x="0" y="0"/>
                    </a:moveTo>
                    <a:lnTo>
                      <a:pt x="32" y="2548"/>
                    </a:lnTo>
                    <a:lnTo>
                      <a:pt x="745" y="2548"/>
                    </a:ln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0"/>
              <p:cNvSpPr/>
              <p:nvPr/>
            </p:nvSpPr>
            <p:spPr>
              <a:xfrm>
                <a:off x="1790269" y="967988"/>
                <a:ext cx="118561" cy="274413"/>
              </a:xfrm>
              <a:custGeom>
                <a:rect b="b" l="l" r="r" t="t"/>
                <a:pathLst>
                  <a:path extrusionOk="0" h="1847" w="798">
                    <a:moveTo>
                      <a:pt x="1" y="1"/>
                    </a:moveTo>
                    <a:lnTo>
                      <a:pt x="85" y="1846"/>
                    </a:lnTo>
                    <a:lnTo>
                      <a:pt x="798" y="1846"/>
                    </a:ln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0"/>
              <p:cNvSpPr/>
              <p:nvPr/>
            </p:nvSpPr>
            <p:spPr>
              <a:xfrm>
                <a:off x="2203156" y="863689"/>
                <a:ext cx="166847" cy="378711"/>
              </a:xfrm>
              <a:custGeom>
                <a:rect b="b" l="l" r="r" t="t"/>
                <a:pathLst>
                  <a:path extrusionOk="0" h="2549" w="1123">
                    <a:moveTo>
                      <a:pt x="1" y="0"/>
                    </a:moveTo>
                    <a:lnTo>
                      <a:pt x="43" y="2548"/>
                    </a:lnTo>
                    <a:lnTo>
                      <a:pt x="1123" y="2548"/>
                    </a:ln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0"/>
              <p:cNvSpPr/>
              <p:nvPr/>
            </p:nvSpPr>
            <p:spPr>
              <a:xfrm>
                <a:off x="2377730" y="863689"/>
                <a:ext cx="145007" cy="378711"/>
              </a:xfrm>
              <a:custGeom>
                <a:rect b="b" l="l" r="r" t="t"/>
                <a:pathLst>
                  <a:path extrusionOk="0" h="2549" w="976">
                    <a:moveTo>
                      <a:pt x="32" y="0"/>
                    </a:moveTo>
                    <a:lnTo>
                      <a:pt x="0" y="2548"/>
                    </a:lnTo>
                    <a:lnTo>
                      <a:pt x="891" y="2548"/>
                    </a:lnTo>
                    <a:lnTo>
                      <a:pt x="97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0"/>
              <p:cNvSpPr/>
              <p:nvPr/>
            </p:nvSpPr>
            <p:spPr>
              <a:xfrm>
                <a:off x="1924283" y="894741"/>
                <a:ext cx="146641" cy="347660"/>
              </a:xfrm>
              <a:custGeom>
                <a:rect b="b" l="l" r="r" t="t"/>
                <a:pathLst>
                  <a:path extrusionOk="0" h="2340" w="987">
                    <a:moveTo>
                      <a:pt x="1" y="1"/>
                    </a:moveTo>
                    <a:lnTo>
                      <a:pt x="32" y="2339"/>
                    </a:lnTo>
                    <a:lnTo>
                      <a:pt x="986" y="2339"/>
                    </a:ln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0"/>
              <p:cNvSpPr/>
              <p:nvPr/>
            </p:nvSpPr>
            <p:spPr>
              <a:xfrm>
                <a:off x="2080137" y="863689"/>
                <a:ext cx="104446" cy="266539"/>
              </a:xfrm>
              <a:custGeom>
                <a:rect b="b" l="l" r="r" t="t"/>
                <a:pathLst>
                  <a:path extrusionOk="0" h="1794" w="703">
                    <a:moveTo>
                      <a:pt x="0" y="0"/>
                    </a:moveTo>
                    <a:lnTo>
                      <a:pt x="21" y="1772"/>
                    </a:lnTo>
                    <a:cubicBezTo>
                      <a:pt x="241" y="1783"/>
                      <a:pt x="472" y="1793"/>
                      <a:pt x="703" y="1793"/>
                    </a:cubicBez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0"/>
              <p:cNvSpPr/>
              <p:nvPr/>
            </p:nvSpPr>
            <p:spPr>
              <a:xfrm>
                <a:off x="1790269" y="967988"/>
                <a:ext cx="115441" cy="140401"/>
              </a:xfrm>
              <a:custGeom>
                <a:rect b="b" l="l" r="r" t="t"/>
                <a:pathLst>
                  <a:path extrusionOk="0" h="945" w="777">
                    <a:moveTo>
                      <a:pt x="1" y="1"/>
                    </a:moveTo>
                    <a:lnTo>
                      <a:pt x="43" y="787"/>
                    </a:lnTo>
                    <a:cubicBezTo>
                      <a:pt x="263" y="850"/>
                      <a:pt x="515" y="903"/>
                      <a:pt x="777" y="945"/>
                    </a:cubicBez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0"/>
              <p:cNvSpPr/>
              <p:nvPr/>
            </p:nvSpPr>
            <p:spPr>
              <a:xfrm>
                <a:off x="2203156" y="863689"/>
                <a:ext cx="156001" cy="268025"/>
              </a:xfrm>
              <a:custGeom>
                <a:rect b="b" l="l" r="r" t="t"/>
                <a:pathLst>
                  <a:path extrusionOk="0" h="1804" w="105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0"/>
              <p:cNvSpPr/>
              <p:nvPr/>
            </p:nvSpPr>
            <p:spPr>
              <a:xfrm>
                <a:off x="2379216" y="863689"/>
                <a:ext cx="145007" cy="261785"/>
              </a:xfrm>
              <a:custGeom>
                <a:rect b="b" l="l" r="r" t="t"/>
                <a:pathLst>
                  <a:path extrusionOk="0" h="1762" w="976">
                    <a:moveTo>
                      <a:pt x="22" y="0"/>
                    </a:moveTo>
                    <a:lnTo>
                      <a:pt x="1" y="1762"/>
                    </a:lnTo>
                    <a:cubicBezTo>
                      <a:pt x="315" y="1730"/>
                      <a:pt x="619" y="1699"/>
                      <a:pt x="913" y="1657"/>
                    </a:cubicBezTo>
                    <a:lnTo>
                      <a:pt x="97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0"/>
              <p:cNvSpPr/>
              <p:nvPr/>
            </p:nvSpPr>
            <p:spPr>
              <a:xfrm>
                <a:off x="1924283" y="894741"/>
                <a:ext cx="140401" cy="230733"/>
              </a:xfrm>
              <a:custGeom>
                <a:rect b="b" l="l" r="r" t="t"/>
                <a:pathLst>
                  <a:path extrusionOk="0" h="1553" w="945">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0"/>
              <p:cNvSpPr/>
              <p:nvPr/>
            </p:nvSpPr>
            <p:spPr>
              <a:xfrm>
                <a:off x="1944489" y="913462"/>
                <a:ext cx="93749" cy="23623"/>
              </a:xfrm>
              <a:custGeom>
                <a:rect b="b" l="l" r="r" t="t"/>
                <a:pathLst>
                  <a:path extrusionOk="0" h="159" w="631">
                    <a:moveTo>
                      <a:pt x="1" y="1"/>
                    </a:moveTo>
                    <a:lnTo>
                      <a:pt x="1" y="158"/>
                    </a:lnTo>
                    <a:lnTo>
                      <a:pt x="630" y="158"/>
                    </a:lnTo>
                    <a:lnTo>
                      <a:pt x="6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0"/>
              <p:cNvSpPr/>
              <p:nvPr/>
            </p:nvSpPr>
            <p:spPr>
              <a:xfrm>
                <a:off x="1946123" y="952388"/>
                <a:ext cx="93601" cy="23623"/>
              </a:xfrm>
              <a:custGeom>
                <a:rect b="b" l="l" r="r" t="t"/>
                <a:pathLst>
                  <a:path extrusionOk="0" h="159" w="630">
                    <a:moveTo>
                      <a:pt x="0" y="1"/>
                    </a:moveTo>
                    <a:lnTo>
                      <a:pt x="0" y="158"/>
                    </a:lnTo>
                    <a:lnTo>
                      <a:pt x="630" y="158"/>
                    </a:lnTo>
                    <a:lnTo>
                      <a:pt x="61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0"/>
              <p:cNvSpPr/>
              <p:nvPr/>
            </p:nvSpPr>
            <p:spPr>
              <a:xfrm>
                <a:off x="1941369" y="1201695"/>
                <a:ext cx="104595" cy="20503"/>
              </a:xfrm>
              <a:custGeom>
                <a:rect b="b" l="l" r="r" t="t"/>
                <a:pathLst>
                  <a:path extrusionOk="0" h="138" w="704">
                    <a:moveTo>
                      <a:pt x="1" y="1"/>
                    </a:moveTo>
                    <a:lnTo>
                      <a:pt x="1" y="137"/>
                    </a:lnTo>
                    <a:lnTo>
                      <a:pt x="704" y="137"/>
                    </a:lnTo>
                    <a:lnTo>
                      <a:pt x="70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0"/>
              <p:cNvSpPr/>
              <p:nvPr/>
            </p:nvSpPr>
            <p:spPr>
              <a:xfrm>
                <a:off x="2122480" y="1201695"/>
                <a:ext cx="18572" cy="14263"/>
              </a:xfrm>
              <a:custGeom>
                <a:rect b="b" l="l" r="r" t="t"/>
                <a:pathLst>
                  <a:path extrusionOk="0" h="96" w="125">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0"/>
              <p:cNvSpPr/>
              <p:nvPr/>
            </p:nvSpPr>
            <p:spPr>
              <a:xfrm>
                <a:off x="2401057" y="1179854"/>
                <a:ext cx="85875" cy="42343"/>
              </a:xfrm>
              <a:custGeom>
                <a:rect b="b" l="l" r="r" t="t"/>
                <a:pathLst>
                  <a:path extrusionOk="0" h="285" w="578">
                    <a:moveTo>
                      <a:pt x="0" y="1"/>
                    </a:moveTo>
                    <a:lnTo>
                      <a:pt x="11" y="284"/>
                    </a:lnTo>
                    <a:lnTo>
                      <a:pt x="577" y="284"/>
                    </a:lnTo>
                    <a:lnTo>
                      <a:pt x="577"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0"/>
              <p:cNvSpPr/>
              <p:nvPr/>
            </p:nvSpPr>
            <p:spPr>
              <a:xfrm>
                <a:off x="1804384" y="982103"/>
                <a:ext cx="74881" cy="39075"/>
              </a:xfrm>
              <a:custGeom>
                <a:rect b="b" l="l" r="r" t="t"/>
                <a:pathLst>
                  <a:path extrusionOk="0" h="263" w="504">
                    <a:moveTo>
                      <a:pt x="503" y="0"/>
                    </a:moveTo>
                    <a:lnTo>
                      <a:pt x="0" y="21"/>
                    </a:lnTo>
                    <a:lnTo>
                      <a:pt x="0" y="262"/>
                    </a:lnTo>
                    <a:lnTo>
                      <a:pt x="503" y="241"/>
                    </a:lnTo>
                    <a:lnTo>
                      <a:pt x="50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0"/>
              <p:cNvSpPr/>
              <p:nvPr/>
            </p:nvSpPr>
            <p:spPr>
              <a:xfrm>
                <a:off x="1815229" y="1195455"/>
                <a:ext cx="70275" cy="39223"/>
              </a:xfrm>
              <a:custGeom>
                <a:rect b="b" l="l" r="r" t="t"/>
                <a:pathLst>
                  <a:path extrusionOk="0" h="264" w="473">
                    <a:moveTo>
                      <a:pt x="472" y="1"/>
                    </a:moveTo>
                    <a:lnTo>
                      <a:pt x="1" y="22"/>
                    </a:lnTo>
                    <a:lnTo>
                      <a:pt x="1" y="263"/>
                    </a:lnTo>
                    <a:lnTo>
                      <a:pt x="472" y="242"/>
                    </a:lnTo>
                    <a:lnTo>
                      <a:pt x="4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0"/>
              <p:cNvSpPr/>
              <p:nvPr/>
            </p:nvSpPr>
            <p:spPr>
              <a:xfrm>
                <a:off x="2276403" y="1195455"/>
                <a:ext cx="18869" cy="17383"/>
              </a:xfrm>
              <a:custGeom>
                <a:rect b="b" l="l" r="r" t="t"/>
                <a:pathLst>
                  <a:path extrusionOk="0" h="117" w="127">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0"/>
              <p:cNvSpPr/>
              <p:nvPr/>
            </p:nvSpPr>
            <p:spPr>
              <a:xfrm>
                <a:off x="2261100" y="938422"/>
                <a:ext cx="18572" cy="12629"/>
              </a:xfrm>
              <a:custGeom>
                <a:rect b="b" l="l" r="r" t="t"/>
                <a:pathLst>
                  <a:path extrusionOk="0" h="85" w="125">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0"/>
              <p:cNvSpPr/>
              <p:nvPr/>
            </p:nvSpPr>
            <p:spPr>
              <a:xfrm>
                <a:off x="2433743" y="1140928"/>
                <a:ext cx="18869" cy="18869"/>
              </a:xfrm>
              <a:custGeom>
                <a:rect b="b" l="l" r="r" t="t"/>
                <a:pathLst>
                  <a:path extrusionOk="0" h="127" w="127">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0"/>
              <p:cNvSpPr/>
              <p:nvPr/>
            </p:nvSpPr>
            <p:spPr>
              <a:xfrm>
                <a:off x="2446966" y="939759"/>
                <a:ext cx="23177" cy="15897"/>
              </a:xfrm>
              <a:custGeom>
                <a:rect b="b" l="l" r="r" t="t"/>
                <a:pathLst>
                  <a:path extrusionOk="0" h="107" w="156">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7" name="Google Shape;477;p10"/>
            <p:cNvSpPr/>
            <p:nvPr/>
          </p:nvSpPr>
          <p:spPr>
            <a:xfrm>
              <a:off x="4058696" y="880775"/>
              <a:ext cx="59429" cy="28229"/>
            </a:xfrm>
            <a:custGeom>
              <a:rect b="b" l="l" r="r" t="t"/>
              <a:pathLst>
                <a:path extrusionOk="0" h="190" w="400">
                  <a:moveTo>
                    <a:pt x="1" y="1"/>
                  </a:moveTo>
                  <a:lnTo>
                    <a:pt x="1" y="189"/>
                  </a:lnTo>
                  <a:lnTo>
                    <a:pt x="399" y="189"/>
                  </a:lnTo>
                  <a:lnTo>
                    <a:pt x="38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0"/>
            <p:cNvSpPr/>
            <p:nvPr/>
          </p:nvSpPr>
          <p:spPr>
            <a:xfrm>
              <a:off x="4173989" y="880775"/>
              <a:ext cx="62549" cy="28229"/>
            </a:xfrm>
            <a:custGeom>
              <a:rect b="b" l="l" r="r" t="t"/>
              <a:pathLst>
                <a:path extrusionOk="0" h="190" w="421">
                  <a:moveTo>
                    <a:pt x="1" y="1"/>
                  </a:moveTo>
                  <a:lnTo>
                    <a:pt x="11" y="189"/>
                  </a:lnTo>
                  <a:lnTo>
                    <a:pt x="420" y="189"/>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0"/>
            <p:cNvSpPr/>
            <p:nvPr/>
          </p:nvSpPr>
          <p:spPr>
            <a:xfrm>
              <a:off x="2787497" y="882410"/>
              <a:ext cx="37440" cy="18720"/>
            </a:xfrm>
            <a:custGeom>
              <a:rect b="b" l="l" r="r" t="t"/>
              <a:pathLst>
                <a:path extrusionOk="0" h="126" w="252">
                  <a:moveTo>
                    <a:pt x="0" y="0"/>
                  </a:moveTo>
                  <a:lnTo>
                    <a:pt x="10" y="126"/>
                  </a:lnTo>
                  <a:lnTo>
                    <a:pt x="252" y="126"/>
                  </a:lnTo>
                  <a:lnTo>
                    <a:pt x="252"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0"/>
            <p:cNvSpPr/>
            <p:nvPr/>
          </p:nvSpPr>
          <p:spPr>
            <a:xfrm>
              <a:off x="2869956" y="880775"/>
              <a:ext cx="65669" cy="28229"/>
            </a:xfrm>
            <a:custGeom>
              <a:rect b="b" l="l" r="r" t="t"/>
              <a:pathLst>
                <a:path extrusionOk="0" h="190" w="442">
                  <a:moveTo>
                    <a:pt x="1" y="1"/>
                  </a:moveTo>
                  <a:lnTo>
                    <a:pt x="1" y="189"/>
                  </a:lnTo>
                  <a:lnTo>
                    <a:pt x="441" y="189"/>
                  </a:lnTo>
                  <a:lnTo>
                    <a:pt x="43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0"/>
            <p:cNvSpPr/>
            <p:nvPr/>
          </p:nvSpPr>
          <p:spPr>
            <a:xfrm>
              <a:off x="2999364" y="880775"/>
              <a:ext cx="68640" cy="28229"/>
            </a:xfrm>
            <a:custGeom>
              <a:rect b="b" l="l" r="r" t="t"/>
              <a:pathLst>
                <a:path extrusionOk="0" h="190" w="462">
                  <a:moveTo>
                    <a:pt x="0" y="1"/>
                  </a:moveTo>
                  <a:lnTo>
                    <a:pt x="0" y="189"/>
                  </a:lnTo>
                  <a:lnTo>
                    <a:pt x="462" y="189"/>
                  </a:lnTo>
                  <a:lnTo>
                    <a:pt x="46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0"/>
            <p:cNvSpPr/>
            <p:nvPr/>
          </p:nvSpPr>
          <p:spPr>
            <a:xfrm>
              <a:off x="3402891"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0"/>
            <p:cNvSpPr/>
            <p:nvPr/>
          </p:nvSpPr>
          <p:spPr>
            <a:xfrm>
              <a:off x="3524424" y="880775"/>
              <a:ext cx="96721" cy="28229"/>
            </a:xfrm>
            <a:custGeom>
              <a:rect b="b" l="l" r="r" t="t"/>
              <a:pathLst>
                <a:path extrusionOk="0" h="190" w="651">
                  <a:moveTo>
                    <a:pt x="0" y="1"/>
                  </a:moveTo>
                  <a:lnTo>
                    <a:pt x="0" y="189"/>
                  </a:lnTo>
                  <a:lnTo>
                    <a:pt x="64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0"/>
            <p:cNvSpPr/>
            <p:nvPr/>
          </p:nvSpPr>
          <p:spPr>
            <a:xfrm>
              <a:off x="2095737"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0"/>
            <p:cNvSpPr/>
            <p:nvPr/>
          </p:nvSpPr>
          <p:spPr>
            <a:xfrm>
              <a:off x="2217271" y="880775"/>
              <a:ext cx="96721" cy="28229"/>
            </a:xfrm>
            <a:custGeom>
              <a:rect b="b" l="l" r="r" t="t"/>
              <a:pathLst>
                <a:path extrusionOk="0" h="190" w="651">
                  <a:moveTo>
                    <a:pt x="0" y="1"/>
                  </a:moveTo>
                  <a:lnTo>
                    <a:pt x="0" y="189"/>
                  </a:lnTo>
                  <a:lnTo>
                    <a:pt x="65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0"/>
            <p:cNvSpPr/>
            <p:nvPr/>
          </p:nvSpPr>
          <p:spPr>
            <a:xfrm>
              <a:off x="2408782" y="880775"/>
              <a:ext cx="102961" cy="28229"/>
            </a:xfrm>
            <a:custGeom>
              <a:rect b="b" l="l" r="r" t="t"/>
              <a:pathLst>
                <a:path extrusionOk="0" h="190" w="693">
                  <a:moveTo>
                    <a:pt x="1" y="1"/>
                  </a:moveTo>
                  <a:lnTo>
                    <a:pt x="11" y="189"/>
                  </a:lnTo>
                  <a:lnTo>
                    <a:pt x="693" y="189"/>
                  </a:lnTo>
                  <a:lnTo>
                    <a:pt x="69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7" name="Google Shape;487;p10"/>
          <p:cNvGrpSpPr/>
          <p:nvPr/>
        </p:nvGrpSpPr>
        <p:grpSpPr>
          <a:xfrm flipH="1">
            <a:off x="4877830" y="211274"/>
            <a:ext cx="3268775" cy="380199"/>
            <a:chOff x="975489" y="863689"/>
            <a:chExt cx="3268775" cy="380199"/>
          </a:xfrm>
        </p:grpSpPr>
        <p:grpSp>
          <p:nvGrpSpPr>
            <p:cNvPr id="488" name="Google Shape;488;p10"/>
            <p:cNvGrpSpPr/>
            <p:nvPr/>
          </p:nvGrpSpPr>
          <p:grpSpPr>
            <a:xfrm>
              <a:off x="975489" y="863689"/>
              <a:ext cx="3268775" cy="380199"/>
              <a:chOff x="975489" y="863689"/>
              <a:chExt cx="3268775" cy="380199"/>
            </a:xfrm>
          </p:grpSpPr>
          <p:sp>
            <p:nvSpPr>
              <p:cNvPr id="489" name="Google Shape;489;p10"/>
              <p:cNvSpPr/>
              <p:nvPr/>
            </p:nvSpPr>
            <p:spPr>
              <a:xfrm>
                <a:off x="2505355" y="905736"/>
                <a:ext cx="166847" cy="338151"/>
              </a:xfrm>
              <a:custGeom>
                <a:rect b="b" l="l" r="r" t="t"/>
                <a:pathLst>
                  <a:path extrusionOk="0" h="2276" w="1123">
                    <a:moveTo>
                      <a:pt x="588" y="0"/>
                    </a:moveTo>
                    <a:lnTo>
                      <a:pt x="1" y="2171"/>
                    </a:lnTo>
                    <a:lnTo>
                      <a:pt x="546" y="2276"/>
                    </a:lnTo>
                    <a:lnTo>
                      <a:pt x="1123" y="74"/>
                    </a:lnTo>
                    <a:lnTo>
                      <a:pt x="5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0"/>
              <p:cNvSpPr/>
              <p:nvPr/>
            </p:nvSpPr>
            <p:spPr>
              <a:xfrm>
                <a:off x="2536556" y="905736"/>
                <a:ext cx="135647" cy="207407"/>
              </a:xfrm>
              <a:custGeom>
                <a:rect b="b" l="l" r="r" t="t"/>
                <a:pathLst>
                  <a:path extrusionOk="0" h="1396" w="913">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0"/>
              <p:cNvSpPr/>
              <p:nvPr/>
            </p:nvSpPr>
            <p:spPr>
              <a:xfrm>
                <a:off x="2592717" y="930696"/>
                <a:ext cx="54675" cy="45315"/>
              </a:xfrm>
              <a:custGeom>
                <a:rect b="b" l="l" r="r" t="t"/>
                <a:pathLst>
                  <a:path extrusionOk="0" h="305" w="368">
                    <a:moveTo>
                      <a:pt x="74" y="0"/>
                    </a:moveTo>
                    <a:lnTo>
                      <a:pt x="0" y="294"/>
                    </a:lnTo>
                    <a:lnTo>
                      <a:pt x="283" y="304"/>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0"/>
              <p:cNvSpPr/>
              <p:nvPr/>
            </p:nvSpPr>
            <p:spPr>
              <a:xfrm>
                <a:off x="2525710" y="1186094"/>
                <a:ext cx="51555" cy="45463"/>
              </a:xfrm>
              <a:custGeom>
                <a:rect b="b" l="l" r="r" t="t"/>
                <a:pathLst>
                  <a:path extrusionOk="0" h="306" w="347">
                    <a:moveTo>
                      <a:pt x="63" y="1"/>
                    </a:moveTo>
                    <a:lnTo>
                      <a:pt x="0" y="232"/>
                    </a:lnTo>
                    <a:lnTo>
                      <a:pt x="283" y="305"/>
                    </a:lnTo>
                    <a:lnTo>
                      <a:pt x="346" y="64"/>
                    </a:lnTo>
                    <a:lnTo>
                      <a:pt x="6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0"/>
              <p:cNvSpPr/>
              <p:nvPr/>
            </p:nvSpPr>
            <p:spPr>
              <a:xfrm>
                <a:off x="2598957" y="986708"/>
                <a:ext cx="14114" cy="32835"/>
              </a:xfrm>
              <a:custGeom>
                <a:rect b="b" l="l" r="r" t="t"/>
                <a:pathLst>
                  <a:path extrusionOk="0" h="221" w="95">
                    <a:moveTo>
                      <a:pt x="53" y="1"/>
                    </a:moveTo>
                    <a:lnTo>
                      <a:pt x="0" y="221"/>
                    </a:lnTo>
                    <a:lnTo>
                      <a:pt x="42" y="221"/>
                    </a:lnTo>
                    <a:lnTo>
                      <a:pt x="95"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0"/>
              <p:cNvSpPr/>
              <p:nvPr/>
            </p:nvSpPr>
            <p:spPr>
              <a:xfrm>
                <a:off x="1664130" y="896376"/>
                <a:ext cx="115441" cy="346025"/>
              </a:xfrm>
              <a:custGeom>
                <a:rect b="b" l="l" r="r" t="t"/>
                <a:pathLst>
                  <a:path extrusionOk="0" h="2329" w="777">
                    <a:moveTo>
                      <a:pt x="0" y="0"/>
                    </a:moveTo>
                    <a:lnTo>
                      <a:pt x="32" y="2328"/>
                    </a:lnTo>
                    <a:lnTo>
                      <a:pt x="776" y="2328"/>
                    </a:lnTo>
                    <a:lnTo>
                      <a:pt x="60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0"/>
              <p:cNvSpPr/>
              <p:nvPr/>
            </p:nvSpPr>
            <p:spPr>
              <a:xfrm>
                <a:off x="975489" y="896376"/>
                <a:ext cx="151247" cy="346025"/>
              </a:xfrm>
              <a:custGeom>
                <a:rect b="b" l="l" r="r" t="t"/>
                <a:pathLst>
                  <a:path extrusionOk="0" h="2329" w="1018">
                    <a:moveTo>
                      <a:pt x="32" y="0"/>
                    </a:moveTo>
                    <a:lnTo>
                      <a:pt x="0" y="2328"/>
                    </a:lnTo>
                    <a:lnTo>
                      <a:pt x="923" y="2328"/>
                    </a:lnTo>
                    <a:lnTo>
                      <a:pt x="101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0"/>
              <p:cNvSpPr/>
              <p:nvPr/>
            </p:nvSpPr>
            <p:spPr>
              <a:xfrm>
                <a:off x="1385256" y="991463"/>
                <a:ext cx="109201" cy="250939"/>
              </a:xfrm>
              <a:custGeom>
                <a:rect b="b" l="l" r="r" t="t"/>
                <a:pathLst>
                  <a:path extrusionOk="0" h="1689" w="735">
                    <a:moveTo>
                      <a:pt x="42" y="0"/>
                    </a:moveTo>
                    <a:lnTo>
                      <a:pt x="0" y="1688"/>
                    </a:lnTo>
                    <a:lnTo>
                      <a:pt x="734" y="1688"/>
                    </a:lnTo>
                    <a:lnTo>
                      <a:pt x="69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0"/>
              <p:cNvSpPr/>
              <p:nvPr/>
            </p:nvSpPr>
            <p:spPr>
              <a:xfrm>
                <a:off x="1280809" y="896376"/>
                <a:ext cx="88995" cy="346025"/>
              </a:xfrm>
              <a:custGeom>
                <a:rect b="b" l="l" r="r" t="t"/>
                <a:pathLst>
                  <a:path extrusionOk="0" h="2329" w="599">
                    <a:moveTo>
                      <a:pt x="1" y="0"/>
                    </a:moveTo>
                    <a:lnTo>
                      <a:pt x="64" y="2328"/>
                    </a:lnTo>
                    <a:lnTo>
                      <a:pt x="598" y="2328"/>
                    </a:lnTo>
                    <a:lnTo>
                      <a:pt x="56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0"/>
              <p:cNvSpPr/>
              <p:nvPr/>
            </p:nvSpPr>
            <p:spPr>
              <a:xfrm>
                <a:off x="1126589" y="929062"/>
                <a:ext cx="146641" cy="313339"/>
              </a:xfrm>
              <a:custGeom>
                <a:rect b="b" l="l" r="r" t="t"/>
                <a:pathLst>
                  <a:path extrusionOk="0" h="2109" w="987">
                    <a:moveTo>
                      <a:pt x="84" y="1"/>
                    </a:moveTo>
                    <a:lnTo>
                      <a:pt x="1" y="2108"/>
                    </a:lnTo>
                    <a:lnTo>
                      <a:pt x="986" y="2108"/>
                    </a:lnTo>
                    <a:lnTo>
                      <a:pt x="902" y="64"/>
                    </a:lnTo>
                    <a:lnTo>
                      <a:pt x="8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0"/>
              <p:cNvSpPr/>
              <p:nvPr/>
            </p:nvSpPr>
            <p:spPr>
              <a:xfrm>
                <a:off x="1502036" y="924456"/>
                <a:ext cx="151247" cy="317945"/>
              </a:xfrm>
              <a:custGeom>
                <a:rect b="b" l="l" r="r" t="t"/>
                <a:pathLst>
                  <a:path extrusionOk="0" h="2140" w="1018">
                    <a:moveTo>
                      <a:pt x="1" y="0"/>
                    </a:moveTo>
                    <a:lnTo>
                      <a:pt x="32" y="2139"/>
                    </a:lnTo>
                    <a:lnTo>
                      <a:pt x="1018" y="2139"/>
                    </a:lnTo>
                    <a:lnTo>
                      <a:pt x="913" y="32"/>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0"/>
              <p:cNvSpPr/>
              <p:nvPr/>
            </p:nvSpPr>
            <p:spPr>
              <a:xfrm>
                <a:off x="1667250" y="1116116"/>
                <a:ext cx="112321" cy="126287"/>
              </a:xfrm>
              <a:custGeom>
                <a:rect b="b" l="l" r="r" t="t"/>
                <a:pathLst>
                  <a:path extrusionOk="0" h="850" w="756">
                    <a:moveTo>
                      <a:pt x="0" y="0"/>
                    </a:moveTo>
                    <a:lnTo>
                      <a:pt x="11" y="839"/>
                    </a:lnTo>
                    <a:lnTo>
                      <a:pt x="755" y="849"/>
                    </a:lnTo>
                    <a:lnTo>
                      <a:pt x="713" y="315"/>
                    </a:lnTo>
                    <a:cubicBezTo>
                      <a:pt x="483" y="189"/>
                      <a:pt x="242" y="94"/>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0"/>
              <p:cNvSpPr/>
              <p:nvPr/>
            </p:nvSpPr>
            <p:spPr>
              <a:xfrm>
                <a:off x="975489" y="1031875"/>
                <a:ext cx="146641" cy="210527"/>
              </a:xfrm>
              <a:custGeom>
                <a:rect b="b" l="l" r="r" t="t"/>
                <a:pathLst>
                  <a:path extrusionOk="0" h="1417" w="987">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0"/>
              <p:cNvSpPr/>
              <p:nvPr/>
            </p:nvSpPr>
            <p:spPr>
              <a:xfrm>
                <a:off x="1385256" y="1049109"/>
                <a:ext cx="109201" cy="194779"/>
              </a:xfrm>
              <a:custGeom>
                <a:rect b="b" l="l" r="r" t="t"/>
                <a:pathLst>
                  <a:path extrusionOk="0" h="1311" w="735">
                    <a:moveTo>
                      <a:pt x="32" y="0"/>
                    </a:moveTo>
                    <a:lnTo>
                      <a:pt x="0" y="1311"/>
                    </a:lnTo>
                    <a:lnTo>
                      <a:pt x="734" y="1300"/>
                    </a:lnTo>
                    <a:lnTo>
                      <a:pt x="703" y="115"/>
                    </a:lnTo>
                    <a:cubicBezTo>
                      <a:pt x="483" y="74"/>
                      <a:pt x="262" y="32"/>
                      <a:pt x="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0"/>
              <p:cNvSpPr/>
              <p:nvPr/>
            </p:nvSpPr>
            <p:spPr>
              <a:xfrm>
                <a:off x="1283929" y="1036629"/>
                <a:ext cx="85875" cy="205773"/>
              </a:xfrm>
              <a:custGeom>
                <a:rect b="b" l="l" r="r" t="t"/>
                <a:pathLst>
                  <a:path extrusionOk="0" h="1385" w="578">
                    <a:moveTo>
                      <a:pt x="1" y="0"/>
                    </a:moveTo>
                    <a:lnTo>
                      <a:pt x="43" y="1384"/>
                    </a:lnTo>
                    <a:lnTo>
                      <a:pt x="577" y="1384"/>
                    </a:lnTo>
                    <a:lnTo>
                      <a:pt x="556" y="53"/>
                    </a:lnTo>
                    <a:cubicBezTo>
                      <a:pt x="378" y="32"/>
                      <a:pt x="189" y="1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0"/>
              <p:cNvSpPr/>
              <p:nvPr/>
            </p:nvSpPr>
            <p:spPr>
              <a:xfrm>
                <a:off x="1126589" y="1031875"/>
                <a:ext cx="146641" cy="210527"/>
              </a:xfrm>
              <a:custGeom>
                <a:rect b="b" l="l" r="r" t="t"/>
                <a:pathLst>
                  <a:path extrusionOk="0" h="1417" w="987">
                    <a:moveTo>
                      <a:pt x="63" y="1"/>
                    </a:moveTo>
                    <a:lnTo>
                      <a:pt x="1" y="1416"/>
                    </a:lnTo>
                    <a:lnTo>
                      <a:pt x="986" y="1416"/>
                    </a:lnTo>
                    <a:lnTo>
                      <a:pt x="934" y="22"/>
                    </a:lnTo>
                    <a:cubicBezTo>
                      <a:pt x="630" y="1"/>
                      <a:pt x="347" y="1"/>
                      <a:pt x="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0"/>
              <p:cNvSpPr/>
              <p:nvPr/>
            </p:nvSpPr>
            <p:spPr>
              <a:xfrm>
                <a:off x="1505156" y="1069315"/>
                <a:ext cx="148127" cy="173087"/>
              </a:xfrm>
              <a:custGeom>
                <a:rect b="b" l="l" r="r" t="t"/>
                <a:pathLst>
                  <a:path extrusionOk="0" h="1165" w="997">
                    <a:moveTo>
                      <a:pt x="1" y="0"/>
                    </a:moveTo>
                    <a:lnTo>
                      <a:pt x="11" y="1164"/>
                    </a:lnTo>
                    <a:lnTo>
                      <a:pt x="997" y="1164"/>
                    </a:lnTo>
                    <a:lnTo>
                      <a:pt x="955" y="263"/>
                    </a:lnTo>
                    <a:cubicBezTo>
                      <a:pt x="640" y="158"/>
                      <a:pt x="326" y="63"/>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0"/>
              <p:cNvSpPr/>
              <p:nvPr/>
            </p:nvSpPr>
            <p:spPr>
              <a:xfrm>
                <a:off x="995696" y="1203329"/>
                <a:ext cx="90481" cy="23474"/>
              </a:xfrm>
              <a:custGeom>
                <a:rect b="b" l="l" r="r" t="t"/>
                <a:pathLst>
                  <a:path extrusionOk="0" h="158" w="609">
                    <a:moveTo>
                      <a:pt x="11" y="0"/>
                    </a:moveTo>
                    <a:lnTo>
                      <a:pt x="1" y="158"/>
                    </a:lnTo>
                    <a:lnTo>
                      <a:pt x="609" y="158"/>
                    </a:lnTo>
                    <a:lnTo>
                      <a:pt x="609"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0"/>
              <p:cNvSpPr/>
              <p:nvPr/>
            </p:nvSpPr>
            <p:spPr>
              <a:xfrm>
                <a:off x="997330" y="1165888"/>
                <a:ext cx="90481" cy="21989"/>
              </a:xfrm>
              <a:custGeom>
                <a:rect b="b" l="l" r="r" t="t"/>
                <a:pathLst>
                  <a:path extrusionOk="0" h="148" w="609">
                    <a:moveTo>
                      <a:pt x="0" y="1"/>
                    </a:moveTo>
                    <a:lnTo>
                      <a:pt x="0" y="147"/>
                    </a:lnTo>
                    <a:lnTo>
                      <a:pt x="598" y="147"/>
                    </a:lnTo>
                    <a:lnTo>
                      <a:pt x="60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0"/>
              <p:cNvSpPr/>
              <p:nvPr/>
            </p:nvSpPr>
            <p:spPr>
              <a:xfrm>
                <a:off x="1156155" y="1193969"/>
                <a:ext cx="85875" cy="29715"/>
              </a:xfrm>
              <a:custGeom>
                <a:rect b="b" l="l" r="r" t="t"/>
                <a:pathLst>
                  <a:path extrusionOk="0" h="200" w="578">
                    <a:moveTo>
                      <a:pt x="1" y="0"/>
                    </a:moveTo>
                    <a:lnTo>
                      <a:pt x="1" y="200"/>
                    </a:lnTo>
                    <a:lnTo>
                      <a:pt x="578" y="200"/>
                    </a:lnTo>
                    <a:lnTo>
                      <a:pt x="578"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0"/>
              <p:cNvSpPr/>
              <p:nvPr/>
            </p:nvSpPr>
            <p:spPr>
              <a:xfrm>
                <a:off x="989455" y="910341"/>
                <a:ext cx="99841" cy="20503"/>
              </a:xfrm>
              <a:custGeom>
                <a:rect b="b" l="l" r="r" t="t"/>
                <a:pathLst>
                  <a:path extrusionOk="0" h="138" w="672">
                    <a:moveTo>
                      <a:pt x="1" y="1"/>
                    </a:moveTo>
                    <a:lnTo>
                      <a:pt x="1" y="137"/>
                    </a:lnTo>
                    <a:lnTo>
                      <a:pt x="672" y="137"/>
                    </a:lnTo>
                    <a:lnTo>
                      <a:pt x="6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0"/>
              <p:cNvSpPr/>
              <p:nvPr/>
            </p:nvSpPr>
            <p:spPr>
              <a:xfrm>
                <a:off x="1318695" y="916582"/>
                <a:ext cx="18423" cy="17383"/>
              </a:xfrm>
              <a:custGeom>
                <a:rect b="b" l="l" r="r" t="t"/>
                <a:pathLst>
                  <a:path extrusionOk="0" h="117" w="124">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0"/>
              <p:cNvSpPr/>
              <p:nvPr/>
            </p:nvSpPr>
            <p:spPr>
              <a:xfrm>
                <a:off x="1196122" y="1158163"/>
                <a:ext cx="16343" cy="11292"/>
              </a:xfrm>
              <a:custGeom>
                <a:rect b="b" l="l" r="r" t="t"/>
                <a:pathLst>
                  <a:path extrusionOk="0" h="76" w="11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0"/>
              <p:cNvSpPr/>
              <p:nvPr/>
            </p:nvSpPr>
            <p:spPr>
              <a:xfrm>
                <a:off x="1405462" y="1207935"/>
                <a:ext cx="67155" cy="18869"/>
              </a:xfrm>
              <a:custGeom>
                <a:rect b="b" l="l" r="r" t="t"/>
                <a:pathLst>
                  <a:path extrusionOk="0" h="127" w="452">
                    <a:moveTo>
                      <a:pt x="11" y="1"/>
                    </a:moveTo>
                    <a:lnTo>
                      <a:pt x="1" y="127"/>
                    </a:lnTo>
                    <a:lnTo>
                      <a:pt x="452" y="127"/>
                    </a:lnTo>
                    <a:lnTo>
                      <a:pt x="45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0"/>
              <p:cNvSpPr/>
              <p:nvPr/>
            </p:nvSpPr>
            <p:spPr>
              <a:xfrm>
                <a:off x="1304284" y="1187729"/>
                <a:ext cx="54675" cy="43829"/>
              </a:xfrm>
              <a:custGeom>
                <a:rect b="b" l="l" r="r" t="t"/>
                <a:pathLst>
                  <a:path extrusionOk="0" h="295" w="368">
                    <a:moveTo>
                      <a:pt x="367" y="0"/>
                    </a:moveTo>
                    <a:lnTo>
                      <a:pt x="0" y="11"/>
                    </a:lnTo>
                    <a:lnTo>
                      <a:pt x="0" y="294"/>
                    </a:lnTo>
                    <a:lnTo>
                      <a:pt x="357" y="273"/>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0"/>
              <p:cNvSpPr/>
              <p:nvPr/>
            </p:nvSpPr>
            <p:spPr>
              <a:xfrm>
                <a:off x="1534722" y="943176"/>
                <a:ext cx="78149" cy="34320"/>
              </a:xfrm>
              <a:custGeom>
                <a:rect b="b" l="l" r="r" t="t"/>
                <a:pathLst>
                  <a:path extrusionOk="0" h="231" w="526">
                    <a:moveTo>
                      <a:pt x="11" y="0"/>
                    </a:moveTo>
                    <a:lnTo>
                      <a:pt x="1" y="231"/>
                    </a:lnTo>
                    <a:lnTo>
                      <a:pt x="525" y="231"/>
                    </a:lnTo>
                    <a:lnTo>
                      <a:pt x="525"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0"/>
              <p:cNvSpPr/>
              <p:nvPr/>
            </p:nvSpPr>
            <p:spPr>
              <a:xfrm>
                <a:off x="1673490" y="913462"/>
                <a:ext cx="62400" cy="39075"/>
              </a:xfrm>
              <a:custGeom>
                <a:rect b="b" l="l" r="r" t="t"/>
                <a:pathLst>
                  <a:path extrusionOk="0" h="263" w="420">
                    <a:moveTo>
                      <a:pt x="11" y="1"/>
                    </a:moveTo>
                    <a:lnTo>
                      <a:pt x="0" y="242"/>
                    </a:lnTo>
                    <a:lnTo>
                      <a:pt x="420" y="263"/>
                    </a:lnTo>
                    <a:lnTo>
                      <a:pt x="420" y="22"/>
                    </a:lnTo>
                    <a:lnTo>
                      <a:pt x="1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0"/>
              <p:cNvSpPr/>
              <p:nvPr/>
            </p:nvSpPr>
            <p:spPr>
              <a:xfrm>
                <a:off x="1523876" y="1200209"/>
                <a:ext cx="104595" cy="28229"/>
              </a:xfrm>
              <a:custGeom>
                <a:rect b="b" l="l" r="r" t="t"/>
                <a:pathLst>
                  <a:path extrusionOk="0" h="190" w="704">
                    <a:moveTo>
                      <a:pt x="1" y="0"/>
                    </a:moveTo>
                    <a:lnTo>
                      <a:pt x="11" y="189"/>
                    </a:lnTo>
                    <a:lnTo>
                      <a:pt x="703" y="189"/>
                    </a:lnTo>
                    <a:lnTo>
                      <a:pt x="69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0"/>
              <p:cNvSpPr/>
              <p:nvPr/>
            </p:nvSpPr>
            <p:spPr>
              <a:xfrm>
                <a:off x="1679730" y="1161283"/>
                <a:ext cx="78001" cy="71761"/>
              </a:xfrm>
              <a:custGeom>
                <a:rect b="b" l="l" r="r" t="t"/>
                <a:pathLst>
                  <a:path extrusionOk="0" h="483" w="525">
                    <a:moveTo>
                      <a:pt x="0" y="0"/>
                    </a:moveTo>
                    <a:lnTo>
                      <a:pt x="11" y="483"/>
                    </a:lnTo>
                    <a:lnTo>
                      <a:pt x="525" y="483"/>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0"/>
              <p:cNvSpPr/>
              <p:nvPr/>
            </p:nvSpPr>
            <p:spPr>
              <a:xfrm>
                <a:off x="1327610" y="1144048"/>
                <a:ext cx="7874" cy="32983"/>
              </a:xfrm>
              <a:custGeom>
                <a:rect b="b" l="l" r="r" t="t"/>
                <a:pathLst>
                  <a:path extrusionOk="0" h="222" w="53">
                    <a:moveTo>
                      <a:pt x="53" y="1"/>
                    </a:moveTo>
                    <a:lnTo>
                      <a:pt x="0" y="11"/>
                    </a:lnTo>
                    <a:lnTo>
                      <a:pt x="0" y="221"/>
                    </a:lnTo>
                    <a:lnTo>
                      <a:pt x="53" y="221"/>
                    </a:lnTo>
                    <a:lnTo>
                      <a:pt x="5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0"/>
              <p:cNvSpPr/>
              <p:nvPr/>
            </p:nvSpPr>
            <p:spPr>
              <a:xfrm>
                <a:off x="1424183" y="1008252"/>
                <a:ext cx="26297" cy="21394"/>
              </a:xfrm>
              <a:custGeom>
                <a:rect b="b" l="l" r="r" t="t"/>
                <a:pathLst>
                  <a:path extrusionOk="0" h="144" w="177">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0"/>
              <p:cNvSpPr/>
              <p:nvPr/>
            </p:nvSpPr>
            <p:spPr>
              <a:xfrm>
                <a:off x="2778137" y="863689"/>
                <a:ext cx="74881" cy="378711"/>
              </a:xfrm>
              <a:custGeom>
                <a:rect b="b" l="l" r="r" t="t"/>
                <a:pathLst>
                  <a:path extrusionOk="0" h="2549" w="504">
                    <a:moveTo>
                      <a:pt x="0" y="0"/>
                    </a:moveTo>
                    <a:lnTo>
                      <a:pt x="21" y="2548"/>
                    </a:lnTo>
                    <a:lnTo>
                      <a:pt x="503" y="2548"/>
                    </a:ln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0"/>
              <p:cNvSpPr/>
              <p:nvPr/>
            </p:nvSpPr>
            <p:spPr>
              <a:xfrm>
                <a:off x="3683250" y="925942"/>
                <a:ext cx="113955" cy="316459"/>
              </a:xfrm>
              <a:custGeom>
                <a:rect b="b" l="l" r="r" t="t"/>
                <a:pathLst>
                  <a:path extrusionOk="0" h="2130" w="767">
                    <a:moveTo>
                      <a:pt x="1" y="1"/>
                    </a:moveTo>
                    <a:lnTo>
                      <a:pt x="32" y="2129"/>
                    </a:lnTo>
                    <a:lnTo>
                      <a:pt x="766" y="2129"/>
                    </a:ln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0"/>
              <p:cNvSpPr/>
              <p:nvPr/>
            </p:nvSpPr>
            <p:spPr>
              <a:xfrm>
                <a:off x="3801663" y="925942"/>
                <a:ext cx="98355" cy="316459"/>
              </a:xfrm>
              <a:custGeom>
                <a:rect b="b" l="l" r="r" t="t"/>
                <a:pathLst>
                  <a:path extrusionOk="0" h="2130" w="662">
                    <a:moveTo>
                      <a:pt x="22" y="1"/>
                    </a:moveTo>
                    <a:lnTo>
                      <a:pt x="1" y="2129"/>
                    </a:lnTo>
                    <a:lnTo>
                      <a:pt x="598" y="2129"/>
                    </a:ln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0"/>
              <p:cNvSpPr/>
              <p:nvPr/>
            </p:nvSpPr>
            <p:spPr>
              <a:xfrm>
                <a:off x="3683250" y="925942"/>
                <a:ext cx="106081" cy="223007"/>
              </a:xfrm>
              <a:custGeom>
                <a:rect b="b" l="l" r="r" t="t"/>
                <a:pathLst>
                  <a:path extrusionOk="0" h="1501" w="714">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0"/>
              <p:cNvSpPr/>
              <p:nvPr/>
            </p:nvSpPr>
            <p:spPr>
              <a:xfrm>
                <a:off x="3801663" y="925942"/>
                <a:ext cx="98355" cy="218253"/>
              </a:xfrm>
              <a:custGeom>
                <a:rect b="b" l="l" r="r" t="t"/>
                <a:pathLst>
                  <a:path extrusionOk="0" h="1469" w="662">
                    <a:moveTo>
                      <a:pt x="22" y="1"/>
                    </a:moveTo>
                    <a:lnTo>
                      <a:pt x="1" y="1469"/>
                    </a:lnTo>
                    <a:cubicBezTo>
                      <a:pt x="221" y="1448"/>
                      <a:pt x="431" y="1416"/>
                      <a:pt x="619" y="1385"/>
                    </a:cubicBez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0"/>
              <p:cNvSpPr/>
              <p:nvPr/>
            </p:nvSpPr>
            <p:spPr>
              <a:xfrm>
                <a:off x="3692610" y="940056"/>
                <a:ext cx="67155" cy="24960"/>
              </a:xfrm>
              <a:custGeom>
                <a:rect b="b" l="l" r="r" t="t"/>
                <a:pathLst>
                  <a:path extrusionOk="0" h="168" w="452">
                    <a:moveTo>
                      <a:pt x="1" y="0"/>
                    </a:moveTo>
                    <a:lnTo>
                      <a:pt x="11" y="168"/>
                    </a:lnTo>
                    <a:lnTo>
                      <a:pt x="451" y="168"/>
                    </a:lnTo>
                    <a:lnTo>
                      <a:pt x="441"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0"/>
              <p:cNvSpPr/>
              <p:nvPr/>
            </p:nvSpPr>
            <p:spPr>
              <a:xfrm>
                <a:off x="3817263" y="1189214"/>
                <a:ext cx="57795" cy="36103"/>
              </a:xfrm>
              <a:custGeom>
                <a:rect b="b" l="l" r="r" t="t"/>
                <a:pathLst>
                  <a:path extrusionOk="0" h="243" w="389">
                    <a:moveTo>
                      <a:pt x="0" y="1"/>
                    </a:moveTo>
                    <a:lnTo>
                      <a:pt x="11" y="242"/>
                    </a:lnTo>
                    <a:lnTo>
                      <a:pt x="388" y="242"/>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0"/>
              <p:cNvSpPr/>
              <p:nvPr/>
            </p:nvSpPr>
            <p:spPr>
              <a:xfrm>
                <a:off x="3821869" y="941542"/>
                <a:ext cx="70275" cy="21989"/>
              </a:xfrm>
              <a:custGeom>
                <a:rect b="b" l="l" r="r" t="t"/>
                <a:pathLst>
                  <a:path extrusionOk="0" h="148" w="473">
                    <a:moveTo>
                      <a:pt x="1" y="1"/>
                    </a:moveTo>
                    <a:lnTo>
                      <a:pt x="11" y="147"/>
                    </a:lnTo>
                    <a:lnTo>
                      <a:pt x="473" y="14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0"/>
              <p:cNvSpPr/>
              <p:nvPr/>
            </p:nvSpPr>
            <p:spPr>
              <a:xfrm>
                <a:off x="3734656" y="1203329"/>
                <a:ext cx="11143" cy="14114"/>
              </a:xfrm>
              <a:custGeom>
                <a:rect b="b" l="l" r="r" t="t"/>
                <a:pathLst>
                  <a:path extrusionOk="0" h="95" w="75">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0"/>
              <p:cNvSpPr/>
              <p:nvPr/>
            </p:nvSpPr>
            <p:spPr>
              <a:xfrm>
                <a:off x="3723810" y="985223"/>
                <a:ext cx="10994" cy="14114"/>
              </a:xfrm>
              <a:custGeom>
                <a:rect b="b" l="l" r="r" t="t"/>
                <a:pathLst>
                  <a:path extrusionOk="0" h="95" w="74">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0"/>
              <p:cNvSpPr/>
              <p:nvPr/>
            </p:nvSpPr>
            <p:spPr>
              <a:xfrm>
                <a:off x="3839104" y="1156528"/>
                <a:ext cx="12629" cy="17383"/>
              </a:xfrm>
              <a:custGeom>
                <a:rect b="b" l="l" r="r" t="t"/>
                <a:pathLst>
                  <a:path extrusionOk="0" h="117" w="85">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0"/>
              <p:cNvSpPr/>
              <p:nvPr/>
            </p:nvSpPr>
            <p:spPr>
              <a:xfrm>
                <a:off x="3918591" y="1013155"/>
                <a:ext cx="112321" cy="229247"/>
              </a:xfrm>
              <a:custGeom>
                <a:rect b="b" l="l" r="r" t="t"/>
                <a:pathLst>
                  <a:path extrusionOk="0" h="1543" w="756">
                    <a:moveTo>
                      <a:pt x="0" y="1"/>
                    </a:moveTo>
                    <a:lnTo>
                      <a:pt x="0" y="1542"/>
                    </a:lnTo>
                    <a:lnTo>
                      <a:pt x="713" y="1542"/>
                    </a:ln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0"/>
              <p:cNvSpPr/>
              <p:nvPr/>
            </p:nvSpPr>
            <p:spPr>
              <a:xfrm>
                <a:off x="3918591" y="1013155"/>
                <a:ext cx="112321" cy="117075"/>
              </a:xfrm>
              <a:custGeom>
                <a:rect b="b" l="l" r="r" t="t"/>
                <a:pathLst>
                  <a:path extrusionOk="0" h="788" w="756">
                    <a:moveTo>
                      <a:pt x="0" y="1"/>
                    </a:moveTo>
                    <a:lnTo>
                      <a:pt x="0" y="662"/>
                    </a:lnTo>
                    <a:cubicBezTo>
                      <a:pt x="220" y="704"/>
                      <a:pt x="472" y="745"/>
                      <a:pt x="734" y="787"/>
                    </a:cubicBez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0"/>
              <p:cNvSpPr/>
              <p:nvPr/>
            </p:nvSpPr>
            <p:spPr>
              <a:xfrm>
                <a:off x="3929437" y="1025635"/>
                <a:ext cx="76515" cy="32983"/>
              </a:xfrm>
              <a:custGeom>
                <a:rect b="b" l="l" r="r" t="t"/>
                <a:pathLst>
                  <a:path extrusionOk="0" h="222" w="515">
                    <a:moveTo>
                      <a:pt x="514" y="1"/>
                    </a:moveTo>
                    <a:lnTo>
                      <a:pt x="11" y="22"/>
                    </a:lnTo>
                    <a:lnTo>
                      <a:pt x="0" y="221"/>
                    </a:lnTo>
                    <a:lnTo>
                      <a:pt x="504" y="200"/>
                    </a:lnTo>
                    <a:lnTo>
                      <a:pt x="5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0"/>
              <p:cNvSpPr/>
              <p:nvPr/>
            </p:nvSpPr>
            <p:spPr>
              <a:xfrm>
                <a:off x="3930922" y="1203329"/>
                <a:ext cx="71909" cy="32835"/>
              </a:xfrm>
              <a:custGeom>
                <a:rect b="b" l="l" r="r" t="t"/>
                <a:pathLst>
                  <a:path extrusionOk="0" h="221" w="484">
                    <a:moveTo>
                      <a:pt x="483" y="0"/>
                    </a:moveTo>
                    <a:lnTo>
                      <a:pt x="11" y="21"/>
                    </a:lnTo>
                    <a:lnTo>
                      <a:pt x="1" y="220"/>
                    </a:lnTo>
                    <a:lnTo>
                      <a:pt x="473" y="200"/>
                    </a:lnTo>
                    <a:lnTo>
                      <a:pt x="48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0"/>
              <p:cNvSpPr/>
              <p:nvPr/>
            </p:nvSpPr>
            <p:spPr>
              <a:xfrm>
                <a:off x="4049336" y="863689"/>
                <a:ext cx="101475" cy="378711"/>
              </a:xfrm>
              <a:custGeom>
                <a:rect b="b" l="l" r="r" t="t"/>
                <a:pathLst>
                  <a:path extrusionOk="0" h="2549" w="683">
                    <a:moveTo>
                      <a:pt x="1" y="0"/>
                    </a:moveTo>
                    <a:lnTo>
                      <a:pt x="32" y="2548"/>
                    </a:lnTo>
                    <a:lnTo>
                      <a:pt x="683" y="2548"/>
                    </a:ln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0"/>
              <p:cNvSpPr/>
              <p:nvPr/>
            </p:nvSpPr>
            <p:spPr>
              <a:xfrm>
                <a:off x="4155269" y="863689"/>
                <a:ext cx="88995" cy="378711"/>
              </a:xfrm>
              <a:custGeom>
                <a:rect b="b" l="l" r="r" t="t"/>
                <a:pathLst>
                  <a:path extrusionOk="0" h="2549" w="599">
                    <a:moveTo>
                      <a:pt x="22" y="0"/>
                    </a:moveTo>
                    <a:lnTo>
                      <a:pt x="1" y="2548"/>
                    </a:lnTo>
                    <a:lnTo>
                      <a:pt x="536" y="2548"/>
                    </a:lnTo>
                    <a:lnTo>
                      <a:pt x="59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0"/>
              <p:cNvSpPr/>
              <p:nvPr/>
            </p:nvSpPr>
            <p:spPr>
              <a:xfrm>
                <a:off x="4049336" y="863689"/>
                <a:ext cx="95235" cy="268025"/>
              </a:xfrm>
              <a:custGeom>
                <a:rect b="b" l="l" r="r" t="t"/>
                <a:pathLst>
                  <a:path extrusionOk="0" h="1804" w="641">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0"/>
              <p:cNvSpPr/>
              <p:nvPr/>
            </p:nvSpPr>
            <p:spPr>
              <a:xfrm>
                <a:off x="4156903" y="863689"/>
                <a:ext cx="87361" cy="261785"/>
              </a:xfrm>
              <a:custGeom>
                <a:rect b="b" l="l" r="r" t="t"/>
                <a:pathLst>
                  <a:path extrusionOk="0" h="1762" w="588">
                    <a:moveTo>
                      <a:pt x="21" y="0"/>
                    </a:moveTo>
                    <a:lnTo>
                      <a:pt x="0" y="1762"/>
                    </a:lnTo>
                    <a:cubicBezTo>
                      <a:pt x="189" y="1730"/>
                      <a:pt x="368" y="1699"/>
                      <a:pt x="556" y="1657"/>
                    </a:cubicBezTo>
                    <a:lnTo>
                      <a:pt x="588" y="0"/>
                    </a:lnTo>
                    <a:close/>
                  </a:path>
                </a:pathLst>
              </a:custGeom>
              <a:solidFill>
                <a:srgbClr val="904D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0"/>
              <p:cNvSpPr/>
              <p:nvPr/>
            </p:nvSpPr>
            <p:spPr>
              <a:xfrm>
                <a:off x="4169384" y="1179854"/>
                <a:ext cx="53040" cy="42343"/>
              </a:xfrm>
              <a:custGeom>
                <a:rect b="b" l="l" r="r" t="t"/>
                <a:pathLst>
                  <a:path extrusionOk="0" h="285" w="357">
                    <a:moveTo>
                      <a:pt x="0" y="1"/>
                    </a:moveTo>
                    <a:lnTo>
                      <a:pt x="11" y="284"/>
                    </a:lnTo>
                    <a:lnTo>
                      <a:pt x="357" y="284"/>
                    </a:lnTo>
                    <a:lnTo>
                      <a:pt x="346"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0"/>
              <p:cNvSpPr/>
              <p:nvPr/>
            </p:nvSpPr>
            <p:spPr>
              <a:xfrm>
                <a:off x="4096137" y="1195455"/>
                <a:ext cx="9509" cy="17383"/>
              </a:xfrm>
              <a:custGeom>
                <a:rect b="b" l="l" r="r" t="t"/>
                <a:pathLst>
                  <a:path extrusionOk="0" h="117" w="64">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0"/>
              <p:cNvSpPr/>
              <p:nvPr/>
            </p:nvSpPr>
            <p:spPr>
              <a:xfrm>
                <a:off x="4086777" y="935302"/>
                <a:ext cx="9509" cy="15749"/>
              </a:xfrm>
              <a:custGeom>
                <a:rect b="b" l="l" r="r" t="t"/>
                <a:pathLst>
                  <a:path extrusionOk="0" h="106" w="64">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0"/>
              <p:cNvSpPr/>
              <p:nvPr/>
            </p:nvSpPr>
            <p:spPr>
              <a:xfrm>
                <a:off x="4189590" y="1140928"/>
                <a:ext cx="11143" cy="18869"/>
              </a:xfrm>
              <a:custGeom>
                <a:rect b="b" l="l" r="r" t="t"/>
                <a:pathLst>
                  <a:path extrusionOk="0" h="127" w="75">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0"/>
              <p:cNvSpPr/>
              <p:nvPr/>
            </p:nvSpPr>
            <p:spPr>
              <a:xfrm>
                <a:off x="2860596" y="863689"/>
                <a:ext cx="112321" cy="378711"/>
              </a:xfrm>
              <a:custGeom>
                <a:rect b="b" l="l" r="r" t="t"/>
                <a:pathLst>
                  <a:path extrusionOk="0" h="2549" w="756">
                    <a:moveTo>
                      <a:pt x="1" y="0"/>
                    </a:moveTo>
                    <a:lnTo>
                      <a:pt x="22" y="2548"/>
                    </a:lnTo>
                    <a:lnTo>
                      <a:pt x="756" y="2548"/>
                    </a:ln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0"/>
              <p:cNvSpPr/>
              <p:nvPr/>
            </p:nvSpPr>
            <p:spPr>
              <a:xfrm>
                <a:off x="2977523" y="863689"/>
                <a:ext cx="98206" cy="378711"/>
              </a:xfrm>
              <a:custGeom>
                <a:rect b="b" l="l" r="r" t="t"/>
                <a:pathLst>
                  <a:path extrusionOk="0" h="2549" w="661">
                    <a:moveTo>
                      <a:pt x="21" y="0"/>
                    </a:moveTo>
                    <a:lnTo>
                      <a:pt x="0" y="2548"/>
                    </a:lnTo>
                    <a:lnTo>
                      <a:pt x="598" y="2548"/>
                    </a:lnTo>
                    <a:lnTo>
                      <a:pt x="6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0"/>
              <p:cNvSpPr/>
              <p:nvPr/>
            </p:nvSpPr>
            <p:spPr>
              <a:xfrm>
                <a:off x="2673690" y="894741"/>
                <a:ext cx="96721" cy="347660"/>
              </a:xfrm>
              <a:custGeom>
                <a:rect b="b" l="l" r="r" t="t"/>
                <a:pathLst>
                  <a:path extrusionOk="0" h="2340" w="651">
                    <a:moveTo>
                      <a:pt x="1" y="1"/>
                    </a:moveTo>
                    <a:lnTo>
                      <a:pt x="11" y="2339"/>
                    </a:lnTo>
                    <a:lnTo>
                      <a:pt x="651" y="2339"/>
                    </a:ln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0"/>
              <p:cNvSpPr/>
              <p:nvPr/>
            </p:nvSpPr>
            <p:spPr>
              <a:xfrm>
                <a:off x="2778137" y="863689"/>
                <a:ext cx="70126" cy="266539"/>
              </a:xfrm>
              <a:custGeom>
                <a:rect b="b" l="l" r="r" t="t"/>
                <a:pathLst>
                  <a:path extrusionOk="0" h="1794" w="472">
                    <a:moveTo>
                      <a:pt x="0" y="0"/>
                    </a:moveTo>
                    <a:lnTo>
                      <a:pt x="11" y="1772"/>
                    </a:lnTo>
                    <a:cubicBezTo>
                      <a:pt x="157" y="1783"/>
                      <a:pt x="315" y="1793"/>
                      <a:pt x="472" y="1793"/>
                    </a:cubicBez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0"/>
              <p:cNvSpPr/>
              <p:nvPr/>
            </p:nvSpPr>
            <p:spPr>
              <a:xfrm>
                <a:off x="2860596" y="863689"/>
                <a:ext cx="104595" cy="268025"/>
              </a:xfrm>
              <a:custGeom>
                <a:rect b="b" l="l" r="r" t="t"/>
                <a:pathLst>
                  <a:path extrusionOk="0" h="1804" w="704">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0"/>
              <p:cNvSpPr/>
              <p:nvPr/>
            </p:nvSpPr>
            <p:spPr>
              <a:xfrm>
                <a:off x="2979009" y="863689"/>
                <a:ext cx="96721" cy="261785"/>
              </a:xfrm>
              <a:custGeom>
                <a:rect b="b" l="l" r="r" t="t"/>
                <a:pathLst>
                  <a:path extrusionOk="0" h="1762" w="651">
                    <a:moveTo>
                      <a:pt x="11" y="0"/>
                    </a:moveTo>
                    <a:lnTo>
                      <a:pt x="1" y="1762"/>
                    </a:lnTo>
                    <a:cubicBezTo>
                      <a:pt x="211" y="1730"/>
                      <a:pt x="410" y="1699"/>
                      <a:pt x="609" y="1657"/>
                    </a:cubicBezTo>
                    <a:lnTo>
                      <a:pt x="6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0"/>
              <p:cNvSpPr/>
              <p:nvPr/>
            </p:nvSpPr>
            <p:spPr>
              <a:xfrm>
                <a:off x="2673690" y="894741"/>
                <a:ext cx="93601" cy="230733"/>
              </a:xfrm>
              <a:custGeom>
                <a:rect b="b" l="l" r="r" t="t"/>
                <a:pathLst>
                  <a:path extrusionOk="0" h="1553" w="63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0"/>
              <p:cNvSpPr/>
              <p:nvPr/>
            </p:nvSpPr>
            <p:spPr>
              <a:xfrm>
                <a:off x="2686170" y="913462"/>
                <a:ext cx="64035" cy="23623"/>
              </a:xfrm>
              <a:custGeom>
                <a:rect b="b" l="l" r="r" t="t"/>
                <a:pathLst>
                  <a:path extrusionOk="0" h="159" w="431">
                    <a:moveTo>
                      <a:pt x="0" y="1"/>
                    </a:moveTo>
                    <a:lnTo>
                      <a:pt x="0" y="158"/>
                    </a:lnTo>
                    <a:lnTo>
                      <a:pt x="43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0"/>
              <p:cNvSpPr/>
              <p:nvPr/>
            </p:nvSpPr>
            <p:spPr>
              <a:xfrm>
                <a:off x="2687656" y="952388"/>
                <a:ext cx="62549" cy="23623"/>
              </a:xfrm>
              <a:custGeom>
                <a:rect b="b" l="l" r="r" t="t"/>
                <a:pathLst>
                  <a:path extrusionOk="0" h="159" w="421">
                    <a:moveTo>
                      <a:pt x="1" y="1"/>
                    </a:moveTo>
                    <a:lnTo>
                      <a:pt x="1" y="158"/>
                    </a:lnTo>
                    <a:lnTo>
                      <a:pt x="42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0"/>
              <p:cNvSpPr/>
              <p:nvPr/>
            </p:nvSpPr>
            <p:spPr>
              <a:xfrm>
                <a:off x="2684536" y="1201695"/>
                <a:ext cx="70275" cy="20503"/>
              </a:xfrm>
              <a:custGeom>
                <a:rect b="b" l="l" r="r" t="t"/>
                <a:pathLst>
                  <a:path extrusionOk="0" h="138" w="473">
                    <a:moveTo>
                      <a:pt x="1" y="1"/>
                    </a:moveTo>
                    <a:lnTo>
                      <a:pt x="1" y="137"/>
                    </a:lnTo>
                    <a:lnTo>
                      <a:pt x="473" y="13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0"/>
              <p:cNvSpPr/>
              <p:nvPr/>
            </p:nvSpPr>
            <p:spPr>
              <a:xfrm>
                <a:off x="2807703" y="1198575"/>
                <a:ext cx="10994" cy="17383"/>
              </a:xfrm>
              <a:custGeom>
                <a:rect b="b" l="l" r="r" t="t"/>
                <a:pathLst>
                  <a:path extrusionOk="0" h="117" w="74">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0"/>
              <p:cNvSpPr/>
              <p:nvPr/>
            </p:nvSpPr>
            <p:spPr>
              <a:xfrm>
                <a:off x="2993124" y="1179854"/>
                <a:ext cx="59280" cy="42343"/>
              </a:xfrm>
              <a:custGeom>
                <a:rect b="b" l="l" r="r" t="t"/>
                <a:pathLst>
                  <a:path extrusionOk="0" h="285" w="399">
                    <a:moveTo>
                      <a:pt x="0" y="1"/>
                    </a:moveTo>
                    <a:lnTo>
                      <a:pt x="11" y="284"/>
                    </a:lnTo>
                    <a:lnTo>
                      <a:pt x="399" y="284"/>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0"/>
              <p:cNvSpPr/>
              <p:nvPr/>
            </p:nvSpPr>
            <p:spPr>
              <a:xfrm>
                <a:off x="2910517" y="1195455"/>
                <a:ext cx="10994" cy="17383"/>
              </a:xfrm>
              <a:custGeom>
                <a:rect b="b" l="l" r="r" t="t"/>
                <a:pathLst>
                  <a:path extrusionOk="0" h="117" w="74">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0"/>
              <p:cNvSpPr/>
              <p:nvPr/>
            </p:nvSpPr>
            <p:spPr>
              <a:xfrm>
                <a:off x="2901156" y="935302"/>
                <a:ext cx="12629" cy="15749"/>
              </a:xfrm>
              <a:custGeom>
                <a:rect b="b" l="l" r="r" t="t"/>
                <a:pathLst>
                  <a:path extrusionOk="0" h="106" w="85">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0"/>
              <p:cNvSpPr/>
              <p:nvPr/>
            </p:nvSpPr>
            <p:spPr>
              <a:xfrm>
                <a:off x="3014964" y="1140928"/>
                <a:ext cx="14114" cy="18869"/>
              </a:xfrm>
              <a:custGeom>
                <a:rect b="b" l="l" r="r" t="t"/>
                <a:pathLst>
                  <a:path extrusionOk="0" h="127" w="95">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0"/>
              <p:cNvSpPr/>
              <p:nvPr/>
            </p:nvSpPr>
            <p:spPr>
              <a:xfrm>
                <a:off x="3376296" y="863689"/>
                <a:ext cx="106081" cy="378711"/>
              </a:xfrm>
              <a:custGeom>
                <a:rect b="b" l="l" r="r" t="t"/>
                <a:pathLst>
                  <a:path extrusionOk="0" h="2549" w="714">
                    <a:moveTo>
                      <a:pt x="85" y="0"/>
                    </a:moveTo>
                    <a:lnTo>
                      <a:pt x="1" y="2548"/>
                    </a:lnTo>
                    <a:lnTo>
                      <a:pt x="714" y="2548"/>
                    </a:lnTo>
                    <a:lnTo>
                      <a:pt x="67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0"/>
              <p:cNvSpPr/>
              <p:nvPr/>
            </p:nvSpPr>
            <p:spPr>
              <a:xfrm>
                <a:off x="3094303" y="967988"/>
                <a:ext cx="112321" cy="274413"/>
              </a:xfrm>
              <a:custGeom>
                <a:rect b="b" l="l" r="r" t="t"/>
                <a:pathLst>
                  <a:path extrusionOk="0" h="1847" w="756">
                    <a:moveTo>
                      <a:pt x="1" y="1"/>
                    </a:moveTo>
                    <a:lnTo>
                      <a:pt x="1" y="1846"/>
                    </a:lnTo>
                    <a:lnTo>
                      <a:pt x="714" y="1846"/>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0"/>
              <p:cNvSpPr/>
              <p:nvPr/>
            </p:nvSpPr>
            <p:spPr>
              <a:xfrm>
                <a:off x="3500949" y="863689"/>
                <a:ext cx="160607" cy="378711"/>
              </a:xfrm>
              <a:custGeom>
                <a:rect b="b" l="l" r="r" t="t"/>
                <a:pathLst>
                  <a:path extrusionOk="0" h="2549" w="1081">
                    <a:moveTo>
                      <a:pt x="64" y="0"/>
                    </a:moveTo>
                    <a:lnTo>
                      <a:pt x="1" y="2548"/>
                    </a:lnTo>
                    <a:lnTo>
                      <a:pt x="1081" y="2548"/>
                    </a:lnTo>
                    <a:lnTo>
                      <a:pt x="95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10"/>
              <p:cNvSpPr/>
              <p:nvPr/>
            </p:nvSpPr>
            <p:spPr>
              <a:xfrm>
                <a:off x="3220590" y="894741"/>
                <a:ext cx="141887" cy="347660"/>
              </a:xfrm>
              <a:custGeom>
                <a:rect b="b" l="l" r="r" t="t"/>
                <a:pathLst>
                  <a:path extrusionOk="0" h="2340" w="955">
                    <a:moveTo>
                      <a:pt x="74" y="1"/>
                    </a:moveTo>
                    <a:lnTo>
                      <a:pt x="0" y="2339"/>
                    </a:lnTo>
                    <a:lnTo>
                      <a:pt x="954" y="2339"/>
                    </a:lnTo>
                    <a:lnTo>
                      <a:pt x="944" y="32"/>
                    </a:lnTo>
                    <a:lnTo>
                      <a:pt x="7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0"/>
              <p:cNvSpPr/>
              <p:nvPr/>
            </p:nvSpPr>
            <p:spPr>
              <a:xfrm>
                <a:off x="3381050" y="863689"/>
                <a:ext cx="99841" cy="266539"/>
              </a:xfrm>
              <a:custGeom>
                <a:rect b="b" l="l" r="r" t="t"/>
                <a:pathLst>
                  <a:path extrusionOk="0" h="1794" w="672">
                    <a:moveTo>
                      <a:pt x="53" y="0"/>
                    </a:moveTo>
                    <a:lnTo>
                      <a:pt x="0" y="1772"/>
                    </a:lnTo>
                    <a:cubicBezTo>
                      <a:pt x="210" y="1783"/>
                      <a:pt x="441" y="1793"/>
                      <a:pt x="671" y="1793"/>
                    </a:cubicBezTo>
                    <a:lnTo>
                      <a:pt x="64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0"/>
              <p:cNvSpPr/>
              <p:nvPr/>
            </p:nvSpPr>
            <p:spPr>
              <a:xfrm>
                <a:off x="3094303" y="967988"/>
                <a:ext cx="112321" cy="140401"/>
              </a:xfrm>
              <a:custGeom>
                <a:rect b="b" l="l" r="r" t="t"/>
                <a:pathLst>
                  <a:path extrusionOk="0" h="945" w="756">
                    <a:moveTo>
                      <a:pt x="1" y="1"/>
                    </a:moveTo>
                    <a:lnTo>
                      <a:pt x="1" y="787"/>
                    </a:lnTo>
                    <a:cubicBezTo>
                      <a:pt x="232" y="850"/>
                      <a:pt x="473" y="903"/>
                      <a:pt x="735" y="945"/>
                    </a:cubicBez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0"/>
              <p:cNvSpPr/>
              <p:nvPr/>
            </p:nvSpPr>
            <p:spPr>
              <a:xfrm>
                <a:off x="3504070" y="863689"/>
                <a:ext cx="151247" cy="268025"/>
              </a:xfrm>
              <a:custGeom>
                <a:rect b="b" l="l" r="r" t="t"/>
                <a:pathLst>
                  <a:path extrusionOk="0" h="1804" w="1018">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0"/>
              <p:cNvSpPr/>
              <p:nvPr/>
            </p:nvSpPr>
            <p:spPr>
              <a:xfrm>
                <a:off x="3225196" y="894741"/>
                <a:ext cx="135647" cy="230733"/>
              </a:xfrm>
              <a:custGeom>
                <a:rect b="b" l="l" r="r" t="t"/>
                <a:pathLst>
                  <a:path extrusionOk="0" h="1553" w="913">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0"/>
              <p:cNvSpPr/>
              <p:nvPr/>
            </p:nvSpPr>
            <p:spPr>
              <a:xfrm>
                <a:off x="3250157" y="913462"/>
                <a:ext cx="93601" cy="23623"/>
              </a:xfrm>
              <a:custGeom>
                <a:rect b="b" l="l" r="r" t="t"/>
                <a:pathLst>
                  <a:path extrusionOk="0" h="159" w="630">
                    <a:moveTo>
                      <a:pt x="0" y="1"/>
                    </a:moveTo>
                    <a:lnTo>
                      <a:pt x="0" y="158"/>
                    </a:lnTo>
                    <a:lnTo>
                      <a:pt x="630"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0"/>
              <p:cNvSpPr/>
              <p:nvPr/>
            </p:nvSpPr>
            <p:spPr>
              <a:xfrm>
                <a:off x="3250157" y="952388"/>
                <a:ext cx="93601" cy="23623"/>
              </a:xfrm>
              <a:custGeom>
                <a:rect b="b" l="l" r="r" t="t"/>
                <a:pathLst>
                  <a:path extrusionOk="0" h="159" w="630">
                    <a:moveTo>
                      <a:pt x="0" y="1"/>
                    </a:moveTo>
                    <a:lnTo>
                      <a:pt x="0" y="158"/>
                    </a:lnTo>
                    <a:lnTo>
                      <a:pt x="619"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0"/>
              <p:cNvSpPr/>
              <p:nvPr/>
            </p:nvSpPr>
            <p:spPr>
              <a:xfrm>
                <a:off x="3234556" y="1201695"/>
                <a:ext cx="106081" cy="20503"/>
              </a:xfrm>
              <a:custGeom>
                <a:rect b="b" l="l" r="r" t="t"/>
                <a:pathLst>
                  <a:path extrusionOk="0" h="138" w="714">
                    <a:moveTo>
                      <a:pt x="1" y="1"/>
                    </a:moveTo>
                    <a:lnTo>
                      <a:pt x="1" y="137"/>
                    </a:lnTo>
                    <a:lnTo>
                      <a:pt x="703" y="137"/>
                    </a:lnTo>
                    <a:lnTo>
                      <a:pt x="7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0"/>
              <p:cNvSpPr/>
              <p:nvPr/>
            </p:nvSpPr>
            <p:spPr>
              <a:xfrm>
                <a:off x="3416857" y="1198575"/>
                <a:ext cx="17234" cy="17383"/>
              </a:xfrm>
              <a:custGeom>
                <a:rect b="b" l="l" r="r" t="t"/>
                <a:pathLst>
                  <a:path extrusionOk="0" h="117" w="116">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0"/>
              <p:cNvSpPr/>
              <p:nvPr/>
            </p:nvSpPr>
            <p:spPr>
              <a:xfrm>
                <a:off x="3105297" y="982103"/>
                <a:ext cx="76515" cy="39075"/>
              </a:xfrm>
              <a:custGeom>
                <a:rect b="b" l="l" r="r" t="t"/>
                <a:pathLst>
                  <a:path extrusionOk="0" h="263" w="515">
                    <a:moveTo>
                      <a:pt x="514" y="0"/>
                    </a:moveTo>
                    <a:lnTo>
                      <a:pt x="11" y="21"/>
                    </a:lnTo>
                    <a:lnTo>
                      <a:pt x="0" y="262"/>
                    </a:lnTo>
                    <a:lnTo>
                      <a:pt x="514" y="241"/>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0"/>
              <p:cNvSpPr/>
              <p:nvPr/>
            </p:nvSpPr>
            <p:spPr>
              <a:xfrm>
                <a:off x="3106783" y="1195455"/>
                <a:ext cx="71909" cy="39223"/>
              </a:xfrm>
              <a:custGeom>
                <a:rect b="b" l="l" r="r" t="t"/>
                <a:pathLst>
                  <a:path extrusionOk="0" h="264" w="484">
                    <a:moveTo>
                      <a:pt x="483" y="1"/>
                    </a:moveTo>
                    <a:lnTo>
                      <a:pt x="11" y="22"/>
                    </a:lnTo>
                    <a:lnTo>
                      <a:pt x="1" y="263"/>
                    </a:lnTo>
                    <a:lnTo>
                      <a:pt x="483" y="242"/>
                    </a:lnTo>
                    <a:lnTo>
                      <a:pt x="48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0"/>
              <p:cNvSpPr/>
              <p:nvPr/>
            </p:nvSpPr>
            <p:spPr>
              <a:xfrm>
                <a:off x="3571076" y="1195455"/>
                <a:ext cx="17234" cy="17383"/>
              </a:xfrm>
              <a:custGeom>
                <a:rect b="b" l="l" r="r" t="t"/>
                <a:pathLst>
                  <a:path extrusionOk="0" h="117" w="116">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0"/>
              <p:cNvSpPr/>
              <p:nvPr/>
            </p:nvSpPr>
            <p:spPr>
              <a:xfrm>
                <a:off x="3566471" y="935302"/>
                <a:ext cx="17234" cy="15749"/>
              </a:xfrm>
              <a:custGeom>
                <a:rect b="b" l="l" r="r" t="t"/>
                <a:pathLst>
                  <a:path extrusionOk="0" h="106" w="116">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0"/>
              <p:cNvSpPr/>
              <p:nvPr/>
            </p:nvSpPr>
            <p:spPr>
              <a:xfrm>
                <a:off x="2080137" y="863689"/>
                <a:ext cx="110687" cy="378711"/>
              </a:xfrm>
              <a:custGeom>
                <a:rect b="b" l="l" r="r" t="t"/>
                <a:pathLst>
                  <a:path extrusionOk="0" h="2549" w="745">
                    <a:moveTo>
                      <a:pt x="0" y="0"/>
                    </a:moveTo>
                    <a:lnTo>
                      <a:pt x="32" y="2548"/>
                    </a:lnTo>
                    <a:lnTo>
                      <a:pt x="745" y="2548"/>
                    </a:ln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0"/>
              <p:cNvSpPr/>
              <p:nvPr/>
            </p:nvSpPr>
            <p:spPr>
              <a:xfrm>
                <a:off x="1790269" y="967988"/>
                <a:ext cx="118561" cy="274413"/>
              </a:xfrm>
              <a:custGeom>
                <a:rect b="b" l="l" r="r" t="t"/>
                <a:pathLst>
                  <a:path extrusionOk="0" h="1847" w="798">
                    <a:moveTo>
                      <a:pt x="1" y="1"/>
                    </a:moveTo>
                    <a:lnTo>
                      <a:pt x="85" y="1846"/>
                    </a:lnTo>
                    <a:lnTo>
                      <a:pt x="798" y="1846"/>
                    </a:ln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0"/>
              <p:cNvSpPr/>
              <p:nvPr/>
            </p:nvSpPr>
            <p:spPr>
              <a:xfrm>
                <a:off x="2203156" y="863689"/>
                <a:ext cx="166847" cy="378711"/>
              </a:xfrm>
              <a:custGeom>
                <a:rect b="b" l="l" r="r" t="t"/>
                <a:pathLst>
                  <a:path extrusionOk="0" h="2549" w="1123">
                    <a:moveTo>
                      <a:pt x="1" y="0"/>
                    </a:moveTo>
                    <a:lnTo>
                      <a:pt x="43" y="2548"/>
                    </a:lnTo>
                    <a:lnTo>
                      <a:pt x="1123" y="2548"/>
                    </a:ln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0"/>
              <p:cNvSpPr/>
              <p:nvPr/>
            </p:nvSpPr>
            <p:spPr>
              <a:xfrm>
                <a:off x="2377730" y="863689"/>
                <a:ext cx="145007" cy="378711"/>
              </a:xfrm>
              <a:custGeom>
                <a:rect b="b" l="l" r="r" t="t"/>
                <a:pathLst>
                  <a:path extrusionOk="0" h="2549" w="976">
                    <a:moveTo>
                      <a:pt x="32" y="0"/>
                    </a:moveTo>
                    <a:lnTo>
                      <a:pt x="0" y="2548"/>
                    </a:lnTo>
                    <a:lnTo>
                      <a:pt x="891" y="2548"/>
                    </a:lnTo>
                    <a:lnTo>
                      <a:pt x="97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0"/>
              <p:cNvSpPr/>
              <p:nvPr/>
            </p:nvSpPr>
            <p:spPr>
              <a:xfrm>
                <a:off x="1924283" y="894741"/>
                <a:ext cx="146641" cy="347660"/>
              </a:xfrm>
              <a:custGeom>
                <a:rect b="b" l="l" r="r" t="t"/>
                <a:pathLst>
                  <a:path extrusionOk="0" h="2340" w="987">
                    <a:moveTo>
                      <a:pt x="1" y="1"/>
                    </a:moveTo>
                    <a:lnTo>
                      <a:pt x="32" y="2339"/>
                    </a:lnTo>
                    <a:lnTo>
                      <a:pt x="986" y="2339"/>
                    </a:ln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0"/>
              <p:cNvSpPr/>
              <p:nvPr/>
            </p:nvSpPr>
            <p:spPr>
              <a:xfrm>
                <a:off x="2080137" y="863689"/>
                <a:ext cx="104446" cy="266539"/>
              </a:xfrm>
              <a:custGeom>
                <a:rect b="b" l="l" r="r" t="t"/>
                <a:pathLst>
                  <a:path extrusionOk="0" h="1794" w="703">
                    <a:moveTo>
                      <a:pt x="0" y="0"/>
                    </a:moveTo>
                    <a:lnTo>
                      <a:pt x="21" y="1772"/>
                    </a:lnTo>
                    <a:cubicBezTo>
                      <a:pt x="241" y="1783"/>
                      <a:pt x="472" y="1793"/>
                      <a:pt x="703" y="1793"/>
                    </a:cubicBez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0"/>
              <p:cNvSpPr/>
              <p:nvPr/>
            </p:nvSpPr>
            <p:spPr>
              <a:xfrm>
                <a:off x="1790269" y="967988"/>
                <a:ext cx="115441" cy="140401"/>
              </a:xfrm>
              <a:custGeom>
                <a:rect b="b" l="l" r="r" t="t"/>
                <a:pathLst>
                  <a:path extrusionOk="0" h="945" w="777">
                    <a:moveTo>
                      <a:pt x="1" y="1"/>
                    </a:moveTo>
                    <a:lnTo>
                      <a:pt x="43" y="787"/>
                    </a:lnTo>
                    <a:cubicBezTo>
                      <a:pt x="263" y="850"/>
                      <a:pt x="515" y="903"/>
                      <a:pt x="777" y="945"/>
                    </a:cubicBez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0"/>
              <p:cNvSpPr/>
              <p:nvPr/>
            </p:nvSpPr>
            <p:spPr>
              <a:xfrm>
                <a:off x="2203156" y="863689"/>
                <a:ext cx="156001" cy="268025"/>
              </a:xfrm>
              <a:custGeom>
                <a:rect b="b" l="l" r="r" t="t"/>
                <a:pathLst>
                  <a:path extrusionOk="0" h="1804" w="105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0"/>
              <p:cNvSpPr/>
              <p:nvPr/>
            </p:nvSpPr>
            <p:spPr>
              <a:xfrm>
                <a:off x="2379216" y="863689"/>
                <a:ext cx="145007" cy="261785"/>
              </a:xfrm>
              <a:custGeom>
                <a:rect b="b" l="l" r="r" t="t"/>
                <a:pathLst>
                  <a:path extrusionOk="0" h="1762" w="976">
                    <a:moveTo>
                      <a:pt x="22" y="0"/>
                    </a:moveTo>
                    <a:lnTo>
                      <a:pt x="1" y="1762"/>
                    </a:lnTo>
                    <a:cubicBezTo>
                      <a:pt x="315" y="1730"/>
                      <a:pt x="619" y="1699"/>
                      <a:pt x="913" y="1657"/>
                    </a:cubicBezTo>
                    <a:lnTo>
                      <a:pt x="97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0"/>
              <p:cNvSpPr/>
              <p:nvPr/>
            </p:nvSpPr>
            <p:spPr>
              <a:xfrm>
                <a:off x="1924283" y="894741"/>
                <a:ext cx="140401" cy="230733"/>
              </a:xfrm>
              <a:custGeom>
                <a:rect b="b" l="l" r="r" t="t"/>
                <a:pathLst>
                  <a:path extrusionOk="0" h="1553" w="945">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0"/>
              <p:cNvSpPr/>
              <p:nvPr/>
            </p:nvSpPr>
            <p:spPr>
              <a:xfrm>
                <a:off x="1944489" y="913462"/>
                <a:ext cx="93749" cy="23623"/>
              </a:xfrm>
              <a:custGeom>
                <a:rect b="b" l="l" r="r" t="t"/>
                <a:pathLst>
                  <a:path extrusionOk="0" h="159" w="631">
                    <a:moveTo>
                      <a:pt x="1" y="1"/>
                    </a:moveTo>
                    <a:lnTo>
                      <a:pt x="1" y="158"/>
                    </a:lnTo>
                    <a:lnTo>
                      <a:pt x="630" y="158"/>
                    </a:lnTo>
                    <a:lnTo>
                      <a:pt x="6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0"/>
              <p:cNvSpPr/>
              <p:nvPr/>
            </p:nvSpPr>
            <p:spPr>
              <a:xfrm>
                <a:off x="1946123" y="952388"/>
                <a:ext cx="93601" cy="23623"/>
              </a:xfrm>
              <a:custGeom>
                <a:rect b="b" l="l" r="r" t="t"/>
                <a:pathLst>
                  <a:path extrusionOk="0" h="159" w="630">
                    <a:moveTo>
                      <a:pt x="0" y="1"/>
                    </a:moveTo>
                    <a:lnTo>
                      <a:pt x="0" y="158"/>
                    </a:lnTo>
                    <a:lnTo>
                      <a:pt x="630" y="158"/>
                    </a:lnTo>
                    <a:lnTo>
                      <a:pt x="61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0"/>
              <p:cNvSpPr/>
              <p:nvPr/>
            </p:nvSpPr>
            <p:spPr>
              <a:xfrm>
                <a:off x="1941369" y="1201695"/>
                <a:ext cx="104595" cy="20503"/>
              </a:xfrm>
              <a:custGeom>
                <a:rect b="b" l="l" r="r" t="t"/>
                <a:pathLst>
                  <a:path extrusionOk="0" h="138" w="704">
                    <a:moveTo>
                      <a:pt x="1" y="1"/>
                    </a:moveTo>
                    <a:lnTo>
                      <a:pt x="1" y="137"/>
                    </a:lnTo>
                    <a:lnTo>
                      <a:pt x="704" y="137"/>
                    </a:lnTo>
                    <a:lnTo>
                      <a:pt x="70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0"/>
              <p:cNvSpPr/>
              <p:nvPr/>
            </p:nvSpPr>
            <p:spPr>
              <a:xfrm>
                <a:off x="2122480" y="1201695"/>
                <a:ext cx="18572" cy="14263"/>
              </a:xfrm>
              <a:custGeom>
                <a:rect b="b" l="l" r="r" t="t"/>
                <a:pathLst>
                  <a:path extrusionOk="0" h="96" w="125">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0"/>
              <p:cNvSpPr/>
              <p:nvPr/>
            </p:nvSpPr>
            <p:spPr>
              <a:xfrm>
                <a:off x="2401057" y="1179854"/>
                <a:ext cx="85875" cy="42343"/>
              </a:xfrm>
              <a:custGeom>
                <a:rect b="b" l="l" r="r" t="t"/>
                <a:pathLst>
                  <a:path extrusionOk="0" h="285" w="578">
                    <a:moveTo>
                      <a:pt x="0" y="1"/>
                    </a:moveTo>
                    <a:lnTo>
                      <a:pt x="11" y="284"/>
                    </a:lnTo>
                    <a:lnTo>
                      <a:pt x="577" y="284"/>
                    </a:lnTo>
                    <a:lnTo>
                      <a:pt x="577"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0"/>
              <p:cNvSpPr/>
              <p:nvPr/>
            </p:nvSpPr>
            <p:spPr>
              <a:xfrm>
                <a:off x="1804384" y="982103"/>
                <a:ext cx="74881" cy="39075"/>
              </a:xfrm>
              <a:custGeom>
                <a:rect b="b" l="l" r="r" t="t"/>
                <a:pathLst>
                  <a:path extrusionOk="0" h="263" w="504">
                    <a:moveTo>
                      <a:pt x="503" y="0"/>
                    </a:moveTo>
                    <a:lnTo>
                      <a:pt x="0" y="21"/>
                    </a:lnTo>
                    <a:lnTo>
                      <a:pt x="0" y="262"/>
                    </a:lnTo>
                    <a:lnTo>
                      <a:pt x="503" y="241"/>
                    </a:lnTo>
                    <a:lnTo>
                      <a:pt x="50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0"/>
              <p:cNvSpPr/>
              <p:nvPr/>
            </p:nvSpPr>
            <p:spPr>
              <a:xfrm>
                <a:off x="1815229" y="1195455"/>
                <a:ext cx="70275" cy="39223"/>
              </a:xfrm>
              <a:custGeom>
                <a:rect b="b" l="l" r="r" t="t"/>
                <a:pathLst>
                  <a:path extrusionOk="0" h="264" w="473">
                    <a:moveTo>
                      <a:pt x="472" y="1"/>
                    </a:moveTo>
                    <a:lnTo>
                      <a:pt x="1" y="22"/>
                    </a:lnTo>
                    <a:lnTo>
                      <a:pt x="1" y="263"/>
                    </a:lnTo>
                    <a:lnTo>
                      <a:pt x="472" y="242"/>
                    </a:lnTo>
                    <a:lnTo>
                      <a:pt x="4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0"/>
              <p:cNvSpPr/>
              <p:nvPr/>
            </p:nvSpPr>
            <p:spPr>
              <a:xfrm>
                <a:off x="2276403" y="1195455"/>
                <a:ext cx="18869" cy="17383"/>
              </a:xfrm>
              <a:custGeom>
                <a:rect b="b" l="l" r="r" t="t"/>
                <a:pathLst>
                  <a:path extrusionOk="0" h="117" w="127">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0"/>
              <p:cNvSpPr/>
              <p:nvPr/>
            </p:nvSpPr>
            <p:spPr>
              <a:xfrm>
                <a:off x="2261100" y="938422"/>
                <a:ext cx="18572" cy="12629"/>
              </a:xfrm>
              <a:custGeom>
                <a:rect b="b" l="l" r="r" t="t"/>
                <a:pathLst>
                  <a:path extrusionOk="0" h="85" w="125">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0"/>
              <p:cNvSpPr/>
              <p:nvPr/>
            </p:nvSpPr>
            <p:spPr>
              <a:xfrm>
                <a:off x="2433743" y="1140928"/>
                <a:ext cx="18869" cy="18869"/>
              </a:xfrm>
              <a:custGeom>
                <a:rect b="b" l="l" r="r" t="t"/>
                <a:pathLst>
                  <a:path extrusionOk="0" h="127" w="127">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0"/>
              <p:cNvSpPr/>
              <p:nvPr/>
            </p:nvSpPr>
            <p:spPr>
              <a:xfrm>
                <a:off x="2446966" y="939759"/>
                <a:ext cx="23177" cy="15897"/>
              </a:xfrm>
              <a:custGeom>
                <a:rect b="b" l="l" r="r" t="t"/>
                <a:pathLst>
                  <a:path extrusionOk="0" h="107" w="156">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5" name="Google Shape;595;p10"/>
            <p:cNvSpPr/>
            <p:nvPr/>
          </p:nvSpPr>
          <p:spPr>
            <a:xfrm>
              <a:off x="4058696" y="880775"/>
              <a:ext cx="59429" cy="28229"/>
            </a:xfrm>
            <a:custGeom>
              <a:rect b="b" l="l" r="r" t="t"/>
              <a:pathLst>
                <a:path extrusionOk="0" h="190" w="400">
                  <a:moveTo>
                    <a:pt x="1" y="1"/>
                  </a:moveTo>
                  <a:lnTo>
                    <a:pt x="1" y="189"/>
                  </a:lnTo>
                  <a:lnTo>
                    <a:pt x="399" y="189"/>
                  </a:lnTo>
                  <a:lnTo>
                    <a:pt x="38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0"/>
            <p:cNvSpPr/>
            <p:nvPr/>
          </p:nvSpPr>
          <p:spPr>
            <a:xfrm>
              <a:off x="4173989" y="880775"/>
              <a:ext cx="62549" cy="28229"/>
            </a:xfrm>
            <a:custGeom>
              <a:rect b="b" l="l" r="r" t="t"/>
              <a:pathLst>
                <a:path extrusionOk="0" h="190" w="421">
                  <a:moveTo>
                    <a:pt x="1" y="1"/>
                  </a:moveTo>
                  <a:lnTo>
                    <a:pt x="11" y="189"/>
                  </a:lnTo>
                  <a:lnTo>
                    <a:pt x="420" y="189"/>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0"/>
            <p:cNvSpPr/>
            <p:nvPr/>
          </p:nvSpPr>
          <p:spPr>
            <a:xfrm>
              <a:off x="2787497" y="882410"/>
              <a:ext cx="37440" cy="18720"/>
            </a:xfrm>
            <a:custGeom>
              <a:rect b="b" l="l" r="r" t="t"/>
              <a:pathLst>
                <a:path extrusionOk="0" h="126" w="252">
                  <a:moveTo>
                    <a:pt x="0" y="0"/>
                  </a:moveTo>
                  <a:lnTo>
                    <a:pt x="10" y="126"/>
                  </a:lnTo>
                  <a:lnTo>
                    <a:pt x="252" y="126"/>
                  </a:lnTo>
                  <a:lnTo>
                    <a:pt x="252"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0"/>
            <p:cNvSpPr/>
            <p:nvPr/>
          </p:nvSpPr>
          <p:spPr>
            <a:xfrm>
              <a:off x="2869956" y="880775"/>
              <a:ext cx="65669" cy="28229"/>
            </a:xfrm>
            <a:custGeom>
              <a:rect b="b" l="l" r="r" t="t"/>
              <a:pathLst>
                <a:path extrusionOk="0" h="190" w="442">
                  <a:moveTo>
                    <a:pt x="1" y="1"/>
                  </a:moveTo>
                  <a:lnTo>
                    <a:pt x="1" y="189"/>
                  </a:lnTo>
                  <a:lnTo>
                    <a:pt x="441" y="189"/>
                  </a:lnTo>
                  <a:lnTo>
                    <a:pt x="43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0"/>
            <p:cNvSpPr/>
            <p:nvPr/>
          </p:nvSpPr>
          <p:spPr>
            <a:xfrm>
              <a:off x="2999364" y="880775"/>
              <a:ext cx="68640" cy="28229"/>
            </a:xfrm>
            <a:custGeom>
              <a:rect b="b" l="l" r="r" t="t"/>
              <a:pathLst>
                <a:path extrusionOk="0" h="190" w="462">
                  <a:moveTo>
                    <a:pt x="0" y="1"/>
                  </a:moveTo>
                  <a:lnTo>
                    <a:pt x="0" y="189"/>
                  </a:lnTo>
                  <a:lnTo>
                    <a:pt x="462" y="189"/>
                  </a:lnTo>
                  <a:lnTo>
                    <a:pt x="46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0"/>
            <p:cNvSpPr/>
            <p:nvPr/>
          </p:nvSpPr>
          <p:spPr>
            <a:xfrm>
              <a:off x="3402891"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0"/>
            <p:cNvSpPr/>
            <p:nvPr/>
          </p:nvSpPr>
          <p:spPr>
            <a:xfrm>
              <a:off x="3524424" y="880775"/>
              <a:ext cx="96721" cy="28229"/>
            </a:xfrm>
            <a:custGeom>
              <a:rect b="b" l="l" r="r" t="t"/>
              <a:pathLst>
                <a:path extrusionOk="0" h="190" w="651">
                  <a:moveTo>
                    <a:pt x="0" y="1"/>
                  </a:moveTo>
                  <a:lnTo>
                    <a:pt x="0" y="189"/>
                  </a:lnTo>
                  <a:lnTo>
                    <a:pt x="64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0"/>
            <p:cNvSpPr/>
            <p:nvPr/>
          </p:nvSpPr>
          <p:spPr>
            <a:xfrm>
              <a:off x="2095737"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0"/>
            <p:cNvSpPr/>
            <p:nvPr/>
          </p:nvSpPr>
          <p:spPr>
            <a:xfrm>
              <a:off x="2217271" y="880775"/>
              <a:ext cx="96721" cy="28229"/>
            </a:xfrm>
            <a:custGeom>
              <a:rect b="b" l="l" r="r" t="t"/>
              <a:pathLst>
                <a:path extrusionOk="0" h="190" w="651">
                  <a:moveTo>
                    <a:pt x="0" y="1"/>
                  </a:moveTo>
                  <a:lnTo>
                    <a:pt x="0" y="189"/>
                  </a:lnTo>
                  <a:lnTo>
                    <a:pt x="65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0"/>
            <p:cNvSpPr/>
            <p:nvPr/>
          </p:nvSpPr>
          <p:spPr>
            <a:xfrm>
              <a:off x="2408782" y="880775"/>
              <a:ext cx="102961" cy="28229"/>
            </a:xfrm>
            <a:custGeom>
              <a:rect b="b" l="l" r="r" t="t"/>
              <a:pathLst>
                <a:path extrusionOk="0" h="190" w="693">
                  <a:moveTo>
                    <a:pt x="1" y="1"/>
                  </a:moveTo>
                  <a:lnTo>
                    <a:pt x="11" y="189"/>
                  </a:lnTo>
                  <a:lnTo>
                    <a:pt x="693" y="189"/>
                  </a:lnTo>
                  <a:lnTo>
                    <a:pt x="69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5" name="Google Shape;605;p10"/>
          <p:cNvSpPr/>
          <p:nvPr/>
        </p:nvSpPr>
        <p:spPr>
          <a:xfrm>
            <a:off x="-36924" y="585083"/>
            <a:ext cx="9143992" cy="78001"/>
          </a:xfrm>
          <a:custGeom>
            <a:rect b="b" l="l" r="r" t="t"/>
            <a:pathLst>
              <a:path extrusionOk="0" h="525" w="27171">
                <a:moveTo>
                  <a:pt x="1" y="1"/>
                </a:moveTo>
                <a:lnTo>
                  <a:pt x="1" y="525"/>
                </a:lnTo>
                <a:lnTo>
                  <a:pt x="27171" y="525"/>
                </a:lnTo>
                <a:lnTo>
                  <a:pt x="27171" y="1"/>
                </a:ln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0"/>
          <p:cNvSpPr/>
          <p:nvPr/>
        </p:nvSpPr>
        <p:spPr>
          <a:xfrm>
            <a:off x="2625346" y="549348"/>
            <a:ext cx="4861294" cy="3251012"/>
          </a:xfrm>
          <a:prstGeom prst="cloud">
            <a:avLst/>
          </a:prstGeom>
          <a:solidFill>
            <a:schemeClr val="accent1"/>
          </a:solidFill>
          <a:ln cap="flat" cmpd="sng" w="25400">
            <a:solidFill>
              <a:srgbClr val="B8815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7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 Em hãy đọc một bài thơ hoặc một bài ca dao bốn chữ hoặc năm chữ mà em yêu thích nói về tình yêu quê hương đất nước hoặc gia đình, nhà trường…</a:t>
            </a:r>
            <a:endParaRPr b="0" i="0" sz="1800" u="none" cap="none" strike="noStrike">
              <a:solidFill>
                <a:schemeClr val="lt1"/>
              </a:solidFill>
              <a:latin typeface="Calibri"/>
              <a:ea typeface="Calibri"/>
              <a:cs typeface="Calibri"/>
              <a:sym typeface="Calibri"/>
            </a:endParaRPr>
          </a:p>
          <a:p>
            <a:pPr indent="0" lvl="0" marL="0" marR="0" rtl="0" algn="just">
              <a:lnSpc>
                <a:spcPct val="107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 Đọc phần Tri thức Ngữ văn, nêu hiểu biết về thể thơ đó.</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6"/>
                                        </p:tgtEl>
                                        <p:attrNameLst>
                                          <p:attrName>style.visibility</p:attrName>
                                        </p:attrNameLst>
                                      </p:cBhvr>
                                      <p:to>
                                        <p:strVal val="visible"/>
                                      </p:to>
                                    </p:set>
                                    <p:anim calcmode="lin" valueType="num">
                                      <p:cBhvr additive="base">
                                        <p:cTn dur="500"/>
                                        <p:tgtEl>
                                          <p:spTgt spid="6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11"/>
          <p:cNvSpPr txBox="1"/>
          <p:nvPr>
            <p:ph type="title"/>
          </p:nvPr>
        </p:nvSpPr>
        <p:spPr>
          <a:xfrm>
            <a:off x="459200" y="295688"/>
            <a:ext cx="7717500" cy="70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latin typeface="Bodoni"/>
                <a:ea typeface="Bodoni"/>
                <a:cs typeface="Bodoni"/>
                <a:sym typeface="Bodoni"/>
              </a:rPr>
              <a:t>THƠ BỐN CHỮ, NĂM CHỮ</a:t>
            </a:r>
            <a:endParaRPr>
              <a:latin typeface="Bodoni"/>
              <a:ea typeface="Bodoni"/>
              <a:cs typeface="Bodoni"/>
              <a:sym typeface="Bodoni"/>
            </a:endParaRPr>
          </a:p>
        </p:txBody>
      </p:sp>
      <p:grpSp>
        <p:nvGrpSpPr>
          <p:cNvPr id="612" name="Google Shape;612;p11"/>
          <p:cNvGrpSpPr/>
          <p:nvPr/>
        </p:nvGrpSpPr>
        <p:grpSpPr>
          <a:xfrm>
            <a:off x="713025" y="2927016"/>
            <a:ext cx="2457900" cy="1582984"/>
            <a:chOff x="713025" y="2927016"/>
            <a:chExt cx="2457900" cy="1582984"/>
          </a:xfrm>
        </p:grpSpPr>
        <p:sp>
          <p:nvSpPr>
            <p:cNvPr id="613" name="Google Shape;613;p11"/>
            <p:cNvSpPr txBox="1"/>
            <p:nvPr/>
          </p:nvSpPr>
          <p:spPr>
            <a:xfrm>
              <a:off x="858060" y="2927016"/>
              <a:ext cx="1837800" cy="573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D412D"/>
                  </a:solidFill>
                  <a:latin typeface="Grand Hotel"/>
                  <a:ea typeface="Grand Hotel"/>
                  <a:cs typeface="Grand Hotel"/>
                  <a:sym typeface="Grand Hotel"/>
                </a:rPr>
                <a:t>THANH ĐIỆU</a:t>
              </a:r>
              <a:endParaRPr b="0" i="0" sz="2400" u="none" cap="none" strike="noStrike">
                <a:solidFill>
                  <a:srgbClr val="5D412D"/>
                </a:solidFill>
                <a:latin typeface="Grand Hotel"/>
                <a:ea typeface="Grand Hotel"/>
                <a:cs typeface="Grand Hotel"/>
                <a:sym typeface="Grand Hotel"/>
              </a:endParaRPr>
            </a:p>
          </p:txBody>
        </p:sp>
        <p:sp>
          <p:nvSpPr>
            <p:cNvPr id="614" name="Google Shape;614;p11"/>
            <p:cNvSpPr txBox="1"/>
            <p:nvPr/>
          </p:nvSpPr>
          <p:spPr>
            <a:xfrm>
              <a:off x="713025" y="3936700"/>
              <a:ext cx="2457900" cy="5733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 Theo luật bằng trắc</a:t>
              </a:r>
              <a:endParaRPr b="0" i="0" sz="16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1000"/>
                </a:spcBef>
                <a:spcAft>
                  <a:spcPts val="1000"/>
                </a:spcAft>
                <a:buNone/>
              </a:pPr>
              <a:r>
                <a:rPr b="0" i="0" lang="en-US" sz="1600" u="none" cap="none" strike="noStrike">
                  <a:solidFill>
                    <a:srgbClr val="000000"/>
                  </a:solidFill>
                  <a:latin typeface="Times New Roman"/>
                  <a:ea typeface="Times New Roman"/>
                  <a:cs typeface="Times New Roman"/>
                  <a:sym typeface="Times New Roman"/>
                </a:rPr>
                <a:t>- Nếu chữ thứ 2 là thanh bằng  thì chữ thứ 4 là thanh trắc và ngược lại.</a:t>
              </a:r>
              <a:endParaRPr/>
            </a:p>
          </p:txBody>
        </p:sp>
      </p:grpSp>
      <p:grpSp>
        <p:nvGrpSpPr>
          <p:cNvPr id="615" name="Google Shape;615;p11"/>
          <p:cNvGrpSpPr/>
          <p:nvPr/>
        </p:nvGrpSpPr>
        <p:grpSpPr>
          <a:xfrm>
            <a:off x="360947" y="417095"/>
            <a:ext cx="2334914" cy="1799393"/>
            <a:chOff x="713026" y="1283370"/>
            <a:chExt cx="2002018" cy="819679"/>
          </a:xfrm>
        </p:grpSpPr>
        <p:sp>
          <p:nvSpPr>
            <p:cNvPr id="616" name="Google Shape;616;p11"/>
            <p:cNvSpPr txBox="1"/>
            <p:nvPr/>
          </p:nvSpPr>
          <p:spPr>
            <a:xfrm>
              <a:off x="871208" y="1283370"/>
              <a:ext cx="1841142" cy="58060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D412D"/>
                  </a:solidFill>
                  <a:latin typeface="Grand Hotel"/>
                  <a:ea typeface="Grand Hotel"/>
                  <a:cs typeface="Grand Hotel"/>
                  <a:sym typeface="Grand Hotel"/>
                </a:rPr>
                <a:t>SỐ DÒNG</a:t>
              </a:r>
              <a:endParaRPr b="0" i="0" sz="2400" u="none" cap="none" strike="noStrike">
                <a:solidFill>
                  <a:srgbClr val="5D412D"/>
                </a:solidFill>
                <a:latin typeface="Grand Hotel"/>
                <a:ea typeface="Grand Hotel"/>
                <a:cs typeface="Grand Hotel"/>
                <a:sym typeface="Grand Hotel"/>
              </a:endParaRPr>
            </a:p>
          </p:txBody>
        </p:sp>
        <p:sp>
          <p:nvSpPr>
            <p:cNvPr id="617" name="Google Shape;617;p11"/>
            <p:cNvSpPr txBox="1"/>
            <p:nvPr/>
          </p:nvSpPr>
          <p:spPr>
            <a:xfrm>
              <a:off x="713026" y="1872951"/>
              <a:ext cx="2002018" cy="23009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Times New Roman"/>
                  <a:ea typeface="Times New Roman"/>
                  <a:cs typeface="Times New Roman"/>
                  <a:sym typeface="Times New Roman"/>
                </a:rPr>
                <a:t>Số dòng  trong mỗi bài không hạn chế, có thể chia theo khổ hoặc không.</a:t>
              </a:r>
              <a:endParaRPr b="0" i="0" sz="1600" u="none" cap="none" strike="noStrike">
                <a:solidFill>
                  <a:srgbClr val="5D412D"/>
                </a:solidFill>
                <a:latin typeface="Raleway"/>
                <a:ea typeface="Raleway"/>
                <a:cs typeface="Raleway"/>
                <a:sym typeface="Raleway"/>
              </a:endParaRPr>
            </a:p>
          </p:txBody>
        </p:sp>
      </p:grpSp>
      <p:grpSp>
        <p:nvGrpSpPr>
          <p:cNvPr id="618" name="Google Shape;618;p11"/>
          <p:cNvGrpSpPr/>
          <p:nvPr/>
        </p:nvGrpSpPr>
        <p:grpSpPr>
          <a:xfrm>
            <a:off x="5818538" y="1006216"/>
            <a:ext cx="3676606" cy="2133540"/>
            <a:chOff x="6228559" y="1283161"/>
            <a:chExt cx="3219087" cy="2549131"/>
          </a:xfrm>
        </p:grpSpPr>
        <p:sp>
          <p:nvSpPr>
            <p:cNvPr id="619" name="Google Shape;619;p11"/>
            <p:cNvSpPr txBox="1"/>
            <p:nvPr/>
          </p:nvSpPr>
          <p:spPr>
            <a:xfrm>
              <a:off x="6773477" y="1283161"/>
              <a:ext cx="1383933" cy="312694"/>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0" i="0" lang="en-US" sz="2400" u="none" cap="none" strike="noStrike">
                  <a:solidFill>
                    <a:srgbClr val="5D412D"/>
                  </a:solidFill>
                  <a:latin typeface="Grand Hotel"/>
                  <a:ea typeface="Grand Hotel"/>
                  <a:cs typeface="Grand Hotel"/>
                  <a:sym typeface="Grand Hotel"/>
                </a:rPr>
                <a:t>HIỆP VẦN</a:t>
              </a:r>
              <a:endParaRPr b="0" i="0" sz="2400" u="none" cap="none" strike="noStrike">
                <a:solidFill>
                  <a:srgbClr val="5D412D"/>
                </a:solidFill>
                <a:latin typeface="Grand Hotel"/>
                <a:ea typeface="Grand Hotel"/>
                <a:cs typeface="Grand Hotel"/>
                <a:sym typeface="Grand Hotel"/>
              </a:endParaRPr>
            </a:p>
          </p:txBody>
        </p:sp>
        <p:sp>
          <p:nvSpPr>
            <p:cNvPr id="620" name="Google Shape;620;p11"/>
            <p:cNvSpPr txBox="1"/>
            <p:nvPr/>
          </p:nvSpPr>
          <p:spPr>
            <a:xfrm>
              <a:off x="6228559" y="1680758"/>
              <a:ext cx="3219087" cy="2151534"/>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-Vần liền được gieo liên tiếp ở hai câu thơ.</a:t>
              </a:r>
              <a:endParaRPr/>
            </a:p>
            <a:p>
              <a:pPr indent="0" lvl="0" marL="0" marR="0" rtl="0" algn="l">
                <a:lnSpc>
                  <a:spcPct val="115000"/>
                </a:lnSpc>
                <a:spcBef>
                  <a:spcPts val="1000"/>
                </a:spcBef>
                <a:spcAft>
                  <a:spcPts val="0"/>
                </a:spcAft>
                <a:buNone/>
              </a:pPr>
              <a:r>
                <a:rPr b="0" i="0" lang="en-US" sz="1600" u="none" cap="none" strike="noStrike">
                  <a:solidFill>
                    <a:srgbClr val="000000"/>
                  </a:solidFill>
                  <a:latin typeface="Times New Roman"/>
                  <a:ea typeface="Times New Roman"/>
                  <a:cs typeface="Times New Roman"/>
                  <a:sym typeface="Times New Roman"/>
                </a:rPr>
                <a:t>-Vần cách: gieo cách 1 dòng thơ.</a:t>
              </a:r>
              <a:endParaRPr/>
            </a:p>
            <a:p>
              <a:pPr indent="0" lvl="0" marL="0" marR="0" rtl="0" algn="l">
                <a:lnSpc>
                  <a:spcPct val="115000"/>
                </a:lnSpc>
                <a:spcBef>
                  <a:spcPts val="1000"/>
                </a:spcBef>
                <a:spcAft>
                  <a:spcPts val="0"/>
                </a:spcAft>
                <a:buNone/>
              </a:pPr>
              <a:r>
                <a:rPr b="0" i="0" lang="en-US" sz="1600" u="none" cap="none" strike="noStrike">
                  <a:solidFill>
                    <a:srgbClr val="000000"/>
                  </a:solidFill>
                  <a:latin typeface="Times New Roman"/>
                  <a:ea typeface="Times New Roman"/>
                  <a:cs typeface="Times New Roman"/>
                  <a:sym typeface="Times New Roman"/>
                </a:rPr>
                <a:t>- Vần chân:Được gieo ở cuối dòng thơ.</a:t>
              </a:r>
              <a:endParaRPr/>
            </a:p>
            <a:p>
              <a:pPr indent="0" lvl="0" marL="0" marR="0" rtl="0" algn="l">
                <a:lnSpc>
                  <a:spcPct val="115000"/>
                </a:lnSpc>
                <a:spcBef>
                  <a:spcPts val="1000"/>
                </a:spcBef>
                <a:spcAft>
                  <a:spcPts val="1000"/>
                </a:spcAft>
                <a:buNone/>
              </a:pPr>
              <a:r>
                <a:rPr b="0" i="0" lang="en-US" sz="1600" u="none" cap="none" strike="noStrike">
                  <a:solidFill>
                    <a:srgbClr val="000000"/>
                  </a:solidFill>
                  <a:latin typeface="Times New Roman"/>
                  <a:ea typeface="Times New Roman"/>
                  <a:cs typeface="Times New Roman"/>
                  <a:sym typeface="Times New Roman"/>
                </a:rPr>
                <a:t>-Vần lưng: Được gieo ở giữa dòng thơ.</a:t>
              </a:r>
              <a:endParaRPr/>
            </a:p>
          </p:txBody>
        </p:sp>
      </p:grpSp>
      <p:grpSp>
        <p:nvGrpSpPr>
          <p:cNvPr id="621" name="Google Shape;621;p11"/>
          <p:cNvGrpSpPr/>
          <p:nvPr/>
        </p:nvGrpSpPr>
        <p:grpSpPr>
          <a:xfrm>
            <a:off x="3482000" y="1580950"/>
            <a:ext cx="2135437" cy="2494100"/>
            <a:chOff x="3482000" y="1580950"/>
            <a:chExt cx="2135437" cy="2494100"/>
          </a:xfrm>
        </p:grpSpPr>
        <p:pic>
          <p:nvPicPr>
            <p:cNvPr id="622" name="Google Shape;622;p11"/>
            <p:cNvPicPr preferRelativeResize="0"/>
            <p:nvPr/>
          </p:nvPicPr>
          <p:blipFill rotWithShape="1">
            <a:blip r:embed="rId3">
              <a:alphaModFix/>
            </a:blip>
            <a:srcRect b="0" l="0" r="0" t="0"/>
            <a:stretch/>
          </p:blipFill>
          <p:spPr>
            <a:xfrm>
              <a:off x="3526562" y="1580950"/>
              <a:ext cx="2090875" cy="2494100"/>
            </a:xfrm>
            <a:prstGeom prst="rect">
              <a:avLst/>
            </a:prstGeom>
            <a:noFill/>
            <a:ln>
              <a:noFill/>
            </a:ln>
            <a:effectLst>
              <a:outerShdw blurRad="57150" rotWithShape="0" algn="bl" dir="5400000" dist="19050">
                <a:srgbClr val="000000">
                  <a:alpha val="55686"/>
                </a:srgbClr>
              </a:outerShdw>
            </a:effectLst>
          </p:spPr>
        </p:pic>
        <p:sp>
          <p:nvSpPr>
            <p:cNvPr id="623" name="Google Shape;623;p11"/>
            <p:cNvSpPr/>
            <p:nvPr/>
          </p:nvSpPr>
          <p:spPr>
            <a:xfrm>
              <a:off x="3958250" y="1693063"/>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1"/>
            <p:cNvSpPr/>
            <p:nvPr/>
          </p:nvSpPr>
          <p:spPr>
            <a:xfrm>
              <a:off x="5027150" y="2345696"/>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1"/>
            <p:cNvSpPr/>
            <p:nvPr/>
          </p:nvSpPr>
          <p:spPr>
            <a:xfrm>
              <a:off x="3482000" y="2998329"/>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1"/>
            <p:cNvSpPr/>
            <p:nvPr/>
          </p:nvSpPr>
          <p:spPr>
            <a:xfrm>
              <a:off x="4392150" y="3650963"/>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27" name="Google Shape;627;p11"/>
          <p:cNvCxnSpPr>
            <a:stCxn id="616" idx="3"/>
            <a:endCxn id="623" idx="2"/>
          </p:cNvCxnSpPr>
          <p:nvPr/>
        </p:nvCxnSpPr>
        <p:spPr>
          <a:xfrm>
            <a:off x="2692719" y="1054382"/>
            <a:ext cx="1265400" cy="818400"/>
          </a:xfrm>
          <a:prstGeom prst="bentConnector3">
            <a:avLst>
              <a:gd fmla="val 50005" name="adj1"/>
            </a:avLst>
          </a:prstGeom>
          <a:noFill/>
          <a:ln cap="flat" cmpd="sng" w="19050">
            <a:solidFill>
              <a:schemeClr val="dk1"/>
            </a:solidFill>
            <a:prstDash val="solid"/>
            <a:round/>
            <a:headEnd len="sm" w="sm" type="none"/>
            <a:tailEnd len="med" w="med" type="triangle"/>
          </a:ln>
        </p:spPr>
      </p:cxnSp>
      <p:cxnSp>
        <p:nvCxnSpPr>
          <p:cNvPr id="628" name="Google Shape;628;p11"/>
          <p:cNvCxnSpPr/>
          <p:nvPr/>
        </p:nvCxnSpPr>
        <p:spPr>
          <a:xfrm flipH="1">
            <a:off x="5069589" y="1097132"/>
            <a:ext cx="894600" cy="855300"/>
          </a:xfrm>
          <a:prstGeom prst="bentConnector3">
            <a:avLst>
              <a:gd fmla="val 50002" name="adj1"/>
            </a:avLst>
          </a:prstGeom>
          <a:noFill/>
          <a:ln cap="flat" cmpd="sng" w="19050">
            <a:solidFill>
              <a:schemeClr val="dk1"/>
            </a:solidFill>
            <a:prstDash val="solid"/>
            <a:round/>
            <a:headEnd len="sm" w="sm" type="none"/>
            <a:tailEnd len="med" w="med" type="triangle"/>
          </a:ln>
        </p:spPr>
      </p:cxnSp>
      <p:cxnSp>
        <p:nvCxnSpPr>
          <p:cNvPr id="629" name="Google Shape;629;p11"/>
          <p:cNvCxnSpPr/>
          <p:nvPr/>
        </p:nvCxnSpPr>
        <p:spPr>
          <a:xfrm>
            <a:off x="2629691" y="3358029"/>
            <a:ext cx="896700" cy="142200"/>
          </a:xfrm>
          <a:prstGeom prst="bentConnector3">
            <a:avLst>
              <a:gd fmla="val 49995" name="adj1"/>
            </a:avLst>
          </a:prstGeom>
          <a:noFill/>
          <a:ln cap="flat" cmpd="sng" w="19050">
            <a:solidFill>
              <a:schemeClr val="dk1"/>
            </a:solidFill>
            <a:prstDash val="solid"/>
            <a:round/>
            <a:headEnd len="sm" w="sm" type="none"/>
            <a:tailEnd len="med" w="med" type="triangle"/>
          </a:ln>
        </p:spPr>
      </p:cxnSp>
      <p:sp>
        <p:nvSpPr>
          <p:cNvPr id="630" name="Google Shape;630;p11"/>
          <p:cNvSpPr txBox="1"/>
          <p:nvPr/>
        </p:nvSpPr>
        <p:spPr>
          <a:xfrm>
            <a:off x="5730330" y="3703625"/>
            <a:ext cx="3493881" cy="103310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Times New Roman"/>
                <a:ea typeface="Times New Roman"/>
                <a:cs typeface="Times New Roman"/>
                <a:sym typeface="Times New Roman"/>
              </a:rPr>
              <a:t>- Nhịp trong thơ bốn chữ có thể là nhịp 2/2 hoặc 3/1.</a:t>
            </a:r>
            <a:endParaRPr/>
          </a:p>
          <a:p>
            <a:pPr indent="0" lvl="0" marL="0" marR="0" rtl="0" algn="l">
              <a:lnSpc>
                <a:spcPct val="100000"/>
              </a:lnSpc>
              <a:spcBef>
                <a:spcPts val="1000"/>
              </a:spcBef>
              <a:spcAft>
                <a:spcPts val="0"/>
              </a:spcAft>
              <a:buNone/>
            </a:pPr>
            <a:r>
              <a:rPr b="0" i="0" lang="en-US" sz="1600" u="none" cap="none" strike="noStrike">
                <a:solidFill>
                  <a:srgbClr val="000000"/>
                </a:solidFill>
                <a:latin typeface="Times New Roman"/>
                <a:ea typeface="Times New Roman"/>
                <a:cs typeface="Times New Roman"/>
                <a:sym typeface="Times New Roman"/>
              </a:rPr>
              <a:t>- Nhịp trong thơ năm chữ: 2/3 hoặc 3/2</a:t>
            </a:r>
            <a:r>
              <a:rPr b="0" i="0" lang="en-US" sz="1600" u="none" cap="none" strike="noStrike">
                <a:solidFill>
                  <a:srgbClr val="000000"/>
                </a:solidFill>
                <a:latin typeface="Arial"/>
                <a:ea typeface="Arial"/>
                <a:cs typeface="Arial"/>
                <a:sym typeface="Arial"/>
              </a:rPr>
              <a:t>.</a:t>
            </a:r>
            <a:endParaRPr b="0" i="0" sz="1600" u="none" cap="none" strike="noStrike">
              <a:solidFill>
                <a:srgbClr val="000000"/>
              </a:solidFill>
              <a:latin typeface="Times New Roman"/>
              <a:ea typeface="Times New Roman"/>
              <a:cs typeface="Times New Roman"/>
              <a:sym typeface="Times New Roman"/>
            </a:endParaRPr>
          </a:p>
        </p:txBody>
      </p:sp>
      <p:cxnSp>
        <p:nvCxnSpPr>
          <p:cNvPr id="631" name="Google Shape;631;p11"/>
          <p:cNvCxnSpPr/>
          <p:nvPr/>
        </p:nvCxnSpPr>
        <p:spPr>
          <a:xfrm rot="10800000">
            <a:off x="5612179" y="3343116"/>
            <a:ext cx="628200" cy="157200"/>
          </a:xfrm>
          <a:prstGeom prst="bentConnector3">
            <a:avLst>
              <a:gd fmla="val 50005" name="adj1"/>
            </a:avLst>
          </a:prstGeom>
          <a:noFill/>
          <a:ln cap="flat" cmpd="sng" w="19050">
            <a:solidFill>
              <a:schemeClr val="dk1"/>
            </a:solidFill>
            <a:prstDash val="solid"/>
            <a:round/>
            <a:headEnd len="sm" w="sm" type="none"/>
            <a:tailEnd len="med" w="med" type="triangle"/>
          </a:ln>
        </p:spPr>
      </p:cxnSp>
      <p:sp>
        <p:nvSpPr>
          <p:cNvPr id="632" name="Google Shape;632;p11"/>
          <p:cNvSpPr txBox="1"/>
          <p:nvPr/>
        </p:nvSpPr>
        <p:spPr>
          <a:xfrm>
            <a:off x="6328611" y="3339657"/>
            <a:ext cx="494211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D412D"/>
                </a:solidFill>
                <a:latin typeface="Grand Hotel"/>
                <a:ea typeface="Grand Hotel"/>
                <a:cs typeface="Grand Hotel"/>
                <a:sym typeface="Grand Hotel"/>
              </a:rPr>
              <a:t>NHỊP ĐIỆU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2"/>
          <p:cNvSpPr txBox="1"/>
          <p:nvPr>
            <p:ph type="title"/>
          </p:nvPr>
        </p:nvSpPr>
        <p:spPr>
          <a:xfrm>
            <a:off x="770021" y="616384"/>
            <a:ext cx="7774694" cy="47416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latin typeface="Geo"/>
                <a:ea typeface="Geo"/>
                <a:cs typeface="Geo"/>
                <a:sym typeface="Geo"/>
              </a:rPr>
              <a:t>PHẢN ỨNG NHANH</a:t>
            </a:r>
            <a:endParaRPr>
              <a:latin typeface="Geo"/>
              <a:ea typeface="Geo"/>
              <a:cs typeface="Geo"/>
              <a:sym typeface="Geo"/>
            </a:endParaRPr>
          </a:p>
        </p:txBody>
      </p:sp>
      <p:sp>
        <p:nvSpPr>
          <p:cNvPr id="638" name="Google Shape;638;p12"/>
          <p:cNvSpPr/>
          <p:nvPr/>
        </p:nvSpPr>
        <p:spPr>
          <a:xfrm>
            <a:off x="2117838" y="1261287"/>
            <a:ext cx="771900" cy="771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2"/>
          <p:cNvSpPr/>
          <p:nvPr/>
        </p:nvSpPr>
        <p:spPr>
          <a:xfrm>
            <a:off x="6255463" y="1265463"/>
            <a:ext cx="771900" cy="771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0" name="Google Shape;640;p12"/>
          <p:cNvGrpSpPr/>
          <p:nvPr/>
        </p:nvGrpSpPr>
        <p:grpSpPr>
          <a:xfrm>
            <a:off x="2134794" y="771856"/>
            <a:ext cx="373984" cy="363622"/>
            <a:chOff x="3512070" y="1956222"/>
            <a:chExt cx="373984" cy="363622"/>
          </a:xfrm>
        </p:grpSpPr>
        <p:sp>
          <p:nvSpPr>
            <p:cNvPr id="641" name="Google Shape;641;p12"/>
            <p:cNvSpPr/>
            <p:nvPr/>
          </p:nvSpPr>
          <p:spPr>
            <a:xfrm>
              <a:off x="3547316" y="2232314"/>
              <a:ext cx="316069" cy="53841"/>
            </a:xfrm>
            <a:custGeom>
              <a:rect b="b" l="l" r="r" t="t"/>
              <a:pathLst>
                <a:path extrusionOk="0" h="3596" w="21110">
                  <a:moveTo>
                    <a:pt x="1809" y="1"/>
                  </a:moveTo>
                  <a:cubicBezTo>
                    <a:pt x="800" y="1"/>
                    <a:pt x="1" y="799"/>
                    <a:pt x="1" y="1788"/>
                  </a:cubicBezTo>
                  <a:cubicBezTo>
                    <a:pt x="1" y="2776"/>
                    <a:pt x="800" y="3596"/>
                    <a:pt x="1809" y="3596"/>
                  </a:cubicBezTo>
                  <a:lnTo>
                    <a:pt x="21109" y="3596"/>
                  </a:lnTo>
                  <a:lnTo>
                    <a:pt x="2110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2"/>
            <p:cNvSpPr/>
            <p:nvPr/>
          </p:nvSpPr>
          <p:spPr>
            <a:xfrm>
              <a:off x="3548903" y="2232314"/>
              <a:ext cx="314482" cy="53841"/>
            </a:xfrm>
            <a:custGeom>
              <a:rect b="b" l="l" r="r" t="t"/>
              <a:pathLst>
                <a:path extrusionOk="0" h="3596" w="21004">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2"/>
            <p:cNvSpPr/>
            <p:nvPr/>
          </p:nvSpPr>
          <p:spPr>
            <a:xfrm>
              <a:off x="3515215" y="2198312"/>
              <a:ext cx="370524" cy="121217"/>
            </a:xfrm>
            <a:custGeom>
              <a:rect b="b" l="l" r="r" t="t"/>
              <a:pathLst>
                <a:path extrusionOk="0" h="8096" w="24747">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D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2"/>
            <p:cNvSpPr/>
            <p:nvPr/>
          </p:nvSpPr>
          <p:spPr>
            <a:xfrm>
              <a:off x="3864628" y="2198626"/>
              <a:ext cx="21426" cy="33703"/>
            </a:xfrm>
            <a:custGeom>
              <a:rect b="b" l="l" r="r" t="t"/>
              <a:pathLst>
                <a:path extrusionOk="0" h="2251" w="1431">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2"/>
            <p:cNvSpPr/>
            <p:nvPr/>
          </p:nvSpPr>
          <p:spPr>
            <a:xfrm>
              <a:off x="3864628" y="2286141"/>
              <a:ext cx="21426" cy="33703"/>
            </a:xfrm>
            <a:custGeom>
              <a:rect b="b" l="l" r="r" t="t"/>
              <a:pathLst>
                <a:path extrusionOk="0" h="2251" w="1431">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2"/>
            <p:cNvSpPr/>
            <p:nvPr/>
          </p:nvSpPr>
          <p:spPr>
            <a:xfrm>
              <a:off x="3574401" y="2259070"/>
              <a:ext cx="52583" cy="52838"/>
            </a:xfrm>
            <a:custGeom>
              <a:rect b="b" l="l" r="r" t="t"/>
              <a:pathLst>
                <a:path extrusionOk="0" h="3529" w="3512">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D9EE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2"/>
            <p:cNvSpPr/>
            <p:nvPr/>
          </p:nvSpPr>
          <p:spPr>
            <a:xfrm>
              <a:off x="3547316" y="1990239"/>
              <a:ext cx="316069" cy="53841"/>
            </a:xfrm>
            <a:custGeom>
              <a:rect b="b" l="l" r="r" t="t"/>
              <a:pathLst>
                <a:path extrusionOk="0" h="3596" w="21110">
                  <a:moveTo>
                    <a:pt x="1809" y="1"/>
                  </a:moveTo>
                  <a:cubicBezTo>
                    <a:pt x="800" y="1"/>
                    <a:pt x="1" y="800"/>
                    <a:pt x="1" y="1788"/>
                  </a:cubicBezTo>
                  <a:cubicBezTo>
                    <a:pt x="1" y="2776"/>
                    <a:pt x="800" y="3596"/>
                    <a:pt x="1809" y="3596"/>
                  </a:cubicBezTo>
                  <a:lnTo>
                    <a:pt x="21109" y="3596"/>
                  </a:lnTo>
                  <a:lnTo>
                    <a:pt x="2110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2"/>
            <p:cNvSpPr/>
            <p:nvPr/>
          </p:nvSpPr>
          <p:spPr>
            <a:xfrm>
              <a:off x="3548903" y="1990239"/>
              <a:ext cx="314482" cy="53841"/>
            </a:xfrm>
            <a:custGeom>
              <a:rect b="b" l="l" r="r" t="t"/>
              <a:pathLst>
                <a:path extrusionOk="0" h="3596" w="21004">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2"/>
            <p:cNvSpPr/>
            <p:nvPr/>
          </p:nvSpPr>
          <p:spPr>
            <a:xfrm>
              <a:off x="3512070" y="1956222"/>
              <a:ext cx="373669" cy="121247"/>
            </a:xfrm>
            <a:custGeom>
              <a:rect b="b" l="l" r="r" t="t"/>
              <a:pathLst>
                <a:path extrusionOk="0" h="8098" w="24957">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84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2"/>
            <p:cNvSpPr/>
            <p:nvPr/>
          </p:nvSpPr>
          <p:spPr>
            <a:xfrm>
              <a:off x="3864628" y="1956566"/>
              <a:ext cx="21426" cy="33688"/>
            </a:xfrm>
            <a:custGeom>
              <a:rect b="b" l="l" r="r" t="t"/>
              <a:pathLst>
                <a:path extrusionOk="0" h="2250" w="1431">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2"/>
            <p:cNvSpPr/>
            <p:nvPr/>
          </p:nvSpPr>
          <p:spPr>
            <a:xfrm>
              <a:off x="3864628" y="2044065"/>
              <a:ext cx="21426" cy="33703"/>
            </a:xfrm>
            <a:custGeom>
              <a:rect b="b" l="l" r="r" t="t"/>
              <a:pathLst>
                <a:path extrusionOk="0" h="2251" w="1431">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2"/>
            <p:cNvSpPr/>
            <p:nvPr/>
          </p:nvSpPr>
          <p:spPr>
            <a:xfrm>
              <a:off x="3574401" y="2016995"/>
              <a:ext cx="52583" cy="52733"/>
            </a:xfrm>
            <a:custGeom>
              <a:rect b="b" l="l" r="r" t="t"/>
              <a:pathLst>
                <a:path extrusionOk="0" h="3522" w="3512">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ED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2"/>
            <p:cNvSpPr/>
            <p:nvPr/>
          </p:nvSpPr>
          <p:spPr>
            <a:xfrm>
              <a:off x="3536311" y="2111127"/>
              <a:ext cx="315740" cy="53841"/>
            </a:xfrm>
            <a:custGeom>
              <a:rect b="b" l="l" r="r" t="t"/>
              <a:pathLst>
                <a:path extrusionOk="0" h="3596" w="21088">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2"/>
            <p:cNvSpPr/>
            <p:nvPr/>
          </p:nvSpPr>
          <p:spPr>
            <a:xfrm>
              <a:off x="3536311" y="2111127"/>
              <a:ext cx="315740" cy="53841"/>
            </a:xfrm>
            <a:custGeom>
              <a:rect b="b" l="l" r="r" t="t"/>
              <a:pathLst>
                <a:path extrusionOk="0" h="3596" w="21088">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2"/>
            <p:cNvSpPr/>
            <p:nvPr/>
          </p:nvSpPr>
          <p:spPr>
            <a:xfrm>
              <a:off x="3513642" y="2077439"/>
              <a:ext cx="370509" cy="120888"/>
            </a:xfrm>
            <a:custGeom>
              <a:rect b="b" l="l" r="r" t="t"/>
              <a:pathLst>
                <a:path extrusionOk="0" h="8074" w="24746">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2"/>
            <p:cNvSpPr/>
            <p:nvPr/>
          </p:nvSpPr>
          <p:spPr>
            <a:xfrm>
              <a:off x="3806385" y="2077753"/>
              <a:ext cx="77767" cy="120888"/>
            </a:xfrm>
            <a:custGeom>
              <a:rect b="b" l="l" r="r" t="t"/>
              <a:pathLst>
                <a:path extrusionOk="0" h="8074" w="5194">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2"/>
            <p:cNvSpPr/>
            <p:nvPr/>
          </p:nvSpPr>
          <p:spPr>
            <a:xfrm>
              <a:off x="3772397" y="2138182"/>
              <a:ext cx="52898" cy="52568"/>
            </a:xfrm>
            <a:custGeom>
              <a:rect b="b" l="l" r="r" t="t"/>
              <a:pathLst>
                <a:path extrusionOk="0" h="3511" w="3533">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8" name="Google Shape;658;p12"/>
          <p:cNvSpPr txBox="1"/>
          <p:nvPr/>
        </p:nvSpPr>
        <p:spPr>
          <a:xfrm>
            <a:off x="684653" y="1277903"/>
            <a:ext cx="7713387" cy="86325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7000"/>
              </a:lnSpc>
              <a:spcBef>
                <a:spcPts val="0"/>
              </a:spcBef>
              <a:spcAft>
                <a:spcPts val="0"/>
              </a:spcAft>
              <a:buNone/>
            </a:pPr>
            <a:r>
              <a:rPr b="0" i="1" lang="en-US" sz="2400" u="none" cap="none" strike="noStrike">
                <a:solidFill>
                  <a:srgbClr val="FF0000"/>
                </a:solidFill>
                <a:latin typeface="Times New Roman"/>
                <a:ea typeface="Times New Roman"/>
                <a:cs typeface="Times New Roman"/>
                <a:sym typeface="Times New Roman"/>
              </a:rPr>
              <a:t> 1. Điền từ thích hợp vào dấu ba chấm để hoàn thiện các khổ thơ</a:t>
            </a:r>
            <a:endParaRPr b="0" i="1" sz="2400" u="none" cap="none" strike="noStrike">
              <a:solidFill>
                <a:srgbClr val="FF0000"/>
              </a:solidFill>
              <a:latin typeface="Calibri"/>
              <a:ea typeface="Calibri"/>
              <a:cs typeface="Calibri"/>
              <a:sym typeface="Calibri"/>
            </a:endParaRPr>
          </a:p>
        </p:txBody>
      </p:sp>
      <p:sp>
        <p:nvSpPr>
          <p:cNvPr id="659" name="Google Shape;659;p12"/>
          <p:cNvSpPr txBox="1"/>
          <p:nvPr/>
        </p:nvSpPr>
        <p:spPr>
          <a:xfrm>
            <a:off x="770021" y="2096539"/>
            <a:ext cx="7628019" cy="86325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1" lang="en-US" sz="2400" u="none" cap="none" strike="noStrike">
                <a:solidFill>
                  <a:srgbClr val="FF0000"/>
                </a:solidFill>
                <a:latin typeface="Times New Roman"/>
                <a:ea typeface="Times New Roman"/>
                <a:cs typeface="Times New Roman"/>
                <a:sym typeface="Times New Roman"/>
              </a:rPr>
              <a:t>2. Xác định thể thơ trong 3 bài thơ, chỉ ra những đặc điểm của thể thơ ấy</a:t>
            </a:r>
            <a:endParaRPr b="0" i="1" sz="2400" u="none" cap="none" strike="noStrike">
              <a:solidFill>
                <a:srgbClr val="FF0000"/>
              </a:solidFill>
              <a:latin typeface="Calibri"/>
              <a:ea typeface="Calibri"/>
              <a:cs typeface="Calibri"/>
              <a:sym typeface="Calibri"/>
            </a:endParaRPr>
          </a:p>
        </p:txBody>
      </p:sp>
      <p:grpSp>
        <p:nvGrpSpPr>
          <p:cNvPr id="660" name="Google Shape;660;p12"/>
          <p:cNvGrpSpPr/>
          <p:nvPr/>
        </p:nvGrpSpPr>
        <p:grpSpPr>
          <a:xfrm>
            <a:off x="6255463" y="2733844"/>
            <a:ext cx="2403452" cy="2089162"/>
            <a:chOff x="6423875" y="640263"/>
            <a:chExt cx="3460825" cy="3055000"/>
          </a:xfrm>
        </p:grpSpPr>
        <p:sp>
          <p:nvSpPr>
            <p:cNvPr id="661" name="Google Shape;661;p12"/>
            <p:cNvSpPr/>
            <p:nvPr/>
          </p:nvSpPr>
          <p:spPr>
            <a:xfrm>
              <a:off x="7811675" y="1343113"/>
              <a:ext cx="891300" cy="760250"/>
            </a:xfrm>
            <a:custGeom>
              <a:rect b="b" l="l" r="r" t="t"/>
              <a:pathLst>
                <a:path extrusionOk="0" h="30410" w="35652">
                  <a:moveTo>
                    <a:pt x="13034" y="0"/>
                  </a:moveTo>
                  <a:cubicBezTo>
                    <a:pt x="6864" y="0"/>
                    <a:pt x="1611" y="224"/>
                    <a:pt x="1151" y="914"/>
                  </a:cubicBezTo>
                  <a:cubicBezTo>
                    <a:pt x="0" y="2600"/>
                    <a:pt x="1205" y="27037"/>
                    <a:pt x="1205" y="27037"/>
                  </a:cubicBezTo>
                  <a:lnTo>
                    <a:pt x="34447" y="30410"/>
                  </a:lnTo>
                  <a:cubicBezTo>
                    <a:pt x="34447" y="30410"/>
                    <a:pt x="35652" y="1048"/>
                    <a:pt x="33832" y="673"/>
                  </a:cubicBezTo>
                  <a:cubicBezTo>
                    <a:pt x="32772" y="468"/>
                    <a:pt x="21946" y="0"/>
                    <a:pt x="1303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2"/>
            <p:cNvSpPr/>
            <p:nvPr/>
          </p:nvSpPr>
          <p:spPr>
            <a:xfrm>
              <a:off x="7856500" y="1343113"/>
              <a:ext cx="891325" cy="760250"/>
            </a:xfrm>
            <a:custGeom>
              <a:rect b="b" l="l" r="r" t="t"/>
              <a:pathLst>
                <a:path extrusionOk="0" h="30410" w="35653">
                  <a:moveTo>
                    <a:pt x="13009" y="0"/>
                  </a:moveTo>
                  <a:cubicBezTo>
                    <a:pt x="6837" y="0"/>
                    <a:pt x="1584" y="224"/>
                    <a:pt x="1125" y="914"/>
                  </a:cubicBezTo>
                  <a:cubicBezTo>
                    <a:pt x="0" y="2600"/>
                    <a:pt x="1205" y="27037"/>
                    <a:pt x="1205" y="27037"/>
                  </a:cubicBezTo>
                  <a:lnTo>
                    <a:pt x="34448" y="30410"/>
                  </a:lnTo>
                  <a:cubicBezTo>
                    <a:pt x="34448" y="30410"/>
                    <a:pt x="35652" y="1048"/>
                    <a:pt x="33832" y="673"/>
                  </a:cubicBezTo>
                  <a:cubicBezTo>
                    <a:pt x="32757" y="468"/>
                    <a:pt x="21924" y="0"/>
                    <a:pt x="1300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2"/>
            <p:cNvSpPr/>
            <p:nvPr/>
          </p:nvSpPr>
          <p:spPr>
            <a:xfrm>
              <a:off x="7899325" y="1393188"/>
              <a:ext cx="340625" cy="383650"/>
            </a:xfrm>
            <a:custGeom>
              <a:rect b="b" l="l" r="r" t="t"/>
              <a:pathLst>
                <a:path extrusionOk="0" h="15346" w="13625">
                  <a:moveTo>
                    <a:pt x="11741" y="1"/>
                  </a:moveTo>
                  <a:cubicBezTo>
                    <a:pt x="5885" y="1"/>
                    <a:pt x="1025" y="241"/>
                    <a:pt x="589" y="919"/>
                  </a:cubicBezTo>
                  <a:cubicBezTo>
                    <a:pt x="0" y="1775"/>
                    <a:pt x="54" y="8788"/>
                    <a:pt x="215" y="15345"/>
                  </a:cubicBezTo>
                  <a:cubicBezTo>
                    <a:pt x="4765" y="14168"/>
                    <a:pt x="9663" y="9564"/>
                    <a:pt x="12420" y="3381"/>
                  </a:cubicBezTo>
                  <a:cubicBezTo>
                    <a:pt x="12901" y="2284"/>
                    <a:pt x="13303" y="1160"/>
                    <a:pt x="13624" y="9"/>
                  </a:cubicBezTo>
                  <a:cubicBezTo>
                    <a:pt x="12988" y="3"/>
                    <a:pt x="12359" y="1"/>
                    <a:pt x="1174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2"/>
            <p:cNvSpPr/>
            <p:nvPr/>
          </p:nvSpPr>
          <p:spPr>
            <a:xfrm>
              <a:off x="8225875" y="1374963"/>
              <a:ext cx="458375" cy="688925"/>
            </a:xfrm>
            <a:custGeom>
              <a:rect b="b" l="l" r="r" t="t"/>
              <a:pathLst>
                <a:path extrusionOk="0" h="27557" w="18335">
                  <a:moveTo>
                    <a:pt x="6072" y="0"/>
                  </a:moveTo>
                  <a:cubicBezTo>
                    <a:pt x="3094" y="0"/>
                    <a:pt x="621" y="109"/>
                    <a:pt x="241" y="229"/>
                  </a:cubicBezTo>
                  <a:cubicBezTo>
                    <a:pt x="161" y="256"/>
                    <a:pt x="80" y="523"/>
                    <a:pt x="0" y="978"/>
                  </a:cubicBezTo>
                  <a:cubicBezTo>
                    <a:pt x="842" y="890"/>
                    <a:pt x="2958" y="816"/>
                    <a:pt x="5430" y="816"/>
                  </a:cubicBezTo>
                  <a:cubicBezTo>
                    <a:pt x="10423" y="816"/>
                    <a:pt x="16870" y="1118"/>
                    <a:pt x="17210" y="2210"/>
                  </a:cubicBezTo>
                  <a:cubicBezTo>
                    <a:pt x="17665" y="3735"/>
                    <a:pt x="16166" y="23462"/>
                    <a:pt x="15845" y="27557"/>
                  </a:cubicBezTo>
                  <a:lnTo>
                    <a:pt x="16407" y="27476"/>
                  </a:lnTo>
                  <a:cubicBezTo>
                    <a:pt x="16407" y="27476"/>
                    <a:pt x="18335" y="3093"/>
                    <a:pt x="17826" y="1380"/>
                  </a:cubicBezTo>
                  <a:cubicBezTo>
                    <a:pt x="17491" y="307"/>
                    <a:pt x="11070" y="0"/>
                    <a:pt x="6072" y="0"/>
                  </a:cubicBezTo>
                  <a:close/>
                </a:path>
              </a:pathLst>
            </a:custGeom>
            <a:solidFill>
              <a:srgbClr val="C66A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2"/>
            <p:cNvSpPr/>
            <p:nvPr/>
          </p:nvSpPr>
          <p:spPr>
            <a:xfrm>
              <a:off x="7914725" y="1374563"/>
              <a:ext cx="734725" cy="678625"/>
            </a:xfrm>
            <a:custGeom>
              <a:rect b="b" l="l" r="r" t="t"/>
              <a:pathLst>
                <a:path extrusionOk="0" h="27145" w="29389">
                  <a:moveTo>
                    <a:pt x="11168" y="0"/>
                  </a:moveTo>
                  <a:cubicBezTo>
                    <a:pt x="5868" y="0"/>
                    <a:pt x="1358" y="224"/>
                    <a:pt x="964" y="914"/>
                  </a:cubicBezTo>
                  <a:cubicBezTo>
                    <a:pt x="0" y="2600"/>
                    <a:pt x="1044" y="27037"/>
                    <a:pt x="1044" y="27037"/>
                  </a:cubicBezTo>
                  <a:lnTo>
                    <a:pt x="1927" y="27144"/>
                  </a:lnTo>
                  <a:cubicBezTo>
                    <a:pt x="1740" y="23049"/>
                    <a:pt x="1017" y="3270"/>
                    <a:pt x="1874" y="1771"/>
                  </a:cubicBezTo>
                  <a:cubicBezTo>
                    <a:pt x="2272" y="1079"/>
                    <a:pt x="6820" y="855"/>
                    <a:pt x="12148" y="855"/>
                  </a:cubicBezTo>
                  <a:cubicBezTo>
                    <a:pt x="18984" y="855"/>
                    <a:pt x="27102" y="1224"/>
                    <a:pt x="29389" y="1449"/>
                  </a:cubicBezTo>
                  <a:cubicBezTo>
                    <a:pt x="29282" y="994"/>
                    <a:pt x="29175" y="727"/>
                    <a:pt x="29041" y="673"/>
                  </a:cubicBezTo>
                  <a:cubicBezTo>
                    <a:pt x="28123" y="468"/>
                    <a:pt x="18823" y="0"/>
                    <a:pt x="111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2"/>
            <p:cNvSpPr/>
            <p:nvPr/>
          </p:nvSpPr>
          <p:spPr>
            <a:xfrm>
              <a:off x="7780875" y="1291688"/>
              <a:ext cx="1057950" cy="790950"/>
            </a:xfrm>
            <a:custGeom>
              <a:rect b="b" l="l" r="r" t="t"/>
              <a:pathLst>
                <a:path extrusionOk="0" h="31638" w="42318">
                  <a:moveTo>
                    <a:pt x="21039" y="0"/>
                  </a:moveTo>
                  <a:cubicBezTo>
                    <a:pt x="19834" y="0"/>
                    <a:pt x="12447" y="1847"/>
                    <a:pt x="11644" y="2356"/>
                  </a:cubicBezTo>
                  <a:cubicBezTo>
                    <a:pt x="10841" y="2837"/>
                    <a:pt x="804" y="20074"/>
                    <a:pt x="1" y="29228"/>
                  </a:cubicBezTo>
                  <a:lnTo>
                    <a:pt x="33565" y="31637"/>
                  </a:lnTo>
                  <a:cubicBezTo>
                    <a:pt x="33565" y="31637"/>
                    <a:pt x="42317" y="27836"/>
                    <a:pt x="41996" y="25909"/>
                  </a:cubicBezTo>
                  <a:cubicBezTo>
                    <a:pt x="41675" y="23982"/>
                    <a:pt x="30193" y="2811"/>
                    <a:pt x="29390" y="2570"/>
                  </a:cubicBezTo>
                  <a:cubicBezTo>
                    <a:pt x="28587" y="2329"/>
                    <a:pt x="22243" y="0"/>
                    <a:pt x="2103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2"/>
            <p:cNvSpPr/>
            <p:nvPr/>
          </p:nvSpPr>
          <p:spPr>
            <a:xfrm>
              <a:off x="8538350" y="1386038"/>
              <a:ext cx="292450" cy="562100"/>
            </a:xfrm>
            <a:custGeom>
              <a:rect b="b" l="l" r="r" t="t"/>
              <a:pathLst>
                <a:path extrusionOk="0" h="22484" w="11698">
                  <a:moveTo>
                    <a:pt x="1" y="0"/>
                  </a:moveTo>
                  <a:lnTo>
                    <a:pt x="1" y="0"/>
                  </a:lnTo>
                  <a:cubicBezTo>
                    <a:pt x="1044" y="10867"/>
                    <a:pt x="4042" y="21787"/>
                    <a:pt x="5354" y="22216"/>
                  </a:cubicBezTo>
                  <a:cubicBezTo>
                    <a:pt x="5954" y="22422"/>
                    <a:pt x="7660" y="22484"/>
                    <a:pt x="9437" y="22484"/>
                  </a:cubicBezTo>
                  <a:cubicBezTo>
                    <a:pt x="10195" y="22484"/>
                    <a:pt x="10966" y="22472"/>
                    <a:pt x="11670" y="22456"/>
                  </a:cubicBezTo>
                  <a:cubicBezTo>
                    <a:pt x="11697" y="22349"/>
                    <a:pt x="11697" y="22242"/>
                    <a:pt x="11697" y="22135"/>
                  </a:cubicBezTo>
                  <a:cubicBezTo>
                    <a:pt x="11403" y="20476"/>
                    <a:pt x="2891" y="4604"/>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2"/>
            <p:cNvSpPr/>
            <p:nvPr/>
          </p:nvSpPr>
          <p:spPr>
            <a:xfrm>
              <a:off x="7786250" y="1355238"/>
              <a:ext cx="281050" cy="628350"/>
            </a:xfrm>
            <a:custGeom>
              <a:rect b="b" l="l" r="r" t="t"/>
              <a:pathLst>
                <a:path extrusionOk="0" h="25134" w="11242">
                  <a:moveTo>
                    <a:pt x="11242" y="1"/>
                  </a:moveTo>
                  <a:lnTo>
                    <a:pt x="11242" y="1"/>
                  </a:lnTo>
                  <a:cubicBezTo>
                    <a:pt x="9716" y="1928"/>
                    <a:pt x="1526" y="16248"/>
                    <a:pt x="0" y="25134"/>
                  </a:cubicBezTo>
                  <a:cubicBezTo>
                    <a:pt x="2061" y="25134"/>
                    <a:pt x="6236" y="25053"/>
                    <a:pt x="7227" y="24625"/>
                  </a:cubicBezTo>
                  <a:cubicBezTo>
                    <a:pt x="8458" y="24117"/>
                    <a:pt x="10894" y="11697"/>
                    <a:pt x="112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2"/>
            <p:cNvSpPr/>
            <p:nvPr/>
          </p:nvSpPr>
          <p:spPr>
            <a:xfrm>
              <a:off x="8073300" y="1291688"/>
              <a:ext cx="495850" cy="561000"/>
            </a:xfrm>
            <a:custGeom>
              <a:rect b="b" l="l" r="r" t="t"/>
              <a:pathLst>
                <a:path extrusionOk="0" h="22440" w="19834">
                  <a:moveTo>
                    <a:pt x="9342" y="0"/>
                  </a:moveTo>
                  <a:cubicBezTo>
                    <a:pt x="8164" y="0"/>
                    <a:pt x="1018" y="1767"/>
                    <a:pt x="0" y="2302"/>
                  </a:cubicBezTo>
                  <a:cubicBezTo>
                    <a:pt x="1044" y="12848"/>
                    <a:pt x="1928" y="21279"/>
                    <a:pt x="3079" y="21975"/>
                  </a:cubicBezTo>
                  <a:cubicBezTo>
                    <a:pt x="3597" y="22299"/>
                    <a:pt x="6214" y="22440"/>
                    <a:pt x="9198" y="22440"/>
                  </a:cubicBezTo>
                  <a:cubicBezTo>
                    <a:pt x="13606" y="22440"/>
                    <a:pt x="18814" y="22132"/>
                    <a:pt x="19245" y="21654"/>
                  </a:cubicBezTo>
                  <a:cubicBezTo>
                    <a:pt x="19834" y="21011"/>
                    <a:pt x="18362" y="7923"/>
                    <a:pt x="17666" y="2570"/>
                  </a:cubicBezTo>
                  <a:cubicBezTo>
                    <a:pt x="16783" y="2275"/>
                    <a:pt x="10546" y="0"/>
                    <a:pt x="934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2"/>
            <p:cNvSpPr/>
            <p:nvPr/>
          </p:nvSpPr>
          <p:spPr>
            <a:xfrm>
              <a:off x="8170325" y="1862213"/>
              <a:ext cx="714125" cy="162875"/>
            </a:xfrm>
            <a:custGeom>
              <a:rect b="b" l="l" r="r" t="t"/>
              <a:pathLst>
                <a:path extrusionOk="0" h="6515" w="28565">
                  <a:moveTo>
                    <a:pt x="20281" y="1"/>
                  </a:moveTo>
                  <a:cubicBezTo>
                    <a:pt x="20150" y="1"/>
                    <a:pt x="20019" y="4"/>
                    <a:pt x="19887" y="10"/>
                  </a:cubicBezTo>
                  <a:cubicBezTo>
                    <a:pt x="15391" y="251"/>
                    <a:pt x="1633" y="3945"/>
                    <a:pt x="803" y="4346"/>
                  </a:cubicBezTo>
                  <a:cubicBezTo>
                    <a:pt x="0" y="4721"/>
                    <a:pt x="375" y="6300"/>
                    <a:pt x="375" y="6300"/>
                  </a:cubicBezTo>
                  <a:lnTo>
                    <a:pt x="26070" y="6514"/>
                  </a:lnTo>
                  <a:cubicBezTo>
                    <a:pt x="28565" y="3396"/>
                    <a:pt x="24627" y="1"/>
                    <a:pt x="20281" y="1"/>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2"/>
            <p:cNvSpPr/>
            <p:nvPr/>
          </p:nvSpPr>
          <p:spPr>
            <a:xfrm>
              <a:off x="7780875" y="1870138"/>
              <a:ext cx="725375" cy="156950"/>
            </a:xfrm>
            <a:custGeom>
              <a:rect b="b" l="l" r="r" t="t"/>
              <a:pathLst>
                <a:path extrusionOk="0" h="6278" w="29015">
                  <a:moveTo>
                    <a:pt x="7665" y="1"/>
                  </a:moveTo>
                  <a:cubicBezTo>
                    <a:pt x="3255" y="1"/>
                    <a:pt x="104" y="2898"/>
                    <a:pt x="1" y="6117"/>
                  </a:cubicBezTo>
                  <a:lnTo>
                    <a:pt x="27944" y="6278"/>
                  </a:lnTo>
                  <a:cubicBezTo>
                    <a:pt x="27944" y="6278"/>
                    <a:pt x="29015" y="4511"/>
                    <a:pt x="28265" y="4083"/>
                  </a:cubicBezTo>
                  <a:cubicBezTo>
                    <a:pt x="27543" y="3655"/>
                    <a:pt x="12875" y="229"/>
                    <a:pt x="8191" y="14"/>
                  </a:cubicBezTo>
                  <a:cubicBezTo>
                    <a:pt x="8014" y="5"/>
                    <a:pt x="7839" y="1"/>
                    <a:pt x="7665" y="1"/>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2"/>
            <p:cNvSpPr/>
            <p:nvPr/>
          </p:nvSpPr>
          <p:spPr>
            <a:xfrm>
              <a:off x="8413900" y="1942563"/>
              <a:ext cx="188725" cy="69800"/>
            </a:xfrm>
            <a:custGeom>
              <a:rect b="b" l="l" r="r" t="t"/>
              <a:pathLst>
                <a:path extrusionOk="0" h="2792" w="7549">
                  <a:moveTo>
                    <a:pt x="3711" y="1"/>
                  </a:moveTo>
                  <a:cubicBezTo>
                    <a:pt x="2498" y="1"/>
                    <a:pt x="664" y="1053"/>
                    <a:pt x="0" y="2738"/>
                  </a:cubicBezTo>
                  <a:lnTo>
                    <a:pt x="7548" y="2792"/>
                  </a:lnTo>
                  <a:cubicBezTo>
                    <a:pt x="7548" y="2792"/>
                    <a:pt x="7280" y="1186"/>
                    <a:pt x="6852" y="838"/>
                  </a:cubicBezTo>
                  <a:cubicBezTo>
                    <a:pt x="5915" y="410"/>
                    <a:pt x="4925" y="115"/>
                    <a:pt x="3881" y="8"/>
                  </a:cubicBezTo>
                  <a:cubicBezTo>
                    <a:pt x="3826" y="3"/>
                    <a:pt x="3769" y="1"/>
                    <a:pt x="3711" y="1"/>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2"/>
            <p:cNvSpPr/>
            <p:nvPr/>
          </p:nvSpPr>
          <p:spPr>
            <a:xfrm>
              <a:off x="7758800" y="1858188"/>
              <a:ext cx="297125" cy="154850"/>
            </a:xfrm>
            <a:custGeom>
              <a:rect b="b" l="l" r="r" t="t"/>
              <a:pathLst>
                <a:path extrusionOk="0" h="6194" w="11885">
                  <a:moveTo>
                    <a:pt x="8584" y="0"/>
                  </a:moveTo>
                  <a:cubicBezTo>
                    <a:pt x="5532" y="0"/>
                    <a:pt x="1380" y="993"/>
                    <a:pt x="1" y="6033"/>
                  </a:cubicBezTo>
                  <a:lnTo>
                    <a:pt x="9074" y="6193"/>
                  </a:lnTo>
                  <a:cubicBezTo>
                    <a:pt x="9369" y="4454"/>
                    <a:pt x="10975" y="1991"/>
                    <a:pt x="11724" y="947"/>
                  </a:cubicBezTo>
                  <a:cubicBezTo>
                    <a:pt x="11885" y="680"/>
                    <a:pt x="11751" y="332"/>
                    <a:pt x="11456" y="278"/>
                  </a:cubicBezTo>
                  <a:cubicBezTo>
                    <a:pt x="10833" y="157"/>
                    <a:pt x="9795" y="0"/>
                    <a:pt x="8584" y="0"/>
                  </a:cubicBezTo>
                  <a:close/>
                </a:path>
              </a:pathLst>
            </a:custGeom>
            <a:solidFill>
              <a:srgbClr val="DDC6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2"/>
            <p:cNvSpPr/>
            <p:nvPr/>
          </p:nvSpPr>
          <p:spPr>
            <a:xfrm>
              <a:off x="7819025" y="1858463"/>
              <a:ext cx="216150" cy="113900"/>
            </a:xfrm>
            <a:custGeom>
              <a:rect b="b" l="l" r="r" t="t"/>
              <a:pathLst>
                <a:path extrusionOk="0" h="4556" w="8646">
                  <a:moveTo>
                    <a:pt x="6156" y="1"/>
                  </a:moveTo>
                  <a:cubicBezTo>
                    <a:pt x="4212" y="1"/>
                    <a:pt x="1830" y="409"/>
                    <a:pt x="1" y="2007"/>
                  </a:cubicBezTo>
                  <a:cubicBezTo>
                    <a:pt x="81" y="2676"/>
                    <a:pt x="402" y="3292"/>
                    <a:pt x="911" y="3774"/>
                  </a:cubicBezTo>
                  <a:cubicBezTo>
                    <a:pt x="1488" y="4301"/>
                    <a:pt x="2248" y="4555"/>
                    <a:pt x="3074" y="4555"/>
                  </a:cubicBezTo>
                  <a:cubicBezTo>
                    <a:pt x="4469" y="4555"/>
                    <a:pt x="6054" y="3833"/>
                    <a:pt x="7281" y="2489"/>
                  </a:cubicBezTo>
                  <a:cubicBezTo>
                    <a:pt x="7870" y="1820"/>
                    <a:pt x="8351" y="1043"/>
                    <a:pt x="8646" y="214"/>
                  </a:cubicBezTo>
                  <a:cubicBezTo>
                    <a:pt x="8015" y="106"/>
                    <a:pt x="7142" y="1"/>
                    <a:pt x="6156" y="1"/>
                  </a:cubicBezTo>
                  <a:close/>
                </a:path>
              </a:pathLst>
            </a:custGeom>
            <a:solidFill>
              <a:srgbClr val="EFDE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2"/>
            <p:cNvSpPr/>
            <p:nvPr/>
          </p:nvSpPr>
          <p:spPr>
            <a:xfrm>
              <a:off x="8569800" y="1851188"/>
              <a:ext cx="296450" cy="161850"/>
            </a:xfrm>
            <a:custGeom>
              <a:rect b="b" l="l" r="r" t="t"/>
              <a:pathLst>
                <a:path extrusionOk="0" h="6474" w="11858">
                  <a:moveTo>
                    <a:pt x="4405" y="1"/>
                  </a:moveTo>
                  <a:cubicBezTo>
                    <a:pt x="2712" y="1"/>
                    <a:pt x="1162" y="379"/>
                    <a:pt x="268" y="612"/>
                  </a:cubicBezTo>
                  <a:cubicBezTo>
                    <a:pt x="81" y="639"/>
                    <a:pt x="1" y="879"/>
                    <a:pt x="108" y="1040"/>
                  </a:cubicBezTo>
                  <a:cubicBezTo>
                    <a:pt x="777" y="1977"/>
                    <a:pt x="2570" y="4627"/>
                    <a:pt x="2865" y="6473"/>
                  </a:cubicBezTo>
                  <a:lnTo>
                    <a:pt x="11858" y="6313"/>
                  </a:lnTo>
                  <a:cubicBezTo>
                    <a:pt x="10784" y="1164"/>
                    <a:pt x="7375" y="1"/>
                    <a:pt x="4405" y="1"/>
                  </a:cubicBezTo>
                  <a:close/>
                </a:path>
              </a:pathLst>
            </a:custGeom>
            <a:solidFill>
              <a:srgbClr val="DDC6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2"/>
            <p:cNvSpPr/>
            <p:nvPr/>
          </p:nvSpPr>
          <p:spPr>
            <a:xfrm>
              <a:off x="8612625" y="1851188"/>
              <a:ext cx="215500" cy="131825"/>
            </a:xfrm>
            <a:custGeom>
              <a:rect b="b" l="l" r="r" t="t"/>
              <a:pathLst>
                <a:path extrusionOk="0" h="5273" w="8620">
                  <a:moveTo>
                    <a:pt x="2640" y="1"/>
                  </a:moveTo>
                  <a:cubicBezTo>
                    <a:pt x="1680" y="1"/>
                    <a:pt x="768" y="120"/>
                    <a:pt x="1" y="264"/>
                  </a:cubicBezTo>
                  <a:cubicBezTo>
                    <a:pt x="54" y="1254"/>
                    <a:pt x="402" y="2191"/>
                    <a:pt x="937" y="2994"/>
                  </a:cubicBezTo>
                  <a:cubicBezTo>
                    <a:pt x="1944" y="4459"/>
                    <a:pt x="3497" y="5272"/>
                    <a:pt x="4991" y="5272"/>
                  </a:cubicBezTo>
                  <a:cubicBezTo>
                    <a:pt x="5762" y="5272"/>
                    <a:pt x="6518" y="5056"/>
                    <a:pt x="7174" y="4600"/>
                  </a:cubicBezTo>
                  <a:cubicBezTo>
                    <a:pt x="7843" y="4145"/>
                    <a:pt x="8351" y="3449"/>
                    <a:pt x="8619" y="2673"/>
                  </a:cubicBezTo>
                  <a:cubicBezTo>
                    <a:pt x="7043" y="565"/>
                    <a:pt x="4726" y="1"/>
                    <a:pt x="2640" y="1"/>
                  </a:cubicBezTo>
                  <a:close/>
                </a:path>
              </a:pathLst>
            </a:custGeom>
            <a:solidFill>
              <a:srgbClr val="EFDE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2"/>
            <p:cNvSpPr/>
            <p:nvPr/>
          </p:nvSpPr>
          <p:spPr>
            <a:xfrm>
              <a:off x="8432625" y="1011988"/>
              <a:ext cx="75650" cy="111525"/>
            </a:xfrm>
            <a:custGeom>
              <a:rect b="b" l="l" r="r" t="t"/>
              <a:pathLst>
                <a:path extrusionOk="0" h="4461" w="3026">
                  <a:moveTo>
                    <a:pt x="2139" y="1"/>
                  </a:moveTo>
                  <a:cubicBezTo>
                    <a:pt x="1607" y="1"/>
                    <a:pt x="906" y="640"/>
                    <a:pt x="482" y="1686"/>
                  </a:cubicBezTo>
                  <a:cubicBezTo>
                    <a:pt x="1" y="2944"/>
                    <a:pt x="134" y="4176"/>
                    <a:pt x="750" y="4417"/>
                  </a:cubicBezTo>
                  <a:cubicBezTo>
                    <a:pt x="826" y="4446"/>
                    <a:pt x="904" y="4461"/>
                    <a:pt x="984" y="4461"/>
                  </a:cubicBezTo>
                  <a:cubicBezTo>
                    <a:pt x="1552" y="4461"/>
                    <a:pt x="2195" y="3742"/>
                    <a:pt x="2570" y="2757"/>
                  </a:cubicBezTo>
                  <a:cubicBezTo>
                    <a:pt x="3025" y="1633"/>
                    <a:pt x="2972" y="428"/>
                    <a:pt x="2436" y="81"/>
                  </a:cubicBezTo>
                  <a:cubicBezTo>
                    <a:pt x="2346" y="27"/>
                    <a:pt x="2246" y="1"/>
                    <a:pt x="2139" y="1"/>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2"/>
            <p:cNvSpPr/>
            <p:nvPr/>
          </p:nvSpPr>
          <p:spPr>
            <a:xfrm>
              <a:off x="7975600" y="1291688"/>
              <a:ext cx="503900" cy="217500"/>
            </a:xfrm>
            <a:custGeom>
              <a:rect b="b" l="l" r="r" t="t"/>
              <a:pathLst>
                <a:path extrusionOk="0" h="8700" w="20156">
                  <a:moveTo>
                    <a:pt x="13250" y="0"/>
                  </a:moveTo>
                  <a:cubicBezTo>
                    <a:pt x="12045" y="0"/>
                    <a:pt x="4658" y="1847"/>
                    <a:pt x="3855" y="2329"/>
                  </a:cubicBezTo>
                  <a:cubicBezTo>
                    <a:pt x="3561" y="2516"/>
                    <a:pt x="1928" y="5086"/>
                    <a:pt x="1" y="8699"/>
                  </a:cubicBezTo>
                  <a:cubicBezTo>
                    <a:pt x="3132" y="8431"/>
                    <a:pt x="6210" y="7816"/>
                    <a:pt x="9208" y="6933"/>
                  </a:cubicBezTo>
                  <a:cubicBezTo>
                    <a:pt x="13839" y="5541"/>
                    <a:pt x="17746" y="3774"/>
                    <a:pt x="20155" y="2061"/>
                  </a:cubicBezTo>
                  <a:cubicBezTo>
                    <a:pt x="17960" y="1312"/>
                    <a:pt x="14160" y="0"/>
                    <a:pt x="13250" y="0"/>
                  </a:cubicBezTo>
                  <a:close/>
                </a:path>
              </a:pathLst>
            </a:custGeom>
            <a:solidFill>
              <a:srgbClr val="FFFCF7">
                <a:alpha val="1921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2"/>
            <p:cNvSpPr/>
            <p:nvPr/>
          </p:nvSpPr>
          <p:spPr>
            <a:xfrm>
              <a:off x="7956200" y="640263"/>
              <a:ext cx="636375" cy="605275"/>
            </a:xfrm>
            <a:custGeom>
              <a:rect b="b" l="l" r="r" t="t"/>
              <a:pathLst>
                <a:path extrusionOk="0" h="24211" w="25455">
                  <a:moveTo>
                    <a:pt x="12539" y="1"/>
                  </a:moveTo>
                  <a:cubicBezTo>
                    <a:pt x="11824" y="1"/>
                    <a:pt x="10938" y="104"/>
                    <a:pt x="9850" y="389"/>
                  </a:cubicBezTo>
                  <a:cubicBezTo>
                    <a:pt x="5862" y="1406"/>
                    <a:pt x="215" y="11925"/>
                    <a:pt x="108" y="12621"/>
                  </a:cubicBezTo>
                  <a:cubicBezTo>
                    <a:pt x="0" y="13344"/>
                    <a:pt x="2436" y="17439"/>
                    <a:pt x="2436" y="17439"/>
                  </a:cubicBezTo>
                  <a:lnTo>
                    <a:pt x="4738" y="17465"/>
                  </a:lnTo>
                  <a:lnTo>
                    <a:pt x="3614" y="18750"/>
                  </a:lnTo>
                  <a:cubicBezTo>
                    <a:pt x="3614" y="18750"/>
                    <a:pt x="6050" y="20811"/>
                    <a:pt x="11081" y="23434"/>
                  </a:cubicBezTo>
                  <a:lnTo>
                    <a:pt x="16006" y="24210"/>
                  </a:lnTo>
                  <a:cubicBezTo>
                    <a:pt x="22296" y="22337"/>
                    <a:pt x="25455" y="13611"/>
                    <a:pt x="25455" y="13611"/>
                  </a:cubicBezTo>
                  <a:lnTo>
                    <a:pt x="23875" y="13129"/>
                  </a:lnTo>
                  <a:lnTo>
                    <a:pt x="25374" y="12166"/>
                  </a:lnTo>
                  <a:cubicBezTo>
                    <a:pt x="25401" y="9650"/>
                    <a:pt x="23929" y="2798"/>
                    <a:pt x="21199" y="1058"/>
                  </a:cubicBezTo>
                  <a:cubicBezTo>
                    <a:pt x="20151" y="397"/>
                    <a:pt x="19022" y="192"/>
                    <a:pt x="18025" y="192"/>
                  </a:cubicBezTo>
                  <a:cubicBezTo>
                    <a:pt x="16398" y="192"/>
                    <a:pt x="15123" y="737"/>
                    <a:pt x="15123" y="737"/>
                  </a:cubicBezTo>
                  <a:cubicBezTo>
                    <a:pt x="15123" y="737"/>
                    <a:pt x="14444" y="1"/>
                    <a:pt x="12539" y="1"/>
                  </a:cubicBezTo>
                  <a:close/>
                </a:path>
              </a:pathLst>
            </a:custGeom>
            <a:solidFill>
              <a:srgbClr val="9B3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2"/>
            <p:cNvSpPr/>
            <p:nvPr/>
          </p:nvSpPr>
          <p:spPr>
            <a:xfrm>
              <a:off x="7956200" y="684113"/>
              <a:ext cx="636375" cy="561425"/>
            </a:xfrm>
            <a:custGeom>
              <a:rect b="b" l="l" r="r" t="t"/>
              <a:pathLst>
                <a:path extrusionOk="0" h="22457" w="25455">
                  <a:moveTo>
                    <a:pt x="7575" y="0"/>
                  </a:moveTo>
                  <a:cubicBezTo>
                    <a:pt x="4015" y="3158"/>
                    <a:pt x="188" y="10305"/>
                    <a:pt x="108" y="10867"/>
                  </a:cubicBezTo>
                  <a:cubicBezTo>
                    <a:pt x="0" y="11590"/>
                    <a:pt x="2436" y="15685"/>
                    <a:pt x="2436" y="15685"/>
                  </a:cubicBezTo>
                  <a:lnTo>
                    <a:pt x="4738" y="15711"/>
                  </a:lnTo>
                  <a:lnTo>
                    <a:pt x="3614" y="16996"/>
                  </a:lnTo>
                  <a:cubicBezTo>
                    <a:pt x="3614" y="16996"/>
                    <a:pt x="6050" y="19057"/>
                    <a:pt x="11081" y="21680"/>
                  </a:cubicBezTo>
                  <a:lnTo>
                    <a:pt x="16006" y="22456"/>
                  </a:lnTo>
                  <a:cubicBezTo>
                    <a:pt x="22296" y="20583"/>
                    <a:pt x="25455" y="11857"/>
                    <a:pt x="25455" y="11857"/>
                  </a:cubicBezTo>
                  <a:lnTo>
                    <a:pt x="23902" y="11349"/>
                  </a:lnTo>
                  <a:lnTo>
                    <a:pt x="25374" y="10412"/>
                  </a:lnTo>
                  <a:lnTo>
                    <a:pt x="25374" y="10358"/>
                  </a:lnTo>
                  <a:cubicBezTo>
                    <a:pt x="23908" y="10878"/>
                    <a:pt x="22378" y="11139"/>
                    <a:pt x="20849" y="11139"/>
                  </a:cubicBezTo>
                  <a:cubicBezTo>
                    <a:pt x="19226" y="11139"/>
                    <a:pt x="17604" y="10844"/>
                    <a:pt x="16060" y="10251"/>
                  </a:cubicBezTo>
                  <a:cubicBezTo>
                    <a:pt x="11055" y="8431"/>
                    <a:pt x="7763" y="4229"/>
                    <a:pt x="7575" y="0"/>
                  </a:cubicBezTo>
                  <a:close/>
                </a:path>
              </a:pathLst>
            </a:custGeom>
            <a:solidFill>
              <a:srgbClr val="7C25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2"/>
            <p:cNvSpPr/>
            <p:nvPr/>
          </p:nvSpPr>
          <p:spPr>
            <a:xfrm>
              <a:off x="8169650" y="1286338"/>
              <a:ext cx="260325" cy="408200"/>
            </a:xfrm>
            <a:custGeom>
              <a:rect b="b" l="l" r="r" t="t"/>
              <a:pathLst>
                <a:path extrusionOk="0" h="16328" w="10413">
                  <a:moveTo>
                    <a:pt x="5407" y="0"/>
                  </a:moveTo>
                  <a:cubicBezTo>
                    <a:pt x="4738" y="0"/>
                    <a:pt x="2276" y="776"/>
                    <a:pt x="1" y="1365"/>
                  </a:cubicBezTo>
                  <a:cubicBezTo>
                    <a:pt x="1955" y="8940"/>
                    <a:pt x="6960" y="16327"/>
                    <a:pt x="6960" y="16327"/>
                  </a:cubicBezTo>
                  <a:cubicBezTo>
                    <a:pt x="6960" y="16327"/>
                    <a:pt x="10011" y="8378"/>
                    <a:pt x="10413" y="1606"/>
                  </a:cubicBezTo>
                  <a:cubicBezTo>
                    <a:pt x="8405" y="937"/>
                    <a:pt x="6077" y="0"/>
                    <a:pt x="5407" y="0"/>
                  </a:cubicBezTo>
                  <a:close/>
                </a:path>
              </a:pathLst>
            </a:custGeom>
            <a:solidFill>
              <a:srgbClr val="DDC6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2"/>
            <p:cNvSpPr/>
            <p:nvPr/>
          </p:nvSpPr>
          <p:spPr>
            <a:xfrm>
              <a:off x="8169650" y="1286988"/>
              <a:ext cx="260325" cy="174000"/>
            </a:xfrm>
            <a:custGeom>
              <a:rect b="b" l="l" r="r" t="t"/>
              <a:pathLst>
                <a:path extrusionOk="0" h="6960" w="10413">
                  <a:moveTo>
                    <a:pt x="5407" y="1"/>
                  </a:moveTo>
                  <a:cubicBezTo>
                    <a:pt x="4738" y="1"/>
                    <a:pt x="2276" y="750"/>
                    <a:pt x="1" y="1339"/>
                  </a:cubicBezTo>
                  <a:cubicBezTo>
                    <a:pt x="509" y="3240"/>
                    <a:pt x="1152" y="5140"/>
                    <a:pt x="1928" y="6960"/>
                  </a:cubicBezTo>
                  <a:cubicBezTo>
                    <a:pt x="4792" y="6103"/>
                    <a:pt x="7575" y="4979"/>
                    <a:pt x="10225" y="3587"/>
                  </a:cubicBezTo>
                  <a:cubicBezTo>
                    <a:pt x="10306" y="2918"/>
                    <a:pt x="10359" y="2249"/>
                    <a:pt x="10413" y="1580"/>
                  </a:cubicBezTo>
                  <a:cubicBezTo>
                    <a:pt x="8405" y="911"/>
                    <a:pt x="6077" y="1"/>
                    <a:pt x="5407" y="1"/>
                  </a:cubicBezTo>
                  <a:close/>
                </a:path>
              </a:pathLst>
            </a:custGeom>
            <a:solidFill>
              <a:srgbClr val="C6A8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2"/>
            <p:cNvSpPr/>
            <p:nvPr/>
          </p:nvSpPr>
          <p:spPr>
            <a:xfrm>
              <a:off x="8197750" y="1052138"/>
              <a:ext cx="186725" cy="298900"/>
            </a:xfrm>
            <a:custGeom>
              <a:rect b="b" l="l" r="r" t="t"/>
              <a:pathLst>
                <a:path extrusionOk="0" h="11956" w="7469">
                  <a:moveTo>
                    <a:pt x="6505" y="0"/>
                  </a:moveTo>
                  <a:lnTo>
                    <a:pt x="804" y="482"/>
                  </a:lnTo>
                  <a:cubicBezTo>
                    <a:pt x="804" y="482"/>
                    <a:pt x="108" y="7923"/>
                    <a:pt x="1" y="10332"/>
                  </a:cubicBezTo>
                  <a:cubicBezTo>
                    <a:pt x="524" y="11685"/>
                    <a:pt x="1607" y="11956"/>
                    <a:pt x="2757" y="11956"/>
                  </a:cubicBezTo>
                  <a:cubicBezTo>
                    <a:pt x="3313" y="11956"/>
                    <a:pt x="3885" y="11892"/>
                    <a:pt x="4417" y="11857"/>
                  </a:cubicBezTo>
                  <a:cubicBezTo>
                    <a:pt x="6023" y="11723"/>
                    <a:pt x="7361" y="11911"/>
                    <a:pt x="7468" y="10385"/>
                  </a:cubicBezTo>
                  <a:lnTo>
                    <a:pt x="6505" y="0"/>
                  </a:ln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2"/>
            <p:cNvSpPr/>
            <p:nvPr/>
          </p:nvSpPr>
          <p:spPr>
            <a:xfrm>
              <a:off x="8162300" y="821288"/>
              <a:ext cx="306475" cy="479125"/>
            </a:xfrm>
            <a:custGeom>
              <a:rect b="b" l="l" r="r" t="t"/>
              <a:pathLst>
                <a:path extrusionOk="0" h="19165" w="12259">
                  <a:moveTo>
                    <a:pt x="7495" y="0"/>
                  </a:moveTo>
                  <a:cubicBezTo>
                    <a:pt x="5835" y="2007"/>
                    <a:pt x="2730" y="7494"/>
                    <a:pt x="0" y="9582"/>
                  </a:cubicBezTo>
                  <a:cubicBezTo>
                    <a:pt x="54" y="11857"/>
                    <a:pt x="81" y="15818"/>
                    <a:pt x="6906" y="19164"/>
                  </a:cubicBezTo>
                  <a:cubicBezTo>
                    <a:pt x="6906" y="19164"/>
                    <a:pt x="12259" y="15417"/>
                    <a:pt x="12152" y="8940"/>
                  </a:cubicBezTo>
                  <a:cubicBezTo>
                    <a:pt x="12098" y="4015"/>
                    <a:pt x="9743" y="2650"/>
                    <a:pt x="7495" y="0"/>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2"/>
            <p:cNvSpPr/>
            <p:nvPr/>
          </p:nvSpPr>
          <p:spPr>
            <a:xfrm>
              <a:off x="8101400" y="1024463"/>
              <a:ext cx="81000" cy="109075"/>
            </a:xfrm>
            <a:custGeom>
              <a:rect b="b" l="l" r="r" t="t"/>
              <a:pathLst>
                <a:path extrusionOk="0" h="4363" w="3240">
                  <a:moveTo>
                    <a:pt x="918" y="0"/>
                  </a:moveTo>
                  <a:cubicBezTo>
                    <a:pt x="879" y="0"/>
                    <a:pt x="841" y="4"/>
                    <a:pt x="804" y="10"/>
                  </a:cubicBezTo>
                  <a:cubicBezTo>
                    <a:pt x="188" y="144"/>
                    <a:pt x="1" y="1268"/>
                    <a:pt x="536" y="2526"/>
                  </a:cubicBezTo>
                  <a:cubicBezTo>
                    <a:pt x="982" y="3630"/>
                    <a:pt x="1758" y="4363"/>
                    <a:pt x="2358" y="4363"/>
                  </a:cubicBezTo>
                  <a:cubicBezTo>
                    <a:pt x="2441" y="4363"/>
                    <a:pt x="2522" y="4349"/>
                    <a:pt x="2597" y="4319"/>
                  </a:cubicBezTo>
                  <a:cubicBezTo>
                    <a:pt x="3213" y="4051"/>
                    <a:pt x="3239" y="2981"/>
                    <a:pt x="2784" y="1857"/>
                  </a:cubicBezTo>
                  <a:cubicBezTo>
                    <a:pt x="2331" y="798"/>
                    <a:pt x="1545" y="0"/>
                    <a:pt x="918" y="0"/>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12"/>
            <p:cNvSpPr/>
            <p:nvPr/>
          </p:nvSpPr>
          <p:spPr>
            <a:xfrm>
              <a:off x="8179700" y="1268263"/>
              <a:ext cx="222850" cy="133850"/>
            </a:xfrm>
            <a:custGeom>
              <a:rect b="b" l="l" r="r" t="t"/>
              <a:pathLst>
                <a:path extrusionOk="0" h="5354" w="8914">
                  <a:moveTo>
                    <a:pt x="803" y="0"/>
                  </a:moveTo>
                  <a:lnTo>
                    <a:pt x="0" y="1928"/>
                  </a:lnTo>
                  <a:cubicBezTo>
                    <a:pt x="0" y="1928"/>
                    <a:pt x="1071" y="4845"/>
                    <a:pt x="3881" y="5354"/>
                  </a:cubicBezTo>
                  <a:lnTo>
                    <a:pt x="5166" y="3507"/>
                  </a:lnTo>
                  <a:lnTo>
                    <a:pt x="6504" y="5059"/>
                  </a:lnTo>
                  <a:cubicBezTo>
                    <a:pt x="7655" y="4310"/>
                    <a:pt x="8512" y="3186"/>
                    <a:pt x="8913" y="1874"/>
                  </a:cubicBezTo>
                  <a:lnTo>
                    <a:pt x="8083" y="455"/>
                  </a:lnTo>
                  <a:cubicBezTo>
                    <a:pt x="6999" y="1721"/>
                    <a:pt x="5931" y="2286"/>
                    <a:pt x="4852" y="2286"/>
                  </a:cubicBezTo>
                  <a:cubicBezTo>
                    <a:pt x="3535" y="2286"/>
                    <a:pt x="2201" y="1443"/>
                    <a:pt x="803" y="0"/>
                  </a:cubicBezTo>
                  <a:close/>
                </a:path>
              </a:pathLst>
            </a:custGeom>
            <a:solidFill>
              <a:srgbClr val="DDC6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2"/>
            <p:cNvSpPr/>
            <p:nvPr/>
          </p:nvSpPr>
          <p:spPr>
            <a:xfrm>
              <a:off x="8166975" y="1319113"/>
              <a:ext cx="265000" cy="382775"/>
            </a:xfrm>
            <a:custGeom>
              <a:rect b="b" l="l" r="r" t="t"/>
              <a:pathLst>
                <a:path extrusionOk="0" h="15311" w="10600">
                  <a:moveTo>
                    <a:pt x="295" y="1"/>
                  </a:moveTo>
                  <a:lnTo>
                    <a:pt x="1" y="81"/>
                  </a:lnTo>
                  <a:cubicBezTo>
                    <a:pt x="1955" y="7682"/>
                    <a:pt x="7067" y="15311"/>
                    <a:pt x="7067" y="15311"/>
                  </a:cubicBezTo>
                  <a:cubicBezTo>
                    <a:pt x="7067" y="15311"/>
                    <a:pt x="10198" y="7093"/>
                    <a:pt x="10600" y="322"/>
                  </a:cubicBezTo>
                  <a:lnTo>
                    <a:pt x="10252" y="215"/>
                  </a:lnTo>
                  <a:cubicBezTo>
                    <a:pt x="9610" y="6692"/>
                    <a:pt x="6986" y="14053"/>
                    <a:pt x="6986" y="14053"/>
                  </a:cubicBezTo>
                  <a:cubicBezTo>
                    <a:pt x="6986" y="14053"/>
                    <a:pt x="2436" y="7120"/>
                    <a:pt x="2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2"/>
            <p:cNvSpPr/>
            <p:nvPr/>
          </p:nvSpPr>
          <p:spPr>
            <a:xfrm>
              <a:off x="8117475" y="1051363"/>
              <a:ext cx="47525" cy="63825"/>
            </a:xfrm>
            <a:custGeom>
              <a:rect b="b" l="l" r="r" t="t"/>
              <a:pathLst>
                <a:path extrusionOk="0" h="2553" w="1901">
                  <a:moveTo>
                    <a:pt x="543" y="0"/>
                  </a:moveTo>
                  <a:cubicBezTo>
                    <a:pt x="522" y="0"/>
                    <a:pt x="502" y="2"/>
                    <a:pt x="482" y="4"/>
                  </a:cubicBezTo>
                  <a:cubicBezTo>
                    <a:pt x="107" y="85"/>
                    <a:pt x="0" y="727"/>
                    <a:pt x="294" y="1477"/>
                  </a:cubicBezTo>
                  <a:cubicBezTo>
                    <a:pt x="549" y="2125"/>
                    <a:pt x="1004" y="2553"/>
                    <a:pt x="1347" y="2553"/>
                  </a:cubicBezTo>
                  <a:cubicBezTo>
                    <a:pt x="1401" y="2553"/>
                    <a:pt x="1452" y="2542"/>
                    <a:pt x="1499" y="2520"/>
                  </a:cubicBezTo>
                  <a:cubicBezTo>
                    <a:pt x="1874" y="2387"/>
                    <a:pt x="1900" y="1744"/>
                    <a:pt x="1633" y="1075"/>
                  </a:cubicBezTo>
                  <a:cubicBezTo>
                    <a:pt x="1379" y="442"/>
                    <a:pt x="910" y="0"/>
                    <a:pt x="543" y="0"/>
                  </a:cubicBezTo>
                  <a:close/>
                </a:path>
              </a:pathLst>
            </a:custGeom>
            <a:solidFill>
              <a:srgbClr val="CC4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2"/>
            <p:cNvSpPr/>
            <p:nvPr/>
          </p:nvSpPr>
          <p:spPr>
            <a:xfrm>
              <a:off x="8133525" y="1086738"/>
              <a:ext cx="33475" cy="35700"/>
            </a:xfrm>
            <a:custGeom>
              <a:rect b="b" l="l" r="r" t="t"/>
              <a:pathLst>
                <a:path extrusionOk="0" h="1428" w="1339">
                  <a:moveTo>
                    <a:pt x="505" y="1"/>
                  </a:moveTo>
                  <a:cubicBezTo>
                    <a:pt x="479" y="1"/>
                    <a:pt x="454" y="3"/>
                    <a:pt x="429" y="8"/>
                  </a:cubicBezTo>
                  <a:cubicBezTo>
                    <a:pt x="134" y="88"/>
                    <a:pt x="0" y="490"/>
                    <a:pt x="188" y="891"/>
                  </a:cubicBezTo>
                  <a:cubicBezTo>
                    <a:pt x="321" y="1223"/>
                    <a:pt x="600" y="1427"/>
                    <a:pt x="844" y="1427"/>
                  </a:cubicBezTo>
                  <a:cubicBezTo>
                    <a:pt x="895" y="1427"/>
                    <a:pt x="944" y="1418"/>
                    <a:pt x="991" y="1400"/>
                  </a:cubicBezTo>
                  <a:cubicBezTo>
                    <a:pt x="1258" y="1293"/>
                    <a:pt x="1339" y="918"/>
                    <a:pt x="1178" y="570"/>
                  </a:cubicBezTo>
                  <a:cubicBezTo>
                    <a:pt x="1057" y="230"/>
                    <a:pt x="759" y="1"/>
                    <a:pt x="505" y="1"/>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2"/>
            <p:cNvSpPr/>
            <p:nvPr/>
          </p:nvSpPr>
          <p:spPr>
            <a:xfrm>
              <a:off x="8298800" y="1405488"/>
              <a:ext cx="22775" cy="19375"/>
            </a:xfrm>
            <a:custGeom>
              <a:rect b="b" l="l" r="r" t="t"/>
              <a:pathLst>
                <a:path extrusionOk="0" h="775" w="911">
                  <a:moveTo>
                    <a:pt x="493" y="1"/>
                  </a:moveTo>
                  <a:cubicBezTo>
                    <a:pt x="388" y="1"/>
                    <a:pt x="284" y="42"/>
                    <a:pt x="215" y="132"/>
                  </a:cubicBezTo>
                  <a:cubicBezTo>
                    <a:pt x="0" y="400"/>
                    <a:pt x="161" y="775"/>
                    <a:pt x="509" y="775"/>
                  </a:cubicBezTo>
                  <a:cubicBezTo>
                    <a:pt x="723" y="748"/>
                    <a:pt x="911" y="560"/>
                    <a:pt x="884" y="320"/>
                  </a:cubicBezTo>
                  <a:cubicBezTo>
                    <a:pt x="850" y="118"/>
                    <a:pt x="669"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2"/>
            <p:cNvSpPr/>
            <p:nvPr/>
          </p:nvSpPr>
          <p:spPr>
            <a:xfrm>
              <a:off x="8251300" y="1009938"/>
              <a:ext cx="42850" cy="62325"/>
            </a:xfrm>
            <a:custGeom>
              <a:rect b="b" l="l" r="r" t="t"/>
              <a:pathLst>
                <a:path extrusionOk="0" h="2493" w="1714">
                  <a:moveTo>
                    <a:pt x="864" y="1"/>
                  </a:moveTo>
                  <a:cubicBezTo>
                    <a:pt x="853" y="1"/>
                    <a:pt x="841" y="1"/>
                    <a:pt x="830" y="2"/>
                  </a:cubicBezTo>
                  <a:cubicBezTo>
                    <a:pt x="375" y="55"/>
                    <a:pt x="0" y="618"/>
                    <a:pt x="0" y="1287"/>
                  </a:cubicBezTo>
                  <a:cubicBezTo>
                    <a:pt x="0" y="1966"/>
                    <a:pt x="383" y="2492"/>
                    <a:pt x="849" y="2492"/>
                  </a:cubicBezTo>
                  <a:cubicBezTo>
                    <a:pt x="860" y="2492"/>
                    <a:pt x="872" y="2492"/>
                    <a:pt x="883" y="2491"/>
                  </a:cubicBezTo>
                  <a:cubicBezTo>
                    <a:pt x="1338" y="2438"/>
                    <a:pt x="1713" y="1876"/>
                    <a:pt x="1713" y="1206"/>
                  </a:cubicBezTo>
                  <a:cubicBezTo>
                    <a:pt x="1687" y="527"/>
                    <a:pt x="1329" y="1"/>
                    <a:pt x="864" y="1"/>
                  </a:cubicBezTo>
                  <a:close/>
                </a:path>
              </a:pathLst>
            </a:custGeom>
            <a:solidFill>
              <a:srgbClr val="5A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2"/>
            <p:cNvSpPr/>
            <p:nvPr/>
          </p:nvSpPr>
          <p:spPr>
            <a:xfrm>
              <a:off x="8220500" y="953263"/>
              <a:ext cx="83675" cy="41200"/>
            </a:xfrm>
            <a:custGeom>
              <a:rect b="b" l="l" r="r" t="t"/>
              <a:pathLst>
                <a:path extrusionOk="0" h="1648" w="3347">
                  <a:moveTo>
                    <a:pt x="2825" y="0"/>
                  </a:moveTo>
                  <a:cubicBezTo>
                    <a:pt x="2776" y="0"/>
                    <a:pt x="2726" y="7"/>
                    <a:pt x="2677" y="21"/>
                  </a:cubicBezTo>
                  <a:lnTo>
                    <a:pt x="349" y="690"/>
                  </a:lnTo>
                  <a:cubicBezTo>
                    <a:pt x="135" y="743"/>
                    <a:pt x="1" y="904"/>
                    <a:pt x="54" y="1038"/>
                  </a:cubicBezTo>
                  <a:lnTo>
                    <a:pt x="242" y="1493"/>
                  </a:lnTo>
                  <a:cubicBezTo>
                    <a:pt x="262" y="1592"/>
                    <a:pt x="385" y="1647"/>
                    <a:pt x="523" y="1647"/>
                  </a:cubicBezTo>
                  <a:cubicBezTo>
                    <a:pt x="571" y="1647"/>
                    <a:pt x="622" y="1640"/>
                    <a:pt x="670" y="1627"/>
                  </a:cubicBezTo>
                  <a:lnTo>
                    <a:pt x="3025" y="957"/>
                  </a:lnTo>
                  <a:cubicBezTo>
                    <a:pt x="3213" y="904"/>
                    <a:pt x="3347" y="743"/>
                    <a:pt x="3293" y="609"/>
                  </a:cubicBezTo>
                  <a:lnTo>
                    <a:pt x="3132" y="154"/>
                  </a:lnTo>
                  <a:cubicBezTo>
                    <a:pt x="3093" y="55"/>
                    <a:pt x="2965" y="0"/>
                    <a:pt x="2825" y="0"/>
                  </a:cubicBezTo>
                  <a:close/>
                </a:path>
              </a:pathLst>
            </a:custGeom>
            <a:solidFill>
              <a:srgbClr val="9B3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2"/>
            <p:cNvSpPr/>
            <p:nvPr/>
          </p:nvSpPr>
          <p:spPr>
            <a:xfrm>
              <a:off x="8396500" y="1017913"/>
              <a:ext cx="39475" cy="61025"/>
            </a:xfrm>
            <a:custGeom>
              <a:rect b="b" l="l" r="r" t="t"/>
              <a:pathLst>
                <a:path extrusionOk="0" h="2441" w="1579">
                  <a:moveTo>
                    <a:pt x="912" y="0"/>
                  </a:moveTo>
                  <a:cubicBezTo>
                    <a:pt x="894" y="0"/>
                    <a:pt x="875" y="2"/>
                    <a:pt x="857" y="4"/>
                  </a:cubicBezTo>
                  <a:cubicBezTo>
                    <a:pt x="429" y="31"/>
                    <a:pt x="54" y="620"/>
                    <a:pt x="27" y="1289"/>
                  </a:cubicBezTo>
                  <a:cubicBezTo>
                    <a:pt x="1" y="1941"/>
                    <a:pt x="305" y="2441"/>
                    <a:pt x="718" y="2441"/>
                  </a:cubicBezTo>
                  <a:cubicBezTo>
                    <a:pt x="728" y="2441"/>
                    <a:pt x="739" y="2440"/>
                    <a:pt x="750" y="2440"/>
                  </a:cubicBezTo>
                  <a:cubicBezTo>
                    <a:pt x="1178" y="2386"/>
                    <a:pt x="1526" y="1824"/>
                    <a:pt x="1553" y="1155"/>
                  </a:cubicBezTo>
                  <a:cubicBezTo>
                    <a:pt x="1578" y="517"/>
                    <a:pt x="1287" y="0"/>
                    <a:pt x="912" y="0"/>
                  </a:cubicBezTo>
                  <a:close/>
                </a:path>
              </a:pathLst>
            </a:custGeom>
            <a:solidFill>
              <a:srgbClr val="5A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2"/>
            <p:cNvSpPr/>
            <p:nvPr/>
          </p:nvSpPr>
          <p:spPr>
            <a:xfrm>
              <a:off x="8396500" y="959963"/>
              <a:ext cx="56225" cy="41200"/>
            </a:xfrm>
            <a:custGeom>
              <a:rect b="b" l="l" r="r" t="t"/>
              <a:pathLst>
                <a:path extrusionOk="0" h="1648" w="2249">
                  <a:moveTo>
                    <a:pt x="357" y="0"/>
                  </a:moveTo>
                  <a:cubicBezTo>
                    <a:pt x="286" y="0"/>
                    <a:pt x="231" y="36"/>
                    <a:pt x="214" y="101"/>
                  </a:cubicBezTo>
                  <a:lnTo>
                    <a:pt x="54" y="449"/>
                  </a:lnTo>
                  <a:cubicBezTo>
                    <a:pt x="0" y="556"/>
                    <a:pt x="81" y="689"/>
                    <a:pt x="214" y="743"/>
                  </a:cubicBezTo>
                  <a:lnTo>
                    <a:pt x="1767" y="1599"/>
                  </a:lnTo>
                  <a:cubicBezTo>
                    <a:pt x="1823" y="1633"/>
                    <a:pt x="1879" y="1648"/>
                    <a:pt x="1929" y="1648"/>
                  </a:cubicBezTo>
                  <a:cubicBezTo>
                    <a:pt x="1999" y="1648"/>
                    <a:pt x="2057" y="1619"/>
                    <a:pt x="2088" y="1573"/>
                  </a:cubicBezTo>
                  <a:lnTo>
                    <a:pt x="2222" y="1198"/>
                  </a:lnTo>
                  <a:cubicBezTo>
                    <a:pt x="2249" y="1064"/>
                    <a:pt x="2168" y="957"/>
                    <a:pt x="2061" y="904"/>
                  </a:cubicBezTo>
                  <a:lnTo>
                    <a:pt x="509" y="47"/>
                  </a:lnTo>
                  <a:cubicBezTo>
                    <a:pt x="456" y="15"/>
                    <a:pt x="403" y="0"/>
                    <a:pt x="357" y="0"/>
                  </a:cubicBezTo>
                  <a:close/>
                </a:path>
              </a:pathLst>
            </a:custGeom>
            <a:solidFill>
              <a:srgbClr val="9B3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2"/>
            <p:cNvSpPr/>
            <p:nvPr/>
          </p:nvSpPr>
          <p:spPr>
            <a:xfrm>
              <a:off x="8327575" y="1089613"/>
              <a:ext cx="44175" cy="50200"/>
            </a:xfrm>
            <a:custGeom>
              <a:rect b="b" l="l" r="r" t="t"/>
              <a:pathLst>
                <a:path extrusionOk="0" h="2008" w="1767">
                  <a:moveTo>
                    <a:pt x="937" y="0"/>
                  </a:moveTo>
                  <a:lnTo>
                    <a:pt x="937" y="0"/>
                  </a:lnTo>
                  <a:cubicBezTo>
                    <a:pt x="1258" y="669"/>
                    <a:pt x="1392" y="1231"/>
                    <a:pt x="1018" y="1579"/>
                  </a:cubicBezTo>
                  <a:cubicBezTo>
                    <a:pt x="772" y="1800"/>
                    <a:pt x="438" y="1931"/>
                    <a:pt x="95" y="1931"/>
                  </a:cubicBezTo>
                  <a:cubicBezTo>
                    <a:pt x="64" y="1931"/>
                    <a:pt x="32" y="1929"/>
                    <a:pt x="0" y="1927"/>
                  </a:cubicBezTo>
                  <a:lnTo>
                    <a:pt x="0" y="1954"/>
                  </a:lnTo>
                  <a:cubicBezTo>
                    <a:pt x="0" y="1954"/>
                    <a:pt x="255" y="2007"/>
                    <a:pt x="562" y="2007"/>
                  </a:cubicBezTo>
                  <a:cubicBezTo>
                    <a:pt x="870" y="2007"/>
                    <a:pt x="1232" y="1954"/>
                    <a:pt x="1446" y="1740"/>
                  </a:cubicBezTo>
                  <a:cubicBezTo>
                    <a:pt x="1767" y="1365"/>
                    <a:pt x="1473" y="776"/>
                    <a:pt x="937" y="0"/>
                  </a:cubicBezTo>
                  <a:close/>
                </a:path>
              </a:pathLst>
            </a:custGeom>
            <a:solidFill>
              <a:srgbClr val="D275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2"/>
            <p:cNvSpPr/>
            <p:nvPr/>
          </p:nvSpPr>
          <p:spPr>
            <a:xfrm>
              <a:off x="8285425" y="1162538"/>
              <a:ext cx="87000" cy="22225"/>
            </a:xfrm>
            <a:custGeom>
              <a:rect b="b" l="l" r="r" t="t"/>
              <a:pathLst>
                <a:path extrusionOk="0" h="889" w="3480">
                  <a:moveTo>
                    <a:pt x="188" y="0"/>
                  </a:moveTo>
                  <a:lnTo>
                    <a:pt x="0" y="455"/>
                  </a:lnTo>
                  <a:cubicBezTo>
                    <a:pt x="40" y="476"/>
                    <a:pt x="790" y="888"/>
                    <a:pt x="2057" y="888"/>
                  </a:cubicBezTo>
                  <a:cubicBezTo>
                    <a:pt x="2477" y="888"/>
                    <a:pt x="2954" y="843"/>
                    <a:pt x="3480" y="723"/>
                  </a:cubicBezTo>
                  <a:lnTo>
                    <a:pt x="3399" y="509"/>
                  </a:lnTo>
                  <a:cubicBezTo>
                    <a:pt x="3071" y="589"/>
                    <a:pt x="2738" y="629"/>
                    <a:pt x="2406" y="629"/>
                  </a:cubicBezTo>
                  <a:cubicBezTo>
                    <a:pt x="1630" y="629"/>
                    <a:pt x="863" y="413"/>
                    <a:pt x="188" y="0"/>
                  </a:cubicBezTo>
                  <a:close/>
                </a:path>
              </a:pathLst>
            </a:custGeom>
            <a:solidFill>
              <a:srgbClr val="D275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2"/>
            <p:cNvSpPr/>
            <p:nvPr/>
          </p:nvSpPr>
          <p:spPr>
            <a:xfrm>
              <a:off x="8316525" y="1200263"/>
              <a:ext cx="40525" cy="13925"/>
            </a:xfrm>
            <a:custGeom>
              <a:rect b="b" l="l" r="r" t="t"/>
              <a:pathLst>
                <a:path extrusionOk="0" h="557" w="1621">
                  <a:moveTo>
                    <a:pt x="1500" y="1"/>
                  </a:moveTo>
                  <a:cubicBezTo>
                    <a:pt x="1370" y="1"/>
                    <a:pt x="1123" y="146"/>
                    <a:pt x="790" y="204"/>
                  </a:cubicBezTo>
                  <a:cubicBezTo>
                    <a:pt x="705" y="215"/>
                    <a:pt x="621" y="218"/>
                    <a:pt x="543" y="218"/>
                  </a:cubicBezTo>
                  <a:cubicBezTo>
                    <a:pt x="425" y="218"/>
                    <a:pt x="318" y="211"/>
                    <a:pt x="232" y="211"/>
                  </a:cubicBezTo>
                  <a:cubicBezTo>
                    <a:pt x="88" y="211"/>
                    <a:pt x="1" y="231"/>
                    <a:pt x="14" y="338"/>
                  </a:cubicBezTo>
                  <a:cubicBezTo>
                    <a:pt x="54" y="477"/>
                    <a:pt x="268" y="557"/>
                    <a:pt x="551" y="557"/>
                  </a:cubicBezTo>
                  <a:cubicBezTo>
                    <a:pt x="650" y="557"/>
                    <a:pt x="759" y="547"/>
                    <a:pt x="871" y="526"/>
                  </a:cubicBezTo>
                  <a:cubicBezTo>
                    <a:pt x="1299" y="445"/>
                    <a:pt x="1620" y="258"/>
                    <a:pt x="1593" y="71"/>
                  </a:cubicBezTo>
                  <a:cubicBezTo>
                    <a:pt x="1579" y="20"/>
                    <a:pt x="1547" y="1"/>
                    <a:pt x="1500" y="1"/>
                  </a:cubicBezTo>
                  <a:close/>
                </a:path>
              </a:pathLst>
            </a:custGeom>
            <a:solidFill>
              <a:srgbClr val="D275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2"/>
            <p:cNvSpPr/>
            <p:nvPr/>
          </p:nvSpPr>
          <p:spPr>
            <a:xfrm>
              <a:off x="9185400" y="3254263"/>
              <a:ext cx="412900" cy="441000"/>
            </a:xfrm>
            <a:custGeom>
              <a:rect b="b" l="l" r="r" t="t"/>
              <a:pathLst>
                <a:path extrusionOk="0" h="17640" w="16516">
                  <a:moveTo>
                    <a:pt x="7174" y="1"/>
                  </a:moveTo>
                  <a:cubicBezTo>
                    <a:pt x="3106" y="1"/>
                    <a:pt x="1" y="13865"/>
                    <a:pt x="1" y="13865"/>
                  </a:cubicBezTo>
                  <a:cubicBezTo>
                    <a:pt x="1" y="13865"/>
                    <a:pt x="3052" y="14079"/>
                    <a:pt x="3052" y="17639"/>
                  </a:cubicBezTo>
                  <a:lnTo>
                    <a:pt x="15686" y="17639"/>
                  </a:lnTo>
                  <a:cubicBezTo>
                    <a:pt x="15686" y="17639"/>
                    <a:pt x="16515" y="13490"/>
                    <a:pt x="11858" y="13490"/>
                  </a:cubicBezTo>
                  <a:cubicBezTo>
                    <a:pt x="11858" y="13490"/>
                    <a:pt x="11778" y="11296"/>
                    <a:pt x="10225" y="11296"/>
                  </a:cubicBezTo>
                  <a:cubicBezTo>
                    <a:pt x="10225" y="11296"/>
                    <a:pt x="11216" y="1"/>
                    <a:pt x="7174" y="1"/>
                  </a:cubicBezTo>
                  <a:close/>
                </a:path>
              </a:pathLst>
            </a:custGeom>
            <a:solidFill>
              <a:srgbClr val="C95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2"/>
            <p:cNvSpPr/>
            <p:nvPr/>
          </p:nvSpPr>
          <p:spPr>
            <a:xfrm>
              <a:off x="6722300" y="3254263"/>
              <a:ext cx="412900" cy="441000"/>
            </a:xfrm>
            <a:custGeom>
              <a:rect b="b" l="l" r="r" t="t"/>
              <a:pathLst>
                <a:path extrusionOk="0" h="17640" w="16516">
                  <a:moveTo>
                    <a:pt x="9342" y="1"/>
                  </a:moveTo>
                  <a:cubicBezTo>
                    <a:pt x="5300" y="1"/>
                    <a:pt x="6317" y="11296"/>
                    <a:pt x="6317" y="11296"/>
                  </a:cubicBezTo>
                  <a:cubicBezTo>
                    <a:pt x="4738" y="11296"/>
                    <a:pt x="4685" y="13490"/>
                    <a:pt x="4685" y="13490"/>
                  </a:cubicBezTo>
                  <a:cubicBezTo>
                    <a:pt x="1" y="13490"/>
                    <a:pt x="857" y="17639"/>
                    <a:pt x="857" y="17639"/>
                  </a:cubicBezTo>
                  <a:lnTo>
                    <a:pt x="13464" y="17639"/>
                  </a:lnTo>
                  <a:cubicBezTo>
                    <a:pt x="13464" y="14079"/>
                    <a:pt x="16515" y="13865"/>
                    <a:pt x="16515" y="13865"/>
                  </a:cubicBezTo>
                  <a:cubicBezTo>
                    <a:pt x="16515" y="13865"/>
                    <a:pt x="13410" y="1"/>
                    <a:pt x="9342" y="1"/>
                  </a:cubicBezTo>
                  <a:close/>
                </a:path>
              </a:pathLst>
            </a:custGeom>
            <a:solidFill>
              <a:srgbClr val="C95B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2"/>
            <p:cNvSpPr/>
            <p:nvPr/>
          </p:nvSpPr>
          <p:spPr>
            <a:xfrm>
              <a:off x="9420950" y="1835663"/>
              <a:ext cx="113100" cy="157975"/>
            </a:xfrm>
            <a:custGeom>
              <a:rect b="b" l="l" r="r" t="t"/>
              <a:pathLst>
                <a:path extrusionOk="0" h="6319" w="4524">
                  <a:moveTo>
                    <a:pt x="3314" y="1"/>
                  </a:moveTo>
                  <a:cubicBezTo>
                    <a:pt x="3298" y="1"/>
                    <a:pt x="3282" y="1"/>
                    <a:pt x="3266" y="2"/>
                  </a:cubicBezTo>
                  <a:lnTo>
                    <a:pt x="27" y="2"/>
                  </a:lnTo>
                  <a:lnTo>
                    <a:pt x="27" y="1367"/>
                  </a:lnTo>
                  <a:lnTo>
                    <a:pt x="2302" y="1260"/>
                  </a:lnTo>
                  <a:cubicBezTo>
                    <a:pt x="2319" y="1259"/>
                    <a:pt x="2335" y="1258"/>
                    <a:pt x="2351" y="1258"/>
                  </a:cubicBezTo>
                  <a:cubicBezTo>
                    <a:pt x="2786" y="1258"/>
                    <a:pt x="3159" y="1598"/>
                    <a:pt x="3159" y="2063"/>
                  </a:cubicBezTo>
                  <a:lnTo>
                    <a:pt x="3132" y="3990"/>
                  </a:lnTo>
                  <a:cubicBezTo>
                    <a:pt x="3079" y="4445"/>
                    <a:pt x="2731" y="4819"/>
                    <a:pt x="2249" y="4900"/>
                  </a:cubicBezTo>
                  <a:lnTo>
                    <a:pt x="0" y="4846"/>
                  </a:lnTo>
                  <a:lnTo>
                    <a:pt x="0" y="6318"/>
                  </a:lnTo>
                  <a:lnTo>
                    <a:pt x="3159" y="6104"/>
                  </a:lnTo>
                  <a:cubicBezTo>
                    <a:pt x="3855" y="5970"/>
                    <a:pt x="4363" y="5408"/>
                    <a:pt x="4417" y="4686"/>
                  </a:cubicBezTo>
                  <a:lnTo>
                    <a:pt x="4497" y="1233"/>
                  </a:lnTo>
                  <a:cubicBezTo>
                    <a:pt x="4523" y="553"/>
                    <a:pt x="3987" y="1"/>
                    <a:pt x="33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2"/>
            <p:cNvSpPr/>
            <p:nvPr/>
          </p:nvSpPr>
          <p:spPr>
            <a:xfrm>
              <a:off x="9232250" y="1787088"/>
              <a:ext cx="237575" cy="243175"/>
            </a:xfrm>
            <a:custGeom>
              <a:rect b="b" l="l" r="r" t="t"/>
              <a:pathLst>
                <a:path extrusionOk="0" h="9727" w="9503">
                  <a:moveTo>
                    <a:pt x="4431" y="0"/>
                  </a:moveTo>
                  <a:cubicBezTo>
                    <a:pt x="2621" y="0"/>
                    <a:pt x="857" y="134"/>
                    <a:pt x="482" y="392"/>
                  </a:cubicBezTo>
                  <a:cubicBezTo>
                    <a:pt x="1" y="687"/>
                    <a:pt x="241" y="8930"/>
                    <a:pt x="402" y="9278"/>
                  </a:cubicBezTo>
                  <a:cubicBezTo>
                    <a:pt x="573" y="9609"/>
                    <a:pt x="2292" y="9726"/>
                    <a:pt x="4134" y="9726"/>
                  </a:cubicBezTo>
                  <a:cubicBezTo>
                    <a:pt x="6324" y="9726"/>
                    <a:pt x="8688" y="9560"/>
                    <a:pt x="8833" y="9385"/>
                  </a:cubicBezTo>
                  <a:cubicBezTo>
                    <a:pt x="9128" y="9064"/>
                    <a:pt x="9502" y="1088"/>
                    <a:pt x="8753" y="473"/>
                  </a:cubicBezTo>
                  <a:cubicBezTo>
                    <a:pt x="8365" y="154"/>
                    <a:pt x="6372" y="0"/>
                    <a:pt x="4431" y="0"/>
                  </a:cubicBezTo>
                  <a:close/>
                </a:path>
              </a:pathLst>
            </a:custGeom>
            <a:solidFill>
              <a:srgbClr val="C1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2"/>
            <p:cNvSpPr/>
            <p:nvPr/>
          </p:nvSpPr>
          <p:spPr>
            <a:xfrm>
              <a:off x="9238950" y="1787438"/>
              <a:ext cx="200100" cy="192800"/>
            </a:xfrm>
            <a:custGeom>
              <a:rect b="b" l="l" r="r" t="t"/>
              <a:pathLst>
                <a:path extrusionOk="0" h="7712" w="8004">
                  <a:moveTo>
                    <a:pt x="4181" y="1"/>
                  </a:moveTo>
                  <a:cubicBezTo>
                    <a:pt x="2367" y="1"/>
                    <a:pt x="595" y="129"/>
                    <a:pt x="214" y="378"/>
                  </a:cubicBezTo>
                  <a:cubicBezTo>
                    <a:pt x="107" y="432"/>
                    <a:pt x="27" y="887"/>
                    <a:pt x="0" y="1529"/>
                  </a:cubicBezTo>
                  <a:cubicBezTo>
                    <a:pt x="375" y="5062"/>
                    <a:pt x="2008" y="7712"/>
                    <a:pt x="3962" y="7712"/>
                  </a:cubicBezTo>
                  <a:cubicBezTo>
                    <a:pt x="6130" y="7712"/>
                    <a:pt x="7923" y="4420"/>
                    <a:pt x="8003" y="271"/>
                  </a:cubicBezTo>
                  <a:cubicBezTo>
                    <a:pt x="7215" y="89"/>
                    <a:pt x="5684" y="1"/>
                    <a:pt x="41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2"/>
            <p:cNvSpPr/>
            <p:nvPr/>
          </p:nvSpPr>
          <p:spPr>
            <a:xfrm>
              <a:off x="9253000" y="1804238"/>
              <a:ext cx="32800" cy="103075"/>
            </a:xfrm>
            <a:custGeom>
              <a:rect b="b" l="l" r="r" t="t"/>
              <a:pathLst>
                <a:path extrusionOk="0" h="4123" w="1312">
                  <a:moveTo>
                    <a:pt x="589" y="1"/>
                  </a:moveTo>
                  <a:cubicBezTo>
                    <a:pt x="214" y="81"/>
                    <a:pt x="0" y="429"/>
                    <a:pt x="81" y="804"/>
                  </a:cubicBezTo>
                  <a:cubicBezTo>
                    <a:pt x="214" y="1981"/>
                    <a:pt x="643" y="3132"/>
                    <a:pt x="1312" y="4123"/>
                  </a:cubicBezTo>
                  <a:lnTo>
                    <a:pt x="1258" y="830"/>
                  </a:lnTo>
                  <a:cubicBezTo>
                    <a:pt x="1312" y="402"/>
                    <a:pt x="1017" y="54"/>
                    <a:pt x="58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2"/>
            <p:cNvSpPr/>
            <p:nvPr/>
          </p:nvSpPr>
          <p:spPr>
            <a:xfrm>
              <a:off x="9291125" y="1803538"/>
              <a:ext cx="33500" cy="28825"/>
            </a:xfrm>
            <a:custGeom>
              <a:rect b="b" l="l" r="r" t="t"/>
              <a:pathLst>
                <a:path extrusionOk="0" h="1153" w="1340">
                  <a:moveTo>
                    <a:pt x="766" y="0"/>
                  </a:moveTo>
                  <a:cubicBezTo>
                    <a:pt x="603" y="0"/>
                    <a:pt x="438" y="69"/>
                    <a:pt x="322" y="216"/>
                  </a:cubicBezTo>
                  <a:cubicBezTo>
                    <a:pt x="1" y="591"/>
                    <a:pt x="269" y="1153"/>
                    <a:pt x="750" y="1153"/>
                  </a:cubicBezTo>
                  <a:cubicBezTo>
                    <a:pt x="1098" y="1126"/>
                    <a:pt x="1339" y="805"/>
                    <a:pt x="1312" y="457"/>
                  </a:cubicBezTo>
                  <a:cubicBezTo>
                    <a:pt x="1264" y="164"/>
                    <a:pt x="1018" y="0"/>
                    <a:pt x="76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2"/>
            <p:cNvSpPr/>
            <p:nvPr/>
          </p:nvSpPr>
          <p:spPr>
            <a:xfrm>
              <a:off x="9248975" y="1110313"/>
              <a:ext cx="276375" cy="644425"/>
            </a:xfrm>
            <a:custGeom>
              <a:rect b="b" l="l" r="r" t="t"/>
              <a:pathLst>
                <a:path extrusionOk="0" h="25777" w="11055">
                  <a:moveTo>
                    <a:pt x="7890" y="1"/>
                  </a:moveTo>
                  <a:cubicBezTo>
                    <a:pt x="7865" y="1"/>
                    <a:pt x="7841" y="1"/>
                    <a:pt x="7816" y="2"/>
                  </a:cubicBezTo>
                  <a:cubicBezTo>
                    <a:pt x="8940" y="296"/>
                    <a:pt x="9208" y="1046"/>
                    <a:pt x="9208" y="2304"/>
                  </a:cubicBezTo>
                  <a:cubicBezTo>
                    <a:pt x="9208" y="3562"/>
                    <a:pt x="5461" y="4177"/>
                    <a:pt x="4899" y="7657"/>
                  </a:cubicBezTo>
                  <a:cubicBezTo>
                    <a:pt x="4337" y="11136"/>
                    <a:pt x="6210" y="12260"/>
                    <a:pt x="7281" y="13679"/>
                  </a:cubicBezTo>
                  <a:cubicBezTo>
                    <a:pt x="8378" y="15098"/>
                    <a:pt x="7120" y="20531"/>
                    <a:pt x="4899" y="20825"/>
                  </a:cubicBezTo>
                  <a:cubicBezTo>
                    <a:pt x="2383" y="21173"/>
                    <a:pt x="1" y="22164"/>
                    <a:pt x="3748" y="25643"/>
                  </a:cubicBezTo>
                  <a:lnTo>
                    <a:pt x="4176" y="25777"/>
                  </a:lnTo>
                  <a:cubicBezTo>
                    <a:pt x="5595" y="24920"/>
                    <a:pt x="3427" y="22672"/>
                    <a:pt x="5354" y="21387"/>
                  </a:cubicBezTo>
                  <a:cubicBezTo>
                    <a:pt x="6478" y="20665"/>
                    <a:pt x="8378" y="19086"/>
                    <a:pt x="8887" y="17212"/>
                  </a:cubicBezTo>
                  <a:cubicBezTo>
                    <a:pt x="9395" y="15338"/>
                    <a:pt x="9155" y="15338"/>
                    <a:pt x="8004" y="14295"/>
                  </a:cubicBezTo>
                  <a:cubicBezTo>
                    <a:pt x="6826" y="13277"/>
                    <a:pt x="6210" y="11109"/>
                    <a:pt x="6050" y="8005"/>
                  </a:cubicBezTo>
                  <a:cubicBezTo>
                    <a:pt x="5916" y="4900"/>
                    <a:pt x="8780" y="4846"/>
                    <a:pt x="9931" y="4150"/>
                  </a:cubicBezTo>
                  <a:cubicBezTo>
                    <a:pt x="11055" y="3428"/>
                    <a:pt x="10627" y="2250"/>
                    <a:pt x="9877" y="1099"/>
                  </a:cubicBezTo>
                  <a:cubicBezTo>
                    <a:pt x="9436" y="424"/>
                    <a:pt x="8692" y="1"/>
                    <a:pt x="78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2"/>
            <p:cNvSpPr/>
            <p:nvPr/>
          </p:nvSpPr>
          <p:spPr>
            <a:xfrm>
              <a:off x="8342300" y="1788813"/>
              <a:ext cx="432275" cy="196800"/>
            </a:xfrm>
            <a:custGeom>
              <a:rect b="b" l="l" r="r" t="t"/>
              <a:pathLst>
                <a:path extrusionOk="0" h="7872" w="17291">
                  <a:moveTo>
                    <a:pt x="8455" y="0"/>
                  </a:moveTo>
                  <a:cubicBezTo>
                    <a:pt x="7554" y="0"/>
                    <a:pt x="6614" y="136"/>
                    <a:pt x="5648" y="457"/>
                  </a:cubicBezTo>
                  <a:cubicBezTo>
                    <a:pt x="2436" y="1501"/>
                    <a:pt x="0" y="7871"/>
                    <a:pt x="0" y="7871"/>
                  </a:cubicBezTo>
                  <a:lnTo>
                    <a:pt x="15016" y="6265"/>
                  </a:lnTo>
                  <a:lnTo>
                    <a:pt x="17291" y="4258"/>
                  </a:lnTo>
                  <a:cubicBezTo>
                    <a:pt x="17291" y="4258"/>
                    <a:pt x="13496" y="0"/>
                    <a:pt x="8455" y="0"/>
                  </a:cubicBezTo>
                  <a:close/>
                </a:path>
              </a:pathLst>
            </a:custGeom>
            <a:solidFill>
              <a:srgbClr val="DD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2"/>
            <p:cNvSpPr/>
            <p:nvPr/>
          </p:nvSpPr>
          <p:spPr>
            <a:xfrm>
              <a:off x="7973600" y="1730213"/>
              <a:ext cx="380100" cy="240000"/>
            </a:xfrm>
            <a:custGeom>
              <a:rect b="b" l="l" r="r" t="t"/>
              <a:pathLst>
                <a:path extrusionOk="0" h="9600" w="15204">
                  <a:moveTo>
                    <a:pt x="5042" y="0"/>
                  </a:moveTo>
                  <a:cubicBezTo>
                    <a:pt x="2304" y="0"/>
                    <a:pt x="0" y="526"/>
                    <a:pt x="0" y="526"/>
                  </a:cubicBezTo>
                  <a:lnTo>
                    <a:pt x="1044" y="7164"/>
                  </a:lnTo>
                  <a:lnTo>
                    <a:pt x="15203" y="9599"/>
                  </a:lnTo>
                  <a:cubicBezTo>
                    <a:pt x="15177" y="7137"/>
                    <a:pt x="14347" y="4782"/>
                    <a:pt x="12848" y="2828"/>
                  </a:cubicBezTo>
                  <a:cubicBezTo>
                    <a:pt x="11150" y="559"/>
                    <a:pt x="7865" y="0"/>
                    <a:pt x="5042" y="0"/>
                  </a:cubicBezTo>
                  <a:close/>
                </a:path>
              </a:pathLst>
            </a:custGeom>
            <a:solidFill>
              <a:srgbClr val="CCA7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2"/>
            <p:cNvSpPr/>
            <p:nvPr/>
          </p:nvSpPr>
          <p:spPr>
            <a:xfrm>
              <a:off x="7910025" y="1791788"/>
              <a:ext cx="444350" cy="189800"/>
            </a:xfrm>
            <a:custGeom>
              <a:rect b="b" l="l" r="r" t="t"/>
              <a:pathLst>
                <a:path extrusionOk="0" h="7592" w="17774">
                  <a:moveTo>
                    <a:pt x="8993" y="1"/>
                  </a:moveTo>
                  <a:cubicBezTo>
                    <a:pt x="4623" y="1"/>
                    <a:pt x="1" y="2533"/>
                    <a:pt x="1" y="2533"/>
                  </a:cubicBezTo>
                  <a:lnTo>
                    <a:pt x="2865" y="6574"/>
                  </a:lnTo>
                  <a:lnTo>
                    <a:pt x="17773" y="7591"/>
                  </a:lnTo>
                  <a:cubicBezTo>
                    <a:pt x="17773" y="6253"/>
                    <a:pt x="16354" y="2292"/>
                    <a:pt x="12206" y="579"/>
                  </a:cubicBezTo>
                  <a:cubicBezTo>
                    <a:pt x="11205" y="166"/>
                    <a:pt x="10107" y="1"/>
                    <a:pt x="8993" y="1"/>
                  </a:cubicBezTo>
                  <a:close/>
                </a:path>
              </a:pathLst>
            </a:custGeom>
            <a:solidFill>
              <a:srgbClr val="DD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2"/>
            <p:cNvSpPr/>
            <p:nvPr/>
          </p:nvSpPr>
          <p:spPr>
            <a:xfrm>
              <a:off x="7897975" y="1837663"/>
              <a:ext cx="895350" cy="165325"/>
            </a:xfrm>
            <a:custGeom>
              <a:rect b="b" l="l" r="r" t="t"/>
              <a:pathLst>
                <a:path extrusionOk="0" h="6613" w="35814">
                  <a:moveTo>
                    <a:pt x="25973" y="1"/>
                  </a:moveTo>
                  <a:cubicBezTo>
                    <a:pt x="22288" y="1"/>
                    <a:pt x="19527" y="3498"/>
                    <a:pt x="18362" y="4927"/>
                  </a:cubicBezTo>
                  <a:cubicBezTo>
                    <a:pt x="18236" y="5078"/>
                    <a:pt x="18069" y="5152"/>
                    <a:pt x="17905" y="5152"/>
                  </a:cubicBezTo>
                  <a:cubicBezTo>
                    <a:pt x="17720" y="5152"/>
                    <a:pt x="17539" y="5058"/>
                    <a:pt x="17425" y="4873"/>
                  </a:cubicBezTo>
                  <a:cubicBezTo>
                    <a:pt x="16729" y="3776"/>
                    <a:pt x="15016" y="832"/>
                    <a:pt x="11831" y="751"/>
                  </a:cubicBezTo>
                  <a:cubicBezTo>
                    <a:pt x="11773" y="750"/>
                    <a:pt x="11715" y="749"/>
                    <a:pt x="11656" y="749"/>
                  </a:cubicBezTo>
                  <a:cubicBezTo>
                    <a:pt x="7196" y="749"/>
                    <a:pt x="1" y="4686"/>
                    <a:pt x="1" y="4686"/>
                  </a:cubicBezTo>
                  <a:lnTo>
                    <a:pt x="322" y="5837"/>
                  </a:lnTo>
                  <a:lnTo>
                    <a:pt x="17746" y="6613"/>
                  </a:lnTo>
                  <a:lnTo>
                    <a:pt x="35010" y="5917"/>
                  </a:lnTo>
                  <a:lnTo>
                    <a:pt x="35813" y="4151"/>
                  </a:lnTo>
                  <a:cubicBezTo>
                    <a:pt x="35813" y="4151"/>
                    <a:pt x="30942" y="109"/>
                    <a:pt x="26097" y="2"/>
                  </a:cubicBezTo>
                  <a:cubicBezTo>
                    <a:pt x="26056" y="1"/>
                    <a:pt x="26014" y="1"/>
                    <a:pt x="25973" y="1"/>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12"/>
            <p:cNvSpPr/>
            <p:nvPr/>
          </p:nvSpPr>
          <p:spPr>
            <a:xfrm>
              <a:off x="8619325" y="1885213"/>
              <a:ext cx="164625" cy="95700"/>
            </a:xfrm>
            <a:custGeom>
              <a:rect b="b" l="l" r="r" t="t"/>
              <a:pathLst>
                <a:path extrusionOk="0" h="3828" w="6585">
                  <a:moveTo>
                    <a:pt x="0" y="0"/>
                  </a:moveTo>
                  <a:cubicBezTo>
                    <a:pt x="0" y="0"/>
                    <a:pt x="1981" y="215"/>
                    <a:pt x="6237" y="3828"/>
                  </a:cubicBezTo>
                  <a:lnTo>
                    <a:pt x="6585" y="3052"/>
                  </a:lnTo>
                  <a:cubicBezTo>
                    <a:pt x="2409" y="54"/>
                    <a:pt x="1" y="0"/>
                    <a:pt x="0" y="0"/>
                  </a:cubicBezTo>
                  <a:close/>
                </a:path>
              </a:pathLst>
            </a:custGeom>
            <a:solidFill>
              <a:srgbClr val="DD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2"/>
            <p:cNvSpPr/>
            <p:nvPr/>
          </p:nvSpPr>
          <p:spPr>
            <a:xfrm>
              <a:off x="8392475" y="1906913"/>
              <a:ext cx="215500" cy="70650"/>
            </a:xfrm>
            <a:custGeom>
              <a:rect b="b" l="l" r="r" t="t"/>
              <a:pathLst>
                <a:path extrusionOk="0" h="2826" w="8620">
                  <a:moveTo>
                    <a:pt x="6419" y="1"/>
                  </a:moveTo>
                  <a:cubicBezTo>
                    <a:pt x="4470" y="1"/>
                    <a:pt x="1680" y="468"/>
                    <a:pt x="1" y="2826"/>
                  </a:cubicBezTo>
                  <a:cubicBezTo>
                    <a:pt x="2448" y="1133"/>
                    <a:pt x="5378" y="201"/>
                    <a:pt x="8369" y="201"/>
                  </a:cubicBezTo>
                  <a:cubicBezTo>
                    <a:pt x="8452" y="201"/>
                    <a:pt x="8536" y="201"/>
                    <a:pt x="8619" y="203"/>
                  </a:cubicBezTo>
                  <a:cubicBezTo>
                    <a:pt x="8619" y="203"/>
                    <a:pt x="7701" y="1"/>
                    <a:pt x="6419" y="1"/>
                  </a:cubicBezTo>
                  <a:close/>
                </a:path>
              </a:pathLst>
            </a:custGeom>
            <a:solidFill>
              <a:srgbClr val="DD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2"/>
            <p:cNvSpPr/>
            <p:nvPr/>
          </p:nvSpPr>
          <p:spPr>
            <a:xfrm>
              <a:off x="8503550" y="1946063"/>
              <a:ext cx="211475" cy="31500"/>
            </a:xfrm>
            <a:custGeom>
              <a:rect b="b" l="l" r="r" t="t"/>
              <a:pathLst>
                <a:path extrusionOk="0" h="1260" w="8459">
                  <a:moveTo>
                    <a:pt x="4569" y="1"/>
                  </a:moveTo>
                  <a:cubicBezTo>
                    <a:pt x="2910" y="1"/>
                    <a:pt x="1235" y="418"/>
                    <a:pt x="1" y="1260"/>
                  </a:cubicBezTo>
                  <a:cubicBezTo>
                    <a:pt x="1670" y="822"/>
                    <a:pt x="3387" y="601"/>
                    <a:pt x="5107" y="601"/>
                  </a:cubicBezTo>
                  <a:cubicBezTo>
                    <a:pt x="6228" y="601"/>
                    <a:pt x="7349" y="695"/>
                    <a:pt x="8459" y="885"/>
                  </a:cubicBezTo>
                  <a:cubicBezTo>
                    <a:pt x="7357" y="297"/>
                    <a:pt x="5969" y="1"/>
                    <a:pt x="4569" y="1"/>
                  </a:cubicBezTo>
                  <a:close/>
                </a:path>
              </a:pathLst>
            </a:custGeom>
            <a:solidFill>
              <a:srgbClr val="DD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2"/>
            <p:cNvSpPr/>
            <p:nvPr/>
          </p:nvSpPr>
          <p:spPr>
            <a:xfrm>
              <a:off x="8094700" y="1876413"/>
              <a:ext cx="228875" cy="105850"/>
            </a:xfrm>
            <a:custGeom>
              <a:rect b="b" l="l" r="r" t="t"/>
              <a:pathLst>
                <a:path extrusionOk="0" h="4234" w="9155">
                  <a:moveTo>
                    <a:pt x="3064" y="0"/>
                  </a:moveTo>
                  <a:cubicBezTo>
                    <a:pt x="2046" y="0"/>
                    <a:pt x="1014" y="230"/>
                    <a:pt x="1" y="593"/>
                  </a:cubicBezTo>
                  <a:cubicBezTo>
                    <a:pt x="757" y="543"/>
                    <a:pt x="1481" y="469"/>
                    <a:pt x="2211" y="469"/>
                  </a:cubicBezTo>
                  <a:cubicBezTo>
                    <a:pt x="4219" y="469"/>
                    <a:pt x="6269" y="1034"/>
                    <a:pt x="9155" y="4233"/>
                  </a:cubicBezTo>
                  <a:cubicBezTo>
                    <a:pt x="7414" y="1082"/>
                    <a:pt x="5273" y="0"/>
                    <a:pt x="3064" y="0"/>
                  </a:cubicBezTo>
                  <a:close/>
                </a:path>
              </a:pathLst>
            </a:custGeom>
            <a:solidFill>
              <a:srgbClr val="DD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12"/>
            <p:cNvSpPr/>
            <p:nvPr/>
          </p:nvSpPr>
          <p:spPr>
            <a:xfrm>
              <a:off x="8324225" y="1967513"/>
              <a:ext cx="59575" cy="51700"/>
            </a:xfrm>
            <a:custGeom>
              <a:rect b="b" l="l" r="r" t="t"/>
              <a:pathLst>
                <a:path extrusionOk="0" h="2068" w="2383">
                  <a:moveTo>
                    <a:pt x="1018" y="0"/>
                  </a:moveTo>
                  <a:cubicBezTo>
                    <a:pt x="456" y="0"/>
                    <a:pt x="1" y="455"/>
                    <a:pt x="1" y="1044"/>
                  </a:cubicBezTo>
                  <a:cubicBezTo>
                    <a:pt x="1" y="1660"/>
                    <a:pt x="503" y="2068"/>
                    <a:pt x="1027" y="2068"/>
                  </a:cubicBezTo>
                  <a:cubicBezTo>
                    <a:pt x="1277" y="2068"/>
                    <a:pt x="1533" y="1975"/>
                    <a:pt x="1740" y="1767"/>
                  </a:cubicBezTo>
                  <a:cubicBezTo>
                    <a:pt x="2383" y="1098"/>
                    <a:pt x="1928" y="0"/>
                    <a:pt x="1018" y="0"/>
                  </a:cubicBezTo>
                  <a:close/>
                </a:path>
              </a:pathLst>
            </a:custGeom>
            <a:solidFill>
              <a:srgbClr val="7C4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12"/>
            <p:cNvSpPr/>
            <p:nvPr/>
          </p:nvSpPr>
          <p:spPr>
            <a:xfrm>
              <a:off x="8330250" y="1974863"/>
              <a:ext cx="46875" cy="39875"/>
            </a:xfrm>
            <a:custGeom>
              <a:rect b="b" l="l" r="r" t="t"/>
              <a:pathLst>
                <a:path extrusionOk="0" h="1595" w="1875">
                  <a:moveTo>
                    <a:pt x="830" y="1"/>
                  </a:moveTo>
                  <a:cubicBezTo>
                    <a:pt x="375" y="1"/>
                    <a:pt x="0" y="376"/>
                    <a:pt x="27" y="804"/>
                  </a:cubicBezTo>
                  <a:cubicBezTo>
                    <a:pt x="27" y="1290"/>
                    <a:pt x="416" y="1595"/>
                    <a:pt x="816" y="1595"/>
                  </a:cubicBezTo>
                  <a:cubicBezTo>
                    <a:pt x="1011" y="1595"/>
                    <a:pt x="1208" y="1523"/>
                    <a:pt x="1366" y="1366"/>
                  </a:cubicBezTo>
                  <a:cubicBezTo>
                    <a:pt x="1874" y="857"/>
                    <a:pt x="1526" y="1"/>
                    <a:pt x="830" y="1"/>
                  </a:cubicBezTo>
                  <a:close/>
                </a:path>
              </a:pathLst>
            </a:custGeom>
            <a:solidFill>
              <a:srgbClr val="492B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2"/>
            <p:cNvSpPr/>
            <p:nvPr/>
          </p:nvSpPr>
          <p:spPr>
            <a:xfrm>
              <a:off x="7873200" y="1973463"/>
              <a:ext cx="962325" cy="46525"/>
            </a:xfrm>
            <a:custGeom>
              <a:rect b="b" l="l" r="r" t="t"/>
              <a:pathLst>
                <a:path extrusionOk="0" h="1861" w="38493">
                  <a:moveTo>
                    <a:pt x="1183" y="1"/>
                  </a:moveTo>
                  <a:cubicBezTo>
                    <a:pt x="0" y="1"/>
                    <a:pt x="0" y="1799"/>
                    <a:pt x="1183" y="1799"/>
                  </a:cubicBezTo>
                  <a:cubicBezTo>
                    <a:pt x="1208" y="1799"/>
                    <a:pt x="1234" y="1798"/>
                    <a:pt x="1260" y="1797"/>
                  </a:cubicBezTo>
                  <a:lnTo>
                    <a:pt x="18015" y="1797"/>
                  </a:lnTo>
                  <a:cubicBezTo>
                    <a:pt x="18063" y="1845"/>
                    <a:pt x="18128" y="1861"/>
                    <a:pt x="18207" y="1861"/>
                  </a:cubicBezTo>
                  <a:cubicBezTo>
                    <a:pt x="18303" y="1861"/>
                    <a:pt x="18418" y="1838"/>
                    <a:pt x="18550" y="1823"/>
                  </a:cubicBezTo>
                  <a:cubicBezTo>
                    <a:pt x="18697" y="1838"/>
                    <a:pt x="18819" y="1861"/>
                    <a:pt x="18913" y="1861"/>
                  </a:cubicBezTo>
                  <a:cubicBezTo>
                    <a:pt x="18991" y="1861"/>
                    <a:pt x="19049" y="1845"/>
                    <a:pt x="19085" y="1797"/>
                  </a:cubicBezTo>
                  <a:lnTo>
                    <a:pt x="37259" y="1797"/>
                  </a:lnTo>
                  <a:cubicBezTo>
                    <a:pt x="37285" y="1798"/>
                    <a:pt x="37309" y="1799"/>
                    <a:pt x="37334" y="1799"/>
                  </a:cubicBezTo>
                  <a:cubicBezTo>
                    <a:pt x="38492" y="1799"/>
                    <a:pt x="38492" y="1"/>
                    <a:pt x="37334" y="1"/>
                  </a:cubicBezTo>
                  <a:cubicBezTo>
                    <a:pt x="37309" y="1"/>
                    <a:pt x="37285" y="2"/>
                    <a:pt x="37259" y="3"/>
                  </a:cubicBezTo>
                  <a:lnTo>
                    <a:pt x="18978" y="672"/>
                  </a:lnTo>
                  <a:lnTo>
                    <a:pt x="1260" y="3"/>
                  </a:lnTo>
                  <a:cubicBezTo>
                    <a:pt x="1234" y="2"/>
                    <a:pt x="1208" y="1"/>
                    <a:pt x="1183" y="1"/>
                  </a:cubicBezTo>
                  <a:close/>
                </a:path>
              </a:pathLst>
            </a:custGeom>
            <a:solidFill>
              <a:srgbClr val="683A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2"/>
            <p:cNvSpPr/>
            <p:nvPr/>
          </p:nvSpPr>
          <p:spPr>
            <a:xfrm>
              <a:off x="8105425" y="1978213"/>
              <a:ext cx="571475" cy="41775"/>
            </a:xfrm>
            <a:custGeom>
              <a:rect b="b" l="l" r="r" t="t"/>
              <a:pathLst>
                <a:path extrusionOk="0" h="1671" w="22859">
                  <a:moveTo>
                    <a:pt x="22858" y="1"/>
                  </a:moveTo>
                  <a:lnTo>
                    <a:pt x="9689" y="482"/>
                  </a:lnTo>
                  <a:lnTo>
                    <a:pt x="0" y="134"/>
                  </a:lnTo>
                  <a:lnTo>
                    <a:pt x="0" y="134"/>
                  </a:lnTo>
                  <a:cubicBezTo>
                    <a:pt x="321" y="723"/>
                    <a:pt x="803" y="1232"/>
                    <a:pt x="1392" y="1607"/>
                  </a:cubicBezTo>
                  <a:lnTo>
                    <a:pt x="8753" y="1607"/>
                  </a:lnTo>
                  <a:cubicBezTo>
                    <a:pt x="8789" y="1655"/>
                    <a:pt x="8847" y="1671"/>
                    <a:pt x="8925" y="1671"/>
                  </a:cubicBezTo>
                  <a:cubicBezTo>
                    <a:pt x="9019" y="1671"/>
                    <a:pt x="9142" y="1648"/>
                    <a:pt x="9288" y="1633"/>
                  </a:cubicBezTo>
                  <a:cubicBezTo>
                    <a:pt x="9420" y="1648"/>
                    <a:pt x="9535" y="1671"/>
                    <a:pt x="9631" y="1671"/>
                  </a:cubicBezTo>
                  <a:cubicBezTo>
                    <a:pt x="9710" y="1671"/>
                    <a:pt x="9775" y="1655"/>
                    <a:pt x="9823" y="1607"/>
                  </a:cubicBezTo>
                  <a:lnTo>
                    <a:pt x="21413" y="1607"/>
                  </a:lnTo>
                  <a:cubicBezTo>
                    <a:pt x="22002" y="1205"/>
                    <a:pt x="22510" y="670"/>
                    <a:pt x="22858" y="1"/>
                  </a:cubicBezTo>
                  <a:close/>
                </a:path>
              </a:pathLst>
            </a:custGeom>
            <a:solidFill>
              <a:srgbClr val="7C49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8" name="Google Shape;718;p12"/>
            <p:cNvGrpSpPr/>
            <p:nvPr/>
          </p:nvGrpSpPr>
          <p:grpSpPr>
            <a:xfrm>
              <a:off x="6674800" y="914963"/>
              <a:ext cx="825075" cy="1107450"/>
              <a:chOff x="6674800" y="914963"/>
              <a:chExt cx="825075" cy="1107450"/>
            </a:xfrm>
          </p:grpSpPr>
          <p:sp>
            <p:nvSpPr>
              <p:cNvPr id="719" name="Google Shape;719;p12"/>
              <p:cNvSpPr/>
              <p:nvPr/>
            </p:nvSpPr>
            <p:spPr>
              <a:xfrm>
                <a:off x="7071600" y="1363288"/>
                <a:ext cx="31475" cy="604925"/>
              </a:xfrm>
              <a:custGeom>
                <a:rect b="b" l="l" r="r" t="t"/>
                <a:pathLst>
                  <a:path extrusionOk="0" h="24197" w="1259">
                    <a:moveTo>
                      <a:pt x="0" y="0"/>
                    </a:moveTo>
                    <a:lnTo>
                      <a:pt x="0" y="24196"/>
                    </a:lnTo>
                    <a:lnTo>
                      <a:pt x="1258" y="24196"/>
                    </a:lnTo>
                    <a:lnTo>
                      <a:pt x="125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12"/>
              <p:cNvSpPr/>
              <p:nvPr/>
            </p:nvSpPr>
            <p:spPr>
              <a:xfrm>
                <a:off x="7071600" y="1363288"/>
                <a:ext cx="31475" cy="378750"/>
              </a:xfrm>
              <a:custGeom>
                <a:rect b="b" l="l" r="r" t="t"/>
                <a:pathLst>
                  <a:path extrusionOk="0" h="15150" w="1259">
                    <a:moveTo>
                      <a:pt x="0" y="0"/>
                    </a:moveTo>
                    <a:lnTo>
                      <a:pt x="0" y="14346"/>
                    </a:lnTo>
                    <a:cubicBezTo>
                      <a:pt x="321" y="14748"/>
                      <a:pt x="750" y="15042"/>
                      <a:pt x="1258" y="15149"/>
                    </a:cubicBezTo>
                    <a:lnTo>
                      <a:pt x="125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2"/>
              <p:cNvSpPr/>
              <p:nvPr/>
            </p:nvSpPr>
            <p:spPr>
              <a:xfrm>
                <a:off x="6849450" y="1922013"/>
                <a:ext cx="475100" cy="100400"/>
              </a:xfrm>
              <a:custGeom>
                <a:rect b="b" l="l" r="r" t="t"/>
                <a:pathLst>
                  <a:path extrusionOk="0" h="4016" w="19004">
                    <a:moveTo>
                      <a:pt x="9582" y="0"/>
                    </a:moveTo>
                    <a:lnTo>
                      <a:pt x="0" y="4015"/>
                    </a:lnTo>
                    <a:lnTo>
                      <a:pt x="19004" y="4015"/>
                    </a:lnTo>
                    <a:lnTo>
                      <a:pt x="958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2"/>
              <p:cNvSpPr/>
              <p:nvPr/>
            </p:nvSpPr>
            <p:spPr>
              <a:xfrm>
                <a:off x="6694200" y="932363"/>
                <a:ext cx="785600" cy="448350"/>
              </a:xfrm>
              <a:custGeom>
                <a:rect b="b" l="l" r="r" t="t"/>
                <a:pathLst>
                  <a:path extrusionOk="0" h="17934" w="31424">
                    <a:moveTo>
                      <a:pt x="3882" y="0"/>
                    </a:moveTo>
                    <a:lnTo>
                      <a:pt x="0" y="17933"/>
                    </a:lnTo>
                    <a:lnTo>
                      <a:pt x="31423" y="17933"/>
                    </a:lnTo>
                    <a:lnTo>
                      <a:pt x="27569" y="0"/>
                    </a:lnTo>
                    <a:close/>
                  </a:path>
                </a:pathLst>
              </a:custGeom>
              <a:solidFill>
                <a:srgbClr val="A3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2"/>
              <p:cNvSpPr/>
              <p:nvPr/>
            </p:nvSpPr>
            <p:spPr>
              <a:xfrm>
                <a:off x="6816650" y="961788"/>
                <a:ext cx="586200" cy="370850"/>
              </a:xfrm>
              <a:custGeom>
                <a:rect b="b" l="l" r="r" t="t"/>
                <a:pathLst>
                  <a:path extrusionOk="0" h="14834" w="23448">
                    <a:moveTo>
                      <a:pt x="54" y="1"/>
                    </a:moveTo>
                    <a:cubicBezTo>
                      <a:pt x="1" y="1071"/>
                      <a:pt x="81" y="2142"/>
                      <a:pt x="268" y="3186"/>
                    </a:cubicBezTo>
                    <a:cubicBezTo>
                      <a:pt x="1403" y="9841"/>
                      <a:pt x="6715" y="14833"/>
                      <a:pt x="12382" y="14833"/>
                    </a:cubicBezTo>
                    <a:cubicBezTo>
                      <a:pt x="12733" y="14833"/>
                      <a:pt x="13085" y="14814"/>
                      <a:pt x="13437" y="14775"/>
                    </a:cubicBezTo>
                    <a:cubicBezTo>
                      <a:pt x="19513" y="14106"/>
                      <a:pt x="23447" y="7790"/>
                      <a:pt x="22243" y="723"/>
                    </a:cubicBezTo>
                    <a:cubicBezTo>
                      <a:pt x="22216" y="483"/>
                      <a:pt x="22163" y="242"/>
                      <a:pt x="221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2"/>
              <p:cNvSpPr/>
              <p:nvPr/>
            </p:nvSpPr>
            <p:spPr>
              <a:xfrm>
                <a:off x="6774500" y="914963"/>
                <a:ext cx="625675" cy="28125"/>
              </a:xfrm>
              <a:custGeom>
                <a:rect b="b" l="l" r="r" t="t"/>
                <a:pathLst>
                  <a:path extrusionOk="0" h="1125" w="25027">
                    <a:moveTo>
                      <a:pt x="562" y="0"/>
                    </a:moveTo>
                    <a:cubicBezTo>
                      <a:pt x="241" y="0"/>
                      <a:pt x="0" y="268"/>
                      <a:pt x="0" y="589"/>
                    </a:cubicBezTo>
                    <a:cubicBezTo>
                      <a:pt x="0" y="883"/>
                      <a:pt x="241" y="1124"/>
                      <a:pt x="562" y="1124"/>
                    </a:cubicBezTo>
                    <a:lnTo>
                      <a:pt x="24464" y="1124"/>
                    </a:lnTo>
                    <a:cubicBezTo>
                      <a:pt x="24759" y="1124"/>
                      <a:pt x="24999" y="883"/>
                      <a:pt x="24999" y="589"/>
                    </a:cubicBezTo>
                    <a:cubicBezTo>
                      <a:pt x="25026" y="268"/>
                      <a:pt x="24785" y="0"/>
                      <a:pt x="24464" y="0"/>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2"/>
              <p:cNvSpPr/>
              <p:nvPr/>
            </p:nvSpPr>
            <p:spPr>
              <a:xfrm>
                <a:off x="6681475" y="1384338"/>
                <a:ext cx="811025" cy="99925"/>
              </a:xfrm>
              <a:custGeom>
                <a:rect b="b" l="l" r="r" t="t"/>
                <a:pathLst>
                  <a:path extrusionOk="0" h="3997" w="32441">
                    <a:moveTo>
                      <a:pt x="22012" y="0"/>
                    </a:moveTo>
                    <a:cubicBezTo>
                      <a:pt x="21831" y="0"/>
                      <a:pt x="21650" y="76"/>
                      <a:pt x="21521" y="229"/>
                    </a:cubicBezTo>
                    <a:cubicBezTo>
                      <a:pt x="21413" y="95"/>
                      <a:pt x="21253" y="15"/>
                      <a:pt x="21092" y="15"/>
                    </a:cubicBezTo>
                    <a:lnTo>
                      <a:pt x="20851" y="15"/>
                    </a:lnTo>
                    <a:cubicBezTo>
                      <a:pt x="20691" y="15"/>
                      <a:pt x="20557" y="68"/>
                      <a:pt x="20477" y="175"/>
                    </a:cubicBezTo>
                    <a:cubicBezTo>
                      <a:pt x="20370" y="68"/>
                      <a:pt x="20209" y="15"/>
                      <a:pt x="20075" y="15"/>
                    </a:cubicBezTo>
                    <a:lnTo>
                      <a:pt x="19941" y="15"/>
                    </a:lnTo>
                    <a:cubicBezTo>
                      <a:pt x="19674" y="15"/>
                      <a:pt x="19460" y="175"/>
                      <a:pt x="19379" y="416"/>
                    </a:cubicBezTo>
                    <a:cubicBezTo>
                      <a:pt x="19272" y="175"/>
                      <a:pt x="19031" y="15"/>
                      <a:pt x="18764" y="15"/>
                    </a:cubicBezTo>
                    <a:cubicBezTo>
                      <a:pt x="18550" y="15"/>
                      <a:pt x="18335" y="148"/>
                      <a:pt x="18202" y="336"/>
                    </a:cubicBezTo>
                    <a:cubicBezTo>
                      <a:pt x="18121" y="148"/>
                      <a:pt x="17907" y="15"/>
                      <a:pt x="17693" y="15"/>
                    </a:cubicBezTo>
                    <a:lnTo>
                      <a:pt x="17559" y="15"/>
                    </a:lnTo>
                    <a:cubicBezTo>
                      <a:pt x="17399" y="15"/>
                      <a:pt x="17265" y="68"/>
                      <a:pt x="17158" y="175"/>
                    </a:cubicBezTo>
                    <a:cubicBezTo>
                      <a:pt x="17051" y="68"/>
                      <a:pt x="16917" y="15"/>
                      <a:pt x="16783" y="15"/>
                    </a:cubicBezTo>
                    <a:lnTo>
                      <a:pt x="16542" y="15"/>
                    </a:lnTo>
                    <a:cubicBezTo>
                      <a:pt x="16355" y="15"/>
                      <a:pt x="16194" y="95"/>
                      <a:pt x="16114" y="229"/>
                    </a:cubicBezTo>
                    <a:cubicBezTo>
                      <a:pt x="15980" y="95"/>
                      <a:pt x="15819" y="15"/>
                      <a:pt x="15632" y="15"/>
                    </a:cubicBezTo>
                    <a:cubicBezTo>
                      <a:pt x="15498" y="215"/>
                      <a:pt x="15284" y="316"/>
                      <a:pt x="15073" y="316"/>
                    </a:cubicBezTo>
                    <a:cubicBezTo>
                      <a:pt x="14863" y="316"/>
                      <a:pt x="14655" y="215"/>
                      <a:pt x="14535" y="15"/>
                    </a:cubicBezTo>
                    <a:cubicBezTo>
                      <a:pt x="14294" y="15"/>
                      <a:pt x="14080" y="148"/>
                      <a:pt x="13973" y="336"/>
                    </a:cubicBezTo>
                    <a:cubicBezTo>
                      <a:pt x="13866" y="148"/>
                      <a:pt x="13651" y="15"/>
                      <a:pt x="13437" y="15"/>
                    </a:cubicBezTo>
                    <a:lnTo>
                      <a:pt x="13303" y="15"/>
                    </a:lnTo>
                    <a:cubicBezTo>
                      <a:pt x="13170" y="15"/>
                      <a:pt x="13009" y="68"/>
                      <a:pt x="12902" y="175"/>
                    </a:cubicBezTo>
                    <a:cubicBezTo>
                      <a:pt x="12822" y="68"/>
                      <a:pt x="12688" y="15"/>
                      <a:pt x="12527" y="15"/>
                    </a:cubicBezTo>
                    <a:lnTo>
                      <a:pt x="12286" y="15"/>
                    </a:lnTo>
                    <a:cubicBezTo>
                      <a:pt x="12099" y="15"/>
                      <a:pt x="11912" y="122"/>
                      <a:pt x="11831" y="309"/>
                    </a:cubicBezTo>
                    <a:cubicBezTo>
                      <a:pt x="11698" y="122"/>
                      <a:pt x="11510" y="15"/>
                      <a:pt x="11296" y="15"/>
                    </a:cubicBezTo>
                    <a:cubicBezTo>
                      <a:pt x="11109" y="15"/>
                      <a:pt x="10921" y="95"/>
                      <a:pt x="10787" y="229"/>
                    </a:cubicBezTo>
                    <a:cubicBezTo>
                      <a:pt x="10707" y="95"/>
                      <a:pt x="10547" y="15"/>
                      <a:pt x="10359" y="15"/>
                    </a:cubicBezTo>
                    <a:lnTo>
                      <a:pt x="10118" y="15"/>
                    </a:lnTo>
                    <a:cubicBezTo>
                      <a:pt x="9985" y="15"/>
                      <a:pt x="9851" y="68"/>
                      <a:pt x="9744" y="175"/>
                    </a:cubicBezTo>
                    <a:cubicBezTo>
                      <a:pt x="9637" y="68"/>
                      <a:pt x="9503" y="15"/>
                      <a:pt x="9342" y="15"/>
                    </a:cubicBezTo>
                    <a:lnTo>
                      <a:pt x="9235" y="15"/>
                    </a:lnTo>
                    <a:cubicBezTo>
                      <a:pt x="8967" y="15"/>
                      <a:pt x="8753" y="175"/>
                      <a:pt x="8673" y="416"/>
                    </a:cubicBezTo>
                    <a:cubicBezTo>
                      <a:pt x="8560" y="148"/>
                      <a:pt x="8313" y="14"/>
                      <a:pt x="8065" y="14"/>
                    </a:cubicBezTo>
                    <a:cubicBezTo>
                      <a:pt x="7844" y="14"/>
                      <a:pt x="7622" y="121"/>
                      <a:pt x="7495" y="336"/>
                    </a:cubicBezTo>
                    <a:cubicBezTo>
                      <a:pt x="7415" y="148"/>
                      <a:pt x="7201" y="15"/>
                      <a:pt x="6987" y="15"/>
                    </a:cubicBezTo>
                    <a:lnTo>
                      <a:pt x="6853" y="15"/>
                    </a:lnTo>
                    <a:cubicBezTo>
                      <a:pt x="6692" y="15"/>
                      <a:pt x="6559" y="68"/>
                      <a:pt x="6451" y="175"/>
                    </a:cubicBezTo>
                    <a:cubicBezTo>
                      <a:pt x="6344" y="68"/>
                      <a:pt x="6211" y="15"/>
                      <a:pt x="6077" y="15"/>
                    </a:cubicBezTo>
                    <a:lnTo>
                      <a:pt x="5836" y="15"/>
                    </a:lnTo>
                    <a:cubicBezTo>
                      <a:pt x="5648" y="15"/>
                      <a:pt x="5488" y="95"/>
                      <a:pt x="5408" y="256"/>
                    </a:cubicBezTo>
                    <a:cubicBezTo>
                      <a:pt x="5271" y="94"/>
                      <a:pt x="5082" y="13"/>
                      <a:pt x="4898" y="13"/>
                    </a:cubicBezTo>
                    <a:cubicBezTo>
                      <a:pt x="4685" y="13"/>
                      <a:pt x="4478" y="121"/>
                      <a:pt x="4364" y="336"/>
                    </a:cubicBezTo>
                    <a:cubicBezTo>
                      <a:pt x="4257" y="148"/>
                      <a:pt x="4043" y="15"/>
                      <a:pt x="3828" y="15"/>
                    </a:cubicBezTo>
                    <a:cubicBezTo>
                      <a:pt x="3588" y="15"/>
                      <a:pt x="3373" y="148"/>
                      <a:pt x="3266" y="336"/>
                    </a:cubicBezTo>
                    <a:cubicBezTo>
                      <a:pt x="3159" y="148"/>
                      <a:pt x="2945" y="15"/>
                      <a:pt x="2731" y="15"/>
                    </a:cubicBezTo>
                    <a:lnTo>
                      <a:pt x="2597" y="15"/>
                    </a:lnTo>
                    <a:cubicBezTo>
                      <a:pt x="2463" y="15"/>
                      <a:pt x="2303" y="68"/>
                      <a:pt x="2196" y="175"/>
                    </a:cubicBezTo>
                    <a:cubicBezTo>
                      <a:pt x="2115" y="68"/>
                      <a:pt x="1955" y="15"/>
                      <a:pt x="1821" y="15"/>
                    </a:cubicBezTo>
                    <a:lnTo>
                      <a:pt x="1580" y="15"/>
                    </a:lnTo>
                    <a:cubicBezTo>
                      <a:pt x="1393" y="15"/>
                      <a:pt x="1259" y="95"/>
                      <a:pt x="1152" y="256"/>
                    </a:cubicBezTo>
                    <a:cubicBezTo>
                      <a:pt x="1018" y="95"/>
                      <a:pt x="857" y="15"/>
                      <a:pt x="670" y="15"/>
                    </a:cubicBezTo>
                    <a:cubicBezTo>
                      <a:pt x="295" y="15"/>
                      <a:pt x="1" y="309"/>
                      <a:pt x="1" y="684"/>
                    </a:cubicBezTo>
                    <a:lnTo>
                      <a:pt x="1" y="2798"/>
                    </a:lnTo>
                    <a:cubicBezTo>
                      <a:pt x="54" y="3160"/>
                      <a:pt x="349" y="3340"/>
                      <a:pt x="647" y="3340"/>
                    </a:cubicBezTo>
                    <a:cubicBezTo>
                      <a:pt x="944" y="3340"/>
                      <a:pt x="1246" y="3160"/>
                      <a:pt x="1312" y="2798"/>
                    </a:cubicBezTo>
                    <a:lnTo>
                      <a:pt x="1312" y="2209"/>
                    </a:lnTo>
                    <a:cubicBezTo>
                      <a:pt x="1393" y="2236"/>
                      <a:pt x="1473" y="2263"/>
                      <a:pt x="1553" y="2263"/>
                    </a:cubicBezTo>
                    <a:lnTo>
                      <a:pt x="1821" y="2263"/>
                    </a:lnTo>
                    <a:cubicBezTo>
                      <a:pt x="1875" y="2263"/>
                      <a:pt x="1928" y="2263"/>
                      <a:pt x="1982" y="2236"/>
                    </a:cubicBezTo>
                    <a:cubicBezTo>
                      <a:pt x="2008" y="2557"/>
                      <a:pt x="2276" y="2825"/>
                      <a:pt x="2597" y="2825"/>
                    </a:cubicBezTo>
                    <a:lnTo>
                      <a:pt x="2704" y="2825"/>
                    </a:lnTo>
                    <a:cubicBezTo>
                      <a:pt x="2892" y="2825"/>
                      <a:pt x="3025" y="2745"/>
                      <a:pt x="3159" y="2611"/>
                    </a:cubicBezTo>
                    <a:lnTo>
                      <a:pt x="3159" y="3414"/>
                    </a:lnTo>
                    <a:cubicBezTo>
                      <a:pt x="3079" y="3802"/>
                      <a:pt x="3440" y="3996"/>
                      <a:pt x="3805" y="3996"/>
                    </a:cubicBezTo>
                    <a:cubicBezTo>
                      <a:pt x="4170" y="3996"/>
                      <a:pt x="4538" y="3802"/>
                      <a:pt x="4471" y="3414"/>
                    </a:cubicBezTo>
                    <a:lnTo>
                      <a:pt x="4471" y="3280"/>
                    </a:lnTo>
                    <a:cubicBezTo>
                      <a:pt x="4578" y="3387"/>
                      <a:pt x="4738" y="3441"/>
                      <a:pt x="4899" y="3441"/>
                    </a:cubicBezTo>
                    <a:cubicBezTo>
                      <a:pt x="5274" y="3441"/>
                      <a:pt x="5568" y="3146"/>
                      <a:pt x="5568" y="2771"/>
                    </a:cubicBezTo>
                    <a:lnTo>
                      <a:pt x="5568" y="2183"/>
                    </a:lnTo>
                    <a:cubicBezTo>
                      <a:pt x="5648" y="2236"/>
                      <a:pt x="5729" y="2263"/>
                      <a:pt x="5836" y="2263"/>
                    </a:cubicBezTo>
                    <a:lnTo>
                      <a:pt x="6077" y="2263"/>
                    </a:lnTo>
                    <a:cubicBezTo>
                      <a:pt x="6130" y="2263"/>
                      <a:pt x="6211" y="2236"/>
                      <a:pt x="6264" y="2236"/>
                    </a:cubicBezTo>
                    <a:cubicBezTo>
                      <a:pt x="6264" y="2557"/>
                      <a:pt x="6532" y="2798"/>
                      <a:pt x="6853" y="2798"/>
                    </a:cubicBezTo>
                    <a:lnTo>
                      <a:pt x="6960" y="2798"/>
                    </a:lnTo>
                    <a:cubicBezTo>
                      <a:pt x="7147" y="2798"/>
                      <a:pt x="7308" y="2718"/>
                      <a:pt x="7415" y="2611"/>
                    </a:cubicBezTo>
                    <a:lnTo>
                      <a:pt x="7415" y="3414"/>
                    </a:lnTo>
                    <a:cubicBezTo>
                      <a:pt x="7335" y="3789"/>
                      <a:pt x="7696" y="3976"/>
                      <a:pt x="8061" y="3976"/>
                    </a:cubicBezTo>
                    <a:cubicBezTo>
                      <a:pt x="8425" y="3976"/>
                      <a:pt x="8793" y="3789"/>
                      <a:pt x="8727" y="3414"/>
                    </a:cubicBezTo>
                    <a:lnTo>
                      <a:pt x="8727" y="2504"/>
                    </a:lnTo>
                    <a:cubicBezTo>
                      <a:pt x="8834" y="2691"/>
                      <a:pt x="9021" y="2798"/>
                      <a:pt x="9208" y="2798"/>
                    </a:cubicBezTo>
                    <a:lnTo>
                      <a:pt x="9342" y="2798"/>
                    </a:lnTo>
                    <a:cubicBezTo>
                      <a:pt x="9663" y="2798"/>
                      <a:pt x="9931" y="2557"/>
                      <a:pt x="9931" y="2236"/>
                    </a:cubicBezTo>
                    <a:cubicBezTo>
                      <a:pt x="9985" y="2236"/>
                      <a:pt x="10065" y="2263"/>
                      <a:pt x="10118" y="2263"/>
                    </a:cubicBezTo>
                    <a:lnTo>
                      <a:pt x="10359" y="2263"/>
                    </a:lnTo>
                    <a:cubicBezTo>
                      <a:pt x="10466" y="2263"/>
                      <a:pt x="10547" y="2236"/>
                      <a:pt x="10627" y="2183"/>
                    </a:cubicBezTo>
                    <a:lnTo>
                      <a:pt x="10627" y="2771"/>
                    </a:lnTo>
                    <a:cubicBezTo>
                      <a:pt x="10694" y="3133"/>
                      <a:pt x="10988" y="3313"/>
                      <a:pt x="11283" y="3313"/>
                    </a:cubicBezTo>
                    <a:cubicBezTo>
                      <a:pt x="11577" y="3313"/>
                      <a:pt x="11872" y="3133"/>
                      <a:pt x="11938" y="2771"/>
                    </a:cubicBezTo>
                    <a:lnTo>
                      <a:pt x="11938" y="2129"/>
                    </a:lnTo>
                    <a:cubicBezTo>
                      <a:pt x="12045" y="2209"/>
                      <a:pt x="12153" y="2263"/>
                      <a:pt x="12286" y="2263"/>
                    </a:cubicBezTo>
                    <a:lnTo>
                      <a:pt x="12527" y="2263"/>
                    </a:lnTo>
                    <a:cubicBezTo>
                      <a:pt x="12581" y="2263"/>
                      <a:pt x="12634" y="2236"/>
                      <a:pt x="12715" y="2236"/>
                    </a:cubicBezTo>
                    <a:cubicBezTo>
                      <a:pt x="12715" y="2557"/>
                      <a:pt x="12982" y="2798"/>
                      <a:pt x="13303" y="2798"/>
                    </a:cubicBezTo>
                    <a:lnTo>
                      <a:pt x="13411" y="2798"/>
                    </a:lnTo>
                    <a:cubicBezTo>
                      <a:pt x="13598" y="2798"/>
                      <a:pt x="13732" y="2718"/>
                      <a:pt x="13866" y="2611"/>
                    </a:cubicBezTo>
                    <a:lnTo>
                      <a:pt x="13866" y="3414"/>
                    </a:lnTo>
                    <a:cubicBezTo>
                      <a:pt x="13785" y="3789"/>
                      <a:pt x="14147" y="3976"/>
                      <a:pt x="14511" y="3976"/>
                    </a:cubicBezTo>
                    <a:cubicBezTo>
                      <a:pt x="14876" y="3976"/>
                      <a:pt x="15244" y="3789"/>
                      <a:pt x="15177" y="3414"/>
                    </a:cubicBezTo>
                    <a:lnTo>
                      <a:pt x="15177" y="3253"/>
                    </a:lnTo>
                    <a:cubicBezTo>
                      <a:pt x="15284" y="3387"/>
                      <a:pt x="15445" y="3441"/>
                      <a:pt x="15605" y="3441"/>
                    </a:cubicBezTo>
                    <a:cubicBezTo>
                      <a:pt x="15980" y="3441"/>
                      <a:pt x="16274" y="3146"/>
                      <a:pt x="16274" y="2771"/>
                    </a:cubicBezTo>
                    <a:lnTo>
                      <a:pt x="16274" y="2183"/>
                    </a:lnTo>
                    <a:cubicBezTo>
                      <a:pt x="16355" y="2209"/>
                      <a:pt x="16435" y="2236"/>
                      <a:pt x="16542" y="2236"/>
                    </a:cubicBezTo>
                    <a:lnTo>
                      <a:pt x="16783" y="2236"/>
                    </a:lnTo>
                    <a:cubicBezTo>
                      <a:pt x="16837" y="2236"/>
                      <a:pt x="16917" y="2236"/>
                      <a:pt x="16970" y="2209"/>
                    </a:cubicBezTo>
                    <a:cubicBezTo>
                      <a:pt x="16970" y="2531"/>
                      <a:pt x="17238" y="2798"/>
                      <a:pt x="17559" y="2798"/>
                    </a:cubicBezTo>
                    <a:lnTo>
                      <a:pt x="17693" y="2798"/>
                    </a:lnTo>
                    <a:cubicBezTo>
                      <a:pt x="17854" y="2798"/>
                      <a:pt x="18014" y="2718"/>
                      <a:pt x="18121" y="2584"/>
                    </a:cubicBezTo>
                    <a:lnTo>
                      <a:pt x="18121" y="3387"/>
                    </a:lnTo>
                    <a:cubicBezTo>
                      <a:pt x="18054" y="3775"/>
                      <a:pt x="18416" y="3969"/>
                      <a:pt x="18777" y="3969"/>
                    </a:cubicBezTo>
                    <a:cubicBezTo>
                      <a:pt x="19138" y="3969"/>
                      <a:pt x="19500" y="3775"/>
                      <a:pt x="19433" y="3387"/>
                    </a:cubicBezTo>
                    <a:lnTo>
                      <a:pt x="19433" y="2504"/>
                    </a:lnTo>
                    <a:cubicBezTo>
                      <a:pt x="19540" y="2664"/>
                      <a:pt x="19727" y="2798"/>
                      <a:pt x="19941" y="2798"/>
                    </a:cubicBezTo>
                    <a:lnTo>
                      <a:pt x="20048" y="2798"/>
                    </a:lnTo>
                    <a:cubicBezTo>
                      <a:pt x="20370" y="2798"/>
                      <a:pt x="20637" y="2531"/>
                      <a:pt x="20637" y="2209"/>
                    </a:cubicBezTo>
                    <a:cubicBezTo>
                      <a:pt x="20718" y="2236"/>
                      <a:pt x="20771" y="2236"/>
                      <a:pt x="20825" y="2236"/>
                    </a:cubicBezTo>
                    <a:lnTo>
                      <a:pt x="21066" y="2236"/>
                    </a:lnTo>
                    <a:cubicBezTo>
                      <a:pt x="21173" y="2236"/>
                      <a:pt x="21253" y="2209"/>
                      <a:pt x="21333" y="2183"/>
                    </a:cubicBezTo>
                    <a:lnTo>
                      <a:pt x="21333" y="2771"/>
                    </a:lnTo>
                    <a:cubicBezTo>
                      <a:pt x="21400" y="3133"/>
                      <a:pt x="21701" y="3313"/>
                      <a:pt x="21999" y="3313"/>
                    </a:cubicBezTo>
                    <a:cubicBezTo>
                      <a:pt x="22297" y="3313"/>
                      <a:pt x="22591" y="3133"/>
                      <a:pt x="22645" y="2771"/>
                    </a:cubicBezTo>
                    <a:lnTo>
                      <a:pt x="22645" y="2584"/>
                    </a:lnTo>
                    <a:cubicBezTo>
                      <a:pt x="22752" y="2718"/>
                      <a:pt x="22939" y="2798"/>
                      <a:pt x="23100" y="2798"/>
                    </a:cubicBezTo>
                    <a:lnTo>
                      <a:pt x="23234" y="2798"/>
                    </a:lnTo>
                    <a:cubicBezTo>
                      <a:pt x="23394" y="2798"/>
                      <a:pt x="23555" y="2718"/>
                      <a:pt x="23662" y="2584"/>
                    </a:cubicBezTo>
                    <a:lnTo>
                      <a:pt x="23662" y="3387"/>
                    </a:lnTo>
                    <a:cubicBezTo>
                      <a:pt x="23595" y="3775"/>
                      <a:pt x="23963" y="3969"/>
                      <a:pt x="24328" y="3969"/>
                    </a:cubicBezTo>
                    <a:cubicBezTo>
                      <a:pt x="24692" y="3969"/>
                      <a:pt x="25054" y="3775"/>
                      <a:pt x="24973" y="3387"/>
                    </a:cubicBezTo>
                    <a:lnTo>
                      <a:pt x="24973" y="3253"/>
                    </a:lnTo>
                    <a:cubicBezTo>
                      <a:pt x="25107" y="3360"/>
                      <a:pt x="25241" y="3414"/>
                      <a:pt x="25402" y="3414"/>
                    </a:cubicBezTo>
                    <a:cubicBezTo>
                      <a:pt x="25776" y="3414"/>
                      <a:pt x="26071" y="3119"/>
                      <a:pt x="26071" y="2745"/>
                    </a:cubicBezTo>
                    <a:lnTo>
                      <a:pt x="26071" y="2156"/>
                    </a:lnTo>
                    <a:cubicBezTo>
                      <a:pt x="26151" y="2209"/>
                      <a:pt x="26258" y="2236"/>
                      <a:pt x="26338" y="2236"/>
                    </a:cubicBezTo>
                    <a:lnTo>
                      <a:pt x="26579" y="2236"/>
                    </a:lnTo>
                    <a:cubicBezTo>
                      <a:pt x="26660" y="2236"/>
                      <a:pt x="26713" y="2209"/>
                      <a:pt x="26767" y="2209"/>
                    </a:cubicBezTo>
                    <a:cubicBezTo>
                      <a:pt x="26767" y="2531"/>
                      <a:pt x="27034" y="2771"/>
                      <a:pt x="27355" y="2771"/>
                    </a:cubicBezTo>
                    <a:lnTo>
                      <a:pt x="27489" y="2771"/>
                    </a:lnTo>
                    <a:cubicBezTo>
                      <a:pt x="27650" y="2771"/>
                      <a:pt x="27810" y="2691"/>
                      <a:pt x="27918" y="2584"/>
                    </a:cubicBezTo>
                    <a:lnTo>
                      <a:pt x="27918" y="3387"/>
                    </a:lnTo>
                    <a:cubicBezTo>
                      <a:pt x="27851" y="3762"/>
                      <a:pt x="28219" y="3949"/>
                      <a:pt x="28583" y="3949"/>
                    </a:cubicBezTo>
                    <a:cubicBezTo>
                      <a:pt x="28948" y="3949"/>
                      <a:pt x="29309" y="3762"/>
                      <a:pt x="29229" y="3387"/>
                    </a:cubicBezTo>
                    <a:lnTo>
                      <a:pt x="29229" y="2477"/>
                    </a:lnTo>
                    <a:cubicBezTo>
                      <a:pt x="29336" y="2664"/>
                      <a:pt x="29523" y="2771"/>
                      <a:pt x="29738" y="2771"/>
                    </a:cubicBezTo>
                    <a:lnTo>
                      <a:pt x="29871" y="2771"/>
                    </a:lnTo>
                    <a:cubicBezTo>
                      <a:pt x="30193" y="2771"/>
                      <a:pt x="30433" y="2531"/>
                      <a:pt x="30460" y="2209"/>
                    </a:cubicBezTo>
                    <a:cubicBezTo>
                      <a:pt x="30514" y="2209"/>
                      <a:pt x="30567" y="2236"/>
                      <a:pt x="30621" y="2236"/>
                    </a:cubicBezTo>
                    <a:lnTo>
                      <a:pt x="30888" y="2236"/>
                    </a:lnTo>
                    <a:cubicBezTo>
                      <a:pt x="30969" y="2236"/>
                      <a:pt x="31049" y="2209"/>
                      <a:pt x="31129" y="2156"/>
                    </a:cubicBezTo>
                    <a:lnTo>
                      <a:pt x="31129" y="2745"/>
                    </a:lnTo>
                    <a:cubicBezTo>
                      <a:pt x="31210" y="3106"/>
                      <a:pt x="31504" y="3287"/>
                      <a:pt x="31795" y="3287"/>
                    </a:cubicBezTo>
                    <a:cubicBezTo>
                      <a:pt x="32086" y="3287"/>
                      <a:pt x="32374" y="3106"/>
                      <a:pt x="32441" y="2745"/>
                    </a:cubicBezTo>
                    <a:lnTo>
                      <a:pt x="32441" y="630"/>
                    </a:lnTo>
                    <a:cubicBezTo>
                      <a:pt x="32441" y="282"/>
                      <a:pt x="32146" y="15"/>
                      <a:pt x="31799" y="15"/>
                    </a:cubicBezTo>
                    <a:cubicBezTo>
                      <a:pt x="31611" y="15"/>
                      <a:pt x="31424" y="95"/>
                      <a:pt x="31290" y="256"/>
                    </a:cubicBezTo>
                    <a:cubicBezTo>
                      <a:pt x="31210" y="95"/>
                      <a:pt x="31049" y="15"/>
                      <a:pt x="30862" y="15"/>
                    </a:cubicBezTo>
                    <a:lnTo>
                      <a:pt x="30648" y="15"/>
                    </a:lnTo>
                    <a:cubicBezTo>
                      <a:pt x="30487" y="15"/>
                      <a:pt x="30353" y="68"/>
                      <a:pt x="30246" y="175"/>
                    </a:cubicBezTo>
                    <a:cubicBezTo>
                      <a:pt x="30139" y="68"/>
                      <a:pt x="30005" y="15"/>
                      <a:pt x="29871" y="15"/>
                    </a:cubicBezTo>
                    <a:lnTo>
                      <a:pt x="29738" y="15"/>
                    </a:lnTo>
                    <a:cubicBezTo>
                      <a:pt x="29497" y="15"/>
                      <a:pt x="29256" y="175"/>
                      <a:pt x="29175" y="416"/>
                    </a:cubicBezTo>
                    <a:cubicBezTo>
                      <a:pt x="29068" y="175"/>
                      <a:pt x="28828" y="15"/>
                      <a:pt x="28587" y="15"/>
                    </a:cubicBezTo>
                    <a:cubicBezTo>
                      <a:pt x="28346" y="15"/>
                      <a:pt x="28132" y="148"/>
                      <a:pt x="28025" y="363"/>
                    </a:cubicBezTo>
                    <a:cubicBezTo>
                      <a:pt x="27918" y="148"/>
                      <a:pt x="27703" y="15"/>
                      <a:pt x="27489" y="15"/>
                    </a:cubicBezTo>
                    <a:lnTo>
                      <a:pt x="27355" y="15"/>
                    </a:lnTo>
                    <a:cubicBezTo>
                      <a:pt x="27222" y="15"/>
                      <a:pt x="27088" y="68"/>
                      <a:pt x="26981" y="175"/>
                    </a:cubicBezTo>
                    <a:cubicBezTo>
                      <a:pt x="26874" y="68"/>
                      <a:pt x="26740" y="15"/>
                      <a:pt x="26606" y="15"/>
                    </a:cubicBezTo>
                    <a:lnTo>
                      <a:pt x="26338" y="15"/>
                    </a:lnTo>
                    <a:cubicBezTo>
                      <a:pt x="26178" y="15"/>
                      <a:pt x="26017" y="95"/>
                      <a:pt x="25910" y="256"/>
                    </a:cubicBezTo>
                    <a:cubicBezTo>
                      <a:pt x="25789" y="98"/>
                      <a:pt x="25612" y="22"/>
                      <a:pt x="25435" y="22"/>
                    </a:cubicBezTo>
                    <a:cubicBezTo>
                      <a:pt x="25223" y="22"/>
                      <a:pt x="25010" y="131"/>
                      <a:pt x="24893" y="336"/>
                    </a:cubicBezTo>
                    <a:cubicBezTo>
                      <a:pt x="24759" y="148"/>
                      <a:pt x="24545" y="15"/>
                      <a:pt x="24331" y="15"/>
                    </a:cubicBezTo>
                    <a:cubicBezTo>
                      <a:pt x="24090" y="15"/>
                      <a:pt x="23876" y="148"/>
                      <a:pt x="23769" y="363"/>
                    </a:cubicBezTo>
                    <a:cubicBezTo>
                      <a:pt x="23662" y="148"/>
                      <a:pt x="23474" y="15"/>
                      <a:pt x="23234" y="15"/>
                    </a:cubicBezTo>
                    <a:lnTo>
                      <a:pt x="23126" y="15"/>
                    </a:lnTo>
                    <a:cubicBezTo>
                      <a:pt x="22886" y="15"/>
                      <a:pt x="22671" y="148"/>
                      <a:pt x="22591" y="363"/>
                    </a:cubicBezTo>
                    <a:cubicBezTo>
                      <a:pt x="22471" y="123"/>
                      <a:pt x="22242" y="0"/>
                      <a:pt x="22012" y="0"/>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2"/>
              <p:cNvSpPr/>
              <p:nvPr/>
            </p:nvSpPr>
            <p:spPr>
              <a:xfrm>
                <a:off x="6674800" y="1358588"/>
                <a:ext cx="825075" cy="36175"/>
              </a:xfrm>
              <a:custGeom>
                <a:rect b="b" l="l" r="r" t="t"/>
                <a:pathLst>
                  <a:path extrusionOk="0" h="1447" w="33003">
                    <a:moveTo>
                      <a:pt x="723" y="1"/>
                    </a:moveTo>
                    <a:cubicBezTo>
                      <a:pt x="321" y="1"/>
                      <a:pt x="0" y="322"/>
                      <a:pt x="0" y="723"/>
                    </a:cubicBezTo>
                    <a:cubicBezTo>
                      <a:pt x="0" y="1125"/>
                      <a:pt x="321" y="1446"/>
                      <a:pt x="723" y="1446"/>
                    </a:cubicBezTo>
                    <a:lnTo>
                      <a:pt x="32280" y="1446"/>
                    </a:lnTo>
                    <a:cubicBezTo>
                      <a:pt x="32681" y="1446"/>
                      <a:pt x="33002" y="1125"/>
                      <a:pt x="33002" y="723"/>
                    </a:cubicBezTo>
                    <a:cubicBezTo>
                      <a:pt x="33002" y="322"/>
                      <a:pt x="32681" y="1"/>
                      <a:pt x="32280" y="1"/>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2"/>
              <p:cNvSpPr/>
              <p:nvPr/>
            </p:nvSpPr>
            <p:spPr>
              <a:xfrm>
                <a:off x="6739025" y="1358588"/>
                <a:ext cx="701300" cy="36175"/>
              </a:xfrm>
              <a:custGeom>
                <a:rect b="b" l="l" r="r" t="t"/>
                <a:pathLst>
                  <a:path extrusionOk="0" h="1447" w="28052">
                    <a:moveTo>
                      <a:pt x="643" y="1"/>
                    </a:moveTo>
                    <a:cubicBezTo>
                      <a:pt x="295" y="1"/>
                      <a:pt x="1" y="295"/>
                      <a:pt x="1" y="670"/>
                    </a:cubicBezTo>
                    <a:lnTo>
                      <a:pt x="1" y="777"/>
                    </a:lnTo>
                    <a:cubicBezTo>
                      <a:pt x="1" y="1152"/>
                      <a:pt x="295" y="1446"/>
                      <a:pt x="643" y="1446"/>
                    </a:cubicBezTo>
                    <a:lnTo>
                      <a:pt x="27382" y="1446"/>
                    </a:lnTo>
                    <a:cubicBezTo>
                      <a:pt x="27757" y="1446"/>
                      <a:pt x="28051" y="1152"/>
                      <a:pt x="28051" y="777"/>
                    </a:cubicBezTo>
                    <a:lnTo>
                      <a:pt x="28051" y="670"/>
                    </a:lnTo>
                    <a:cubicBezTo>
                      <a:pt x="28051" y="295"/>
                      <a:pt x="27757" y="1"/>
                      <a:pt x="27382" y="1"/>
                    </a:cubicBezTo>
                    <a:close/>
                  </a:path>
                </a:pathLst>
              </a:custGeom>
              <a:solidFill>
                <a:srgbClr val="EFA5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2"/>
              <p:cNvSpPr/>
              <p:nvPr/>
            </p:nvSpPr>
            <p:spPr>
              <a:xfrm>
                <a:off x="6797925" y="1022688"/>
                <a:ext cx="182025" cy="295775"/>
              </a:xfrm>
              <a:custGeom>
                <a:rect b="b" l="l" r="r" t="t"/>
                <a:pathLst>
                  <a:path extrusionOk="0" h="11831" w="7281">
                    <a:moveTo>
                      <a:pt x="188" y="0"/>
                    </a:moveTo>
                    <a:cubicBezTo>
                      <a:pt x="187" y="1"/>
                      <a:pt x="0" y="4819"/>
                      <a:pt x="1258" y="7896"/>
                    </a:cubicBezTo>
                    <a:cubicBezTo>
                      <a:pt x="2543" y="11055"/>
                      <a:pt x="7280" y="11831"/>
                      <a:pt x="7280" y="11831"/>
                    </a:cubicBezTo>
                    <a:cubicBezTo>
                      <a:pt x="7280" y="11831"/>
                      <a:pt x="1553" y="8887"/>
                      <a:pt x="188" y="0"/>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2"/>
              <p:cNvSpPr/>
              <p:nvPr/>
            </p:nvSpPr>
            <p:spPr>
              <a:xfrm>
                <a:off x="7236200" y="1093613"/>
                <a:ext cx="166625" cy="251625"/>
              </a:xfrm>
              <a:custGeom>
                <a:rect b="b" l="l" r="r" t="t"/>
                <a:pathLst>
                  <a:path extrusionOk="0" h="10065" w="6665">
                    <a:moveTo>
                      <a:pt x="6424" y="1"/>
                    </a:moveTo>
                    <a:cubicBezTo>
                      <a:pt x="6424" y="2"/>
                      <a:pt x="6370" y="5568"/>
                      <a:pt x="1" y="10064"/>
                    </a:cubicBezTo>
                    <a:cubicBezTo>
                      <a:pt x="1" y="10064"/>
                      <a:pt x="2998" y="8833"/>
                      <a:pt x="4685" y="6505"/>
                    </a:cubicBezTo>
                    <a:cubicBezTo>
                      <a:pt x="6665" y="3748"/>
                      <a:pt x="6424" y="2"/>
                      <a:pt x="6424"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2"/>
              <p:cNvSpPr/>
              <p:nvPr/>
            </p:nvSpPr>
            <p:spPr>
              <a:xfrm>
                <a:off x="7265650" y="947738"/>
                <a:ext cx="84325" cy="267025"/>
              </a:xfrm>
              <a:custGeom>
                <a:rect b="b" l="l" r="r" t="t"/>
                <a:pathLst>
                  <a:path extrusionOk="0" h="10681" w="3373">
                    <a:moveTo>
                      <a:pt x="3373" y="1"/>
                    </a:moveTo>
                    <a:lnTo>
                      <a:pt x="1740" y="188"/>
                    </a:lnTo>
                    <a:cubicBezTo>
                      <a:pt x="2677" y="7629"/>
                      <a:pt x="0" y="10680"/>
                      <a:pt x="0" y="10680"/>
                    </a:cubicBezTo>
                    <a:cubicBezTo>
                      <a:pt x="2061" y="8807"/>
                      <a:pt x="2918" y="6558"/>
                      <a:pt x="3373" y="1"/>
                    </a:cubicBezTo>
                    <a:close/>
                  </a:path>
                </a:pathLst>
              </a:custGeom>
              <a:solidFill>
                <a:srgbClr val="A3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2"/>
              <p:cNvSpPr/>
              <p:nvPr/>
            </p:nvSpPr>
            <p:spPr>
              <a:xfrm>
                <a:off x="6946475" y="947738"/>
                <a:ext cx="59575" cy="267025"/>
              </a:xfrm>
              <a:custGeom>
                <a:rect b="b" l="l" r="r" t="t"/>
                <a:pathLst>
                  <a:path extrusionOk="0" h="10681" w="2383">
                    <a:moveTo>
                      <a:pt x="0" y="1"/>
                    </a:moveTo>
                    <a:lnTo>
                      <a:pt x="0" y="1"/>
                    </a:lnTo>
                    <a:cubicBezTo>
                      <a:pt x="321" y="6558"/>
                      <a:pt x="937" y="8807"/>
                      <a:pt x="2382" y="10680"/>
                    </a:cubicBezTo>
                    <a:cubicBezTo>
                      <a:pt x="2382" y="10680"/>
                      <a:pt x="482" y="7629"/>
                      <a:pt x="1151" y="188"/>
                    </a:cubicBezTo>
                    <a:lnTo>
                      <a:pt x="0" y="1"/>
                    </a:lnTo>
                    <a:close/>
                  </a:path>
                </a:pathLst>
              </a:custGeom>
              <a:solidFill>
                <a:srgbClr val="A314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2" name="Google Shape;732;p12"/>
            <p:cNvSpPr/>
            <p:nvPr/>
          </p:nvSpPr>
          <p:spPr>
            <a:xfrm>
              <a:off x="8006375" y="1917338"/>
              <a:ext cx="222200" cy="38150"/>
            </a:xfrm>
            <a:custGeom>
              <a:rect b="b" l="l" r="r" t="t"/>
              <a:pathLst>
                <a:path extrusionOk="0" h="1526" w="8888">
                  <a:moveTo>
                    <a:pt x="5053" y="1"/>
                  </a:moveTo>
                  <a:cubicBezTo>
                    <a:pt x="3681" y="1"/>
                    <a:pt x="2039" y="413"/>
                    <a:pt x="1" y="1526"/>
                  </a:cubicBezTo>
                  <a:cubicBezTo>
                    <a:pt x="1330" y="1003"/>
                    <a:pt x="2846" y="687"/>
                    <a:pt x="4660" y="687"/>
                  </a:cubicBezTo>
                  <a:cubicBezTo>
                    <a:pt x="5914" y="687"/>
                    <a:pt x="7311" y="838"/>
                    <a:pt x="8887" y="1178"/>
                  </a:cubicBezTo>
                  <a:cubicBezTo>
                    <a:pt x="7832" y="536"/>
                    <a:pt x="6617" y="1"/>
                    <a:pt x="5053" y="1"/>
                  </a:cubicBezTo>
                  <a:close/>
                </a:path>
              </a:pathLst>
            </a:custGeom>
            <a:solidFill>
              <a:srgbClr val="DDBE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2"/>
            <p:cNvSpPr/>
            <p:nvPr/>
          </p:nvSpPr>
          <p:spPr>
            <a:xfrm>
              <a:off x="6618575" y="2007663"/>
              <a:ext cx="3066700" cy="1590575"/>
            </a:xfrm>
            <a:custGeom>
              <a:rect b="b" l="l" r="r" t="t"/>
              <a:pathLst>
                <a:path extrusionOk="0" h="63623" w="122668">
                  <a:moveTo>
                    <a:pt x="1" y="0"/>
                  </a:moveTo>
                  <a:lnTo>
                    <a:pt x="1098" y="63622"/>
                  </a:lnTo>
                  <a:lnTo>
                    <a:pt x="121704" y="63595"/>
                  </a:lnTo>
                  <a:lnTo>
                    <a:pt x="122668" y="0"/>
                  </a:ln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2"/>
            <p:cNvSpPr/>
            <p:nvPr/>
          </p:nvSpPr>
          <p:spPr>
            <a:xfrm>
              <a:off x="9534700" y="2006988"/>
              <a:ext cx="350000" cy="225525"/>
            </a:xfrm>
            <a:custGeom>
              <a:rect b="b" l="l" r="r" t="t"/>
              <a:pathLst>
                <a:path extrusionOk="0" h="9021" w="14000">
                  <a:moveTo>
                    <a:pt x="1" y="1"/>
                  </a:moveTo>
                  <a:lnTo>
                    <a:pt x="4123" y="9021"/>
                  </a:lnTo>
                  <a:cubicBezTo>
                    <a:pt x="8459" y="9021"/>
                    <a:pt x="7442" y="5327"/>
                    <a:pt x="7441" y="5327"/>
                  </a:cubicBezTo>
                  <a:lnTo>
                    <a:pt x="7441" y="5327"/>
                  </a:lnTo>
                  <a:cubicBezTo>
                    <a:pt x="7783" y="5368"/>
                    <a:pt x="8125" y="5388"/>
                    <a:pt x="8466" y="5388"/>
                  </a:cubicBezTo>
                  <a:cubicBezTo>
                    <a:pt x="9460" y="5388"/>
                    <a:pt x="10446" y="5218"/>
                    <a:pt x="11403" y="4899"/>
                  </a:cubicBezTo>
                  <a:cubicBezTo>
                    <a:pt x="13999" y="3882"/>
                    <a:pt x="13250" y="1"/>
                    <a:pt x="10466" y="1"/>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2"/>
            <p:cNvSpPr/>
            <p:nvPr/>
          </p:nvSpPr>
          <p:spPr>
            <a:xfrm>
              <a:off x="9631050" y="2007663"/>
              <a:ext cx="242275" cy="123675"/>
            </a:xfrm>
            <a:custGeom>
              <a:rect b="b" l="l" r="r" t="t"/>
              <a:pathLst>
                <a:path extrusionOk="0" h="4947" w="9691">
                  <a:moveTo>
                    <a:pt x="1" y="0"/>
                  </a:moveTo>
                  <a:cubicBezTo>
                    <a:pt x="301" y="2998"/>
                    <a:pt x="2830" y="4946"/>
                    <a:pt x="5495" y="4946"/>
                  </a:cubicBezTo>
                  <a:cubicBezTo>
                    <a:pt x="6638" y="4946"/>
                    <a:pt x="7806" y="4588"/>
                    <a:pt x="8834" y="3801"/>
                  </a:cubicBezTo>
                  <a:cubicBezTo>
                    <a:pt x="9690" y="2302"/>
                    <a:pt x="8753" y="0"/>
                    <a:pt x="661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2"/>
            <p:cNvSpPr/>
            <p:nvPr/>
          </p:nvSpPr>
          <p:spPr>
            <a:xfrm>
              <a:off x="6423875" y="2006988"/>
              <a:ext cx="349975" cy="225525"/>
            </a:xfrm>
            <a:custGeom>
              <a:rect b="b" l="l" r="r" t="t"/>
              <a:pathLst>
                <a:path extrusionOk="0" h="9021" w="13999">
                  <a:moveTo>
                    <a:pt x="3533" y="1"/>
                  </a:moveTo>
                  <a:cubicBezTo>
                    <a:pt x="750" y="1"/>
                    <a:pt x="0" y="3882"/>
                    <a:pt x="2596" y="4899"/>
                  </a:cubicBezTo>
                  <a:cubicBezTo>
                    <a:pt x="3533" y="5218"/>
                    <a:pt x="4529" y="5388"/>
                    <a:pt x="5529" y="5388"/>
                  </a:cubicBezTo>
                  <a:cubicBezTo>
                    <a:pt x="5872" y="5388"/>
                    <a:pt x="6216" y="5368"/>
                    <a:pt x="6558" y="5327"/>
                  </a:cubicBezTo>
                  <a:lnTo>
                    <a:pt x="6558" y="5327"/>
                  </a:lnTo>
                  <a:cubicBezTo>
                    <a:pt x="6558" y="5327"/>
                    <a:pt x="5541" y="9021"/>
                    <a:pt x="9877" y="9021"/>
                  </a:cubicBezTo>
                  <a:lnTo>
                    <a:pt x="13999" y="1"/>
                  </a:ln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2"/>
            <p:cNvSpPr/>
            <p:nvPr/>
          </p:nvSpPr>
          <p:spPr>
            <a:xfrm>
              <a:off x="6618575" y="2007663"/>
              <a:ext cx="3066700" cy="68275"/>
            </a:xfrm>
            <a:custGeom>
              <a:rect b="b" l="l" r="r" t="t"/>
              <a:pathLst>
                <a:path extrusionOk="0" h="2731" w="122668">
                  <a:moveTo>
                    <a:pt x="1" y="0"/>
                  </a:moveTo>
                  <a:lnTo>
                    <a:pt x="55" y="2730"/>
                  </a:lnTo>
                  <a:lnTo>
                    <a:pt x="122641" y="2730"/>
                  </a:lnTo>
                  <a:lnTo>
                    <a:pt x="122668"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2"/>
            <p:cNvSpPr/>
            <p:nvPr/>
          </p:nvSpPr>
          <p:spPr>
            <a:xfrm>
              <a:off x="6447950" y="3254263"/>
              <a:ext cx="534675" cy="441000"/>
            </a:xfrm>
            <a:custGeom>
              <a:rect b="b" l="l" r="r" t="t"/>
              <a:pathLst>
                <a:path extrusionOk="0" h="17640" w="21387">
                  <a:moveTo>
                    <a:pt x="12126" y="1"/>
                  </a:moveTo>
                  <a:cubicBezTo>
                    <a:pt x="6880" y="1"/>
                    <a:pt x="8164" y="11296"/>
                    <a:pt x="8164" y="11296"/>
                  </a:cubicBezTo>
                  <a:cubicBezTo>
                    <a:pt x="6157" y="11296"/>
                    <a:pt x="6050" y="13490"/>
                    <a:pt x="6050" y="13490"/>
                  </a:cubicBezTo>
                  <a:cubicBezTo>
                    <a:pt x="1" y="13490"/>
                    <a:pt x="1098" y="17639"/>
                    <a:pt x="1098" y="17639"/>
                  </a:cubicBezTo>
                  <a:lnTo>
                    <a:pt x="17425" y="17639"/>
                  </a:lnTo>
                  <a:cubicBezTo>
                    <a:pt x="17425" y="14079"/>
                    <a:pt x="21386" y="13865"/>
                    <a:pt x="21386" y="13865"/>
                  </a:cubicBezTo>
                  <a:cubicBezTo>
                    <a:pt x="21386" y="13865"/>
                    <a:pt x="17345" y="1"/>
                    <a:pt x="12126" y="1"/>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2"/>
            <p:cNvSpPr/>
            <p:nvPr/>
          </p:nvSpPr>
          <p:spPr>
            <a:xfrm>
              <a:off x="9325925" y="3254263"/>
              <a:ext cx="534675" cy="441000"/>
            </a:xfrm>
            <a:custGeom>
              <a:rect b="b" l="l" r="r" t="t"/>
              <a:pathLst>
                <a:path extrusionOk="0" h="17640" w="21387">
                  <a:moveTo>
                    <a:pt x="9262" y="1"/>
                  </a:moveTo>
                  <a:cubicBezTo>
                    <a:pt x="4042" y="1"/>
                    <a:pt x="1" y="13865"/>
                    <a:pt x="1" y="13865"/>
                  </a:cubicBezTo>
                  <a:cubicBezTo>
                    <a:pt x="1" y="13865"/>
                    <a:pt x="3962" y="14079"/>
                    <a:pt x="3962" y="17639"/>
                  </a:cubicBezTo>
                  <a:lnTo>
                    <a:pt x="20289" y="17639"/>
                  </a:lnTo>
                  <a:cubicBezTo>
                    <a:pt x="20289" y="17639"/>
                    <a:pt x="21387" y="13490"/>
                    <a:pt x="15337" y="13490"/>
                  </a:cubicBezTo>
                  <a:cubicBezTo>
                    <a:pt x="15337" y="13490"/>
                    <a:pt x="15230" y="11296"/>
                    <a:pt x="13223" y="11296"/>
                  </a:cubicBezTo>
                  <a:cubicBezTo>
                    <a:pt x="13223" y="11296"/>
                    <a:pt x="14508" y="1"/>
                    <a:pt x="9262" y="1"/>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2"/>
            <p:cNvSpPr/>
            <p:nvPr/>
          </p:nvSpPr>
          <p:spPr>
            <a:xfrm>
              <a:off x="6696200" y="2114713"/>
              <a:ext cx="2910125" cy="1436000"/>
            </a:xfrm>
            <a:custGeom>
              <a:rect b="b" l="l" r="r" t="t"/>
              <a:pathLst>
                <a:path extrusionOk="0" h="57440" w="116405">
                  <a:moveTo>
                    <a:pt x="1" y="1"/>
                  </a:moveTo>
                  <a:lnTo>
                    <a:pt x="1071" y="57440"/>
                  </a:lnTo>
                  <a:lnTo>
                    <a:pt x="115521" y="57440"/>
                  </a:lnTo>
                  <a:lnTo>
                    <a:pt x="116405" y="1"/>
                  </a:lnTo>
                  <a:close/>
                </a:path>
              </a:pathLst>
            </a:custGeom>
            <a:solidFill>
              <a:srgbClr val="8942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2"/>
            <p:cNvSpPr/>
            <p:nvPr/>
          </p:nvSpPr>
          <p:spPr>
            <a:xfrm>
              <a:off x="6696200" y="2114713"/>
              <a:ext cx="2910125" cy="1013775"/>
            </a:xfrm>
            <a:custGeom>
              <a:rect b="b" l="l" r="r" t="t"/>
              <a:pathLst>
                <a:path extrusionOk="0" h="40551" w="116405">
                  <a:moveTo>
                    <a:pt x="1" y="1"/>
                  </a:moveTo>
                  <a:lnTo>
                    <a:pt x="697" y="37178"/>
                  </a:lnTo>
                  <a:cubicBezTo>
                    <a:pt x="12420" y="23260"/>
                    <a:pt x="33217" y="11804"/>
                    <a:pt x="56931" y="11804"/>
                  </a:cubicBezTo>
                  <a:cubicBezTo>
                    <a:pt x="82492" y="11804"/>
                    <a:pt x="104681" y="24786"/>
                    <a:pt x="115762" y="40551"/>
                  </a:cubicBezTo>
                  <a:lnTo>
                    <a:pt x="116405" y="1"/>
                  </a:lnTo>
                  <a:close/>
                </a:path>
              </a:pathLst>
            </a:custGeom>
            <a:solidFill>
              <a:srgbClr val="7A3D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2"/>
            <p:cNvSpPr/>
            <p:nvPr/>
          </p:nvSpPr>
          <p:spPr>
            <a:xfrm>
              <a:off x="6721625" y="3501838"/>
              <a:ext cx="2863300" cy="48875"/>
            </a:xfrm>
            <a:custGeom>
              <a:rect b="b" l="l" r="r" t="t"/>
              <a:pathLst>
                <a:path extrusionOk="0" h="1955" w="114532">
                  <a:moveTo>
                    <a:pt x="1" y="1"/>
                  </a:moveTo>
                  <a:lnTo>
                    <a:pt x="54" y="1955"/>
                  </a:lnTo>
                  <a:lnTo>
                    <a:pt x="114504" y="1955"/>
                  </a:lnTo>
                  <a:lnTo>
                    <a:pt x="114531" y="1"/>
                  </a:ln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12"/>
            <p:cNvSpPr/>
            <p:nvPr/>
          </p:nvSpPr>
          <p:spPr>
            <a:xfrm>
              <a:off x="7455675" y="2114713"/>
              <a:ext cx="147250" cy="1436000"/>
            </a:xfrm>
            <a:custGeom>
              <a:rect b="b" l="l" r="r" t="t"/>
              <a:pathLst>
                <a:path extrusionOk="0" h="57440" w="5890">
                  <a:moveTo>
                    <a:pt x="1" y="1"/>
                  </a:moveTo>
                  <a:lnTo>
                    <a:pt x="483" y="57440"/>
                  </a:lnTo>
                  <a:lnTo>
                    <a:pt x="5488" y="57440"/>
                  </a:lnTo>
                  <a:lnTo>
                    <a:pt x="5889" y="1"/>
                  </a:ln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2"/>
            <p:cNvSpPr/>
            <p:nvPr/>
          </p:nvSpPr>
          <p:spPr>
            <a:xfrm>
              <a:off x="8704975" y="2114713"/>
              <a:ext cx="133850" cy="1436000"/>
            </a:xfrm>
            <a:custGeom>
              <a:rect b="b" l="l" r="r" t="t"/>
              <a:pathLst>
                <a:path extrusionOk="0" h="57440" w="5354">
                  <a:moveTo>
                    <a:pt x="0" y="1"/>
                  </a:moveTo>
                  <a:lnTo>
                    <a:pt x="455" y="57440"/>
                  </a:lnTo>
                  <a:lnTo>
                    <a:pt x="4979" y="57440"/>
                  </a:lnTo>
                  <a:lnTo>
                    <a:pt x="5353" y="1"/>
                  </a:ln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2"/>
            <p:cNvSpPr/>
            <p:nvPr/>
          </p:nvSpPr>
          <p:spPr>
            <a:xfrm>
              <a:off x="6696200" y="2114713"/>
              <a:ext cx="2910125" cy="1436000"/>
            </a:xfrm>
            <a:custGeom>
              <a:rect b="b" l="l" r="r" t="t"/>
              <a:pathLst>
                <a:path extrusionOk="0" h="57440" w="116405">
                  <a:moveTo>
                    <a:pt x="1" y="1"/>
                  </a:moveTo>
                  <a:lnTo>
                    <a:pt x="1071" y="57440"/>
                  </a:lnTo>
                  <a:lnTo>
                    <a:pt x="2383" y="57440"/>
                  </a:lnTo>
                  <a:lnTo>
                    <a:pt x="2410" y="2196"/>
                  </a:lnTo>
                  <a:lnTo>
                    <a:pt x="113273" y="1901"/>
                  </a:lnTo>
                  <a:lnTo>
                    <a:pt x="113674" y="57440"/>
                  </a:lnTo>
                  <a:lnTo>
                    <a:pt x="115521" y="57440"/>
                  </a:lnTo>
                  <a:lnTo>
                    <a:pt x="116405" y="1"/>
                  </a:ln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2"/>
            <p:cNvSpPr/>
            <p:nvPr/>
          </p:nvSpPr>
          <p:spPr>
            <a:xfrm>
              <a:off x="9738125" y="2022388"/>
              <a:ext cx="107750" cy="91825"/>
            </a:xfrm>
            <a:custGeom>
              <a:rect b="b" l="l" r="r" t="t"/>
              <a:pathLst>
                <a:path extrusionOk="0" h="3673" w="4310">
                  <a:moveTo>
                    <a:pt x="1847" y="0"/>
                  </a:moveTo>
                  <a:cubicBezTo>
                    <a:pt x="830" y="0"/>
                    <a:pt x="0" y="803"/>
                    <a:pt x="0" y="1820"/>
                  </a:cubicBezTo>
                  <a:cubicBezTo>
                    <a:pt x="0" y="2942"/>
                    <a:pt x="906" y="3672"/>
                    <a:pt x="1848" y="3672"/>
                  </a:cubicBezTo>
                  <a:cubicBezTo>
                    <a:pt x="2299" y="3672"/>
                    <a:pt x="2759" y="3505"/>
                    <a:pt x="3132" y="3132"/>
                  </a:cubicBezTo>
                  <a:cubicBezTo>
                    <a:pt x="4310" y="1981"/>
                    <a:pt x="3480" y="0"/>
                    <a:pt x="1847" y="0"/>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2"/>
            <p:cNvSpPr/>
            <p:nvPr/>
          </p:nvSpPr>
          <p:spPr>
            <a:xfrm>
              <a:off x="6431900" y="2007663"/>
              <a:ext cx="295775" cy="118450"/>
            </a:xfrm>
            <a:custGeom>
              <a:rect b="b" l="l" r="r" t="t"/>
              <a:pathLst>
                <a:path extrusionOk="0" h="4738" w="11831">
                  <a:moveTo>
                    <a:pt x="3212" y="0"/>
                  </a:moveTo>
                  <a:cubicBezTo>
                    <a:pt x="937" y="0"/>
                    <a:pt x="0" y="2570"/>
                    <a:pt x="1178" y="4069"/>
                  </a:cubicBezTo>
                  <a:cubicBezTo>
                    <a:pt x="2249" y="4524"/>
                    <a:pt x="3400" y="4738"/>
                    <a:pt x="4577" y="4738"/>
                  </a:cubicBezTo>
                  <a:cubicBezTo>
                    <a:pt x="8191" y="4738"/>
                    <a:pt x="11188" y="2704"/>
                    <a:pt x="1183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2"/>
            <p:cNvSpPr/>
            <p:nvPr/>
          </p:nvSpPr>
          <p:spPr>
            <a:xfrm>
              <a:off x="6481425" y="2031088"/>
              <a:ext cx="75625" cy="76300"/>
            </a:xfrm>
            <a:custGeom>
              <a:rect b="b" l="l" r="r" t="t"/>
              <a:pathLst>
                <a:path extrusionOk="0" h="3052" w="3025">
                  <a:moveTo>
                    <a:pt x="1499" y="0"/>
                  </a:moveTo>
                  <a:cubicBezTo>
                    <a:pt x="669" y="0"/>
                    <a:pt x="0" y="696"/>
                    <a:pt x="0" y="1526"/>
                  </a:cubicBezTo>
                  <a:cubicBezTo>
                    <a:pt x="0" y="2356"/>
                    <a:pt x="669" y="3051"/>
                    <a:pt x="1499" y="3051"/>
                  </a:cubicBezTo>
                  <a:cubicBezTo>
                    <a:pt x="2329" y="3051"/>
                    <a:pt x="3025" y="2356"/>
                    <a:pt x="3025" y="1526"/>
                  </a:cubicBezTo>
                  <a:cubicBezTo>
                    <a:pt x="3025" y="696"/>
                    <a:pt x="2329" y="0"/>
                    <a:pt x="1499" y="0"/>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2"/>
            <p:cNvSpPr/>
            <p:nvPr/>
          </p:nvSpPr>
          <p:spPr>
            <a:xfrm>
              <a:off x="6474050" y="3535963"/>
              <a:ext cx="269025" cy="133850"/>
            </a:xfrm>
            <a:custGeom>
              <a:rect b="b" l="l" r="r" t="t"/>
              <a:pathLst>
                <a:path extrusionOk="0" h="5354" w="10761">
                  <a:moveTo>
                    <a:pt x="7120" y="1"/>
                  </a:moveTo>
                  <a:lnTo>
                    <a:pt x="7120" y="28"/>
                  </a:lnTo>
                  <a:cubicBezTo>
                    <a:pt x="5113" y="28"/>
                    <a:pt x="5006" y="2222"/>
                    <a:pt x="5006" y="2222"/>
                  </a:cubicBezTo>
                  <a:cubicBezTo>
                    <a:pt x="1044" y="2222"/>
                    <a:pt x="161" y="3989"/>
                    <a:pt x="1" y="5220"/>
                  </a:cubicBezTo>
                  <a:cubicBezTo>
                    <a:pt x="804" y="5300"/>
                    <a:pt x="1633" y="5354"/>
                    <a:pt x="2436" y="5354"/>
                  </a:cubicBezTo>
                  <a:cubicBezTo>
                    <a:pt x="7040" y="5354"/>
                    <a:pt x="10760" y="4042"/>
                    <a:pt x="10760" y="2410"/>
                  </a:cubicBezTo>
                  <a:cubicBezTo>
                    <a:pt x="10760" y="1419"/>
                    <a:pt x="9315" y="509"/>
                    <a:pt x="712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2"/>
            <p:cNvSpPr/>
            <p:nvPr/>
          </p:nvSpPr>
          <p:spPr>
            <a:xfrm>
              <a:off x="9572175" y="3536638"/>
              <a:ext cx="288425" cy="158625"/>
            </a:xfrm>
            <a:custGeom>
              <a:rect b="b" l="l" r="r" t="t"/>
              <a:pathLst>
                <a:path extrusionOk="0" h="6345" w="11537">
                  <a:moveTo>
                    <a:pt x="3427" y="1"/>
                  </a:moveTo>
                  <a:cubicBezTo>
                    <a:pt x="1366" y="777"/>
                    <a:pt x="1" y="2115"/>
                    <a:pt x="1" y="3614"/>
                  </a:cubicBezTo>
                  <a:cubicBezTo>
                    <a:pt x="1" y="4631"/>
                    <a:pt x="670" y="5595"/>
                    <a:pt x="1714" y="6344"/>
                  </a:cubicBezTo>
                  <a:lnTo>
                    <a:pt x="10412" y="6344"/>
                  </a:lnTo>
                  <a:cubicBezTo>
                    <a:pt x="10412" y="6344"/>
                    <a:pt x="11537" y="2195"/>
                    <a:pt x="5487" y="2195"/>
                  </a:cubicBezTo>
                  <a:cubicBezTo>
                    <a:pt x="5487" y="2195"/>
                    <a:pt x="5380" y="54"/>
                    <a:pt x="342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2"/>
            <p:cNvSpPr/>
            <p:nvPr/>
          </p:nvSpPr>
          <p:spPr>
            <a:xfrm>
              <a:off x="7644375" y="2203713"/>
              <a:ext cx="1012450" cy="1256000"/>
            </a:xfrm>
            <a:custGeom>
              <a:rect b="b" l="l" r="r" t="t"/>
              <a:pathLst>
                <a:path extrusionOk="0" h="50240" w="40498">
                  <a:moveTo>
                    <a:pt x="39105" y="1098"/>
                  </a:moveTo>
                  <a:lnTo>
                    <a:pt x="38570" y="47884"/>
                  </a:lnTo>
                  <a:lnTo>
                    <a:pt x="1393" y="48580"/>
                  </a:lnTo>
                  <a:lnTo>
                    <a:pt x="1393" y="48580"/>
                  </a:lnTo>
                  <a:lnTo>
                    <a:pt x="1901" y="1767"/>
                  </a:lnTo>
                  <a:lnTo>
                    <a:pt x="39105" y="1098"/>
                  </a:lnTo>
                  <a:close/>
                  <a:moveTo>
                    <a:pt x="1" y="1"/>
                  </a:moveTo>
                  <a:lnTo>
                    <a:pt x="1" y="50240"/>
                  </a:lnTo>
                  <a:lnTo>
                    <a:pt x="40497" y="50240"/>
                  </a:lnTo>
                  <a:lnTo>
                    <a:pt x="40497" y="1"/>
                  </a:ln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2"/>
            <p:cNvSpPr/>
            <p:nvPr/>
          </p:nvSpPr>
          <p:spPr>
            <a:xfrm>
              <a:off x="6797925" y="2203713"/>
              <a:ext cx="622975" cy="1256000"/>
            </a:xfrm>
            <a:custGeom>
              <a:rect b="b" l="l" r="r" t="t"/>
              <a:pathLst>
                <a:path extrusionOk="0" h="50240" w="24919">
                  <a:moveTo>
                    <a:pt x="1365" y="1500"/>
                  </a:moveTo>
                  <a:lnTo>
                    <a:pt x="24062" y="1660"/>
                  </a:lnTo>
                  <a:lnTo>
                    <a:pt x="23527" y="48875"/>
                  </a:lnTo>
                  <a:lnTo>
                    <a:pt x="830" y="49142"/>
                  </a:lnTo>
                  <a:lnTo>
                    <a:pt x="1365" y="1500"/>
                  </a:lnTo>
                  <a:close/>
                  <a:moveTo>
                    <a:pt x="0" y="1"/>
                  </a:moveTo>
                  <a:lnTo>
                    <a:pt x="0" y="50240"/>
                  </a:lnTo>
                  <a:lnTo>
                    <a:pt x="24919" y="50240"/>
                  </a:lnTo>
                  <a:lnTo>
                    <a:pt x="24919" y="1"/>
                  </a:ln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2"/>
            <p:cNvSpPr/>
            <p:nvPr/>
          </p:nvSpPr>
          <p:spPr>
            <a:xfrm>
              <a:off x="8876950" y="2203713"/>
              <a:ext cx="622975" cy="1256000"/>
            </a:xfrm>
            <a:custGeom>
              <a:rect b="b" l="l" r="r" t="t"/>
              <a:pathLst>
                <a:path extrusionOk="0" h="50240" w="24919">
                  <a:moveTo>
                    <a:pt x="1365" y="1500"/>
                  </a:moveTo>
                  <a:lnTo>
                    <a:pt x="24062" y="1660"/>
                  </a:lnTo>
                  <a:lnTo>
                    <a:pt x="23527" y="48875"/>
                  </a:lnTo>
                  <a:lnTo>
                    <a:pt x="830" y="49142"/>
                  </a:lnTo>
                  <a:lnTo>
                    <a:pt x="1365" y="1500"/>
                  </a:lnTo>
                  <a:close/>
                  <a:moveTo>
                    <a:pt x="0" y="1"/>
                  </a:moveTo>
                  <a:lnTo>
                    <a:pt x="0" y="50240"/>
                  </a:lnTo>
                  <a:lnTo>
                    <a:pt x="24919" y="50240"/>
                  </a:lnTo>
                  <a:lnTo>
                    <a:pt x="24919" y="1"/>
                  </a:ln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2"/>
            <p:cNvSpPr/>
            <p:nvPr/>
          </p:nvSpPr>
          <p:spPr>
            <a:xfrm>
              <a:off x="7720000" y="2788538"/>
              <a:ext cx="764850" cy="598900"/>
            </a:xfrm>
            <a:custGeom>
              <a:rect b="b" l="l" r="r" t="t"/>
              <a:pathLst>
                <a:path extrusionOk="0" h="23956" w="30594">
                  <a:moveTo>
                    <a:pt x="0" y="1"/>
                  </a:moveTo>
                  <a:lnTo>
                    <a:pt x="0" y="23956"/>
                  </a:lnTo>
                  <a:lnTo>
                    <a:pt x="30593" y="23421"/>
                  </a:lnTo>
                  <a:cubicBezTo>
                    <a:pt x="30593" y="23421"/>
                    <a:pt x="7495" y="22377"/>
                    <a:pt x="4979" y="20369"/>
                  </a:cubicBezTo>
                  <a:cubicBezTo>
                    <a:pt x="1017" y="17265"/>
                    <a:pt x="0" y="1"/>
                    <a:pt x="0" y="1"/>
                  </a:cubicBezTo>
                  <a:close/>
                </a:path>
              </a:pathLst>
            </a:custGeom>
            <a:solidFill>
              <a:srgbClr val="9B4A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2"/>
            <p:cNvSpPr/>
            <p:nvPr/>
          </p:nvSpPr>
          <p:spPr>
            <a:xfrm>
              <a:off x="8935150" y="2265288"/>
              <a:ext cx="523300" cy="812775"/>
            </a:xfrm>
            <a:custGeom>
              <a:rect b="b" l="l" r="r" t="t"/>
              <a:pathLst>
                <a:path extrusionOk="0" h="32511" w="20932">
                  <a:moveTo>
                    <a:pt x="20931" y="0"/>
                  </a:moveTo>
                  <a:lnTo>
                    <a:pt x="1" y="134"/>
                  </a:lnTo>
                  <a:lnTo>
                    <a:pt x="1" y="32493"/>
                  </a:lnTo>
                  <a:cubicBezTo>
                    <a:pt x="4" y="32505"/>
                    <a:pt x="7" y="32511"/>
                    <a:pt x="11" y="32511"/>
                  </a:cubicBezTo>
                  <a:cubicBezTo>
                    <a:pt x="271" y="32511"/>
                    <a:pt x="2207" y="5766"/>
                    <a:pt x="3025" y="4684"/>
                  </a:cubicBezTo>
                  <a:cubicBezTo>
                    <a:pt x="5407" y="1526"/>
                    <a:pt x="20931" y="0"/>
                    <a:pt x="20931" y="0"/>
                  </a:cubicBezTo>
                  <a:close/>
                </a:path>
              </a:pathLst>
            </a:custGeom>
            <a:solidFill>
              <a:srgbClr val="9B4A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2"/>
            <p:cNvSpPr/>
            <p:nvPr/>
          </p:nvSpPr>
          <p:spPr>
            <a:xfrm>
              <a:off x="6898950" y="2270638"/>
              <a:ext cx="457725" cy="812775"/>
            </a:xfrm>
            <a:custGeom>
              <a:rect b="b" l="l" r="r" t="t"/>
              <a:pathLst>
                <a:path extrusionOk="0" h="32511" w="18309">
                  <a:moveTo>
                    <a:pt x="1" y="0"/>
                  </a:moveTo>
                  <a:cubicBezTo>
                    <a:pt x="1" y="0"/>
                    <a:pt x="13598" y="1553"/>
                    <a:pt x="15659" y="4684"/>
                  </a:cubicBezTo>
                  <a:cubicBezTo>
                    <a:pt x="16371" y="5792"/>
                    <a:pt x="18097" y="32511"/>
                    <a:pt x="18301" y="32511"/>
                  </a:cubicBezTo>
                  <a:cubicBezTo>
                    <a:pt x="18304" y="32511"/>
                    <a:pt x="18306" y="32505"/>
                    <a:pt x="18308" y="32494"/>
                  </a:cubicBezTo>
                  <a:lnTo>
                    <a:pt x="18308" y="161"/>
                  </a:lnTo>
                  <a:lnTo>
                    <a:pt x="1" y="0"/>
                  </a:lnTo>
                  <a:close/>
                </a:path>
              </a:pathLst>
            </a:custGeom>
            <a:solidFill>
              <a:srgbClr val="9B4A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2"/>
            <p:cNvSpPr/>
            <p:nvPr/>
          </p:nvSpPr>
          <p:spPr>
            <a:xfrm>
              <a:off x="8117475" y="2270638"/>
              <a:ext cx="457700" cy="812775"/>
            </a:xfrm>
            <a:custGeom>
              <a:rect b="b" l="l" r="r" t="t"/>
              <a:pathLst>
                <a:path extrusionOk="0" h="32511" w="18308">
                  <a:moveTo>
                    <a:pt x="0" y="0"/>
                  </a:moveTo>
                  <a:cubicBezTo>
                    <a:pt x="0" y="0"/>
                    <a:pt x="13597" y="1553"/>
                    <a:pt x="15658" y="4684"/>
                  </a:cubicBezTo>
                  <a:cubicBezTo>
                    <a:pt x="16370" y="5792"/>
                    <a:pt x="18070" y="32511"/>
                    <a:pt x="18299" y="32511"/>
                  </a:cubicBezTo>
                  <a:cubicBezTo>
                    <a:pt x="18302" y="32511"/>
                    <a:pt x="18305" y="32505"/>
                    <a:pt x="18308" y="32494"/>
                  </a:cubicBezTo>
                  <a:lnTo>
                    <a:pt x="18308" y="161"/>
                  </a:lnTo>
                  <a:lnTo>
                    <a:pt x="0" y="0"/>
                  </a:lnTo>
                  <a:close/>
                </a:path>
              </a:pathLst>
            </a:custGeom>
            <a:solidFill>
              <a:srgbClr val="9B4A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2"/>
            <p:cNvSpPr/>
            <p:nvPr/>
          </p:nvSpPr>
          <p:spPr>
            <a:xfrm>
              <a:off x="9234250" y="2596513"/>
              <a:ext cx="347975" cy="928100"/>
            </a:xfrm>
            <a:custGeom>
              <a:rect b="b" l="l" r="r" t="t"/>
              <a:pathLst>
                <a:path extrusionOk="0" h="37124" w="13919">
                  <a:moveTo>
                    <a:pt x="13919" y="0"/>
                  </a:moveTo>
                  <a:cubicBezTo>
                    <a:pt x="7763" y="6343"/>
                    <a:pt x="5033" y="15497"/>
                    <a:pt x="2651" y="23607"/>
                  </a:cubicBezTo>
                  <a:lnTo>
                    <a:pt x="2597" y="23821"/>
                  </a:lnTo>
                  <a:cubicBezTo>
                    <a:pt x="1125" y="28746"/>
                    <a:pt x="295" y="33055"/>
                    <a:pt x="1" y="37124"/>
                  </a:cubicBezTo>
                  <a:lnTo>
                    <a:pt x="456" y="37124"/>
                  </a:lnTo>
                  <a:cubicBezTo>
                    <a:pt x="750" y="33109"/>
                    <a:pt x="1580" y="28827"/>
                    <a:pt x="3025" y="23955"/>
                  </a:cubicBezTo>
                  <a:lnTo>
                    <a:pt x="3106" y="23714"/>
                  </a:lnTo>
                  <a:cubicBezTo>
                    <a:pt x="5461" y="15818"/>
                    <a:pt x="8084" y="6932"/>
                    <a:pt x="13919" y="669"/>
                  </a:cubicBezTo>
                  <a:lnTo>
                    <a:pt x="13919" y="0"/>
                  </a:ln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2"/>
            <p:cNvSpPr/>
            <p:nvPr/>
          </p:nvSpPr>
          <p:spPr>
            <a:xfrm>
              <a:off x="8779900" y="2170788"/>
              <a:ext cx="525325" cy="1265500"/>
            </a:xfrm>
            <a:custGeom>
              <a:rect b="b" l="l" r="r" t="t"/>
              <a:pathLst>
                <a:path extrusionOk="0" h="50620" w="21013">
                  <a:moveTo>
                    <a:pt x="18657" y="434"/>
                  </a:moveTo>
                  <a:cubicBezTo>
                    <a:pt x="18790" y="434"/>
                    <a:pt x="18924" y="461"/>
                    <a:pt x="19058" y="515"/>
                  </a:cubicBezTo>
                  <a:cubicBezTo>
                    <a:pt x="20423" y="1264"/>
                    <a:pt x="19299" y="4503"/>
                    <a:pt x="18710" y="6243"/>
                  </a:cubicBezTo>
                  <a:cubicBezTo>
                    <a:pt x="18576" y="6644"/>
                    <a:pt x="18469" y="6965"/>
                    <a:pt x="18389" y="7233"/>
                  </a:cubicBezTo>
                  <a:cubicBezTo>
                    <a:pt x="17693" y="9669"/>
                    <a:pt x="16515" y="11997"/>
                    <a:pt x="15391" y="14245"/>
                  </a:cubicBezTo>
                  <a:cubicBezTo>
                    <a:pt x="14936" y="15209"/>
                    <a:pt x="14428" y="16173"/>
                    <a:pt x="13999" y="17163"/>
                  </a:cubicBezTo>
                  <a:cubicBezTo>
                    <a:pt x="11644" y="22275"/>
                    <a:pt x="9878" y="27789"/>
                    <a:pt x="8165" y="33115"/>
                  </a:cubicBezTo>
                  <a:lnTo>
                    <a:pt x="8004" y="33650"/>
                  </a:lnTo>
                  <a:cubicBezTo>
                    <a:pt x="7549" y="35015"/>
                    <a:pt x="7121" y="36461"/>
                    <a:pt x="6719" y="37826"/>
                  </a:cubicBezTo>
                  <a:cubicBezTo>
                    <a:pt x="5970" y="40449"/>
                    <a:pt x="5167" y="43152"/>
                    <a:pt x="4150" y="45695"/>
                  </a:cubicBezTo>
                  <a:cubicBezTo>
                    <a:pt x="4069" y="45882"/>
                    <a:pt x="3989" y="46070"/>
                    <a:pt x="3909" y="46284"/>
                  </a:cubicBezTo>
                  <a:cubicBezTo>
                    <a:pt x="3400" y="47622"/>
                    <a:pt x="2704" y="49442"/>
                    <a:pt x="1527" y="50058"/>
                  </a:cubicBezTo>
                  <a:cubicBezTo>
                    <a:pt x="510" y="48773"/>
                    <a:pt x="1018" y="45240"/>
                    <a:pt x="1313" y="43313"/>
                  </a:cubicBezTo>
                  <a:cubicBezTo>
                    <a:pt x="1366" y="42911"/>
                    <a:pt x="1420" y="42563"/>
                    <a:pt x="1446" y="42296"/>
                  </a:cubicBezTo>
                  <a:cubicBezTo>
                    <a:pt x="2062" y="37023"/>
                    <a:pt x="3026" y="31777"/>
                    <a:pt x="4391" y="26638"/>
                  </a:cubicBezTo>
                  <a:cubicBezTo>
                    <a:pt x="5996" y="20616"/>
                    <a:pt x="8486" y="14754"/>
                    <a:pt x="10921" y="9321"/>
                  </a:cubicBezTo>
                  <a:cubicBezTo>
                    <a:pt x="11055" y="9053"/>
                    <a:pt x="11189" y="8758"/>
                    <a:pt x="11296" y="8464"/>
                  </a:cubicBezTo>
                  <a:cubicBezTo>
                    <a:pt x="11858" y="7179"/>
                    <a:pt x="12420" y="5868"/>
                    <a:pt x="13384" y="4931"/>
                  </a:cubicBezTo>
                  <a:lnTo>
                    <a:pt x="13411" y="4904"/>
                  </a:lnTo>
                  <a:cubicBezTo>
                    <a:pt x="14802" y="3057"/>
                    <a:pt x="17318" y="434"/>
                    <a:pt x="18657" y="434"/>
                  </a:cubicBezTo>
                  <a:close/>
                  <a:moveTo>
                    <a:pt x="18716" y="1"/>
                  </a:moveTo>
                  <a:cubicBezTo>
                    <a:pt x="16642" y="1"/>
                    <a:pt x="13306" y="4296"/>
                    <a:pt x="13063" y="4637"/>
                  </a:cubicBezTo>
                  <a:cubicBezTo>
                    <a:pt x="12046" y="5627"/>
                    <a:pt x="11457" y="6992"/>
                    <a:pt x="10895" y="8303"/>
                  </a:cubicBezTo>
                  <a:cubicBezTo>
                    <a:pt x="10788" y="8598"/>
                    <a:pt x="10654" y="8892"/>
                    <a:pt x="10547" y="9160"/>
                  </a:cubicBezTo>
                  <a:cubicBezTo>
                    <a:pt x="8084" y="14620"/>
                    <a:pt x="5568" y="20482"/>
                    <a:pt x="3962" y="26558"/>
                  </a:cubicBezTo>
                  <a:cubicBezTo>
                    <a:pt x="2597" y="31723"/>
                    <a:pt x="1634" y="36969"/>
                    <a:pt x="1018" y="42269"/>
                  </a:cubicBezTo>
                  <a:cubicBezTo>
                    <a:pt x="991" y="42537"/>
                    <a:pt x="938" y="42858"/>
                    <a:pt x="884" y="43259"/>
                  </a:cubicBezTo>
                  <a:cubicBezTo>
                    <a:pt x="536" y="45481"/>
                    <a:pt x="1" y="49201"/>
                    <a:pt x="1313" y="50513"/>
                  </a:cubicBezTo>
                  <a:lnTo>
                    <a:pt x="1420" y="50620"/>
                  </a:lnTo>
                  <a:lnTo>
                    <a:pt x="1580" y="50566"/>
                  </a:lnTo>
                  <a:cubicBezTo>
                    <a:pt x="3026" y="49951"/>
                    <a:pt x="3802" y="47943"/>
                    <a:pt x="4364" y="46444"/>
                  </a:cubicBezTo>
                  <a:cubicBezTo>
                    <a:pt x="4444" y="46230"/>
                    <a:pt x="4524" y="46043"/>
                    <a:pt x="4605" y="45882"/>
                  </a:cubicBezTo>
                  <a:cubicBezTo>
                    <a:pt x="5622" y="43313"/>
                    <a:pt x="6425" y="40609"/>
                    <a:pt x="7201" y="37986"/>
                  </a:cubicBezTo>
                  <a:cubicBezTo>
                    <a:pt x="7602" y="36595"/>
                    <a:pt x="8004" y="35176"/>
                    <a:pt x="8459" y="33784"/>
                  </a:cubicBezTo>
                  <a:lnTo>
                    <a:pt x="8620" y="33276"/>
                  </a:lnTo>
                  <a:cubicBezTo>
                    <a:pt x="10333" y="27976"/>
                    <a:pt x="12099" y="22462"/>
                    <a:pt x="14428" y="17377"/>
                  </a:cubicBezTo>
                  <a:cubicBezTo>
                    <a:pt x="14856" y="16413"/>
                    <a:pt x="15338" y="15423"/>
                    <a:pt x="15819" y="14486"/>
                  </a:cubicBezTo>
                  <a:cubicBezTo>
                    <a:pt x="16944" y="12211"/>
                    <a:pt x="18121" y="9856"/>
                    <a:pt x="18817" y="7367"/>
                  </a:cubicBezTo>
                  <a:cubicBezTo>
                    <a:pt x="18898" y="7126"/>
                    <a:pt x="19005" y="6778"/>
                    <a:pt x="19165" y="6403"/>
                  </a:cubicBezTo>
                  <a:cubicBezTo>
                    <a:pt x="19861" y="4396"/>
                    <a:pt x="21012" y="1077"/>
                    <a:pt x="19299" y="140"/>
                  </a:cubicBezTo>
                  <a:cubicBezTo>
                    <a:pt x="19120" y="45"/>
                    <a:pt x="18924" y="1"/>
                    <a:pt x="18716" y="1"/>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2"/>
            <p:cNvSpPr/>
            <p:nvPr/>
          </p:nvSpPr>
          <p:spPr>
            <a:xfrm>
              <a:off x="9004750" y="2130788"/>
              <a:ext cx="568800" cy="1393175"/>
            </a:xfrm>
            <a:custGeom>
              <a:rect b="b" l="l" r="r" t="t"/>
              <a:pathLst>
                <a:path extrusionOk="0" h="55727" w="22752">
                  <a:moveTo>
                    <a:pt x="22189" y="0"/>
                  </a:moveTo>
                  <a:cubicBezTo>
                    <a:pt x="14427" y="10091"/>
                    <a:pt x="10225" y="22269"/>
                    <a:pt x="6130" y="35705"/>
                  </a:cubicBezTo>
                  <a:cubicBezTo>
                    <a:pt x="5568" y="37552"/>
                    <a:pt x="5005" y="39399"/>
                    <a:pt x="4443" y="41246"/>
                  </a:cubicBezTo>
                  <a:cubicBezTo>
                    <a:pt x="3132" y="45555"/>
                    <a:pt x="1767" y="50025"/>
                    <a:pt x="402" y="54388"/>
                  </a:cubicBezTo>
                  <a:cubicBezTo>
                    <a:pt x="268" y="54843"/>
                    <a:pt x="134" y="55298"/>
                    <a:pt x="0" y="55726"/>
                  </a:cubicBezTo>
                  <a:lnTo>
                    <a:pt x="482" y="55726"/>
                  </a:lnTo>
                  <a:cubicBezTo>
                    <a:pt x="589" y="55325"/>
                    <a:pt x="723" y="54923"/>
                    <a:pt x="857" y="54522"/>
                  </a:cubicBezTo>
                  <a:cubicBezTo>
                    <a:pt x="2222" y="50159"/>
                    <a:pt x="3587" y="45689"/>
                    <a:pt x="4872" y="41380"/>
                  </a:cubicBezTo>
                  <a:cubicBezTo>
                    <a:pt x="5434" y="39533"/>
                    <a:pt x="5996" y="37686"/>
                    <a:pt x="6558" y="35839"/>
                  </a:cubicBezTo>
                  <a:cubicBezTo>
                    <a:pt x="10680" y="22323"/>
                    <a:pt x="14909" y="10091"/>
                    <a:pt x="22751" y="0"/>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2"/>
            <p:cNvSpPr/>
            <p:nvPr/>
          </p:nvSpPr>
          <p:spPr>
            <a:xfrm>
              <a:off x="8612625" y="2131438"/>
              <a:ext cx="411550" cy="1393175"/>
            </a:xfrm>
            <a:custGeom>
              <a:rect b="b" l="l" r="r" t="t"/>
              <a:pathLst>
                <a:path extrusionOk="0" h="55727" w="16462">
                  <a:moveTo>
                    <a:pt x="15873" y="1"/>
                  </a:moveTo>
                  <a:cubicBezTo>
                    <a:pt x="12447" y="3989"/>
                    <a:pt x="9369" y="8325"/>
                    <a:pt x="7093" y="13223"/>
                  </a:cubicBezTo>
                  <a:cubicBezTo>
                    <a:pt x="3721" y="20503"/>
                    <a:pt x="1553" y="29711"/>
                    <a:pt x="429" y="41434"/>
                  </a:cubicBezTo>
                  <a:cubicBezTo>
                    <a:pt x="1" y="46198"/>
                    <a:pt x="54" y="50989"/>
                    <a:pt x="589" y="55727"/>
                  </a:cubicBezTo>
                  <a:lnTo>
                    <a:pt x="1044" y="55727"/>
                  </a:lnTo>
                  <a:cubicBezTo>
                    <a:pt x="509" y="50989"/>
                    <a:pt x="456" y="46225"/>
                    <a:pt x="911" y="41488"/>
                  </a:cubicBezTo>
                  <a:cubicBezTo>
                    <a:pt x="2008" y="29818"/>
                    <a:pt x="4176" y="20637"/>
                    <a:pt x="7522" y="13437"/>
                  </a:cubicBezTo>
                  <a:cubicBezTo>
                    <a:pt x="9824" y="8432"/>
                    <a:pt x="12982" y="4043"/>
                    <a:pt x="16461" y="1"/>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2"/>
            <p:cNvSpPr/>
            <p:nvPr/>
          </p:nvSpPr>
          <p:spPr>
            <a:xfrm>
              <a:off x="7815000" y="3349313"/>
              <a:ext cx="196775" cy="176650"/>
            </a:xfrm>
            <a:custGeom>
              <a:rect b="b" l="l" r="r" t="t"/>
              <a:pathLst>
                <a:path extrusionOk="0" h="7066" w="7871">
                  <a:moveTo>
                    <a:pt x="1650" y="1"/>
                  </a:moveTo>
                  <a:cubicBezTo>
                    <a:pt x="1474" y="1"/>
                    <a:pt x="1293" y="48"/>
                    <a:pt x="1125" y="160"/>
                  </a:cubicBezTo>
                  <a:cubicBezTo>
                    <a:pt x="1" y="909"/>
                    <a:pt x="242" y="4335"/>
                    <a:pt x="938" y="7065"/>
                  </a:cubicBezTo>
                  <a:lnTo>
                    <a:pt x="1393" y="7065"/>
                  </a:lnTo>
                  <a:cubicBezTo>
                    <a:pt x="724" y="4362"/>
                    <a:pt x="536" y="1097"/>
                    <a:pt x="1393" y="535"/>
                  </a:cubicBezTo>
                  <a:cubicBezTo>
                    <a:pt x="1479" y="483"/>
                    <a:pt x="1566" y="453"/>
                    <a:pt x="1652" y="453"/>
                  </a:cubicBezTo>
                  <a:cubicBezTo>
                    <a:pt x="1699" y="453"/>
                    <a:pt x="1747" y="462"/>
                    <a:pt x="1794" y="481"/>
                  </a:cubicBezTo>
                  <a:cubicBezTo>
                    <a:pt x="3159" y="749"/>
                    <a:pt x="5622" y="4121"/>
                    <a:pt x="6451" y="5379"/>
                  </a:cubicBezTo>
                  <a:cubicBezTo>
                    <a:pt x="6799" y="5914"/>
                    <a:pt x="7094" y="6477"/>
                    <a:pt x="7361" y="7065"/>
                  </a:cubicBezTo>
                  <a:lnTo>
                    <a:pt x="7870" y="7065"/>
                  </a:lnTo>
                  <a:cubicBezTo>
                    <a:pt x="7576" y="6396"/>
                    <a:pt x="7228" y="5754"/>
                    <a:pt x="6853" y="5165"/>
                  </a:cubicBezTo>
                  <a:cubicBezTo>
                    <a:pt x="6719" y="4951"/>
                    <a:pt x="3721" y="401"/>
                    <a:pt x="1875" y="26"/>
                  </a:cubicBezTo>
                  <a:cubicBezTo>
                    <a:pt x="1802" y="10"/>
                    <a:pt x="1726" y="1"/>
                    <a:pt x="1650" y="1"/>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2"/>
            <p:cNvSpPr/>
            <p:nvPr/>
          </p:nvSpPr>
          <p:spPr>
            <a:xfrm>
              <a:off x="8246600" y="2132113"/>
              <a:ext cx="431625" cy="435650"/>
            </a:xfrm>
            <a:custGeom>
              <a:rect b="b" l="l" r="r" t="t"/>
              <a:pathLst>
                <a:path extrusionOk="0" h="17426" w="17265">
                  <a:moveTo>
                    <a:pt x="16542" y="1"/>
                  </a:moveTo>
                  <a:cubicBezTo>
                    <a:pt x="15471" y="911"/>
                    <a:pt x="14427" y="1821"/>
                    <a:pt x="13384" y="2731"/>
                  </a:cubicBezTo>
                  <a:cubicBezTo>
                    <a:pt x="9208" y="6478"/>
                    <a:pt x="5809" y="9743"/>
                    <a:pt x="2891" y="13491"/>
                  </a:cubicBezTo>
                  <a:cubicBezTo>
                    <a:pt x="2677" y="13758"/>
                    <a:pt x="2463" y="14079"/>
                    <a:pt x="2222" y="14427"/>
                  </a:cubicBezTo>
                  <a:cubicBezTo>
                    <a:pt x="1741" y="15204"/>
                    <a:pt x="1152" y="15926"/>
                    <a:pt x="483" y="16569"/>
                  </a:cubicBezTo>
                  <a:cubicBezTo>
                    <a:pt x="723" y="12259"/>
                    <a:pt x="3025" y="7602"/>
                    <a:pt x="5059" y="3453"/>
                  </a:cubicBezTo>
                  <a:cubicBezTo>
                    <a:pt x="5327" y="2918"/>
                    <a:pt x="5595" y="2383"/>
                    <a:pt x="5862" y="1874"/>
                  </a:cubicBezTo>
                  <a:cubicBezTo>
                    <a:pt x="6077" y="1419"/>
                    <a:pt x="6317" y="857"/>
                    <a:pt x="6585" y="242"/>
                  </a:cubicBezTo>
                  <a:cubicBezTo>
                    <a:pt x="6612" y="161"/>
                    <a:pt x="6665" y="81"/>
                    <a:pt x="6692" y="28"/>
                  </a:cubicBezTo>
                  <a:lnTo>
                    <a:pt x="6184" y="28"/>
                  </a:lnTo>
                  <a:lnTo>
                    <a:pt x="6184" y="54"/>
                  </a:lnTo>
                  <a:cubicBezTo>
                    <a:pt x="5889" y="670"/>
                    <a:pt x="5648" y="1205"/>
                    <a:pt x="5434" y="1660"/>
                  </a:cubicBezTo>
                  <a:cubicBezTo>
                    <a:pt x="5193" y="2169"/>
                    <a:pt x="4926" y="2704"/>
                    <a:pt x="4658" y="3266"/>
                  </a:cubicBezTo>
                  <a:cubicBezTo>
                    <a:pt x="2624" y="7361"/>
                    <a:pt x="81" y="12473"/>
                    <a:pt x="1" y="17024"/>
                  </a:cubicBezTo>
                  <a:lnTo>
                    <a:pt x="1" y="17425"/>
                  </a:lnTo>
                  <a:lnTo>
                    <a:pt x="375" y="17211"/>
                  </a:lnTo>
                  <a:cubicBezTo>
                    <a:pt x="1259" y="16649"/>
                    <a:pt x="1981" y="15605"/>
                    <a:pt x="2624" y="14668"/>
                  </a:cubicBezTo>
                  <a:cubicBezTo>
                    <a:pt x="2838" y="14347"/>
                    <a:pt x="3079" y="13999"/>
                    <a:pt x="3293" y="13758"/>
                  </a:cubicBezTo>
                  <a:cubicBezTo>
                    <a:pt x="6184" y="10038"/>
                    <a:pt x="9529" y="6799"/>
                    <a:pt x="13705" y="3079"/>
                  </a:cubicBezTo>
                  <a:cubicBezTo>
                    <a:pt x="14856" y="2062"/>
                    <a:pt x="16060" y="1018"/>
                    <a:pt x="17265" y="1"/>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2"/>
            <p:cNvSpPr/>
            <p:nvPr/>
          </p:nvSpPr>
          <p:spPr>
            <a:xfrm>
              <a:off x="8069275" y="2538963"/>
              <a:ext cx="432300" cy="986325"/>
            </a:xfrm>
            <a:custGeom>
              <a:rect b="b" l="l" r="r" t="t"/>
              <a:pathLst>
                <a:path extrusionOk="0" h="39453" w="17292">
                  <a:moveTo>
                    <a:pt x="14802" y="0"/>
                  </a:moveTo>
                  <a:lnTo>
                    <a:pt x="14668" y="54"/>
                  </a:lnTo>
                  <a:cubicBezTo>
                    <a:pt x="10948" y="1151"/>
                    <a:pt x="8914" y="4309"/>
                    <a:pt x="7147" y="7441"/>
                  </a:cubicBezTo>
                  <a:cubicBezTo>
                    <a:pt x="3721" y="13517"/>
                    <a:pt x="1714" y="18763"/>
                    <a:pt x="857" y="23955"/>
                  </a:cubicBezTo>
                  <a:cubicBezTo>
                    <a:pt x="1" y="29094"/>
                    <a:pt x="402" y="34073"/>
                    <a:pt x="1098" y="39453"/>
                  </a:cubicBezTo>
                  <a:lnTo>
                    <a:pt x="1580" y="39453"/>
                  </a:lnTo>
                  <a:cubicBezTo>
                    <a:pt x="884" y="34073"/>
                    <a:pt x="483" y="29121"/>
                    <a:pt x="1312" y="24036"/>
                  </a:cubicBezTo>
                  <a:cubicBezTo>
                    <a:pt x="2169" y="18897"/>
                    <a:pt x="4150" y="13704"/>
                    <a:pt x="7549" y="7655"/>
                  </a:cubicBezTo>
                  <a:cubicBezTo>
                    <a:pt x="9262" y="4657"/>
                    <a:pt x="11189" y="1633"/>
                    <a:pt x="14668" y="536"/>
                  </a:cubicBezTo>
                  <a:cubicBezTo>
                    <a:pt x="16810" y="2864"/>
                    <a:pt x="16301" y="8565"/>
                    <a:pt x="15980" y="12339"/>
                  </a:cubicBezTo>
                  <a:cubicBezTo>
                    <a:pt x="15900" y="13222"/>
                    <a:pt x="15846" y="13999"/>
                    <a:pt x="15819" y="14614"/>
                  </a:cubicBezTo>
                  <a:cubicBezTo>
                    <a:pt x="15686" y="17558"/>
                    <a:pt x="15471" y="20556"/>
                    <a:pt x="15257" y="23447"/>
                  </a:cubicBezTo>
                  <a:cubicBezTo>
                    <a:pt x="14909" y="28318"/>
                    <a:pt x="14535" y="33323"/>
                    <a:pt x="14588" y="38275"/>
                  </a:cubicBezTo>
                  <a:lnTo>
                    <a:pt x="14588" y="39453"/>
                  </a:lnTo>
                  <a:lnTo>
                    <a:pt x="15043" y="39453"/>
                  </a:lnTo>
                  <a:cubicBezTo>
                    <a:pt x="15043" y="39051"/>
                    <a:pt x="15043" y="38650"/>
                    <a:pt x="15016" y="38275"/>
                  </a:cubicBezTo>
                  <a:cubicBezTo>
                    <a:pt x="15016" y="33350"/>
                    <a:pt x="15364" y="28345"/>
                    <a:pt x="15739" y="23500"/>
                  </a:cubicBezTo>
                  <a:cubicBezTo>
                    <a:pt x="15953" y="20610"/>
                    <a:pt x="16167" y="17585"/>
                    <a:pt x="16274" y="14641"/>
                  </a:cubicBezTo>
                  <a:cubicBezTo>
                    <a:pt x="16301" y="14025"/>
                    <a:pt x="16381" y="13276"/>
                    <a:pt x="16435" y="12393"/>
                  </a:cubicBezTo>
                  <a:cubicBezTo>
                    <a:pt x="16783" y="8458"/>
                    <a:pt x="17291" y="2543"/>
                    <a:pt x="14909" y="107"/>
                  </a:cubicBezTo>
                  <a:lnTo>
                    <a:pt x="14802" y="0"/>
                  </a:ln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2"/>
            <p:cNvSpPr/>
            <p:nvPr/>
          </p:nvSpPr>
          <p:spPr>
            <a:xfrm>
              <a:off x="7636350" y="2132113"/>
              <a:ext cx="598900" cy="1107450"/>
            </a:xfrm>
            <a:custGeom>
              <a:rect b="b" l="l" r="r" t="t"/>
              <a:pathLst>
                <a:path extrusionOk="0" h="44298" w="23956">
                  <a:moveTo>
                    <a:pt x="23420" y="1"/>
                  </a:moveTo>
                  <a:cubicBezTo>
                    <a:pt x="22162" y="2704"/>
                    <a:pt x="21038" y="5461"/>
                    <a:pt x="20075" y="8271"/>
                  </a:cubicBezTo>
                  <a:cubicBezTo>
                    <a:pt x="17666" y="15391"/>
                    <a:pt x="16087" y="23501"/>
                    <a:pt x="15150" y="33806"/>
                  </a:cubicBezTo>
                  <a:cubicBezTo>
                    <a:pt x="15123" y="34154"/>
                    <a:pt x="15096" y="34716"/>
                    <a:pt x="15096" y="35385"/>
                  </a:cubicBezTo>
                  <a:cubicBezTo>
                    <a:pt x="15070" y="38222"/>
                    <a:pt x="15043" y="43495"/>
                    <a:pt x="12741" y="43843"/>
                  </a:cubicBezTo>
                  <a:cubicBezTo>
                    <a:pt x="12672" y="43854"/>
                    <a:pt x="12600" y="43860"/>
                    <a:pt x="12526" y="43860"/>
                  </a:cubicBezTo>
                  <a:cubicBezTo>
                    <a:pt x="11168" y="43860"/>
                    <a:pt x="8999" y="41865"/>
                    <a:pt x="6157" y="33083"/>
                  </a:cubicBezTo>
                  <a:lnTo>
                    <a:pt x="6050" y="32762"/>
                  </a:lnTo>
                  <a:cubicBezTo>
                    <a:pt x="3641" y="25428"/>
                    <a:pt x="2543" y="17104"/>
                    <a:pt x="1740" y="9877"/>
                  </a:cubicBezTo>
                  <a:cubicBezTo>
                    <a:pt x="1580" y="8378"/>
                    <a:pt x="1339" y="6799"/>
                    <a:pt x="1125" y="5274"/>
                  </a:cubicBezTo>
                  <a:cubicBezTo>
                    <a:pt x="884" y="3561"/>
                    <a:pt x="643" y="1794"/>
                    <a:pt x="456" y="54"/>
                  </a:cubicBezTo>
                  <a:lnTo>
                    <a:pt x="1" y="54"/>
                  </a:lnTo>
                  <a:cubicBezTo>
                    <a:pt x="188" y="1821"/>
                    <a:pt x="429" y="3587"/>
                    <a:pt x="670" y="5327"/>
                  </a:cubicBezTo>
                  <a:cubicBezTo>
                    <a:pt x="911" y="6906"/>
                    <a:pt x="1098" y="8432"/>
                    <a:pt x="1285" y="9904"/>
                  </a:cubicBezTo>
                  <a:cubicBezTo>
                    <a:pt x="2088" y="17184"/>
                    <a:pt x="3186" y="25535"/>
                    <a:pt x="5621" y="32896"/>
                  </a:cubicBezTo>
                  <a:lnTo>
                    <a:pt x="5728" y="33244"/>
                  </a:lnTo>
                  <a:cubicBezTo>
                    <a:pt x="8111" y="40604"/>
                    <a:pt x="10412" y="44298"/>
                    <a:pt x="12554" y="44298"/>
                  </a:cubicBezTo>
                  <a:lnTo>
                    <a:pt x="12821" y="44298"/>
                  </a:lnTo>
                  <a:cubicBezTo>
                    <a:pt x="15498" y="43869"/>
                    <a:pt x="15551" y="38570"/>
                    <a:pt x="15578" y="35385"/>
                  </a:cubicBezTo>
                  <a:cubicBezTo>
                    <a:pt x="15578" y="34742"/>
                    <a:pt x="15578" y="34180"/>
                    <a:pt x="15632" y="33832"/>
                  </a:cubicBezTo>
                  <a:cubicBezTo>
                    <a:pt x="16568" y="23581"/>
                    <a:pt x="18121" y="15498"/>
                    <a:pt x="20530" y="8405"/>
                  </a:cubicBezTo>
                  <a:cubicBezTo>
                    <a:pt x="21520" y="5541"/>
                    <a:pt x="22644" y="2731"/>
                    <a:pt x="23956" y="1"/>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2"/>
            <p:cNvSpPr/>
            <p:nvPr/>
          </p:nvSpPr>
          <p:spPr>
            <a:xfrm>
              <a:off x="7322525" y="3023413"/>
              <a:ext cx="303825" cy="503225"/>
            </a:xfrm>
            <a:custGeom>
              <a:rect b="b" l="l" r="r" t="t"/>
              <a:pathLst>
                <a:path extrusionOk="0" h="20129" w="12153">
                  <a:moveTo>
                    <a:pt x="7682" y="0"/>
                  </a:moveTo>
                  <a:cubicBezTo>
                    <a:pt x="5568" y="134"/>
                    <a:pt x="3052" y="5193"/>
                    <a:pt x="2329" y="6745"/>
                  </a:cubicBezTo>
                  <a:cubicBezTo>
                    <a:pt x="616" y="10412"/>
                    <a:pt x="0" y="14079"/>
                    <a:pt x="375" y="18602"/>
                  </a:cubicBezTo>
                  <a:cubicBezTo>
                    <a:pt x="402" y="19084"/>
                    <a:pt x="455" y="19593"/>
                    <a:pt x="509" y="20128"/>
                  </a:cubicBezTo>
                  <a:lnTo>
                    <a:pt x="964" y="20128"/>
                  </a:lnTo>
                  <a:cubicBezTo>
                    <a:pt x="910" y="19593"/>
                    <a:pt x="884" y="19058"/>
                    <a:pt x="830" y="18549"/>
                  </a:cubicBezTo>
                  <a:cubicBezTo>
                    <a:pt x="482" y="14133"/>
                    <a:pt x="1071" y="10519"/>
                    <a:pt x="2757" y="6933"/>
                  </a:cubicBezTo>
                  <a:cubicBezTo>
                    <a:pt x="3855" y="4577"/>
                    <a:pt x="6157" y="563"/>
                    <a:pt x="7736" y="455"/>
                  </a:cubicBezTo>
                  <a:cubicBezTo>
                    <a:pt x="7977" y="455"/>
                    <a:pt x="8217" y="563"/>
                    <a:pt x="8405" y="723"/>
                  </a:cubicBezTo>
                  <a:cubicBezTo>
                    <a:pt x="9261" y="1499"/>
                    <a:pt x="10814" y="4604"/>
                    <a:pt x="11403" y="16889"/>
                  </a:cubicBezTo>
                  <a:cubicBezTo>
                    <a:pt x="11403" y="17157"/>
                    <a:pt x="11429" y="17345"/>
                    <a:pt x="11456" y="17425"/>
                  </a:cubicBezTo>
                  <a:cubicBezTo>
                    <a:pt x="11536" y="18308"/>
                    <a:pt x="11617" y="19165"/>
                    <a:pt x="11697" y="20048"/>
                  </a:cubicBezTo>
                  <a:lnTo>
                    <a:pt x="11697" y="20128"/>
                  </a:lnTo>
                  <a:lnTo>
                    <a:pt x="12152" y="20128"/>
                  </a:lnTo>
                  <a:lnTo>
                    <a:pt x="12152" y="19994"/>
                  </a:lnTo>
                  <a:cubicBezTo>
                    <a:pt x="12072" y="19138"/>
                    <a:pt x="11991" y="18255"/>
                    <a:pt x="11911" y="17371"/>
                  </a:cubicBezTo>
                  <a:cubicBezTo>
                    <a:pt x="11911" y="17318"/>
                    <a:pt x="11911" y="17130"/>
                    <a:pt x="11884" y="16863"/>
                  </a:cubicBezTo>
                  <a:cubicBezTo>
                    <a:pt x="11403" y="7495"/>
                    <a:pt x="10305" y="1794"/>
                    <a:pt x="8699" y="402"/>
                  </a:cubicBezTo>
                  <a:cubicBezTo>
                    <a:pt x="8432" y="134"/>
                    <a:pt x="8057" y="0"/>
                    <a:pt x="7682" y="0"/>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2"/>
            <p:cNvSpPr/>
            <p:nvPr/>
          </p:nvSpPr>
          <p:spPr>
            <a:xfrm>
              <a:off x="7197400" y="2459663"/>
              <a:ext cx="588200" cy="1066975"/>
            </a:xfrm>
            <a:custGeom>
              <a:rect b="b" l="l" r="r" t="t"/>
              <a:pathLst>
                <a:path extrusionOk="0" h="42679" w="23528">
                  <a:moveTo>
                    <a:pt x="13747" y="0"/>
                  </a:moveTo>
                  <a:cubicBezTo>
                    <a:pt x="12096" y="0"/>
                    <a:pt x="10894" y="2203"/>
                    <a:pt x="10305" y="3279"/>
                  </a:cubicBezTo>
                  <a:lnTo>
                    <a:pt x="10198" y="3413"/>
                  </a:lnTo>
                  <a:cubicBezTo>
                    <a:pt x="8672" y="6223"/>
                    <a:pt x="7307" y="9087"/>
                    <a:pt x="6130" y="12058"/>
                  </a:cubicBezTo>
                  <a:cubicBezTo>
                    <a:pt x="3319" y="18830"/>
                    <a:pt x="1312" y="26913"/>
                    <a:pt x="295" y="35398"/>
                  </a:cubicBezTo>
                  <a:cubicBezTo>
                    <a:pt x="27" y="37807"/>
                    <a:pt x="0" y="40269"/>
                    <a:pt x="268" y="42678"/>
                  </a:cubicBezTo>
                  <a:lnTo>
                    <a:pt x="723" y="42678"/>
                  </a:lnTo>
                  <a:cubicBezTo>
                    <a:pt x="482" y="40269"/>
                    <a:pt x="482" y="37860"/>
                    <a:pt x="750" y="35451"/>
                  </a:cubicBezTo>
                  <a:cubicBezTo>
                    <a:pt x="1767" y="27020"/>
                    <a:pt x="3774" y="18991"/>
                    <a:pt x="6558" y="12219"/>
                  </a:cubicBezTo>
                  <a:cubicBezTo>
                    <a:pt x="7736" y="9275"/>
                    <a:pt x="9101" y="6411"/>
                    <a:pt x="10626" y="3627"/>
                  </a:cubicBezTo>
                  <a:lnTo>
                    <a:pt x="10707" y="3493"/>
                  </a:lnTo>
                  <a:cubicBezTo>
                    <a:pt x="11258" y="2495"/>
                    <a:pt x="12377" y="440"/>
                    <a:pt x="13759" y="440"/>
                  </a:cubicBezTo>
                  <a:cubicBezTo>
                    <a:pt x="13786" y="440"/>
                    <a:pt x="13812" y="441"/>
                    <a:pt x="13838" y="442"/>
                  </a:cubicBezTo>
                  <a:cubicBezTo>
                    <a:pt x="15123" y="2021"/>
                    <a:pt x="15498" y="4805"/>
                    <a:pt x="15846" y="7241"/>
                  </a:cubicBezTo>
                  <a:cubicBezTo>
                    <a:pt x="15979" y="8258"/>
                    <a:pt x="16113" y="9248"/>
                    <a:pt x="16301" y="10051"/>
                  </a:cubicBezTo>
                  <a:cubicBezTo>
                    <a:pt x="16889" y="12567"/>
                    <a:pt x="17532" y="15110"/>
                    <a:pt x="18147" y="17599"/>
                  </a:cubicBezTo>
                  <a:cubicBezTo>
                    <a:pt x="19619" y="23541"/>
                    <a:pt x="21145" y="29724"/>
                    <a:pt x="22135" y="35826"/>
                  </a:cubicBezTo>
                  <a:cubicBezTo>
                    <a:pt x="22510" y="38101"/>
                    <a:pt x="22805" y="40376"/>
                    <a:pt x="23072" y="42651"/>
                  </a:cubicBezTo>
                  <a:lnTo>
                    <a:pt x="23527" y="42651"/>
                  </a:lnTo>
                  <a:cubicBezTo>
                    <a:pt x="23260" y="40350"/>
                    <a:pt x="22965" y="38048"/>
                    <a:pt x="22590" y="35773"/>
                  </a:cubicBezTo>
                  <a:cubicBezTo>
                    <a:pt x="21600" y="29617"/>
                    <a:pt x="20074" y="23434"/>
                    <a:pt x="18602" y="17492"/>
                  </a:cubicBezTo>
                  <a:cubicBezTo>
                    <a:pt x="17987" y="15003"/>
                    <a:pt x="17344" y="12460"/>
                    <a:pt x="16756" y="9944"/>
                  </a:cubicBezTo>
                  <a:cubicBezTo>
                    <a:pt x="16568" y="9141"/>
                    <a:pt x="16434" y="8177"/>
                    <a:pt x="16301" y="7160"/>
                  </a:cubicBezTo>
                  <a:cubicBezTo>
                    <a:pt x="15953" y="4618"/>
                    <a:pt x="15551" y="1754"/>
                    <a:pt x="14133" y="67"/>
                  </a:cubicBezTo>
                  <a:lnTo>
                    <a:pt x="14052" y="14"/>
                  </a:lnTo>
                  <a:lnTo>
                    <a:pt x="13972" y="14"/>
                  </a:lnTo>
                  <a:cubicBezTo>
                    <a:pt x="13896" y="5"/>
                    <a:pt x="13821" y="0"/>
                    <a:pt x="13747" y="0"/>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2"/>
            <p:cNvSpPr/>
            <p:nvPr/>
          </p:nvSpPr>
          <p:spPr>
            <a:xfrm>
              <a:off x="6919025" y="2133463"/>
              <a:ext cx="424275" cy="724700"/>
            </a:xfrm>
            <a:custGeom>
              <a:rect b="b" l="l" r="r" t="t"/>
              <a:pathLst>
                <a:path extrusionOk="0" h="28988" w="16971">
                  <a:moveTo>
                    <a:pt x="16462" y="0"/>
                  </a:moveTo>
                  <a:cubicBezTo>
                    <a:pt x="16408" y="81"/>
                    <a:pt x="16381" y="161"/>
                    <a:pt x="16328" y="241"/>
                  </a:cubicBezTo>
                  <a:cubicBezTo>
                    <a:pt x="15337" y="2382"/>
                    <a:pt x="14320" y="4604"/>
                    <a:pt x="13357" y="6772"/>
                  </a:cubicBezTo>
                  <a:cubicBezTo>
                    <a:pt x="12634" y="8458"/>
                    <a:pt x="11938" y="10225"/>
                    <a:pt x="11269" y="11964"/>
                  </a:cubicBezTo>
                  <a:cubicBezTo>
                    <a:pt x="9797" y="15712"/>
                    <a:pt x="8271" y="19566"/>
                    <a:pt x="6237" y="22992"/>
                  </a:cubicBezTo>
                  <a:cubicBezTo>
                    <a:pt x="6210" y="23045"/>
                    <a:pt x="6157" y="23152"/>
                    <a:pt x="6103" y="23260"/>
                  </a:cubicBezTo>
                  <a:cubicBezTo>
                    <a:pt x="3694" y="27526"/>
                    <a:pt x="2202" y="28545"/>
                    <a:pt x="1364" y="28545"/>
                  </a:cubicBezTo>
                  <a:cubicBezTo>
                    <a:pt x="1308" y="28545"/>
                    <a:pt x="1255" y="28541"/>
                    <a:pt x="1205" y="28532"/>
                  </a:cubicBezTo>
                  <a:cubicBezTo>
                    <a:pt x="483" y="25883"/>
                    <a:pt x="830" y="23126"/>
                    <a:pt x="1178" y="20476"/>
                  </a:cubicBezTo>
                  <a:cubicBezTo>
                    <a:pt x="1232" y="20021"/>
                    <a:pt x="1285" y="19566"/>
                    <a:pt x="1339" y="19138"/>
                  </a:cubicBezTo>
                  <a:cubicBezTo>
                    <a:pt x="1821" y="14935"/>
                    <a:pt x="2490" y="10573"/>
                    <a:pt x="3373" y="5755"/>
                  </a:cubicBezTo>
                  <a:cubicBezTo>
                    <a:pt x="3427" y="5407"/>
                    <a:pt x="3480" y="4898"/>
                    <a:pt x="3534" y="4229"/>
                  </a:cubicBezTo>
                  <a:cubicBezTo>
                    <a:pt x="3641" y="2811"/>
                    <a:pt x="3828" y="1392"/>
                    <a:pt x="4123" y="27"/>
                  </a:cubicBezTo>
                  <a:lnTo>
                    <a:pt x="3641" y="27"/>
                  </a:lnTo>
                  <a:cubicBezTo>
                    <a:pt x="3373" y="1392"/>
                    <a:pt x="3186" y="2784"/>
                    <a:pt x="3079" y="4176"/>
                  </a:cubicBezTo>
                  <a:cubicBezTo>
                    <a:pt x="3025" y="4818"/>
                    <a:pt x="2972" y="5380"/>
                    <a:pt x="2918" y="5675"/>
                  </a:cubicBezTo>
                  <a:cubicBezTo>
                    <a:pt x="2035" y="10492"/>
                    <a:pt x="1366" y="14855"/>
                    <a:pt x="884" y="19057"/>
                  </a:cubicBezTo>
                  <a:cubicBezTo>
                    <a:pt x="830" y="19512"/>
                    <a:pt x="777" y="19941"/>
                    <a:pt x="723" y="20396"/>
                  </a:cubicBezTo>
                  <a:cubicBezTo>
                    <a:pt x="375" y="23152"/>
                    <a:pt x="1" y="25990"/>
                    <a:pt x="777" y="28773"/>
                  </a:cubicBezTo>
                  <a:lnTo>
                    <a:pt x="830" y="28880"/>
                  </a:lnTo>
                  <a:lnTo>
                    <a:pt x="938" y="28934"/>
                  </a:lnTo>
                  <a:cubicBezTo>
                    <a:pt x="1071" y="28961"/>
                    <a:pt x="1232" y="28987"/>
                    <a:pt x="1366" y="28987"/>
                  </a:cubicBezTo>
                  <a:cubicBezTo>
                    <a:pt x="2731" y="28987"/>
                    <a:pt x="4417" y="27167"/>
                    <a:pt x="6505" y="23474"/>
                  </a:cubicBezTo>
                  <a:lnTo>
                    <a:pt x="6639" y="23206"/>
                  </a:lnTo>
                  <a:cubicBezTo>
                    <a:pt x="8700" y="19753"/>
                    <a:pt x="10225" y="15872"/>
                    <a:pt x="11697" y="12125"/>
                  </a:cubicBezTo>
                  <a:cubicBezTo>
                    <a:pt x="12366" y="10412"/>
                    <a:pt x="13062" y="8619"/>
                    <a:pt x="13785" y="6933"/>
                  </a:cubicBezTo>
                  <a:cubicBezTo>
                    <a:pt x="14749" y="4765"/>
                    <a:pt x="15766" y="2570"/>
                    <a:pt x="16756" y="429"/>
                  </a:cubicBezTo>
                  <a:lnTo>
                    <a:pt x="16970" y="0"/>
                  </a:ln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2"/>
            <p:cNvSpPr/>
            <p:nvPr/>
          </p:nvSpPr>
          <p:spPr>
            <a:xfrm>
              <a:off x="6735025" y="2133463"/>
              <a:ext cx="707300" cy="946850"/>
            </a:xfrm>
            <a:custGeom>
              <a:rect b="b" l="l" r="r" t="t"/>
              <a:pathLst>
                <a:path extrusionOk="0" h="37874" w="28292">
                  <a:moveTo>
                    <a:pt x="27836" y="0"/>
                  </a:moveTo>
                  <a:cubicBezTo>
                    <a:pt x="26338" y="3453"/>
                    <a:pt x="24892" y="6959"/>
                    <a:pt x="23581" y="10492"/>
                  </a:cubicBezTo>
                  <a:cubicBezTo>
                    <a:pt x="21868" y="15444"/>
                    <a:pt x="20021" y="20422"/>
                    <a:pt x="18121" y="25294"/>
                  </a:cubicBezTo>
                  <a:cubicBezTo>
                    <a:pt x="16970" y="28345"/>
                    <a:pt x="15551" y="31262"/>
                    <a:pt x="13892" y="34046"/>
                  </a:cubicBezTo>
                  <a:cubicBezTo>
                    <a:pt x="12171" y="36308"/>
                    <a:pt x="10283" y="37439"/>
                    <a:pt x="8258" y="37439"/>
                  </a:cubicBezTo>
                  <a:cubicBezTo>
                    <a:pt x="7479" y="37439"/>
                    <a:pt x="6680" y="37271"/>
                    <a:pt x="5862" y="36937"/>
                  </a:cubicBezTo>
                  <a:cubicBezTo>
                    <a:pt x="2730" y="35625"/>
                    <a:pt x="1312" y="32360"/>
                    <a:pt x="428" y="29683"/>
                  </a:cubicBezTo>
                  <a:cubicBezTo>
                    <a:pt x="268" y="29201"/>
                    <a:pt x="107" y="28693"/>
                    <a:pt x="0" y="28211"/>
                  </a:cubicBezTo>
                  <a:lnTo>
                    <a:pt x="0" y="28211"/>
                  </a:lnTo>
                  <a:lnTo>
                    <a:pt x="27" y="29978"/>
                  </a:lnTo>
                  <a:cubicBezTo>
                    <a:pt x="910" y="32735"/>
                    <a:pt x="2409" y="36000"/>
                    <a:pt x="5675" y="37338"/>
                  </a:cubicBezTo>
                  <a:cubicBezTo>
                    <a:pt x="6477" y="37686"/>
                    <a:pt x="7361" y="37874"/>
                    <a:pt x="8244" y="37874"/>
                  </a:cubicBezTo>
                  <a:cubicBezTo>
                    <a:pt x="10412" y="37874"/>
                    <a:pt x="12446" y="36669"/>
                    <a:pt x="14266" y="34314"/>
                  </a:cubicBezTo>
                  <a:cubicBezTo>
                    <a:pt x="15926" y="31503"/>
                    <a:pt x="17371" y="28532"/>
                    <a:pt x="18522" y="25481"/>
                  </a:cubicBezTo>
                  <a:cubicBezTo>
                    <a:pt x="20422" y="20583"/>
                    <a:pt x="22269" y="15578"/>
                    <a:pt x="23982" y="10653"/>
                  </a:cubicBezTo>
                  <a:cubicBezTo>
                    <a:pt x="25320" y="7066"/>
                    <a:pt x="26793" y="3507"/>
                    <a:pt x="28291" y="0"/>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2"/>
            <p:cNvSpPr/>
            <p:nvPr/>
          </p:nvSpPr>
          <p:spPr>
            <a:xfrm>
              <a:off x="6727000" y="2134138"/>
              <a:ext cx="111750" cy="382750"/>
            </a:xfrm>
            <a:custGeom>
              <a:rect b="b" l="l" r="r" t="t"/>
              <a:pathLst>
                <a:path extrusionOk="0" h="15310" w="4470">
                  <a:moveTo>
                    <a:pt x="3961" y="0"/>
                  </a:moveTo>
                  <a:cubicBezTo>
                    <a:pt x="2837" y="2757"/>
                    <a:pt x="1874" y="5567"/>
                    <a:pt x="1071" y="8431"/>
                  </a:cubicBezTo>
                  <a:cubicBezTo>
                    <a:pt x="696" y="9850"/>
                    <a:pt x="321" y="11375"/>
                    <a:pt x="0" y="12981"/>
                  </a:cubicBezTo>
                  <a:lnTo>
                    <a:pt x="54" y="15310"/>
                  </a:lnTo>
                  <a:cubicBezTo>
                    <a:pt x="428" y="13035"/>
                    <a:pt x="910" y="10760"/>
                    <a:pt x="1526" y="8511"/>
                  </a:cubicBezTo>
                  <a:cubicBezTo>
                    <a:pt x="2329" y="5621"/>
                    <a:pt x="3319" y="2784"/>
                    <a:pt x="4470" y="0"/>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2"/>
            <p:cNvSpPr/>
            <p:nvPr/>
          </p:nvSpPr>
          <p:spPr>
            <a:xfrm>
              <a:off x="6740375" y="3166613"/>
              <a:ext cx="334600" cy="360025"/>
            </a:xfrm>
            <a:custGeom>
              <a:rect b="b" l="l" r="r" t="t"/>
              <a:pathLst>
                <a:path extrusionOk="0" h="14401" w="13384">
                  <a:moveTo>
                    <a:pt x="0" y="0"/>
                  </a:moveTo>
                  <a:lnTo>
                    <a:pt x="0" y="803"/>
                  </a:lnTo>
                  <a:cubicBezTo>
                    <a:pt x="669" y="1686"/>
                    <a:pt x="1392" y="2543"/>
                    <a:pt x="2142" y="3373"/>
                  </a:cubicBezTo>
                  <a:cubicBezTo>
                    <a:pt x="3480" y="4791"/>
                    <a:pt x="4925" y="6156"/>
                    <a:pt x="6451" y="7414"/>
                  </a:cubicBezTo>
                  <a:cubicBezTo>
                    <a:pt x="7736" y="8512"/>
                    <a:pt x="9074" y="9663"/>
                    <a:pt x="10252" y="10894"/>
                  </a:cubicBezTo>
                  <a:cubicBezTo>
                    <a:pt x="11269" y="11964"/>
                    <a:pt x="12125" y="13142"/>
                    <a:pt x="12848" y="14400"/>
                  </a:cubicBezTo>
                  <a:lnTo>
                    <a:pt x="13383" y="14400"/>
                  </a:lnTo>
                  <a:cubicBezTo>
                    <a:pt x="12634" y="13008"/>
                    <a:pt x="11697" y="11724"/>
                    <a:pt x="10600" y="10599"/>
                  </a:cubicBezTo>
                  <a:cubicBezTo>
                    <a:pt x="9395" y="9341"/>
                    <a:pt x="8057" y="8217"/>
                    <a:pt x="6772" y="7066"/>
                  </a:cubicBezTo>
                  <a:cubicBezTo>
                    <a:pt x="5273" y="5835"/>
                    <a:pt x="3828" y="4497"/>
                    <a:pt x="2490" y="3052"/>
                  </a:cubicBezTo>
                  <a:cubicBezTo>
                    <a:pt x="1606" y="2088"/>
                    <a:pt x="777" y="1044"/>
                    <a:pt x="0" y="0"/>
                  </a:cubicBezTo>
                  <a:close/>
                </a:path>
              </a:pathLst>
            </a:custGeom>
            <a:solidFill>
              <a:srgbClr val="5E2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2"/>
            <p:cNvSpPr/>
            <p:nvPr/>
          </p:nvSpPr>
          <p:spPr>
            <a:xfrm>
              <a:off x="8746450" y="2099988"/>
              <a:ext cx="51550" cy="1470125"/>
            </a:xfrm>
            <a:custGeom>
              <a:rect b="b" l="l" r="r" t="t"/>
              <a:pathLst>
                <a:path extrusionOk="0" h="58805" w="2062">
                  <a:moveTo>
                    <a:pt x="1" y="1"/>
                  </a:moveTo>
                  <a:lnTo>
                    <a:pt x="1" y="58805"/>
                  </a:lnTo>
                  <a:lnTo>
                    <a:pt x="2062" y="58805"/>
                  </a:lnTo>
                  <a:lnTo>
                    <a:pt x="2062" y="1"/>
                  </a:ln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2"/>
            <p:cNvSpPr/>
            <p:nvPr/>
          </p:nvSpPr>
          <p:spPr>
            <a:xfrm>
              <a:off x="7503850" y="2099988"/>
              <a:ext cx="51550" cy="1470125"/>
            </a:xfrm>
            <a:custGeom>
              <a:rect b="b" l="l" r="r" t="t"/>
              <a:pathLst>
                <a:path extrusionOk="0" h="58805" w="2062">
                  <a:moveTo>
                    <a:pt x="1" y="1"/>
                  </a:moveTo>
                  <a:lnTo>
                    <a:pt x="1" y="58805"/>
                  </a:lnTo>
                  <a:lnTo>
                    <a:pt x="2062" y="58805"/>
                  </a:lnTo>
                  <a:lnTo>
                    <a:pt x="2062" y="1"/>
                  </a:ln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4" name="Google Shape;774;p12"/>
          <p:cNvGrpSpPr/>
          <p:nvPr/>
        </p:nvGrpSpPr>
        <p:grpSpPr>
          <a:xfrm>
            <a:off x="3765500" y="3923122"/>
            <a:ext cx="648376" cy="880878"/>
            <a:chOff x="638276" y="3526008"/>
            <a:chExt cx="714936" cy="971200"/>
          </a:xfrm>
        </p:grpSpPr>
        <p:sp>
          <p:nvSpPr>
            <p:cNvPr id="775" name="Google Shape;775;p12"/>
            <p:cNvSpPr/>
            <p:nvPr/>
          </p:nvSpPr>
          <p:spPr>
            <a:xfrm>
              <a:off x="801537" y="3817400"/>
              <a:ext cx="388460" cy="388464"/>
            </a:xfrm>
            <a:custGeom>
              <a:rect b="b" l="l" r="r" t="t"/>
              <a:pathLst>
                <a:path extrusionOk="0" h="91296" w="91295">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568"/>
                  </a:srgbClr>
                </a:gs>
                <a:gs pos="41000">
                  <a:srgbClr val="F9EBAB">
                    <a:alpha val="21568"/>
                  </a:srgbClr>
                </a:gs>
                <a:gs pos="100000">
                  <a:srgbClr val="F9EBAB">
                    <a:alpha val="21568"/>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6" name="Google Shape;776;p12"/>
            <p:cNvGrpSpPr/>
            <p:nvPr/>
          </p:nvGrpSpPr>
          <p:grpSpPr>
            <a:xfrm>
              <a:off x="638276" y="3526008"/>
              <a:ext cx="714936" cy="971200"/>
              <a:chOff x="9141124" y="2771118"/>
              <a:chExt cx="319239" cy="433649"/>
            </a:xfrm>
          </p:grpSpPr>
          <p:sp>
            <p:nvSpPr>
              <p:cNvPr id="777" name="Google Shape;777;p12"/>
              <p:cNvSpPr/>
              <p:nvPr/>
            </p:nvSpPr>
            <p:spPr>
              <a:xfrm>
                <a:off x="9271960" y="3034862"/>
                <a:ext cx="17824" cy="25355"/>
              </a:xfrm>
              <a:custGeom>
                <a:rect b="b" l="l" r="r" t="t"/>
                <a:pathLst>
                  <a:path extrusionOk="0" h="1579" w="111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2"/>
              <p:cNvSpPr/>
              <p:nvPr/>
            </p:nvSpPr>
            <p:spPr>
              <a:xfrm>
                <a:off x="9267175" y="2928674"/>
                <a:ext cx="54965" cy="93728"/>
              </a:xfrm>
              <a:custGeom>
                <a:rect b="b" l="l" r="r" t="t"/>
                <a:pathLst>
                  <a:path extrusionOk="0" h="5837" w="3423">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2"/>
              <p:cNvSpPr/>
              <p:nvPr/>
            </p:nvSpPr>
            <p:spPr>
              <a:xfrm>
                <a:off x="9274706" y="3031330"/>
                <a:ext cx="53439" cy="115213"/>
              </a:xfrm>
              <a:custGeom>
                <a:rect b="b" l="l" r="r" t="t"/>
                <a:pathLst>
                  <a:path extrusionOk="0" h="7175" w="3328">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2"/>
              <p:cNvSpPr/>
              <p:nvPr/>
            </p:nvSpPr>
            <p:spPr>
              <a:xfrm>
                <a:off x="9209625" y="3132139"/>
                <a:ext cx="185657" cy="54804"/>
              </a:xfrm>
              <a:custGeom>
                <a:rect b="b" l="l" r="r" t="t"/>
                <a:pathLst>
                  <a:path extrusionOk="0" h="3413" w="11562">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2"/>
              <p:cNvSpPr/>
              <p:nvPr/>
            </p:nvSpPr>
            <p:spPr>
              <a:xfrm>
                <a:off x="9193872" y="2882091"/>
                <a:ext cx="15078" cy="289790"/>
              </a:xfrm>
              <a:custGeom>
                <a:rect b="b" l="l" r="r" t="t"/>
                <a:pathLst>
                  <a:path extrusionOk="0" h="18047" w="939">
                    <a:moveTo>
                      <a:pt x="0" y="1"/>
                    </a:moveTo>
                    <a:lnTo>
                      <a:pt x="0" y="18046"/>
                    </a:lnTo>
                    <a:lnTo>
                      <a:pt x="939" y="18046"/>
                    </a:lnTo>
                    <a:lnTo>
                      <a:pt x="939"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2"/>
              <p:cNvSpPr/>
              <p:nvPr/>
            </p:nvSpPr>
            <p:spPr>
              <a:xfrm>
                <a:off x="9392520" y="2882091"/>
                <a:ext cx="15094" cy="289790"/>
              </a:xfrm>
              <a:custGeom>
                <a:rect b="b" l="l" r="r" t="t"/>
                <a:pathLst>
                  <a:path extrusionOk="0" h="18047" w="940">
                    <a:moveTo>
                      <a:pt x="1" y="1"/>
                    </a:moveTo>
                    <a:lnTo>
                      <a:pt x="1" y="18046"/>
                    </a:lnTo>
                    <a:lnTo>
                      <a:pt x="940" y="18046"/>
                    </a:lnTo>
                    <a:lnTo>
                      <a:pt x="940"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2"/>
              <p:cNvSpPr/>
              <p:nvPr/>
            </p:nvSpPr>
            <p:spPr>
              <a:xfrm>
                <a:off x="9338406" y="2882091"/>
                <a:ext cx="15094" cy="289790"/>
              </a:xfrm>
              <a:custGeom>
                <a:rect b="b" l="l" r="r" t="t"/>
                <a:pathLst>
                  <a:path extrusionOk="0" h="18047" w="940">
                    <a:moveTo>
                      <a:pt x="1" y="1"/>
                    </a:moveTo>
                    <a:lnTo>
                      <a:pt x="1" y="18046"/>
                    </a:lnTo>
                    <a:lnTo>
                      <a:pt x="939" y="18046"/>
                    </a:lnTo>
                    <a:lnTo>
                      <a:pt x="939"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2"/>
              <p:cNvSpPr/>
              <p:nvPr/>
            </p:nvSpPr>
            <p:spPr>
              <a:xfrm>
                <a:off x="9182231" y="2880726"/>
                <a:ext cx="237025" cy="17824"/>
              </a:xfrm>
              <a:custGeom>
                <a:rect b="b" l="l" r="r" t="t"/>
                <a:pathLst>
                  <a:path extrusionOk="0" h="1110" w="14761">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2"/>
              <p:cNvSpPr/>
              <p:nvPr/>
            </p:nvSpPr>
            <p:spPr>
              <a:xfrm>
                <a:off x="9182231" y="3152676"/>
                <a:ext cx="237025" cy="30172"/>
              </a:xfrm>
              <a:custGeom>
                <a:rect b="b" l="l" r="r" t="t"/>
                <a:pathLst>
                  <a:path extrusionOk="0" h="1879" w="14761">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2"/>
              <p:cNvSpPr/>
              <p:nvPr/>
            </p:nvSpPr>
            <p:spPr>
              <a:xfrm>
                <a:off x="9180175" y="2803313"/>
                <a:ext cx="254158" cy="68533"/>
              </a:xfrm>
              <a:custGeom>
                <a:rect b="b" l="l" r="r" t="t"/>
                <a:pathLst>
                  <a:path extrusionOk="0" h="4268" w="15828">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2"/>
              <p:cNvSpPr/>
              <p:nvPr/>
            </p:nvSpPr>
            <p:spPr>
              <a:xfrm>
                <a:off x="9296624" y="2771118"/>
                <a:ext cx="20570" cy="35648"/>
              </a:xfrm>
              <a:custGeom>
                <a:rect b="b" l="l" r="r" t="t"/>
                <a:pathLst>
                  <a:path extrusionOk="0" h="2220" w="1281">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2"/>
              <p:cNvSpPr/>
              <p:nvPr/>
            </p:nvSpPr>
            <p:spPr>
              <a:xfrm>
                <a:off x="9141124" y="2856062"/>
                <a:ext cx="319239" cy="28791"/>
              </a:xfrm>
              <a:custGeom>
                <a:rect b="b" l="l" r="r" t="t"/>
                <a:pathLst>
                  <a:path extrusionOk="0" h="1793" w="19881">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2"/>
              <p:cNvSpPr/>
              <p:nvPr/>
            </p:nvSpPr>
            <p:spPr>
              <a:xfrm>
                <a:off x="9152091" y="3174611"/>
                <a:ext cx="301415" cy="30156"/>
              </a:xfrm>
              <a:custGeom>
                <a:rect b="b" l="l" r="r" t="t"/>
                <a:pathLst>
                  <a:path extrusionOk="0" h="1878" w="18771">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2"/>
              <p:cNvSpPr/>
              <p:nvPr/>
            </p:nvSpPr>
            <p:spPr>
              <a:xfrm>
                <a:off x="9215101" y="2803281"/>
                <a:ext cx="197989" cy="42584"/>
              </a:xfrm>
              <a:custGeom>
                <a:rect b="b" l="l" r="r" t="t"/>
                <a:pathLst>
                  <a:path extrusionOk="0" h="2652" w="1233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2"/>
              <p:cNvSpPr/>
              <p:nvPr/>
            </p:nvSpPr>
            <p:spPr>
              <a:xfrm>
                <a:off x="9150710" y="2856062"/>
                <a:ext cx="300741" cy="14516"/>
              </a:xfrm>
              <a:custGeom>
                <a:rect b="b" l="l" r="r" t="t"/>
                <a:pathLst>
                  <a:path extrusionOk="0" h="904" w="18729">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2"/>
              <p:cNvSpPr/>
              <p:nvPr/>
            </p:nvSpPr>
            <p:spPr>
              <a:xfrm>
                <a:off x="9158257" y="3174498"/>
                <a:ext cx="289083" cy="13826"/>
              </a:xfrm>
              <a:custGeom>
                <a:rect b="b" l="l" r="r" t="t"/>
                <a:pathLst>
                  <a:path extrusionOk="0" h="861" w="18003">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2"/>
              <p:cNvSpPr/>
              <p:nvPr/>
            </p:nvSpPr>
            <p:spPr>
              <a:xfrm>
                <a:off x="9187016" y="3174611"/>
                <a:ext cx="79485" cy="13713"/>
              </a:xfrm>
              <a:custGeom>
                <a:rect b="b" l="l" r="r" t="t"/>
                <a:pathLst>
                  <a:path extrusionOk="0" h="854" w="495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2"/>
              <p:cNvSpPr/>
              <p:nvPr/>
            </p:nvSpPr>
            <p:spPr>
              <a:xfrm>
                <a:off x="9277436" y="3031426"/>
                <a:ext cx="40433" cy="80175"/>
              </a:xfrm>
              <a:custGeom>
                <a:rect b="b" l="l" r="r" t="t"/>
                <a:pathLst>
                  <a:path extrusionOk="0" h="4993" w="2518">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2"/>
              <p:cNvSpPr/>
              <p:nvPr/>
            </p:nvSpPr>
            <p:spPr>
              <a:xfrm>
                <a:off x="9277436" y="2974582"/>
                <a:ext cx="40433" cy="47900"/>
              </a:xfrm>
              <a:custGeom>
                <a:rect b="b" l="l" r="r" t="t"/>
                <a:pathLst>
                  <a:path extrusionOk="0" h="2983" w="2518">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2"/>
              <p:cNvSpPr/>
              <p:nvPr/>
            </p:nvSpPr>
            <p:spPr>
              <a:xfrm>
                <a:off x="9284983" y="2993065"/>
                <a:ext cx="24680" cy="28582"/>
              </a:xfrm>
              <a:custGeom>
                <a:rect b="b" l="l" r="r" t="t"/>
                <a:pathLst>
                  <a:path extrusionOk="0" h="1780" w="1537">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2"/>
              <p:cNvSpPr/>
              <p:nvPr/>
            </p:nvSpPr>
            <p:spPr>
              <a:xfrm>
                <a:off x="9278817" y="3075279"/>
                <a:ext cx="26736" cy="19189"/>
              </a:xfrm>
              <a:custGeom>
                <a:rect b="b" l="l" r="r" t="t"/>
                <a:pathLst>
                  <a:path extrusionOk="0" h="1195" w="1665">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2"/>
              <p:cNvSpPr/>
              <p:nvPr/>
            </p:nvSpPr>
            <p:spPr>
              <a:xfrm>
                <a:off x="9293879" y="3036918"/>
                <a:ext cx="26045" cy="20586"/>
              </a:xfrm>
              <a:custGeom>
                <a:rect b="b" l="l" r="r" t="t"/>
                <a:pathLst>
                  <a:path extrusionOk="0" h="1282" w="1622">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2"/>
              <p:cNvSpPr/>
              <p:nvPr/>
            </p:nvSpPr>
            <p:spPr>
              <a:xfrm>
                <a:off x="9208934" y="2856062"/>
                <a:ext cx="85651" cy="14404"/>
              </a:xfrm>
              <a:custGeom>
                <a:rect b="b" l="l" r="r" t="t"/>
                <a:pathLst>
                  <a:path extrusionOk="0" h="897" w="5334">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2"/>
              <p:cNvSpPr/>
              <p:nvPr/>
            </p:nvSpPr>
            <p:spPr>
              <a:xfrm>
                <a:off x="9312377" y="2856062"/>
                <a:ext cx="52765" cy="14404"/>
              </a:xfrm>
              <a:custGeom>
                <a:rect b="b" l="l" r="r" t="t"/>
                <a:pathLst>
                  <a:path extrusionOk="0" h="897" w="3286">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2"/>
              <p:cNvSpPr/>
              <p:nvPr/>
            </p:nvSpPr>
            <p:spPr>
              <a:xfrm>
                <a:off x="9339097" y="2819499"/>
                <a:ext cx="47289" cy="17422"/>
              </a:xfrm>
              <a:custGeom>
                <a:rect b="b" l="l" r="r" t="t"/>
                <a:pathLst>
                  <a:path extrusionOk="0" h="1085" w="2945">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2"/>
              <p:cNvSpPr/>
              <p:nvPr/>
            </p:nvSpPr>
            <p:spPr>
              <a:xfrm>
                <a:off x="9306901" y="2808805"/>
                <a:ext cx="30846" cy="10293"/>
              </a:xfrm>
              <a:custGeom>
                <a:rect b="b" l="l" r="r" t="t"/>
                <a:pathLst>
                  <a:path extrusionOk="0" h="641" w="1921">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803" name="Google Shape;803;p12"/>
          <p:cNvGrpSpPr/>
          <p:nvPr/>
        </p:nvGrpSpPr>
        <p:grpSpPr>
          <a:xfrm>
            <a:off x="2506875" y="4491648"/>
            <a:ext cx="714950" cy="378500"/>
            <a:chOff x="-1074225" y="4512538"/>
            <a:chExt cx="714950" cy="378500"/>
          </a:xfrm>
        </p:grpSpPr>
        <p:sp>
          <p:nvSpPr>
            <p:cNvPr id="804" name="Google Shape;804;p12"/>
            <p:cNvSpPr/>
            <p:nvPr/>
          </p:nvSpPr>
          <p:spPr>
            <a:xfrm>
              <a:off x="-962825" y="4548088"/>
              <a:ext cx="188375" cy="120175"/>
            </a:xfrm>
            <a:custGeom>
              <a:rect b="b" l="l" r="r" t="t"/>
              <a:pathLst>
                <a:path extrusionOk="0" h="4807" w="7535">
                  <a:moveTo>
                    <a:pt x="2269" y="0"/>
                  </a:moveTo>
                  <a:lnTo>
                    <a:pt x="0" y="2619"/>
                  </a:lnTo>
                  <a:lnTo>
                    <a:pt x="7534" y="4807"/>
                  </a:lnTo>
                  <a:lnTo>
                    <a:pt x="2269" y="0"/>
                  </a:lnTo>
                  <a:close/>
                </a:path>
              </a:pathLst>
            </a:custGeom>
            <a:solidFill>
              <a:srgbClr val="D3B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2"/>
            <p:cNvSpPr/>
            <p:nvPr/>
          </p:nvSpPr>
          <p:spPr>
            <a:xfrm>
              <a:off x="-1064100" y="4512538"/>
              <a:ext cx="642725" cy="266450"/>
            </a:xfrm>
            <a:custGeom>
              <a:rect b="b" l="l" r="r" t="t"/>
              <a:pathLst>
                <a:path extrusionOk="0" h="10658" w="25709">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2"/>
            <p:cNvSpPr/>
            <p:nvPr/>
          </p:nvSpPr>
          <p:spPr>
            <a:xfrm>
              <a:off x="-1053975" y="4564288"/>
              <a:ext cx="81050" cy="60775"/>
            </a:xfrm>
            <a:custGeom>
              <a:rect b="b" l="l" r="r" t="t"/>
              <a:pathLst>
                <a:path extrusionOk="0" h="2431" w="3242">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2"/>
            <p:cNvSpPr/>
            <p:nvPr/>
          </p:nvSpPr>
          <p:spPr>
            <a:xfrm>
              <a:off x="-997925" y="4570088"/>
              <a:ext cx="98575" cy="24600"/>
            </a:xfrm>
            <a:custGeom>
              <a:rect b="b" l="l" r="r" t="t"/>
              <a:pathLst>
                <a:path extrusionOk="0" h="984" w="3943">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2"/>
            <p:cNvSpPr/>
            <p:nvPr/>
          </p:nvSpPr>
          <p:spPr>
            <a:xfrm>
              <a:off x="-837950" y="4525788"/>
              <a:ext cx="162050" cy="93200"/>
            </a:xfrm>
            <a:custGeom>
              <a:rect b="b" l="l" r="r" t="t"/>
              <a:pathLst>
                <a:path extrusionOk="0" h="3728" w="6482">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2"/>
            <p:cNvSpPr/>
            <p:nvPr/>
          </p:nvSpPr>
          <p:spPr>
            <a:xfrm>
              <a:off x="-742750" y="4536413"/>
              <a:ext cx="151925" cy="23850"/>
            </a:xfrm>
            <a:custGeom>
              <a:rect b="b" l="l" r="r" t="t"/>
              <a:pathLst>
                <a:path extrusionOk="0" h="954" w="6077">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2"/>
            <p:cNvSpPr/>
            <p:nvPr/>
          </p:nvSpPr>
          <p:spPr>
            <a:xfrm>
              <a:off x="-877100" y="4605913"/>
              <a:ext cx="40525" cy="25475"/>
            </a:xfrm>
            <a:custGeom>
              <a:rect b="b" l="l" r="r" t="t"/>
              <a:pathLst>
                <a:path extrusionOk="0" h="1019" w="1621">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2"/>
            <p:cNvSpPr/>
            <p:nvPr/>
          </p:nvSpPr>
          <p:spPr>
            <a:xfrm>
              <a:off x="-1074225" y="4544038"/>
              <a:ext cx="714950" cy="347000"/>
            </a:xfrm>
            <a:custGeom>
              <a:rect b="b" l="l" r="r" t="t"/>
              <a:pathLst>
                <a:path extrusionOk="0" h="13880" w="28598">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2"/>
            <p:cNvSpPr/>
            <p:nvPr/>
          </p:nvSpPr>
          <p:spPr>
            <a:xfrm>
              <a:off x="-836575" y="4548088"/>
              <a:ext cx="382800" cy="253850"/>
            </a:xfrm>
            <a:custGeom>
              <a:rect b="b" l="l" r="r" t="t"/>
              <a:pathLst>
                <a:path extrusionOk="0" h="10154" w="15312">
                  <a:moveTo>
                    <a:pt x="12126" y="0"/>
                  </a:moveTo>
                  <a:lnTo>
                    <a:pt x="82" y="2781"/>
                  </a:lnTo>
                  <a:lnTo>
                    <a:pt x="1" y="2781"/>
                  </a:lnTo>
                  <a:cubicBezTo>
                    <a:pt x="838" y="4699"/>
                    <a:pt x="2107" y="6373"/>
                    <a:pt x="3727" y="7642"/>
                  </a:cubicBezTo>
                  <a:cubicBezTo>
                    <a:pt x="5795" y="9315"/>
                    <a:pt x="8089" y="10154"/>
                    <a:pt x="10091" y="10154"/>
                  </a:cubicBezTo>
                  <a:cubicBezTo>
                    <a:pt x="11934" y="10154"/>
                    <a:pt x="13530" y="9444"/>
                    <a:pt x="14475" y="8020"/>
                  </a:cubicBezTo>
                  <a:cubicBezTo>
                    <a:pt x="14988" y="7183"/>
                    <a:pt x="15285" y="6238"/>
                    <a:pt x="15312" y="5266"/>
                  </a:cubicBezTo>
                  <a:lnTo>
                    <a:pt x="1212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2"/>
            <p:cNvSpPr/>
            <p:nvPr/>
          </p:nvSpPr>
          <p:spPr>
            <a:xfrm>
              <a:off x="-815650" y="4565638"/>
              <a:ext cx="407775" cy="318650"/>
            </a:xfrm>
            <a:custGeom>
              <a:rect b="b" l="l" r="r" t="t"/>
              <a:pathLst>
                <a:path extrusionOk="0" h="12746" w="16311">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2"/>
            <p:cNvSpPr/>
            <p:nvPr/>
          </p:nvSpPr>
          <p:spPr>
            <a:xfrm>
              <a:off x="-1074225" y="4627063"/>
              <a:ext cx="411150" cy="263975"/>
            </a:xfrm>
            <a:custGeom>
              <a:rect b="b" l="l" r="r" t="t"/>
              <a:pathLst>
                <a:path extrusionOk="0" h="10559" w="16446">
                  <a:moveTo>
                    <a:pt x="1" y="0"/>
                  </a:moveTo>
                  <a:lnTo>
                    <a:pt x="8237" y="9425"/>
                  </a:lnTo>
                  <a:lnTo>
                    <a:pt x="16446" y="10559"/>
                  </a:lnTo>
                  <a:lnTo>
                    <a:pt x="16446" y="10559"/>
                  </a:lnTo>
                  <a:lnTo>
                    <a:pt x="8426" y="13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2"/>
            <p:cNvSpPr/>
            <p:nvPr/>
          </p:nvSpPr>
          <p:spPr>
            <a:xfrm>
              <a:off x="-1049250" y="4639888"/>
              <a:ext cx="346350" cy="230900"/>
            </a:xfrm>
            <a:custGeom>
              <a:rect b="b" l="l" r="r" t="t"/>
              <a:pathLst>
                <a:path extrusionOk="0" h="9236" w="13854">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3"/>
          <p:cNvSpPr txBox="1"/>
          <p:nvPr/>
        </p:nvSpPr>
        <p:spPr>
          <a:xfrm>
            <a:off x="537409" y="1493955"/>
            <a:ext cx="2057401" cy="215559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Ai là bạn gió</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Mà gió đi tìm</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Bay theo cánh…</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Lùa trong tán lá.</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Gió nhớ bạn….</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Nên gõ cửa hoài.</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a:t>
            </a:r>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(Theo Ngân Hà, Bạn của gió)</a:t>
            </a:r>
            <a:endParaRPr b="0" i="0" sz="1200" u="none" cap="none" strike="noStrike">
              <a:solidFill>
                <a:srgbClr val="000000"/>
              </a:solidFill>
              <a:latin typeface="Calibri"/>
              <a:ea typeface="Calibri"/>
              <a:cs typeface="Calibri"/>
              <a:sym typeface="Calibri"/>
            </a:endParaRPr>
          </a:p>
        </p:txBody>
      </p:sp>
      <p:sp>
        <p:nvSpPr>
          <p:cNvPr id="821" name="Google Shape;821;p13"/>
          <p:cNvSpPr txBox="1"/>
          <p:nvPr/>
        </p:nvSpPr>
        <p:spPr>
          <a:xfrm>
            <a:off x="2366174" y="1053223"/>
            <a:ext cx="3657600" cy="330815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Nhà trẻ con đã quen</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Không còn hờn khóc nữa</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Nhưng cứ độ tan tầm</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Con lại ra đứng…….</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Mong mẹ và mong bố</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Mắt nhìn về phố đông</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Ôi tấm lòng thơ nhỏ</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Đã thuộc giờ ngóng….</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Thành phố rộng mênh ….</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Bao la chiều gió thổi</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Ở cuối con đường kia</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Có con đang đứng ….</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(Theo Lưu Quang Vũ, Buổi chiều đón con)</a:t>
            </a:r>
            <a:endParaRPr b="0" i="0" sz="1200" u="none" cap="none" strike="noStrike">
              <a:solidFill>
                <a:srgbClr val="000000"/>
              </a:solidFill>
              <a:latin typeface="Calibri"/>
              <a:ea typeface="Calibri"/>
              <a:cs typeface="Calibri"/>
              <a:sym typeface="Calibri"/>
            </a:endParaRPr>
          </a:p>
        </p:txBody>
      </p:sp>
      <p:sp>
        <p:nvSpPr>
          <p:cNvPr id="822" name="Google Shape;822;p13"/>
          <p:cNvSpPr txBox="1"/>
          <p:nvPr/>
        </p:nvSpPr>
        <p:spPr>
          <a:xfrm>
            <a:off x="4900863" y="1070798"/>
            <a:ext cx="4531895" cy="353866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Mặt trời thổi lửa</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Sông biển bốc hơi</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Hơi bay cao vút</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Thành mây lưng….</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Mây hồng nhẹ trôi</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Mây xanh đằm thắm</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Dịu dàng mây….</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Thẩn thơ mây vàng</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Mây đen lang….</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Thân mình nặng trĩu</a:t>
            </a:r>
            <a:endParaRPr b="0" i="0" sz="12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Gió trêu tí xíu</a:t>
            </a:r>
            <a:endParaRPr b="0" i="0" sz="12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Đã vội khóc oà.</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(Theo Hoàng Lựu, Mây khóc)</a:t>
            </a:r>
            <a:endParaRPr b="0" i="0" sz="1200" u="none" cap="none" strike="noStrike">
              <a:solidFill>
                <a:srgbClr val="000000"/>
              </a:solidFill>
              <a:latin typeface="Calibri"/>
              <a:ea typeface="Calibri"/>
              <a:cs typeface="Calibri"/>
              <a:sym typeface="Calibri"/>
            </a:endParaRPr>
          </a:p>
        </p:txBody>
      </p:sp>
      <p:grpSp>
        <p:nvGrpSpPr>
          <p:cNvPr id="823" name="Google Shape;823;p13"/>
          <p:cNvGrpSpPr/>
          <p:nvPr/>
        </p:nvGrpSpPr>
        <p:grpSpPr>
          <a:xfrm>
            <a:off x="659862" y="206445"/>
            <a:ext cx="3268775" cy="380199"/>
            <a:chOff x="975489" y="863689"/>
            <a:chExt cx="3268775" cy="380199"/>
          </a:xfrm>
        </p:grpSpPr>
        <p:grpSp>
          <p:nvGrpSpPr>
            <p:cNvPr id="824" name="Google Shape;824;p13"/>
            <p:cNvGrpSpPr/>
            <p:nvPr/>
          </p:nvGrpSpPr>
          <p:grpSpPr>
            <a:xfrm>
              <a:off x="975489" y="863689"/>
              <a:ext cx="3268775" cy="380199"/>
              <a:chOff x="975489" y="863689"/>
              <a:chExt cx="3268775" cy="380199"/>
            </a:xfrm>
          </p:grpSpPr>
          <p:sp>
            <p:nvSpPr>
              <p:cNvPr id="825" name="Google Shape;825;p13"/>
              <p:cNvSpPr/>
              <p:nvPr/>
            </p:nvSpPr>
            <p:spPr>
              <a:xfrm>
                <a:off x="2505355" y="905736"/>
                <a:ext cx="166847" cy="338151"/>
              </a:xfrm>
              <a:custGeom>
                <a:rect b="b" l="l" r="r" t="t"/>
                <a:pathLst>
                  <a:path extrusionOk="0" h="2276" w="1123">
                    <a:moveTo>
                      <a:pt x="588" y="0"/>
                    </a:moveTo>
                    <a:lnTo>
                      <a:pt x="1" y="2171"/>
                    </a:lnTo>
                    <a:lnTo>
                      <a:pt x="546" y="2276"/>
                    </a:lnTo>
                    <a:lnTo>
                      <a:pt x="1123" y="74"/>
                    </a:lnTo>
                    <a:lnTo>
                      <a:pt x="5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3"/>
              <p:cNvSpPr/>
              <p:nvPr/>
            </p:nvSpPr>
            <p:spPr>
              <a:xfrm>
                <a:off x="2536556" y="905736"/>
                <a:ext cx="135647" cy="207407"/>
              </a:xfrm>
              <a:custGeom>
                <a:rect b="b" l="l" r="r" t="t"/>
                <a:pathLst>
                  <a:path extrusionOk="0" h="1396" w="913">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3"/>
              <p:cNvSpPr/>
              <p:nvPr/>
            </p:nvSpPr>
            <p:spPr>
              <a:xfrm>
                <a:off x="2592717" y="930696"/>
                <a:ext cx="54675" cy="45315"/>
              </a:xfrm>
              <a:custGeom>
                <a:rect b="b" l="l" r="r" t="t"/>
                <a:pathLst>
                  <a:path extrusionOk="0" h="305" w="368">
                    <a:moveTo>
                      <a:pt x="74" y="0"/>
                    </a:moveTo>
                    <a:lnTo>
                      <a:pt x="0" y="294"/>
                    </a:lnTo>
                    <a:lnTo>
                      <a:pt x="283" y="304"/>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3"/>
              <p:cNvSpPr/>
              <p:nvPr/>
            </p:nvSpPr>
            <p:spPr>
              <a:xfrm>
                <a:off x="2525710" y="1186094"/>
                <a:ext cx="51555" cy="45463"/>
              </a:xfrm>
              <a:custGeom>
                <a:rect b="b" l="l" r="r" t="t"/>
                <a:pathLst>
                  <a:path extrusionOk="0" h="306" w="347">
                    <a:moveTo>
                      <a:pt x="63" y="1"/>
                    </a:moveTo>
                    <a:lnTo>
                      <a:pt x="0" y="232"/>
                    </a:lnTo>
                    <a:lnTo>
                      <a:pt x="283" y="305"/>
                    </a:lnTo>
                    <a:lnTo>
                      <a:pt x="346" y="64"/>
                    </a:lnTo>
                    <a:lnTo>
                      <a:pt x="6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3"/>
              <p:cNvSpPr/>
              <p:nvPr/>
            </p:nvSpPr>
            <p:spPr>
              <a:xfrm>
                <a:off x="2598957" y="986708"/>
                <a:ext cx="14114" cy="32835"/>
              </a:xfrm>
              <a:custGeom>
                <a:rect b="b" l="l" r="r" t="t"/>
                <a:pathLst>
                  <a:path extrusionOk="0" h="221" w="95">
                    <a:moveTo>
                      <a:pt x="53" y="1"/>
                    </a:moveTo>
                    <a:lnTo>
                      <a:pt x="0" y="221"/>
                    </a:lnTo>
                    <a:lnTo>
                      <a:pt x="42" y="221"/>
                    </a:lnTo>
                    <a:lnTo>
                      <a:pt x="95"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3"/>
              <p:cNvSpPr/>
              <p:nvPr/>
            </p:nvSpPr>
            <p:spPr>
              <a:xfrm>
                <a:off x="1664130" y="896376"/>
                <a:ext cx="115441" cy="346025"/>
              </a:xfrm>
              <a:custGeom>
                <a:rect b="b" l="l" r="r" t="t"/>
                <a:pathLst>
                  <a:path extrusionOk="0" h="2329" w="777">
                    <a:moveTo>
                      <a:pt x="0" y="0"/>
                    </a:moveTo>
                    <a:lnTo>
                      <a:pt x="32" y="2328"/>
                    </a:lnTo>
                    <a:lnTo>
                      <a:pt x="776" y="2328"/>
                    </a:lnTo>
                    <a:lnTo>
                      <a:pt x="60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3"/>
              <p:cNvSpPr/>
              <p:nvPr/>
            </p:nvSpPr>
            <p:spPr>
              <a:xfrm>
                <a:off x="975489" y="896376"/>
                <a:ext cx="151247" cy="346025"/>
              </a:xfrm>
              <a:custGeom>
                <a:rect b="b" l="l" r="r" t="t"/>
                <a:pathLst>
                  <a:path extrusionOk="0" h="2329" w="1018">
                    <a:moveTo>
                      <a:pt x="32" y="0"/>
                    </a:moveTo>
                    <a:lnTo>
                      <a:pt x="0" y="2328"/>
                    </a:lnTo>
                    <a:lnTo>
                      <a:pt x="923" y="2328"/>
                    </a:lnTo>
                    <a:lnTo>
                      <a:pt x="101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3"/>
              <p:cNvSpPr/>
              <p:nvPr/>
            </p:nvSpPr>
            <p:spPr>
              <a:xfrm>
                <a:off x="1385256" y="991463"/>
                <a:ext cx="109201" cy="250939"/>
              </a:xfrm>
              <a:custGeom>
                <a:rect b="b" l="l" r="r" t="t"/>
                <a:pathLst>
                  <a:path extrusionOk="0" h="1689" w="735">
                    <a:moveTo>
                      <a:pt x="42" y="0"/>
                    </a:moveTo>
                    <a:lnTo>
                      <a:pt x="0" y="1688"/>
                    </a:lnTo>
                    <a:lnTo>
                      <a:pt x="734" y="1688"/>
                    </a:lnTo>
                    <a:lnTo>
                      <a:pt x="69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3"/>
              <p:cNvSpPr/>
              <p:nvPr/>
            </p:nvSpPr>
            <p:spPr>
              <a:xfrm>
                <a:off x="1280809" y="896376"/>
                <a:ext cx="88995" cy="346025"/>
              </a:xfrm>
              <a:custGeom>
                <a:rect b="b" l="l" r="r" t="t"/>
                <a:pathLst>
                  <a:path extrusionOk="0" h="2329" w="599">
                    <a:moveTo>
                      <a:pt x="1" y="0"/>
                    </a:moveTo>
                    <a:lnTo>
                      <a:pt x="64" y="2328"/>
                    </a:lnTo>
                    <a:lnTo>
                      <a:pt x="598" y="2328"/>
                    </a:lnTo>
                    <a:lnTo>
                      <a:pt x="56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3"/>
              <p:cNvSpPr/>
              <p:nvPr/>
            </p:nvSpPr>
            <p:spPr>
              <a:xfrm>
                <a:off x="1126589" y="929062"/>
                <a:ext cx="146641" cy="313339"/>
              </a:xfrm>
              <a:custGeom>
                <a:rect b="b" l="l" r="r" t="t"/>
                <a:pathLst>
                  <a:path extrusionOk="0" h="2109" w="987">
                    <a:moveTo>
                      <a:pt x="84" y="1"/>
                    </a:moveTo>
                    <a:lnTo>
                      <a:pt x="1" y="2108"/>
                    </a:lnTo>
                    <a:lnTo>
                      <a:pt x="986" y="2108"/>
                    </a:lnTo>
                    <a:lnTo>
                      <a:pt x="902" y="64"/>
                    </a:lnTo>
                    <a:lnTo>
                      <a:pt x="8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3"/>
              <p:cNvSpPr/>
              <p:nvPr/>
            </p:nvSpPr>
            <p:spPr>
              <a:xfrm>
                <a:off x="1502036" y="924456"/>
                <a:ext cx="151247" cy="317945"/>
              </a:xfrm>
              <a:custGeom>
                <a:rect b="b" l="l" r="r" t="t"/>
                <a:pathLst>
                  <a:path extrusionOk="0" h="2140" w="1018">
                    <a:moveTo>
                      <a:pt x="1" y="0"/>
                    </a:moveTo>
                    <a:lnTo>
                      <a:pt x="32" y="2139"/>
                    </a:lnTo>
                    <a:lnTo>
                      <a:pt x="1018" y="2139"/>
                    </a:lnTo>
                    <a:lnTo>
                      <a:pt x="913" y="32"/>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3"/>
              <p:cNvSpPr/>
              <p:nvPr/>
            </p:nvSpPr>
            <p:spPr>
              <a:xfrm>
                <a:off x="1667250" y="1116116"/>
                <a:ext cx="112321" cy="126287"/>
              </a:xfrm>
              <a:custGeom>
                <a:rect b="b" l="l" r="r" t="t"/>
                <a:pathLst>
                  <a:path extrusionOk="0" h="850" w="756">
                    <a:moveTo>
                      <a:pt x="0" y="0"/>
                    </a:moveTo>
                    <a:lnTo>
                      <a:pt x="11" y="839"/>
                    </a:lnTo>
                    <a:lnTo>
                      <a:pt x="755" y="849"/>
                    </a:lnTo>
                    <a:lnTo>
                      <a:pt x="713" y="315"/>
                    </a:lnTo>
                    <a:cubicBezTo>
                      <a:pt x="483" y="189"/>
                      <a:pt x="242" y="94"/>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3"/>
              <p:cNvSpPr/>
              <p:nvPr/>
            </p:nvSpPr>
            <p:spPr>
              <a:xfrm>
                <a:off x="975489" y="1031875"/>
                <a:ext cx="146641" cy="210527"/>
              </a:xfrm>
              <a:custGeom>
                <a:rect b="b" l="l" r="r" t="t"/>
                <a:pathLst>
                  <a:path extrusionOk="0" h="1417" w="987">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3"/>
              <p:cNvSpPr/>
              <p:nvPr/>
            </p:nvSpPr>
            <p:spPr>
              <a:xfrm>
                <a:off x="1385256" y="1049109"/>
                <a:ext cx="109201" cy="194779"/>
              </a:xfrm>
              <a:custGeom>
                <a:rect b="b" l="l" r="r" t="t"/>
                <a:pathLst>
                  <a:path extrusionOk="0" h="1311" w="735">
                    <a:moveTo>
                      <a:pt x="32" y="0"/>
                    </a:moveTo>
                    <a:lnTo>
                      <a:pt x="0" y="1311"/>
                    </a:lnTo>
                    <a:lnTo>
                      <a:pt x="734" y="1300"/>
                    </a:lnTo>
                    <a:lnTo>
                      <a:pt x="703" y="115"/>
                    </a:lnTo>
                    <a:cubicBezTo>
                      <a:pt x="483" y="74"/>
                      <a:pt x="262" y="32"/>
                      <a:pt x="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3"/>
              <p:cNvSpPr/>
              <p:nvPr/>
            </p:nvSpPr>
            <p:spPr>
              <a:xfrm>
                <a:off x="1283929" y="1036629"/>
                <a:ext cx="85875" cy="205773"/>
              </a:xfrm>
              <a:custGeom>
                <a:rect b="b" l="l" r="r" t="t"/>
                <a:pathLst>
                  <a:path extrusionOk="0" h="1385" w="578">
                    <a:moveTo>
                      <a:pt x="1" y="0"/>
                    </a:moveTo>
                    <a:lnTo>
                      <a:pt x="43" y="1384"/>
                    </a:lnTo>
                    <a:lnTo>
                      <a:pt x="577" y="1384"/>
                    </a:lnTo>
                    <a:lnTo>
                      <a:pt x="556" y="53"/>
                    </a:lnTo>
                    <a:cubicBezTo>
                      <a:pt x="378" y="32"/>
                      <a:pt x="189" y="1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3"/>
              <p:cNvSpPr/>
              <p:nvPr/>
            </p:nvSpPr>
            <p:spPr>
              <a:xfrm>
                <a:off x="1126589" y="1031875"/>
                <a:ext cx="146641" cy="210527"/>
              </a:xfrm>
              <a:custGeom>
                <a:rect b="b" l="l" r="r" t="t"/>
                <a:pathLst>
                  <a:path extrusionOk="0" h="1417" w="987">
                    <a:moveTo>
                      <a:pt x="63" y="1"/>
                    </a:moveTo>
                    <a:lnTo>
                      <a:pt x="1" y="1416"/>
                    </a:lnTo>
                    <a:lnTo>
                      <a:pt x="986" y="1416"/>
                    </a:lnTo>
                    <a:lnTo>
                      <a:pt x="934" y="22"/>
                    </a:lnTo>
                    <a:cubicBezTo>
                      <a:pt x="630" y="1"/>
                      <a:pt x="347" y="1"/>
                      <a:pt x="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3"/>
              <p:cNvSpPr/>
              <p:nvPr/>
            </p:nvSpPr>
            <p:spPr>
              <a:xfrm>
                <a:off x="1505156" y="1069315"/>
                <a:ext cx="148127" cy="173087"/>
              </a:xfrm>
              <a:custGeom>
                <a:rect b="b" l="l" r="r" t="t"/>
                <a:pathLst>
                  <a:path extrusionOk="0" h="1165" w="997">
                    <a:moveTo>
                      <a:pt x="1" y="0"/>
                    </a:moveTo>
                    <a:lnTo>
                      <a:pt x="11" y="1164"/>
                    </a:lnTo>
                    <a:lnTo>
                      <a:pt x="997" y="1164"/>
                    </a:lnTo>
                    <a:lnTo>
                      <a:pt x="955" y="263"/>
                    </a:lnTo>
                    <a:cubicBezTo>
                      <a:pt x="640" y="158"/>
                      <a:pt x="326" y="63"/>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3"/>
              <p:cNvSpPr/>
              <p:nvPr/>
            </p:nvSpPr>
            <p:spPr>
              <a:xfrm>
                <a:off x="995696" y="1203329"/>
                <a:ext cx="90481" cy="23474"/>
              </a:xfrm>
              <a:custGeom>
                <a:rect b="b" l="l" r="r" t="t"/>
                <a:pathLst>
                  <a:path extrusionOk="0" h="158" w="609">
                    <a:moveTo>
                      <a:pt x="11" y="0"/>
                    </a:moveTo>
                    <a:lnTo>
                      <a:pt x="1" y="158"/>
                    </a:lnTo>
                    <a:lnTo>
                      <a:pt x="609" y="158"/>
                    </a:lnTo>
                    <a:lnTo>
                      <a:pt x="609"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3"/>
              <p:cNvSpPr/>
              <p:nvPr/>
            </p:nvSpPr>
            <p:spPr>
              <a:xfrm>
                <a:off x="997330" y="1165888"/>
                <a:ext cx="90481" cy="21989"/>
              </a:xfrm>
              <a:custGeom>
                <a:rect b="b" l="l" r="r" t="t"/>
                <a:pathLst>
                  <a:path extrusionOk="0" h="148" w="609">
                    <a:moveTo>
                      <a:pt x="0" y="1"/>
                    </a:moveTo>
                    <a:lnTo>
                      <a:pt x="0" y="147"/>
                    </a:lnTo>
                    <a:lnTo>
                      <a:pt x="598" y="147"/>
                    </a:lnTo>
                    <a:lnTo>
                      <a:pt x="60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3"/>
              <p:cNvSpPr/>
              <p:nvPr/>
            </p:nvSpPr>
            <p:spPr>
              <a:xfrm>
                <a:off x="1156155" y="1193969"/>
                <a:ext cx="85875" cy="29715"/>
              </a:xfrm>
              <a:custGeom>
                <a:rect b="b" l="l" r="r" t="t"/>
                <a:pathLst>
                  <a:path extrusionOk="0" h="200" w="578">
                    <a:moveTo>
                      <a:pt x="1" y="0"/>
                    </a:moveTo>
                    <a:lnTo>
                      <a:pt x="1" y="200"/>
                    </a:lnTo>
                    <a:lnTo>
                      <a:pt x="578" y="200"/>
                    </a:lnTo>
                    <a:lnTo>
                      <a:pt x="578"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3"/>
              <p:cNvSpPr/>
              <p:nvPr/>
            </p:nvSpPr>
            <p:spPr>
              <a:xfrm>
                <a:off x="989455" y="910341"/>
                <a:ext cx="99841" cy="20503"/>
              </a:xfrm>
              <a:custGeom>
                <a:rect b="b" l="l" r="r" t="t"/>
                <a:pathLst>
                  <a:path extrusionOk="0" h="138" w="672">
                    <a:moveTo>
                      <a:pt x="1" y="1"/>
                    </a:moveTo>
                    <a:lnTo>
                      <a:pt x="1" y="137"/>
                    </a:lnTo>
                    <a:lnTo>
                      <a:pt x="672" y="137"/>
                    </a:lnTo>
                    <a:lnTo>
                      <a:pt x="6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3"/>
              <p:cNvSpPr/>
              <p:nvPr/>
            </p:nvSpPr>
            <p:spPr>
              <a:xfrm>
                <a:off x="1318695" y="916582"/>
                <a:ext cx="18423" cy="17383"/>
              </a:xfrm>
              <a:custGeom>
                <a:rect b="b" l="l" r="r" t="t"/>
                <a:pathLst>
                  <a:path extrusionOk="0" h="117" w="124">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3"/>
              <p:cNvSpPr/>
              <p:nvPr/>
            </p:nvSpPr>
            <p:spPr>
              <a:xfrm>
                <a:off x="1196122" y="1158163"/>
                <a:ext cx="16343" cy="11292"/>
              </a:xfrm>
              <a:custGeom>
                <a:rect b="b" l="l" r="r" t="t"/>
                <a:pathLst>
                  <a:path extrusionOk="0" h="76" w="11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3"/>
              <p:cNvSpPr/>
              <p:nvPr/>
            </p:nvSpPr>
            <p:spPr>
              <a:xfrm>
                <a:off x="1405462" y="1207935"/>
                <a:ext cx="67155" cy="18869"/>
              </a:xfrm>
              <a:custGeom>
                <a:rect b="b" l="l" r="r" t="t"/>
                <a:pathLst>
                  <a:path extrusionOk="0" h="127" w="452">
                    <a:moveTo>
                      <a:pt x="11" y="1"/>
                    </a:moveTo>
                    <a:lnTo>
                      <a:pt x="1" y="127"/>
                    </a:lnTo>
                    <a:lnTo>
                      <a:pt x="452" y="127"/>
                    </a:lnTo>
                    <a:lnTo>
                      <a:pt x="45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3"/>
              <p:cNvSpPr/>
              <p:nvPr/>
            </p:nvSpPr>
            <p:spPr>
              <a:xfrm>
                <a:off x="1304284" y="1187729"/>
                <a:ext cx="54675" cy="43829"/>
              </a:xfrm>
              <a:custGeom>
                <a:rect b="b" l="l" r="r" t="t"/>
                <a:pathLst>
                  <a:path extrusionOk="0" h="295" w="368">
                    <a:moveTo>
                      <a:pt x="367" y="0"/>
                    </a:moveTo>
                    <a:lnTo>
                      <a:pt x="0" y="11"/>
                    </a:lnTo>
                    <a:lnTo>
                      <a:pt x="0" y="294"/>
                    </a:lnTo>
                    <a:lnTo>
                      <a:pt x="357" y="273"/>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3"/>
              <p:cNvSpPr/>
              <p:nvPr/>
            </p:nvSpPr>
            <p:spPr>
              <a:xfrm>
                <a:off x="1534722" y="943176"/>
                <a:ext cx="78149" cy="34320"/>
              </a:xfrm>
              <a:custGeom>
                <a:rect b="b" l="l" r="r" t="t"/>
                <a:pathLst>
                  <a:path extrusionOk="0" h="231" w="526">
                    <a:moveTo>
                      <a:pt x="11" y="0"/>
                    </a:moveTo>
                    <a:lnTo>
                      <a:pt x="1" y="231"/>
                    </a:lnTo>
                    <a:lnTo>
                      <a:pt x="525" y="231"/>
                    </a:lnTo>
                    <a:lnTo>
                      <a:pt x="525"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3"/>
              <p:cNvSpPr/>
              <p:nvPr/>
            </p:nvSpPr>
            <p:spPr>
              <a:xfrm>
                <a:off x="1673490" y="913462"/>
                <a:ext cx="62400" cy="39075"/>
              </a:xfrm>
              <a:custGeom>
                <a:rect b="b" l="l" r="r" t="t"/>
                <a:pathLst>
                  <a:path extrusionOk="0" h="263" w="420">
                    <a:moveTo>
                      <a:pt x="11" y="1"/>
                    </a:moveTo>
                    <a:lnTo>
                      <a:pt x="0" y="242"/>
                    </a:lnTo>
                    <a:lnTo>
                      <a:pt x="420" y="263"/>
                    </a:lnTo>
                    <a:lnTo>
                      <a:pt x="420" y="22"/>
                    </a:lnTo>
                    <a:lnTo>
                      <a:pt x="1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3"/>
              <p:cNvSpPr/>
              <p:nvPr/>
            </p:nvSpPr>
            <p:spPr>
              <a:xfrm>
                <a:off x="1523876" y="1200209"/>
                <a:ext cx="104595" cy="28229"/>
              </a:xfrm>
              <a:custGeom>
                <a:rect b="b" l="l" r="r" t="t"/>
                <a:pathLst>
                  <a:path extrusionOk="0" h="190" w="704">
                    <a:moveTo>
                      <a:pt x="1" y="0"/>
                    </a:moveTo>
                    <a:lnTo>
                      <a:pt x="11" y="189"/>
                    </a:lnTo>
                    <a:lnTo>
                      <a:pt x="703" y="189"/>
                    </a:lnTo>
                    <a:lnTo>
                      <a:pt x="69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3"/>
              <p:cNvSpPr/>
              <p:nvPr/>
            </p:nvSpPr>
            <p:spPr>
              <a:xfrm>
                <a:off x="1679730" y="1161283"/>
                <a:ext cx="78001" cy="71761"/>
              </a:xfrm>
              <a:custGeom>
                <a:rect b="b" l="l" r="r" t="t"/>
                <a:pathLst>
                  <a:path extrusionOk="0" h="483" w="525">
                    <a:moveTo>
                      <a:pt x="0" y="0"/>
                    </a:moveTo>
                    <a:lnTo>
                      <a:pt x="11" y="483"/>
                    </a:lnTo>
                    <a:lnTo>
                      <a:pt x="525" y="483"/>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3"/>
              <p:cNvSpPr/>
              <p:nvPr/>
            </p:nvSpPr>
            <p:spPr>
              <a:xfrm>
                <a:off x="1327610" y="1144048"/>
                <a:ext cx="7874" cy="32983"/>
              </a:xfrm>
              <a:custGeom>
                <a:rect b="b" l="l" r="r" t="t"/>
                <a:pathLst>
                  <a:path extrusionOk="0" h="222" w="53">
                    <a:moveTo>
                      <a:pt x="53" y="1"/>
                    </a:moveTo>
                    <a:lnTo>
                      <a:pt x="0" y="11"/>
                    </a:lnTo>
                    <a:lnTo>
                      <a:pt x="0" y="221"/>
                    </a:lnTo>
                    <a:lnTo>
                      <a:pt x="53" y="221"/>
                    </a:lnTo>
                    <a:lnTo>
                      <a:pt x="5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3"/>
              <p:cNvSpPr/>
              <p:nvPr/>
            </p:nvSpPr>
            <p:spPr>
              <a:xfrm>
                <a:off x="1424183" y="1008252"/>
                <a:ext cx="26297" cy="21394"/>
              </a:xfrm>
              <a:custGeom>
                <a:rect b="b" l="l" r="r" t="t"/>
                <a:pathLst>
                  <a:path extrusionOk="0" h="144" w="177">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3"/>
              <p:cNvSpPr/>
              <p:nvPr/>
            </p:nvSpPr>
            <p:spPr>
              <a:xfrm>
                <a:off x="2778137" y="863689"/>
                <a:ext cx="74881" cy="378711"/>
              </a:xfrm>
              <a:custGeom>
                <a:rect b="b" l="l" r="r" t="t"/>
                <a:pathLst>
                  <a:path extrusionOk="0" h="2549" w="504">
                    <a:moveTo>
                      <a:pt x="0" y="0"/>
                    </a:moveTo>
                    <a:lnTo>
                      <a:pt x="21" y="2548"/>
                    </a:lnTo>
                    <a:lnTo>
                      <a:pt x="503" y="2548"/>
                    </a:ln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3"/>
              <p:cNvSpPr/>
              <p:nvPr/>
            </p:nvSpPr>
            <p:spPr>
              <a:xfrm>
                <a:off x="3683250" y="925942"/>
                <a:ext cx="113955" cy="316459"/>
              </a:xfrm>
              <a:custGeom>
                <a:rect b="b" l="l" r="r" t="t"/>
                <a:pathLst>
                  <a:path extrusionOk="0" h="2130" w="767">
                    <a:moveTo>
                      <a:pt x="1" y="1"/>
                    </a:moveTo>
                    <a:lnTo>
                      <a:pt x="32" y="2129"/>
                    </a:lnTo>
                    <a:lnTo>
                      <a:pt x="766" y="2129"/>
                    </a:ln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3"/>
              <p:cNvSpPr/>
              <p:nvPr/>
            </p:nvSpPr>
            <p:spPr>
              <a:xfrm>
                <a:off x="3801663" y="925942"/>
                <a:ext cx="98355" cy="316459"/>
              </a:xfrm>
              <a:custGeom>
                <a:rect b="b" l="l" r="r" t="t"/>
                <a:pathLst>
                  <a:path extrusionOk="0" h="2130" w="662">
                    <a:moveTo>
                      <a:pt x="22" y="1"/>
                    </a:moveTo>
                    <a:lnTo>
                      <a:pt x="1" y="2129"/>
                    </a:lnTo>
                    <a:lnTo>
                      <a:pt x="598" y="2129"/>
                    </a:ln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3"/>
              <p:cNvSpPr/>
              <p:nvPr/>
            </p:nvSpPr>
            <p:spPr>
              <a:xfrm>
                <a:off x="3683250" y="925942"/>
                <a:ext cx="106081" cy="223007"/>
              </a:xfrm>
              <a:custGeom>
                <a:rect b="b" l="l" r="r" t="t"/>
                <a:pathLst>
                  <a:path extrusionOk="0" h="1501" w="714">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3"/>
              <p:cNvSpPr/>
              <p:nvPr/>
            </p:nvSpPr>
            <p:spPr>
              <a:xfrm>
                <a:off x="3801663" y="925942"/>
                <a:ext cx="98355" cy="218253"/>
              </a:xfrm>
              <a:custGeom>
                <a:rect b="b" l="l" r="r" t="t"/>
                <a:pathLst>
                  <a:path extrusionOk="0" h="1469" w="662">
                    <a:moveTo>
                      <a:pt x="22" y="1"/>
                    </a:moveTo>
                    <a:lnTo>
                      <a:pt x="1" y="1469"/>
                    </a:lnTo>
                    <a:cubicBezTo>
                      <a:pt x="221" y="1448"/>
                      <a:pt x="431" y="1416"/>
                      <a:pt x="619" y="1385"/>
                    </a:cubicBez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3"/>
              <p:cNvSpPr/>
              <p:nvPr/>
            </p:nvSpPr>
            <p:spPr>
              <a:xfrm>
                <a:off x="3692610" y="940056"/>
                <a:ext cx="67155" cy="24960"/>
              </a:xfrm>
              <a:custGeom>
                <a:rect b="b" l="l" r="r" t="t"/>
                <a:pathLst>
                  <a:path extrusionOk="0" h="168" w="452">
                    <a:moveTo>
                      <a:pt x="1" y="0"/>
                    </a:moveTo>
                    <a:lnTo>
                      <a:pt x="11" y="168"/>
                    </a:lnTo>
                    <a:lnTo>
                      <a:pt x="451" y="168"/>
                    </a:lnTo>
                    <a:lnTo>
                      <a:pt x="441"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3"/>
              <p:cNvSpPr/>
              <p:nvPr/>
            </p:nvSpPr>
            <p:spPr>
              <a:xfrm>
                <a:off x="3817263" y="1189214"/>
                <a:ext cx="57795" cy="36103"/>
              </a:xfrm>
              <a:custGeom>
                <a:rect b="b" l="l" r="r" t="t"/>
                <a:pathLst>
                  <a:path extrusionOk="0" h="243" w="389">
                    <a:moveTo>
                      <a:pt x="0" y="1"/>
                    </a:moveTo>
                    <a:lnTo>
                      <a:pt x="11" y="242"/>
                    </a:lnTo>
                    <a:lnTo>
                      <a:pt x="388" y="242"/>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3"/>
              <p:cNvSpPr/>
              <p:nvPr/>
            </p:nvSpPr>
            <p:spPr>
              <a:xfrm>
                <a:off x="3821869" y="941542"/>
                <a:ext cx="70275" cy="21989"/>
              </a:xfrm>
              <a:custGeom>
                <a:rect b="b" l="l" r="r" t="t"/>
                <a:pathLst>
                  <a:path extrusionOk="0" h="148" w="473">
                    <a:moveTo>
                      <a:pt x="1" y="1"/>
                    </a:moveTo>
                    <a:lnTo>
                      <a:pt x="11" y="147"/>
                    </a:lnTo>
                    <a:lnTo>
                      <a:pt x="473" y="14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3"/>
              <p:cNvSpPr/>
              <p:nvPr/>
            </p:nvSpPr>
            <p:spPr>
              <a:xfrm>
                <a:off x="3734656" y="1203329"/>
                <a:ext cx="11143" cy="14114"/>
              </a:xfrm>
              <a:custGeom>
                <a:rect b="b" l="l" r="r" t="t"/>
                <a:pathLst>
                  <a:path extrusionOk="0" h="95" w="75">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3"/>
              <p:cNvSpPr/>
              <p:nvPr/>
            </p:nvSpPr>
            <p:spPr>
              <a:xfrm>
                <a:off x="3723810" y="985223"/>
                <a:ext cx="10994" cy="14114"/>
              </a:xfrm>
              <a:custGeom>
                <a:rect b="b" l="l" r="r" t="t"/>
                <a:pathLst>
                  <a:path extrusionOk="0" h="95" w="74">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3"/>
              <p:cNvSpPr/>
              <p:nvPr/>
            </p:nvSpPr>
            <p:spPr>
              <a:xfrm>
                <a:off x="3839104" y="1156528"/>
                <a:ext cx="12629" cy="17383"/>
              </a:xfrm>
              <a:custGeom>
                <a:rect b="b" l="l" r="r" t="t"/>
                <a:pathLst>
                  <a:path extrusionOk="0" h="117" w="85">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3"/>
              <p:cNvSpPr/>
              <p:nvPr/>
            </p:nvSpPr>
            <p:spPr>
              <a:xfrm>
                <a:off x="3918591" y="1013155"/>
                <a:ext cx="112321" cy="229247"/>
              </a:xfrm>
              <a:custGeom>
                <a:rect b="b" l="l" r="r" t="t"/>
                <a:pathLst>
                  <a:path extrusionOk="0" h="1543" w="756">
                    <a:moveTo>
                      <a:pt x="0" y="1"/>
                    </a:moveTo>
                    <a:lnTo>
                      <a:pt x="0" y="1542"/>
                    </a:lnTo>
                    <a:lnTo>
                      <a:pt x="713" y="1542"/>
                    </a:ln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3"/>
              <p:cNvSpPr/>
              <p:nvPr/>
            </p:nvSpPr>
            <p:spPr>
              <a:xfrm>
                <a:off x="3918591" y="1013155"/>
                <a:ext cx="112321" cy="117075"/>
              </a:xfrm>
              <a:custGeom>
                <a:rect b="b" l="l" r="r" t="t"/>
                <a:pathLst>
                  <a:path extrusionOk="0" h="788" w="756">
                    <a:moveTo>
                      <a:pt x="0" y="1"/>
                    </a:moveTo>
                    <a:lnTo>
                      <a:pt x="0" y="662"/>
                    </a:lnTo>
                    <a:cubicBezTo>
                      <a:pt x="220" y="704"/>
                      <a:pt x="472" y="745"/>
                      <a:pt x="734" y="787"/>
                    </a:cubicBez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3"/>
              <p:cNvSpPr/>
              <p:nvPr/>
            </p:nvSpPr>
            <p:spPr>
              <a:xfrm>
                <a:off x="3929437" y="1025635"/>
                <a:ext cx="76515" cy="32983"/>
              </a:xfrm>
              <a:custGeom>
                <a:rect b="b" l="l" r="r" t="t"/>
                <a:pathLst>
                  <a:path extrusionOk="0" h="222" w="515">
                    <a:moveTo>
                      <a:pt x="514" y="1"/>
                    </a:moveTo>
                    <a:lnTo>
                      <a:pt x="11" y="22"/>
                    </a:lnTo>
                    <a:lnTo>
                      <a:pt x="0" y="221"/>
                    </a:lnTo>
                    <a:lnTo>
                      <a:pt x="504" y="200"/>
                    </a:lnTo>
                    <a:lnTo>
                      <a:pt x="5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3"/>
              <p:cNvSpPr/>
              <p:nvPr/>
            </p:nvSpPr>
            <p:spPr>
              <a:xfrm>
                <a:off x="3930922" y="1203329"/>
                <a:ext cx="71909" cy="32835"/>
              </a:xfrm>
              <a:custGeom>
                <a:rect b="b" l="l" r="r" t="t"/>
                <a:pathLst>
                  <a:path extrusionOk="0" h="221" w="484">
                    <a:moveTo>
                      <a:pt x="483" y="0"/>
                    </a:moveTo>
                    <a:lnTo>
                      <a:pt x="11" y="21"/>
                    </a:lnTo>
                    <a:lnTo>
                      <a:pt x="1" y="220"/>
                    </a:lnTo>
                    <a:lnTo>
                      <a:pt x="473" y="200"/>
                    </a:lnTo>
                    <a:lnTo>
                      <a:pt x="48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3"/>
              <p:cNvSpPr/>
              <p:nvPr/>
            </p:nvSpPr>
            <p:spPr>
              <a:xfrm>
                <a:off x="4049336" y="863689"/>
                <a:ext cx="101475" cy="378711"/>
              </a:xfrm>
              <a:custGeom>
                <a:rect b="b" l="l" r="r" t="t"/>
                <a:pathLst>
                  <a:path extrusionOk="0" h="2549" w="683">
                    <a:moveTo>
                      <a:pt x="1" y="0"/>
                    </a:moveTo>
                    <a:lnTo>
                      <a:pt x="32" y="2548"/>
                    </a:lnTo>
                    <a:lnTo>
                      <a:pt x="683" y="2548"/>
                    </a:ln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3"/>
              <p:cNvSpPr/>
              <p:nvPr/>
            </p:nvSpPr>
            <p:spPr>
              <a:xfrm>
                <a:off x="4155269" y="863689"/>
                <a:ext cx="88995" cy="378711"/>
              </a:xfrm>
              <a:custGeom>
                <a:rect b="b" l="l" r="r" t="t"/>
                <a:pathLst>
                  <a:path extrusionOk="0" h="2549" w="599">
                    <a:moveTo>
                      <a:pt x="22" y="0"/>
                    </a:moveTo>
                    <a:lnTo>
                      <a:pt x="1" y="2548"/>
                    </a:lnTo>
                    <a:lnTo>
                      <a:pt x="536" y="2548"/>
                    </a:lnTo>
                    <a:lnTo>
                      <a:pt x="59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3"/>
              <p:cNvSpPr/>
              <p:nvPr/>
            </p:nvSpPr>
            <p:spPr>
              <a:xfrm>
                <a:off x="4049336" y="863689"/>
                <a:ext cx="95235" cy="268025"/>
              </a:xfrm>
              <a:custGeom>
                <a:rect b="b" l="l" r="r" t="t"/>
                <a:pathLst>
                  <a:path extrusionOk="0" h="1804" w="641">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3"/>
              <p:cNvSpPr/>
              <p:nvPr/>
            </p:nvSpPr>
            <p:spPr>
              <a:xfrm>
                <a:off x="4156903" y="863689"/>
                <a:ext cx="87361" cy="261785"/>
              </a:xfrm>
              <a:custGeom>
                <a:rect b="b" l="l" r="r" t="t"/>
                <a:pathLst>
                  <a:path extrusionOk="0" h="1762" w="588">
                    <a:moveTo>
                      <a:pt x="21" y="0"/>
                    </a:moveTo>
                    <a:lnTo>
                      <a:pt x="0" y="1762"/>
                    </a:lnTo>
                    <a:cubicBezTo>
                      <a:pt x="189" y="1730"/>
                      <a:pt x="368" y="1699"/>
                      <a:pt x="556" y="1657"/>
                    </a:cubicBezTo>
                    <a:lnTo>
                      <a:pt x="588" y="0"/>
                    </a:lnTo>
                    <a:close/>
                  </a:path>
                </a:pathLst>
              </a:custGeom>
              <a:solidFill>
                <a:srgbClr val="904D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3"/>
              <p:cNvSpPr/>
              <p:nvPr/>
            </p:nvSpPr>
            <p:spPr>
              <a:xfrm>
                <a:off x="4169384" y="1179854"/>
                <a:ext cx="53040" cy="42343"/>
              </a:xfrm>
              <a:custGeom>
                <a:rect b="b" l="l" r="r" t="t"/>
                <a:pathLst>
                  <a:path extrusionOk="0" h="285" w="357">
                    <a:moveTo>
                      <a:pt x="0" y="1"/>
                    </a:moveTo>
                    <a:lnTo>
                      <a:pt x="11" y="284"/>
                    </a:lnTo>
                    <a:lnTo>
                      <a:pt x="357" y="284"/>
                    </a:lnTo>
                    <a:lnTo>
                      <a:pt x="346"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3"/>
              <p:cNvSpPr/>
              <p:nvPr/>
            </p:nvSpPr>
            <p:spPr>
              <a:xfrm>
                <a:off x="4096137" y="1195455"/>
                <a:ext cx="9509" cy="17383"/>
              </a:xfrm>
              <a:custGeom>
                <a:rect b="b" l="l" r="r" t="t"/>
                <a:pathLst>
                  <a:path extrusionOk="0" h="117" w="64">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3"/>
              <p:cNvSpPr/>
              <p:nvPr/>
            </p:nvSpPr>
            <p:spPr>
              <a:xfrm>
                <a:off x="4086777" y="935302"/>
                <a:ext cx="9509" cy="15749"/>
              </a:xfrm>
              <a:custGeom>
                <a:rect b="b" l="l" r="r" t="t"/>
                <a:pathLst>
                  <a:path extrusionOk="0" h="106" w="64">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3"/>
              <p:cNvSpPr/>
              <p:nvPr/>
            </p:nvSpPr>
            <p:spPr>
              <a:xfrm>
                <a:off x="4189590" y="1140928"/>
                <a:ext cx="11143" cy="18869"/>
              </a:xfrm>
              <a:custGeom>
                <a:rect b="b" l="l" r="r" t="t"/>
                <a:pathLst>
                  <a:path extrusionOk="0" h="127" w="75">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3"/>
              <p:cNvSpPr/>
              <p:nvPr/>
            </p:nvSpPr>
            <p:spPr>
              <a:xfrm>
                <a:off x="2860596" y="863689"/>
                <a:ext cx="112321" cy="378711"/>
              </a:xfrm>
              <a:custGeom>
                <a:rect b="b" l="l" r="r" t="t"/>
                <a:pathLst>
                  <a:path extrusionOk="0" h="2549" w="756">
                    <a:moveTo>
                      <a:pt x="1" y="0"/>
                    </a:moveTo>
                    <a:lnTo>
                      <a:pt x="22" y="2548"/>
                    </a:lnTo>
                    <a:lnTo>
                      <a:pt x="756" y="2548"/>
                    </a:ln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3"/>
              <p:cNvSpPr/>
              <p:nvPr/>
            </p:nvSpPr>
            <p:spPr>
              <a:xfrm>
                <a:off x="2977523" y="863689"/>
                <a:ext cx="98206" cy="378711"/>
              </a:xfrm>
              <a:custGeom>
                <a:rect b="b" l="l" r="r" t="t"/>
                <a:pathLst>
                  <a:path extrusionOk="0" h="2549" w="661">
                    <a:moveTo>
                      <a:pt x="21" y="0"/>
                    </a:moveTo>
                    <a:lnTo>
                      <a:pt x="0" y="2548"/>
                    </a:lnTo>
                    <a:lnTo>
                      <a:pt x="598" y="2548"/>
                    </a:lnTo>
                    <a:lnTo>
                      <a:pt x="6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3"/>
              <p:cNvSpPr/>
              <p:nvPr/>
            </p:nvSpPr>
            <p:spPr>
              <a:xfrm>
                <a:off x="2673690" y="894741"/>
                <a:ext cx="96721" cy="347660"/>
              </a:xfrm>
              <a:custGeom>
                <a:rect b="b" l="l" r="r" t="t"/>
                <a:pathLst>
                  <a:path extrusionOk="0" h="2340" w="651">
                    <a:moveTo>
                      <a:pt x="1" y="1"/>
                    </a:moveTo>
                    <a:lnTo>
                      <a:pt x="11" y="2339"/>
                    </a:lnTo>
                    <a:lnTo>
                      <a:pt x="651" y="2339"/>
                    </a:ln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3"/>
              <p:cNvSpPr/>
              <p:nvPr/>
            </p:nvSpPr>
            <p:spPr>
              <a:xfrm>
                <a:off x="2778137" y="863689"/>
                <a:ext cx="70126" cy="266539"/>
              </a:xfrm>
              <a:custGeom>
                <a:rect b="b" l="l" r="r" t="t"/>
                <a:pathLst>
                  <a:path extrusionOk="0" h="1794" w="472">
                    <a:moveTo>
                      <a:pt x="0" y="0"/>
                    </a:moveTo>
                    <a:lnTo>
                      <a:pt x="11" y="1772"/>
                    </a:lnTo>
                    <a:cubicBezTo>
                      <a:pt x="157" y="1783"/>
                      <a:pt x="315" y="1793"/>
                      <a:pt x="472" y="1793"/>
                    </a:cubicBez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3"/>
              <p:cNvSpPr/>
              <p:nvPr/>
            </p:nvSpPr>
            <p:spPr>
              <a:xfrm>
                <a:off x="2860596" y="863689"/>
                <a:ext cx="104595" cy="268025"/>
              </a:xfrm>
              <a:custGeom>
                <a:rect b="b" l="l" r="r" t="t"/>
                <a:pathLst>
                  <a:path extrusionOk="0" h="1804" w="704">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3"/>
              <p:cNvSpPr/>
              <p:nvPr/>
            </p:nvSpPr>
            <p:spPr>
              <a:xfrm>
                <a:off x="2979009" y="863689"/>
                <a:ext cx="96721" cy="261785"/>
              </a:xfrm>
              <a:custGeom>
                <a:rect b="b" l="l" r="r" t="t"/>
                <a:pathLst>
                  <a:path extrusionOk="0" h="1762" w="651">
                    <a:moveTo>
                      <a:pt x="11" y="0"/>
                    </a:moveTo>
                    <a:lnTo>
                      <a:pt x="1" y="1762"/>
                    </a:lnTo>
                    <a:cubicBezTo>
                      <a:pt x="211" y="1730"/>
                      <a:pt x="410" y="1699"/>
                      <a:pt x="609" y="1657"/>
                    </a:cubicBezTo>
                    <a:lnTo>
                      <a:pt x="6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3"/>
              <p:cNvSpPr/>
              <p:nvPr/>
            </p:nvSpPr>
            <p:spPr>
              <a:xfrm>
                <a:off x="2673690" y="894741"/>
                <a:ext cx="93601" cy="230733"/>
              </a:xfrm>
              <a:custGeom>
                <a:rect b="b" l="l" r="r" t="t"/>
                <a:pathLst>
                  <a:path extrusionOk="0" h="1553" w="63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3"/>
              <p:cNvSpPr/>
              <p:nvPr/>
            </p:nvSpPr>
            <p:spPr>
              <a:xfrm>
                <a:off x="2686170" y="913462"/>
                <a:ext cx="64035" cy="23623"/>
              </a:xfrm>
              <a:custGeom>
                <a:rect b="b" l="l" r="r" t="t"/>
                <a:pathLst>
                  <a:path extrusionOk="0" h="159" w="431">
                    <a:moveTo>
                      <a:pt x="0" y="1"/>
                    </a:moveTo>
                    <a:lnTo>
                      <a:pt x="0" y="158"/>
                    </a:lnTo>
                    <a:lnTo>
                      <a:pt x="43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3"/>
              <p:cNvSpPr/>
              <p:nvPr/>
            </p:nvSpPr>
            <p:spPr>
              <a:xfrm>
                <a:off x="2687656" y="952388"/>
                <a:ext cx="62549" cy="23623"/>
              </a:xfrm>
              <a:custGeom>
                <a:rect b="b" l="l" r="r" t="t"/>
                <a:pathLst>
                  <a:path extrusionOk="0" h="159" w="421">
                    <a:moveTo>
                      <a:pt x="1" y="1"/>
                    </a:moveTo>
                    <a:lnTo>
                      <a:pt x="1" y="158"/>
                    </a:lnTo>
                    <a:lnTo>
                      <a:pt x="42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3"/>
              <p:cNvSpPr/>
              <p:nvPr/>
            </p:nvSpPr>
            <p:spPr>
              <a:xfrm>
                <a:off x="2684536" y="1201695"/>
                <a:ext cx="70275" cy="20503"/>
              </a:xfrm>
              <a:custGeom>
                <a:rect b="b" l="l" r="r" t="t"/>
                <a:pathLst>
                  <a:path extrusionOk="0" h="138" w="473">
                    <a:moveTo>
                      <a:pt x="1" y="1"/>
                    </a:moveTo>
                    <a:lnTo>
                      <a:pt x="1" y="137"/>
                    </a:lnTo>
                    <a:lnTo>
                      <a:pt x="473" y="13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3"/>
              <p:cNvSpPr/>
              <p:nvPr/>
            </p:nvSpPr>
            <p:spPr>
              <a:xfrm>
                <a:off x="2807703" y="1198575"/>
                <a:ext cx="10994" cy="17383"/>
              </a:xfrm>
              <a:custGeom>
                <a:rect b="b" l="l" r="r" t="t"/>
                <a:pathLst>
                  <a:path extrusionOk="0" h="117" w="74">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3"/>
              <p:cNvSpPr/>
              <p:nvPr/>
            </p:nvSpPr>
            <p:spPr>
              <a:xfrm>
                <a:off x="2993124" y="1179854"/>
                <a:ext cx="59280" cy="42343"/>
              </a:xfrm>
              <a:custGeom>
                <a:rect b="b" l="l" r="r" t="t"/>
                <a:pathLst>
                  <a:path extrusionOk="0" h="285" w="399">
                    <a:moveTo>
                      <a:pt x="0" y="1"/>
                    </a:moveTo>
                    <a:lnTo>
                      <a:pt x="11" y="284"/>
                    </a:lnTo>
                    <a:lnTo>
                      <a:pt x="399" y="284"/>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3"/>
              <p:cNvSpPr/>
              <p:nvPr/>
            </p:nvSpPr>
            <p:spPr>
              <a:xfrm>
                <a:off x="2910517" y="1195455"/>
                <a:ext cx="10994" cy="17383"/>
              </a:xfrm>
              <a:custGeom>
                <a:rect b="b" l="l" r="r" t="t"/>
                <a:pathLst>
                  <a:path extrusionOk="0" h="117" w="74">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3"/>
              <p:cNvSpPr/>
              <p:nvPr/>
            </p:nvSpPr>
            <p:spPr>
              <a:xfrm>
                <a:off x="2901156" y="935302"/>
                <a:ext cx="12629" cy="15749"/>
              </a:xfrm>
              <a:custGeom>
                <a:rect b="b" l="l" r="r" t="t"/>
                <a:pathLst>
                  <a:path extrusionOk="0" h="106" w="85">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3"/>
              <p:cNvSpPr/>
              <p:nvPr/>
            </p:nvSpPr>
            <p:spPr>
              <a:xfrm>
                <a:off x="3014964" y="1140928"/>
                <a:ext cx="14114" cy="18869"/>
              </a:xfrm>
              <a:custGeom>
                <a:rect b="b" l="l" r="r" t="t"/>
                <a:pathLst>
                  <a:path extrusionOk="0" h="127" w="95">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3"/>
              <p:cNvSpPr/>
              <p:nvPr/>
            </p:nvSpPr>
            <p:spPr>
              <a:xfrm>
                <a:off x="3376296" y="863689"/>
                <a:ext cx="106081" cy="378711"/>
              </a:xfrm>
              <a:custGeom>
                <a:rect b="b" l="l" r="r" t="t"/>
                <a:pathLst>
                  <a:path extrusionOk="0" h="2549" w="714">
                    <a:moveTo>
                      <a:pt x="85" y="0"/>
                    </a:moveTo>
                    <a:lnTo>
                      <a:pt x="1" y="2548"/>
                    </a:lnTo>
                    <a:lnTo>
                      <a:pt x="714" y="2548"/>
                    </a:lnTo>
                    <a:lnTo>
                      <a:pt x="67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3"/>
              <p:cNvSpPr/>
              <p:nvPr/>
            </p:nvSpPr>
            <p:spPr>
              <a:xfrm>
                <a:off x="3094303" y="967988"/>
                <a:ext cx="112321" cy="274413"/>
              </a:xfrm>
              <a:custGeom>
                <a:rect b="b" l="l" r="r" t="t"/>
                <a:pathLst>
                  <a:path extrusionOk="0" h="1847" w="756">
                    <a:moveTo>
                      <a:pt x="1" y="1"/>
                    </a:moveTo>
                    <a:lnTo>
                      <a:pt x="1" y="1846"/>
                    </a:lnTo>
                    <a:lnTo>
                      <a:pt x="714" y="1846"/>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3"/>
              <p:cNvSpPr/>
              <p:nvPr/>
            </p:nvSpPr>
            <p:spPr>
              <a:xfrm>
                <a:off x="3500949" y="863689"/>
                <a:ext cx="160607" cy="378711"/>
              </a:xfrm>
              <a:custGeom>
                <a:rect b="b" l="l" r="r" t="t"/>
                <a:pathLst>
                  <a:path extrusionOk="0" h="2549" w="1081">
                    <a:moveTo>
                      <a:pt x="64" y="0"/>
                    </a:moveTo>
                    <a:lnTo>
                      <a:pt x="1" y="2548"/>
                    </a:lnTo>
                    <a:lnTo>
                      <a:pt x="1081" y="2548"/>
                    </a:lnTo>
                    <a:lnTo>
                      <a:pt x="95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3"/>
              <p:cNvSpPr/>
              <p:nvPr/>
            </p:nvSpPr>
            <p:spPr>
              <a:xfrm>
                <a:off x="3220590" y="894741"/>
                <a:ext cx="141887" cy="347660"/>
              </a:xfrm>
              <a:custGeom>
                <a:rect b="b" l="l" r="r" t="t"/>
                <a:pathLst>
                  <a:path extrusionOk="0" h="2340" w="955">
                    <a:moveTo>
                      <a:pt x="74" y="1"/>
                    </a:moveTo>
                    <a:lnTo>
                      <a:pt x="0" y="2339"/>
                    </a:lnTo>
                    <a:lnTo>
                      <a:pt x="954" y="2339"/>
                    </a:lnTo>
                    <a:lnTo>
                      <a:pt x="944" y="32"/>
                    </a:lnTo>
                    <a:lnTo>
                      <a:pt x="7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3"/>
              <p:cNvSpPr/>
              <p:nvPr/>
            </p:nvSpPr>
            <p:spPr>
              <a:xfrm>
                <a:off x="3381050" y="863689"/>
                <a:ext cx="99841" cy="266539"/>
              </a:xfrm>
              <a:custGeom>
                <a:rect b="b" l="l" r="r" t="t"/>
                <a:pathLst>
                  <a:path extrusionOk="0" h="1794" w="672">
                    <a:moveTo>
                      <a:pt x="53" y="0"/>
                    </a:moveTo>
                    <a:lnTo>
                      <a:pt x="0" y="1772"/>
                    </a:lnTo>
                    <a:cubicBezTo>
                      <a:pt x="210" y="1783"/>
                      <a:pt x="441" y="1793"/>
                      <a:pt x="671" y="1793"/>
                    </a:cubicBezTo>
                    <a:lnTo>
                      <a:pt x="64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3"/>
              <p:cNvSpPr/>
              <p:nvPr/>
            </p:nvSpPr>
            <p:spPr>
              <a:xfrm>
                <a:off x="3094303" y="967988"/>
                <a:ext cx="112321" cy="140401"/>
              </a:xfrm>
              <a:custGeom>
                <a:rect b="b" l="l" r="r" t="t"/>
                <a:pathLst>
                  <a:path extrusionOk="0" h="945" w="756">
                    <a:moveTo>
                      <a:pt x="1" y="1"/>
                    </a:moveTo>
                    <a:lnTo>
                      <a:pt x="1" y="787"/>
                    </a:lnTo>
                    <a:cubicBezTo>
                      <a:pt x="232" y="850"/>
                      <a:pt x="473" y="903"/>
                      <a:pt x="735" y="945"/>
                    </a:cubicBez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3"/>
              <p:cNvSpPr/>
              <p:nvPr/>
            </p:nvSpPr>
            <p:spPr>
              <a:xfrm>
                <a:off x="3504070" y="863689"/>
                <a:ext cx="151247" cy="268025"/>
              </a:xfrm>
              <a:custGeom>
                <a:rect b="b" l="l" r="r" t="t"/>
                <a:pathLst>
                  <a:path extrusionOk="0" h="1804" w="1018">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3"/>
              <p:cNvSpPr/>
              <p:nvPr/>
            </p:nvSpPr>
            <p:spPr>
              <a:xfrm>
                <a:off x="3225196" y="894741"/>
                <a:ext cx="135647" cy="230733"/>
              </a:xfrm>
              <a:custGeom>
                <a:rect b="b" l="l" r="r" t="t"/>
                <a:pathLst>
                  <a:path extrusionOk="0" h="1553" w="913">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3"/>
              <p:cNvSpPr/>
              <p:nvPr/>
            </p:nvSpPr>
            <p:spPr>
              <a:xfrm>
                <a:off x="3250157" y="913462"/>
                <a:ext cx="93601" cy="23623"/>
              </a:xfrm>
              <a:custGeom>
                <a:rect b="b" l="l" r="r" t="t"/>
                <a:pathLst>
                  <a:path extrusionOk="0" h="159" w="630">
                    <a:moveTo>
                      <a:pt x="0" y="1"/>
                    </a:moveTo>
                    <a:lnTo>
                      <a:pt x="0" y="158"/>
                    </a:lnTo>
                    <a:lnTo>
                      <a:pt x="630"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3"/>
              <p:cNvSpPr/>
              <p:nvPr/>
            </p:nvSpPr>
            <p:spPr>
              <a:xfrm>
                <a:off x="3250157" y="952388"/>
                <a:ext cx="93601" cy="23623"/>
              </a:xfrm>
              <a:custGeom>
                <a:rect b="b" l="l" r="r" t="t"/>
                <a:pathLst>
                  <a:path extrusionOk="0" h="159" w="630">
                    <a:moveTo>
                      <a:pt x="0" y="1"/>
                    </a:moveTo>
                    <a:lnTo>
                      <a:pt x="0" y="158"/>
                    </a:lnTo>
                    <a:lnTo>
                      <a:pt x="619"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3"/>
              <p:cNvSpPr/>
              <p:nvPr/>
            </p:nvSpPr>
            <p:spPr>
              <a:xfrm>
                <a:off x="3234556" y="1201695"/>
                <a:ext cx="106081" cy="20503"/>
              </a:xfrm>
              <a:custGeom>
                <a:rect b="b" l="l" r="r" t="t"/>
                <a:pathLst>
                  <a:path extrusionOk="0" h="138" w="714">
                    <a:moveTo>
                      <a:pt x="1" y="1"/>
                    </a:moveTo>
                    <a:lnTo>
                      <a:pt x="1" y="137"/>
                    </a:lnTo>
                    <a:lnTo>
                      <a:pt x="703" y="137"/>
                    </a:lnTo>
                    <a:lnTo>
                      <a:pt x="7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3"/>
              <p:cNvSpPr/>
              <p:nvPr/>
            </p:nvSpPr>
            <p:spPr>
              <a:xfrm>
                <a:off x="3416857" y="1198575"/>
                <a:ext cx="17234" cy="17383"/>
              </a:xfrm>
              <a:custGeom>
                <a:rect b="b" l="l" r="r" t="t"/>
                <a:pathLst>
                  <a:path extrusionOk="0" h="117" w="116">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3"/>
              <p:cNvSpPr/>
              <p:nvPr/>
            </p:nvSpPr>
            <p:spPr>
              <a:xfrm>
                <a:off x="3105297" y="982103"/>
                <a:ext cx="76515" cy="39075"/>
              </a:xfrm>
              <a:custGeom>
                <a:rect b="b" l="l" r="r" t="t"/>
                <a:pathLst>
                  <a:path extrusionOk="0" h="263" w="515">
                    <a:moveTo>
                      <a:pt x="514" y="0"/>
                    </a:moveTo>
                    <a:lnTo>
                      <a:pt x="11" y="21"/>
                    </a:lnTo>
                    <a:lnTo>
                      <a:pt x="0" y="262"/>
                    </a:lnTo>
                    <a:lnTo>
                      <a:pt x="514" y="241"/>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3"/>
              <p:cNvSpPr/>
              <p:nvPr/>
            </p:nvSpPr>
            <p:spPr>
              <a:xfrm>
                <a:off x="3106783" y="1195455"/>
                <a:ext cx="71909" cy="39223"/>
              </a:xfrm>
              <a:custGeom>
                <a:rect b="b" l="l" r="r" t="t"/>
                <a:pathLst>
                  <a:path extrusionOk="0" h="264" w="484">
                    <a:moveTo>
                      <a:pt x="483" y="1"/>
                    </a:moveTo>
                    <a:lnTo>
                      <a:pt x="11" y="22"/>
                    </a:lnTo>
                    <a:lnTo>
                      <a:pt x="1" y="263"/>
                    </a:lnTo>
                    <a:lnTo>
                      <a:pt x="483" y="242"/>
                    </a:lnTo>
                    <a:lnTo>
                      <a:pt x="48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3"/>
              <p:cNvSpPr/>
              <p:nvPr/>
            </p:nvSpPr>
            <p:spPr>
              <a:xfrm>
                <a:off x="3571076" y="1195455"/>
                <a:ext cx="17234" cy="17383"/>
              </a:xfrm>
              <a:custGeom>
                <a:rect b="b" l="l" r="r" t="t"/>
                <a:pathLst>
                  <a:path extrusionOk="0" h="117" w="116">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3"/>
              <p:cNvSpPr/>
              <p:nvPr/>
            </p:nvSpPr>
            <p:spPr>
              <a:xfrm>
                <a:off x="3566471" y="935302"/>
                <a:ext cx="17234" cy="15749"/>
              </a:xfrm>
              <a:custGeom>
                <a:rect b="b" l="l" r="r" t="t"/>
                <a:pathLst>
                  <a:path extrusionOk="0" h="106" w="116">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3"/>
              <p:cNvSpPr/>
              <p:nvPr/>
            </p:nvSpPr>
            <p:spPr>
              <a:xfrm>
                <a:off x="2080137" y="863689"/>
                <a:ext cx="110687" cy="378711"/>
              </a:xfrm>
              <a:custGeom>
                <a:rect b="b" l="l" r="r" t="t"/>
                <a:pathLst>
                  <a:path extrusionOk="0" h="2549" w="745">
                    <a:moveTo>
                      <a:pt x="0" y="0"/>
                    </a:moveTo>
                    <a:lnTo>
                      <a:pt x="32" y="2548"/>
                    </a:lnTo>
                    <a:lnTo>
                      <a:pt x="745" y="2548"/>
                    </a:ln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3"/>
              <p:cNvSpPr/>
              <p:nvPr/>
            </p:nvSpPr>
            <p:spPr>
              <a:xfrm>
                <a:off x="1790269" y="967988"/>
                <a:ext cx="118561" cy="274413"/>
              </a:xfrm>
              <a:custGeom>
                <a:rect b="b" l="l" r="r" t="t"/>
                <a:pathLst>
                  <a:path extrusionOk="0" h="1847" w="798">
                    <a:moveTo>
                      <a:pt x="1" y="1"/>
                    </a:moveTo>
                    <a:lnTo>
                      <a:pt x="85" y="1846"/>
                    </a:lnTo>
                    <a:lnTo>
                      <a:pt x="798" y="1846"/>
                    </a:ln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3"/>
              <p:cNvSpPr/>
              <p:nvPr/>
            </p:nvSpPr>
            <p:spPr>
              <a:xfrm>
                <a:off x="2203156" y="863689"/>
                <a:ext cx="166847" cy="378711"/>
              </a:xfrm>
              <a:custGeom>
                <a:rect b="b" l="l" r="r" t="t"/>
                <a:pathLst>
                  <a:path extrusionOk="0" h="2549" w="1123">
                    <a:moveTo>
                      <a:pt x="1" y="0"/>
                    </a:moveTo>
                    <a:lnTo>
                      <a:pt x="43" y="2548"/>
                    </a:lnTo>
                    <a:lnTo>
                      <a:pt x="1123" y="2548"/>
                    </a:ln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3"/>
              <p:cNvSpPr/>
              <p:nvPr/>
            </p:nvSpPr>
            <p:spPr>
              <a:xfrm>
                <a:off x="2377730" y="863689"/>
                <a:ext cx="145007" cy="378711"/>
              </a:xfrm>
              <a:custGeom>
                <a:rect b="b" l="l" r="r" t="t"/>
                <a:pathLst>
                  <a:path extrusionOk="0" h="2549" w="976">
                    <a:moveTo>
                      <a:pt x="32" y="0"/>
                    </a:moveTo>
                    <a:lnTo>
                      <a:pt x="0" y="2548"/>
                    </a:lnTo>
                    <a:lnTo>
                      <a:pt x="891" y="2548"/>
                    </a:lnTo>
                    <a:lnTo>
                      <a:pt x="97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3"/>
              <p:cNvSpPr/>
              <p:nvPr/>
            </p:nvSpPr>
            <p:spPr>
              <a:xfrm>
                <a:off x="1924283" y="894741"/>
                <a:ext cx="146641" cy="347660"/>
              </a:xfrm>
              <a:custGeom>
                <a:rect b="b" l="l" r="r" t="t"/>
                <a:pathLst>
                  <a:path extrusionOk="0" h="2340" w="987">
                    <a:moveTo>
                      <a:pt x="1" y="1"/>
                    </a:moveTo>
                    <a:lnTo>
                      <a:pt x="32" y="2339"/>
                    </a:lnTo>
                    <a:lnTo>
                      <a:pt x="986" y="2339"/>
                    </a:ln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3"/>
              <p:cNvSpPr/>
              <p:nvPr/>
            </p:nvSpPr>
            <p:spPr>
              <a:xfrm>
                <a:off x="2080137" y="863689"/>
                <a:ext cx="104446" cy="266539"/>
              </a:xfrm>
              <a:custGeom>
                <a:rect b="b" l="l" r="r" t="t"/>
                <a:pathLst>
                  <a:path extrusionOk="0" h="1794" w="703">
                    <a:moveTo>
                      <a:pt x="0" y="0"/>
                    </a:moveTo>
                    <a:lnTo>
                      <a:pt x="21" y="1772"/>
                    </a:lnTo>
                    <a:cubicBezTo>
                      <a:pt x="241" y="1783"/>
                      <a:pt x="472" y="1793"/>
                      <a:pt x="703" y="1793"/>
                    </a:cubicBez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3"/>
              <p:cNvSpPr/>
              <p:nvPr/>
            </p:nvSpPr>
            <p:spPr>
              <a:xfrm>
                <a:off x="1790269" y="967988"/>
                <a:ext cx="115441" cy="140401"/>
              </a:xfrm>
              <a:custGeom>
                <a:rect b="b" l="l" r="r" t="t"/>
                <a:pathLst>
                  <a:path extrusionOk="0" h="945" w="777">
                    <a:moveTo>
                      <a:pt x="1" y="1"/>
                    </a:moveTo>
                    <a:lnTo>
                      <a:pt x="43" y="787"/>
                    </a:lnTo>
                    <a:cubicBezTo>
                      <a:pt x="263" y="850"/>
                      <a:pt x="515" y="903"/>
                      <a:pt x="777" y="945"/>
                    </a:cubicBez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3"/>
              <p:cNvSpPr/>
              <p:nvPr/>
            </p:nvSpPr>
            <p:spPr>
              <a:xfrm>
                <a:off x="2203156" y="863689"/>
                <a:ext cx="156001" cy="268025"/>
              </a:xfrm>
              <a:custGeom>
                <a:rect b="b" l="l" r="r" t="t"/>
                <a:pathLst>
                  <a:path extrusionOk="0" h="1804" w="105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3"/>
              <p:cNvSpPr/>
              <p:nvPr/>
            </p:nvSpPr>
            <p:spPr>
              <a:xfrm>
                <a:off x="2379216" y="863689"/>
                <a:ext cx="145007" cy="261785"/>
              </a:xfrm>
              <a:custGeom>
                <a:rect b="b" l="l" r="r" t="t"/>
                <a:pathLst>
                  <a:path extrusionOk="0" h="1762" w="976">
                    <a:moveTo>
                      <a:pt x="22" y="0"/>
                    </a:moveTo>
                    <a:lnTo>
                      <a:pt x="1" y="1762"/>
                    </a:lnTo>
                    <a:cubicBezTo>
                      <a:pt x="315" y="1730"/>
                      <a:pt x="619" y="1699"/>
                      <a:pt x="913" y="1657"/>
                    </a:cubicBezTo>
                    <a:lnTo>
                      <a:pt x="97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3"/>
              <p:cNvSpPr/>
              <p:nvPr/>
            </p:nvSpPr>
            <p:spPr>
              <a:xfrm>
                <a:off x="1924283" y="894741"/>
                <a:ext cx="140401" cy="230733"/>
              </a:xfrm>
              <a:custGeom>
                <a:rect b="b" l="l" r="r" t="t"/>
                <a:pathLst>
                  <a:path extrusionOk="0" h="1553" w="945">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3"/>
              <p:cNvSpPr/>
              <p:nvPr/>
            </p:nvSpPr>
            <p:spPr>
              <a:xfrm>
                <a:off x="1944489" y="913462"/>
                <a:ext cx="93749" cy="23623"/>
              </a:xfrm>
              <a:custGeom>
                <a:rect b="b" l="l" r="r" t="t"/>
                <a:pathLst>
                  <a:path extrusionOk="0" h="159" w="631">
                    <a:moveTo>
                      <a:pt x="1" y="1"/>
                    </a:moveTo>
                    <a:lnTo>
                      <a:pt x="1" y="158"/>
                    </a:lnTo>
                    <a:lnTo>
                      <a:pt x="630" y="158"/>
                    </a:lnTo>
                    <a:lnTo>
                      <a:pt x="6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3"/>
              <p:cNvSpPr/>
              <p:nvPr/>
            </p:nvSpPr>
            <p:spPr>
              <a:xfrm>
                <a:off x="1946123" y="952388"/>
                <a:ext cx="93601" cy="23623"/>
              </a:xfrm>
              <a:custGeom>
                <a:rect b="b" l="l" r="r" t="t"/>
                <a:pathLst>
                  <a:path extrusionOk="0" h="159" w="630">
                    <a:moveTo>
                      <a:pt x="0" y="1"/>
                    </a:moveTo>
                    <a:lnTo>
                      <a:pt x="0" y="158"/>
                    </a:lnTo>
                    <a:lnTo>
                      <a:pt x="630" y="158"/>
                    </a:lnTo>
                    <a:lnTo>
                      <a:pt x="61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3"/>
              <p:cNvSpPr/>
              <p:nvPr/>
            </p:nvSpPr>
            <p:spPr>
              <a:xfrm>
                <a:off x="1941369" y="1201695"/>
                <a:ext cx="104595" cy="20503"/>
              </a:xfrm>
              <a:custGeom>
                <a:rect b="b" l="l" r="r" t="t"/>
                <a:pathLst>
                  <a:path extrusionOk="0" h="138" w="704">
                    <a:moveTo>
                      <a:pt x="1" y="1"/>
                    </a:moveTo>
                    <a:lnTo>
                      <a:pt x="1" y="137"/>
                    </a:lnTo>
                    <a:lnTo>
                      <a:pt x="704" y="137"/>
                    </a:lnTo>
                    <a:lnTo>
                      <a:pt x="70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3"/>
              <p:cNvSpPr/>
              <p:nvPr/>
            </p:nvSpPr>
            <p:spPr>
              <a:xfrm>
                <a:off x="2122480" y="1201695"/>
                <a:ext cx="18572" cy="14263"/>
              </a:xfrm>
              <a:custGeom>
                <a:rect b="b" l="l" r="r" t="t"/>
                <a:pathLst>
                  <a:path extrusionOk="0" h="96" w="125">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3"/>
              <p:cNvSpPr/>
              <p:nvPr/>
            </p:nvSpPr>
            <p:spPr>
              <a:xfrm>
                <a:off x="2401057" y="1179854"/>
                <a:ext cx="85875" cy="42343"/>
              </a:xfrm>
              <a:custGeom>
                <a:rect b="b" l="l" r="r" t="t"/>
                <a:pathLst>
                  <a:path extrusionOk="0" h="285" w="578">
                    <a:moveTo>
                      <a:pt x="0" y="1"/>
                    </a:moveTo>
                    <a:lnTo>
                      <a:pt x="11" y="284"/>
                    </a:lnTo>
                    <a:lnTo>
                      <a:pt x="577" y="284"/>
                    </a:lnTo>
                    <a:lnTo>
                      <a:pt x="577"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3"/>
              <p:cNvSpPr/>
              <p:nvPr/>
            </p:nvSpPr>
            <p:spPr>
              <a:xfrm>
                <a:off x="1804384" y="982103"/>
                <a:ext cx="74881" cy="39075"/>
              </a:xfrm>
              <a:custGeom>
                <a:rect b="b" l="l" r="r" t="t"/>
                <a:pathLst>
                  <a:path extrusionOk="0" h="263" w="504">
                    <a:moveTo>
                      <a:pt x="503" y="0"/>
                    </a:moveTo>
                    <a:lnTo>
                      <a:pt x="0" y="21"/>
                    </a:lnTo>
                    <a:lnTo>
                      <a:pt x="0" y="262"/>
                    </a:lnTo>
                    <a:lnTo>
                      <a:pt x="503" y="241"/>
                    </a:lnTo>
                    <a:lnTo>
                      <a:pt x="50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3"/>
              <p:cNvSpPr/>
              <p:nvPr/>
            </p:nvSpPr>
            <p:spPr>
              <a:xfrm>
                <a:off x="1815229" y="1195455"/>
                <a:ext cx="70275" cy="39223"/>
              </a:xfrm>
              <a:custGeom>
                <a:rect b="b" l="l" r="r" t="t"/>
                <a:pathLst>
                  <a:path extrusionOk="0" h="264" w="473">
                    <a:moveTo>
                      <a:pt x="472" y="1"/>
                    </a:moveTo>
                    <a:lnTo>
                      <a:pt x="1" y="22"/>
                    </a:lnTo>
                    <a:lnTo>
                      <a:pt x="1" y="263"/>
                    </a:lnTo>
                    <a:lnTo>
                      <a:pt x="472" y="242"/>
                    </a:lnTo>
                    <a:lnTo>
                      <a:pt x="4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3"/>
              <p:cNvSpPr/>
              <p:nvPr/>
            </p:nvSpPr>
            <p:spPr>
              <a:xfrm>
                <a:off x="2276403" y="1195455"/>
                <a:ext cx="18869" cy="17383"/>
              </a:xfrm>
              <a:custGeom>
                <a:rect b="b" l="l" r="r" t="t"/>
                <a:pathLst>
                  <a:path extrusionOk="0" h="117" w="127">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3"/>
              <p:cNvSpPr/>
              <p:nvPr/>
            </p:nvSpPr>
            <p:spPr>
              <a:xfrm>
                <a:off x="2261100" y="938422"/>
                <a:ext cx="18572" cy="12629"/>
              </a:xfrm>
              <a:custGeom>
                <a:rect b="b" l="l" r="r" t="t"/>
                <a:pathLst>
                  <a:path extrusionOk="0" h="85" w="125">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3"/>
              <p:cNvSpPr/>
              <p:nvPr/>
            </p:nvSpPr>
            <p:spPr>
              <a:xfrm>
                <a:off x="2433743" y="1140928"/>
                <a:ext cx="18869" cy="18869"/>
              </a:xfrm>
              <a:custGeom>
                <a:rect b="b" l="l" r="r" t="t"/>
                <a:pathLst>
                  <a:path extrusionOk="0" h="127" w="127">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3"/>
              <p:cNvSpPr/>
              <p:nvPr/>
            </p:nvSpPr>
            <p:spPr>
              <a:xfrm>
                <a:off x="2446966" y="939759"/>
                <a:ext cx="23177" cy="15897"/>
              </a:xfrm>
              <a:custGeom>
                <a:rect b="b" l="l" r="r" t="t"/>
                <a:pathLst>
                  <a:path extrusionOk="0" h="107" w="156">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1" name="Google Shape;931;p13"/>
            <p:cNvSpPr/>
            <p:nvPr/>
          </p:nvSpPr>
          <p:spPr>
            <a:xfrm>
              <a:off x="4058696" y="880775"/>
              <a:ext cx="59429" cy="28229"/>
            </a:xfrm>
            <a:custGeom>
              <a:rect b="b" l="l" r="r" t="t"/>
              <a:pathLst>
                <a:path extrusionOk="0" h="190" w="400">
                  <a:moveTo>
                    <a:pt x="1" y="1"/>
                  </a:moveTo>
                  <a:lnTo>
                    <a:pt x="1" y="189"/>
                  </a:lnTo>
                  <a:lnTo>
                    <a:pt x="399" y="189"/>
                  </a:lnTo>
                  <a:lnTo>
                    <a:pt x="38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3"/>
            <p:cNvSpPr/>
            <p:nvPr/>
          </p:nvSpPr>
          <p:spPr>
            <a:xfrm>
              <a:off x="4173989" y="880775"/>
              <a:ext cx="62549" cy="28229"/>
            </a:xfrm>
            <a:custGeom>
              <a:rect b="b" l="l" r="r" t="t"/>
              <a:pathLst>
                <a:path extrusionOk="0" h="190" w="421">
                  <a:moveTo>
                    <a:pt x="1" y="1"/>
                  </a:moveTo>
                  <a:lnTo>
                    <a:pt x="11" y="189"/>
                  </a:lnTo>
                  <a:lnTo>
                    <a:pt x="420" y="189"/>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3"/>
            <p:cNvSpPr/>
            <p:nvPr/>
          </p:nvSpPr>
          <p:spPr>
            <a:xfrm>
              <a:off x="2787497" y="882410"/>
              <a:ext cx="37440" cy="18720"/>
            </a:xfrm>
            <a:custGeom>
              <a:rect b="b" l="l" r="r" t="t"/>
              <a:pathLst>
                <a:path extrusionOk="0" h="126" w="252">
                  <a:moveTo>
                    <a:pt x="0" y="0"/>
                  </a:moveTo>
                  <a:lnTo>
                    <a:pt x="10" y="126"/>
                  </a:lnTo>
                  <a:lnTo>
                    <a:pt x="252" y="126"/>
                  </a:lnTo>
                  <a:lnTo>
                    <a:pt x="252"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3"/>
            <p:cNvSpPr/>
            <p:nvPr/>
          </p:nvSpPr>
          <p:spPr>
            <a:xfrm>
              <a:off x="2869956" y="880775"/>
              <a:ext cx="65669" cy="28229"/>
            </a:xfrm>
            <a:custGeom>
              <a:rect b="b" l="l" r="r" t="t"/>
              <a:pathLst>
                <a:path extrusionOk="0" h="190" w="442">
                  <a:moveTo>
                    <a:pt x="1" y="1"/>
                  </a:moveTo>
                  <a:lnTo>
                    <a:pt x="1" y="189"/>
                  </a:lnTo>
                  <a:lnTo>
                    <a:pt x="441" y="189"/>
                  </a:lnTo>
                  <a:lnTo>
                    <a:pt x="43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3"/>
            <p:cNvSpPr/>
            <p:nvPr/>
          </p:nvSpPr>
          <p:spPr>
            <a:xfrm>
              <a:off x="2999364" y="880775"/>
              <a:ext cx="68640" cy="28229"/>
            </a:xfrm>
            <a:custGeom>
              <a:rect b="b" l="l" r="r" t="t"/>
              <a:pathLst>
                <a:path extrusionOk="0" h="190" w="462">
                  <a:moveTo>
                    <a:pt x="0" y="1"/>
                  </a:moveTo>
                  <a:lnTo>
                    <a:pt x="0" y="189"/>
                  </a:lnTo>
                  <a:lnTo>
                    <a:pt x="462" y="189"/>
                  </a:lnTo>
                  <a:lnTo>
                    <a:pt x="46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3"/>
            <p:cNvSpPr/>
            <p:nvPr/>
          </p:nvSpPr>
          <p:spPr>
            <a:xfrm>
              <a:off x="3402891"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3"/>
            <p:cNvSpPr/>
            <p:nvPr/>
          </p:nvSpPr>
          <p:spPr>
            <a:xfrm>
              <a:off x="3524424" y="880775"/>
              <a:ext cx="96721" cy="28229"/>
            </a:xfrm>
            <a:custGeom>
              <a:rect b="b" l="l" r="r" t="t"/>
              <a:pathLst>
                <a:path extrusionOk="0" h="190" w="651">
                  <a:moveTo>
                    <a:pt x="0" y="1"/>
                  </a:moveTo>
                  <a:lnTo>
                    <a:pt x="0" y="189"/>
                  </a:lnTo>
                  <a:lnTo>
                    <a:pt x="64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3"/>
            <p:cNvSpPr/>
            <p:nvPr/>
          </p:nvSpPr>
          <p:spPr>
            <a:xfrm>
              <a:off x="2095737"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3"/>
            <p:cNvSpPr/>
            <p:nvPr/>
          </p:nvSpPr>
          <p:spPr>
            <a:xfrm>
              <a:off x="2217271" y="880775"/>
              <a:ext cx="96721" cy="28229"/>
            </a:xfrm>
            <a:custGeom>
              <a:rect b="b" l="l" r="r" t="t"/>
              <a:pathLst>
                <a:path extrusionOk="0" h="190" w="651">
                  <a:moveTo>
                    <a:pt x="0" y="1"/>
                  </a:moveTo>
                  <a:lnTo>
                    <a:pt x="0" y="189"/>
                  </a:lnTo>
                  <a:lnTo>
                    <a:pt x="65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3"/>
            <p:cNvSpPr/>
            <p:nvPr/>
          </p:nvSpPr>
          <p:spPr>
            <a:xfrm>
              <a:off x="2408782" y="880775"/>
              <a:ext cx="102961" cy="28229"/>
            </a:xfrm>
            <a:custGeom>
              <a:rect b="b" l="l" r="r" t="t"/>
              <a:pathLst>
                <a:path extrusionOk="0" h="190" w="693">
                  <a:moveTo>
                    <a:pt x="1" y="1"/>
                  </a:moveTo>
                  <a:lnTo>
                    <a:pt x="11" y="189"/>
                  </a:lnTo>
                  <a:lnTo>
                    <a:pt x="693" y="189"/>
                  </a:lnTo>
                  <a:lnTo>
                    <a:pt x="69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1" name="Google Shape;941;p13"/>
          <p:cNvGrpSpPr/>
          <p:nvPr/>
        </p:nvGrpSpPr>
        <p:grpSpPr>
          <a:xfrm flipH="1">
            <a:off x="4877830" y="211274"/>
            <a:ext cx="3268775" cy="380199"/>
            <a:chOff x="975489" y="863689"/>
            <a:chExt cx="3268775" cy="380199"/>
          </a:xfrm>
        </p:grpSpPr>
        <p:grpSp>
          <p:nvGrpSpPr>
            <p:cNvPr id="942" name="Google Shape;942;p13"/>
            <p:cNvGrpSpPr/>
            <p:nvPr/>
          </p:nvGrpSpPr>
          <p:grpSpPr>
            <a:xfrm>
              <a:off x="975489" y="863689"/>
              <a:ext cx="3268775" cy="380199"/>
              <a:chOff x="975489" y="863689"/>
              <a:chExt cx="3268775" cy="380199"/>
            </a:xfrm>
          </p:grpSpPr>
          <p:sp>
            <p:nvSpPr>
              <p:cNvPr id="943" name="Google Shape;943;p13"/>
              <p:cNvSpPr/>
              <p:nvPr/>
            </p:nvSpPr>
            <p:spPr>
              <a:xfrm>
                <a:off x="2505355" y="905736"/>
                <a:ext cx="166847" cy="338151"/>
              </a:xfrm>
              <a:custGeom>
                <a:rect b="b" l="l" r="r" t="t"/>
                <a:pathLst>
                  <a:path extrusionOk="0" h="2276" w="1123">
                    <a:moveTo>
                      <a:pt x="588" y="0"/>
                    </a:moveTo>
                    <a:lnTo>
                      <a:pt x="1" y="2171"/>
                    </a:lnTo>
                    <a:lnTo>
                      <a:pt x="546" y="2276"/>
                    </a:lnTo>
                    <a:lnTo>
                      <a:pt x="1123" y="74"/>
                    </a:lnTo>
                    <a:lnTo>
                      <a:pt x="5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3"/>
              <p:cNvSpPr/>
              <p:nvPr/>
            </p:nvSpPr>
            <p:spPr>
              <a:xfrm>
                <a:off x="2536556" y="905736"/>
                <a:ext cx="135647" cy="207407"/>
              </a:xfrm>
              <a:custGeom>
                <a:rect b="b" l="l" r="r" t="t"/>
                <a:pathLst>
                  <a:path extrusionOk="0" h="1396" w="913">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3"/>
              <p:cNvSpPr/>
              <p:nvPr/>
            </p:nvSpPr>
            <p:spPr>
              <a:xfrm>
                <a:off x="2592717" y="930696"/>
                <a:ext cx="54675" cy="45315"/>
              </a:xfrm>
              <a:custGeom>
                <a:rect b="b" l="l" r="r" t="t"/>
                <a:pathLst>
                  <a:path extrusionOk="0" h="305" w="368">
                    <a:moveTo>
                      <a:pt x="74" y="0"/>
                    </a:moveTo>
                    <a:lnTo>
                      <a:pt x="0" y="294"/>
                    </a:lnTo>
                    <a:lnTo>
                      <a:pt x="283" y="304"/>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3"/>
              <p:cNvSpPr/>
              <p:nvPr/>
            </p:nvSpPr>
            <p:spPr>
              <a:xfrm>
                <a:off x="2525710" y="1186094"/>
                <a:ext cx="51555" cy="45463"/>
              </a:xfrm>
              <a:custGeom>
                <a:rect b="b" l="l" r="r" t="t"/>
                <a:pathLst>
                  <a:path extrusionOk="0" h="306" w="347">
                    <a:moveTo>
                      <a:pt x="63" y="1"/>
                    </a:moveTo>
                    <a:lnTo>
                      <a:pt x="0" y="232"/>
                    </a:lnTo>
                    <a:lnTo>
                      <a:pt x="283" y="305"/>
                    </a:lnTo>
                    <a:lnTo>
                      <a:pt x="346" y="64"/>
                    </a:lnTo>
                    <a:lnTo>
                      <a:pt x="6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3"/>
              <p:cNvSpPr/>
              <p:nvPr/>
            </p:nvSpPr>
            <p:spPr>
              <a:xfrm>
                <a:off x="2598957" y="986708"/>
                <a:ext cx="14114" cy="32835"/>
              </a:xfrm>
              <a:custGeom>
                <a:rect b="b" l="l" r="r" t="t"/>
                <a:pathLst>
                  <a:path extrusionOk="0" h="221" w="95">
                    <a:moveTo>
                      <a:pt x="53" y="1"/>
                    </a:moveTo>
                    <a:lnTo>
                      <a:pt x="0" y="221"/>
                    </a:lnTo>
                    <a:lnTo>
                      <a:pt x="42" y="221"/>
                    </a:lnTo>
                    <a:lnTo>
                      <a:pt x="95"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3"/>
              <p:cNvSpPr/>
              <p:nvPr/>
            </p:nvSpPr>
            <p:spPr>
              <a:xfrm>
                <a:off x="1664130" y="896376"/>
                <a:ext cx="115441" cy="346025"/>
              </a:xfrm>
              <a:custGeom>
                <a:rect b="b" l="l" r="r" t="t"/>
                <a:pathLst>
                  <a:path extrusionOk="0" h="2329" w="777">
                    <a:moveTo>
                      <a:pt x="0" y="0"/>
                    </a:moveTo>
                    <a:lnTo>
                      <a:pt x="32" y="2328"/>
                    </a:lnTo>
                    <a:lnTo>
                      <a:pt x="776" y="2328"/>
                    </a:lnTo>
                    <a:lnTo>
                      <a:pt x="60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3"/>
              <p:cNvSpPr/>
              <p:nvPr/>
            </p:nvSpPr>
            <p:spPr>
              <a:xfrm>
                <a:off x="975489" y="896376"/>
                <a:ext cx="151247" cy="346025"/>
              </a:xfrm>
              <a:custGeom>
                <a:rect b="b" l="l" r="r" t="t"/>
                <a:pathLst>
                  <a:path extrusionOk="0" h="2329" w="1018">
                    <a:moveTo>
                      <a:pt x="32" y="0"/>
                    </a:moveTo>
                    <a:lnTo>
                      <a:pt x="0" y="2328"/>
                    </a:lnTo>
                    <a:lnTo>
                      <a:pt x="923" y="2328"/>
                    </a:lnTo>
                    <a:lnTo>
                      <a:pt x="101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3"/>
              <p:cNvSpPr/>
              <p:nvPr/>
            </p:nvSpPr>
            <p:spPr>
              <a:xfrm>
                <a:off x="1385256" y="991463"/>
                <a:ext cx="109201" cy="250939"/>
              </a:xfrm>
              <a:custGeom>
                <a:rect b="b" l="l" r="r" t="t"/>
                <a:pathLst>
                  <a:path extrusionOk="0" h="1689" w="735">
                    <a:moveTo>
                      <a:pt x="42" y="0"/>
                    </a:moveTo>
                    <a:lnTo>
                      <a:pt x="0" y="1688"/>
                    </a:lnTo>
                    <a:lnTo>
                      <a:pt x="734" y="1688"/>
                    </a:lnTo>
                    <a:lnTo>
                      <a:pt x="69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3"/>
              <p:cNvSpPr/>
              <p:nvPr/>
            </p:nvSpPr>
            <p:spPr>
              <a:xfrm>
                <a:off x="1280809" y="896376"/>
                <a:ext cx="88995" cy="346025"/>
              </a:xfrm>
              <a:custGeom>
                <a:rect b="b" l="l" r="r" t="t"/>
                <a:pathLst>
                  <a:path extrusionOk="0" h="2329" w="599">
                    <a:moveTo>
                      <a:pt x="1" y="0"/>
                    </a:moveTo>
                    <a:lnTo>
                      <a:pt x="64" y="2328"/>
                    </a:lnTo>
                    <a:lnTo>
                      <a:pt x="598" y="2328"/>
                    </a:lnTo>
                    <a:lnTo>
                      <a:pt x="56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3"/>
              <p:cNvSpPr/>
              <p:nvPr/>
            </p:nvSpPr>
            <p:spPr>
              <a:xfrm>
                <a:off x="1126589" y="929062"/>
                <a:ext cx="146641" cy="313339"/>
              </a:xfrm>
              <a:custGeom>
                <a:rect b="b" l="l" r="r" t="t"/>
                <a:pathLst>
                  <a:path extrusionOk="0" h="2109" w="987">
                    <a:moveTo>
                      <a:pt x="84" y="1"/>
                    </a:moveTo>
                    <a:lnTo>
                      <a:pt x="1" y="2108"/>
                    </a:lnTo>
                    <a:lnTo>
                      <a:pt x="986" y="2108"/>
                    </a:lnTo>
                    <a:lnTo>
                      <a:pt x="902" y="64"/>
                    </a:lnTo>
                    <a:lnTo>
                      <a:pt x="8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3"/>
              <p:cNvSpPr/>
              <p:nvPr/>
            </p:nvSpPr>
            <p:spPr>
              <a:xfrm>
                <a:off x="1502036" y="924456"/>
                <a:ext cx="151247" cy="317945"/>
              </a:xfrm>
              <a:custGeom>
                <a:rect b="b" l="l" r="r" t="t"/>
                <a:pathLst>
                  <a:path extrusionOk="0" h="2140" w="1018">
                    <a:moveTo>
                      <a:pt x="1" y="0"/>
                    </a:moveTo>
                    <a:lnTo>
                      <a:pt x="32" y="2139"/>
                    </a:lnTo>
                    <a:lnTo>
                      <a:pt x="1018" y="2139"/>
                    </a:lnTo>
                    <a:lnTo>
                      <a:pt x="913" y="32"/>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3"/>
              <p:cNvSpPr/>
              <p:nvPr/>
            </p:nvSpPr>
            <p:spPr>
              <a:xfrm>
                <a:off x="1667250" y="1116116"/>
                <a:ext cx="112321" cy="126287"/>
              </a:xfrm>
              <a:custGeom>
                <a:rect b="b" l="l" r="r" t="t"/>
                <a:pathLst>
                  <a:path extrusionOk="0" h="850" w="756">
                    <a:moveTo>
                      <a:pt x="0" y="0"/>
                    </a:moveTo>
                    <a:lnTo>
                      <a:pt x="11" y="839"/>
                    </a:lnTo>
                    <a:lnTo>
                      <a:pt x="755" y="849"/>
                    </a:lnTo>
                    <a:lnTo>
                      <a:pt x="713" y="315"/>
                    </a:lnTo>
                    <a:cubicBezTo>
                      <a:pt x="483" y="189"/>
                      <a:pt x="242" y="94"/>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3"/>
              <p:cNvSpPr/>
              <p:nvPr/>
            </p:nvSpPr>
            <p:spPr>
              <a:xfrm>
                <a:off x="975489" y="1031875"/>
                <a:ext cx="146641" cy="210527"/>
              </a:xfrm>
              <a:custGeom>
                <a:rect b="b" l="l" r="r" t="t"/>
                <a:pathLst>
                  <a:path extrusionOk="0" h="1417" w="987">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3"/>
              <p:cNvSpPr/>
              <p:nvPr/>
            </p:nvSpPr>
            <p:spPr>
              <a:xfrm>
                <a:off x="1385256" y="1049109"/>
                <a:ext cx="109201" cy="194779"/>
              </a:xfrm>
              <a:custGeom>
                <a:rect b="b" l="l" r="r" t="t"/>
                <a:pathLst>
                  <a:path extrusionOk="0" h="1311" w="735">
                    <a:moveTo>
                      <a:pt x="32" y="0"/>
                    </a:moveTo>
                    <a:lnTo>
                      <a:pt x="0" y="1311"/>
                    </a:lnTo>
                    <a:lnTo>
                      <a:pt x="734" y="1300"/>
                    </a:lnTo>
                    <a:lnTo>
                      <a:pt x="703" y="115"/>
                    </a:lnTo>
                    <a:cubicBezTo>
                      <a:pt x="483" y="74"/>
                      <a:pt x="262" y="32"/>
                      <a:pt x="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3"/>
              <p:cNvSpPr/>
              <p:nvPr/>
            </p:nvSpPr>
            <p:spPr>
              <a:xfrm>
                <a:off x="1283929" y="1036629"/>
                <a:ext cx="85875" cy="205773"/>
              </a:xfrm>
              <a:custGeom>
                <a:rect b="b" l="l" r="r" t="t"/>
                <a:pathLst>
                  <a:path extrusionOk="0" h="1385" w="578">
                    <a:moveTo>
                      <a:pt x="1" y="0"/>
                    </a:moveTo>
                    <a:lnTo>
                      <a:pt x="43" y="1384"/>
                    </a:lnTo>
                    <a:lnTo>
                      <a:pt x="577" y="1384"/>
                    </a:lnTo>
                    <a:lnTo>
                      <a:pt x="556" y="53"/>
                    </a:lnTo>
                    <a:cubicBezTo>
                      <a:pt x="378" y="32"/>
                      <a:pt x="189" y="1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3"/>
              <p:cNvSpPr/>
              <p:nvPr/>
            </p:nvSpPr>
            <p:spPr>
              <a:xfrm>
                <a:off x="1126589" y="1031875"/>
                <a:ext cx="146641" cy="210527"/>
              </a:xfrm>
              <a:custGeom>
                <a:rect b="b" l="l" r="r" t="t"/>
                <a:pathLst>
                  <a:path extrusionOk="0" h="1417" w="987">
                    <a:moveTo>
                      <a:pt x="63" y="1"/>
                    </a:moveTo>
                    <a:lnTo>
                      <a:pt x="1" y="1416"/>
                    </a:lnTo>
                    <a:lnTo>
                      <a:pt x="986" y="1416"/>
                    </a:lnTo>
                    <a:lnTo>
                      <a:pt x="934" y="22"/>
                    </a:lnTo>
                    <a:cubicBezTo>
                      <a:pt x="630" y="1"/>
                      <a:pt x="347" y="1"/>
                      <a:pt x="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3"/>
              <p:cNvSpPr/>
              <p:nvPr/>
            </p:nvSpPr>
            <p:spPr>
              <a:xfrm>
                <a:off x="1505156" y="1069315"/>
                <a:ext cx="148127" cy="173087"/>
              </a:xfrm>
              <a:custGeom>
                <a:rect b="b" l="l" r="r" t="t"/>
                <a:pathLst>
                  <a:path extrusionOk="0" h="1165" w="997">
                    <a:moveTo>
                      <a:pt x="1" y="0"/>
                    </a:moveTo>
                    <a:lnTo>
                      <a:pt x="11" y="1164"/>
                    </a:lnTo>
                    <a:lnTo>
                      <a:pt x="997" y="1164"/>
                    </a:lnTo>
                    <a:lnTo>
                      <a:pt x="955" y="263"/>
                    </a:lnTo>
                    <a:cubicBezTo>
                      <a:pt x="640" y="158"/>
                      <a:pt x="326" y="63"/>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3"/>
              <p:cNvSpPr/>
              <p:nvPr/>
            </p:nvSpPr>
            <p:spPr>
              <a:xfrm>
                <a:off x="995696" y="1203329"/>
                <a:ext cx="90481" cy="23474"/>
              </a:xfrm>
              <a:custGeom>
                <a:rect b="b" l="l" r="r" t="t"/>
                <a:pathLst>
                  <a:path extrusionOk="0" h="158" w="609">
                    <a:moveTo>
                      <a:pt x="11" y="0"/>
                    </a:moveTo>
                    <a:lnTo>
                      <a:pt x="1" y="158"/>
                    </a:lnTo>
                    <a:lnTo>
                      <a:pt x="609" y="158"/>
                    </a:lnTo>
                    <a:lnTo>
                      <a:pt x="609"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3"/>
              <p:cNvSpPr/>
              <p:nvPr/>
            </p:nvSpPr>
            <p:spPr>
              <a:xfrm>
                <a:off x="997330" y="1165888"/>
                <a:ext cx="90481" cy="21989"/>
              </a:xfrm>
              <a:custGeom>
                <a:rect b="b" l="l" r="r" t="t"/>
                <a:pathLst>
                  <a:path extrusionOk="0" h="148" w="609">
                    <a:moveTo>
                      <a:pt x="0" y="1"/>
                    </a:moveTo>
                    <a:lnTo>
                      <a:pt x="0" y="147"/>
                    </a:lnTo>
                    <a:lnTo>
                      <a:pt x="598" y="147"/>
                    </a:lnTo>
                    <a:lnTo>
                      <a:pt x="60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3"/>
              <p:cNvSpPr/>
              <p:nvPr/>
            </p:nvSpPr>
            <p:spPr>
              <a:xfrm>
                <a:off x="1156155" y="1193969"/>
                <a:ext cx="85875" cy="29715"/>
              </a:xfrm>
              <a:custGeom>
                <a:rect b="b" l="l" r="r" t="t"/>
                <a:pathLst>
                  <a:path extrusionOk="0" h="200" w="578">
                    <a:moveTo>
                      <a:pt x="1" y="0"/>
                    </a:moveTo>
                    <a:lnTo>
                      <a:pt x="1" y="200"/>
                    </a:lnTo>
                    <a:lnTo>
                      <a:pt x="578" y="200"/>
                    </a:lnTo>
                    <a:lnTo>
                      <a:pt x="578"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3"/>
              <p:cNvSpPr/>
              <p:nvPr/>
            </p:nvSpPr>
            <p:spPr>
              <a:xfrm>
                <a:off x="989455" y="910341"/>
                <a:ext cx="99841" cy="20503"/>
              </a:xfrm>
              <a:custGeom>
                <a:rect b="b" l="l" r="r" t="t"/>
                <a:pathLst>
                  <a:path extrusionOk="0" h="138" w="672">
                    <a:moveTo>
                      <a:pt x="1" y="1"/>
                    </a:moveTo>
                    <a:lnTo>
                      <a:pt x="1" y="137"/>
                    </a:lnTo>
                    <a:lnTo>
                      <a:pt x="672" y="137"/>
                    </a:lnTo>
                    <a:lnTo>
                      <a:pt x="6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3"/>
              <p:cNvSpPr/>
              <p:nvPr/>
            </p:nvSpPr>
            <p:spPr>
              <a:xfrm>
                <a:off x="1318695" y="916582"/>
                <a:ext cx="18423" cy="17383"/>
              </a:xfrm>
              <a:custGeom>
                <a:rect b="b" l="l" r="r" t="t"/>
                <a:pathLst>
                  <a:path extrusionOk="0" h="117" w="124">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3"/>
              <p:cNvSpPr/>
              <p:nvPr/>
            </p:nvSpPr>
            <p:spPr>
              <a:xfrm>
                <a:off x="1196122" y="1158163"/>
                <a:ext cx="16343" cy="11292"/>
              </a:xfrm>
              <a:custGeom>
                <a:rect b="b" l="l" r="r" t="t"/>
                <a:pathLst>
                  <a:path extrusionOk="0" h="76" w="11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3"/>
              <p:cNvSpPr/>
              <p:nvPr/>
            </p:nvSpPr>
            <p:spPr>
              <a:xfrm>
                <a:off x="1405462" y="1207935"/>
                <a:ext cx="67155" cy="18869"/>
              </a:xfrm>
              <a:custGeom>
                <a:rect b="b" l="l" r="r" t="t"/>
                <a:pathLst>
                  <a:path extrusionOk="0" h="127" w="452">
                    <a:moveTo>
                      <a:pt x="11" y="1"/>
                    </a:moveTo>
                    <a:lnTo>
                      <a:pt x="1" y="127"/>
                    </a:lnTo>
                    <a:lnTo>
                      <a:pt x="452" y="127"/>
                    </a:lnTo>
                    <a:lnTo>
                      <a:pt x="45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3"/>
              <p:cNvSpPr/>
              <p:nvPr/>
            </p:nvSpPr>
            <p:spPr>
              <a:xfrm>
                <a:off x="1304284" y="1187729"/>
                <a:ext cx="54675" cy="43829"/>
              </a:xfrm>
              <a:custGeom>
                <a:rect b="b" l="l" r="r" t="t"/>
                <a:pathLst>
                  <a:path extrusionOk="0" h="295" w="368">
                    <a:moveTo>
                      <a:pt x="367" y="0"/>
                    </a:moveTo>
                    <a:lnTo>
                      <a:pt x="0" y="11"/>
                    </a:lnTo>
                    <a:lnTo>
                      <a:pt x="0" y="294"/>
                    </a:lnTo>
                    <a:lnTo>
                      <a:pt x="357" y="273"/>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3"/>
              <p:cNvSpPr/>
              <p:nvPr/>
            </p:nvSpPr>
            <p:spPr>
              <a:xfrm>
                <a:off x="1534722" y="943176"/>
                <a:ext cx="78149" cy="34320"/>
              </a:xfrm>
              <a:custGeom>
                <a:rect b="b" l="l" r="r" t="t"/>
                <a:pathLst>
                  <a:path extrusionOk="0" h="231" w="526">
                    <a:moveTo>
                      <a:pt x="11" y="0"/>
                    </a:moveTo>
                    <a:lnTo>
                      <a:pt x="1" y="231"/>
                    </a:lnTo>
                    <a:lnTo>
                      <a:pt x="525" y="231"/>
                    </a:lnTo>
                    <a:lnTo>
                      <a:pt x="525"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3"/>
              <p:cNvSpPr/>
              <p:nvPr/>
            </p:nvSpPr>
            <p:spPr>
              <a:xfrm>
                <a:off x="1673490" y="913462"/>
                <a:ext cx="62400" cy="39075"/>
              </a:xfrm>
              <a:custGeom>
                <a:rect b="b" l="l" r="r" t="t"/>
                <a:pathLst>
                  <a:path extrusionOk="0" h="263" w="420">
                    <a:moveTo>
                      <a:pt x="11" y="1"/>
                    </a:moveTo>
                    <a:lnTo>
                      <a:pt x="0" y="242"/>
                    </a:lnTo>
                    <a:lnTo>
                      <a:pt x="420" y="263"/>
                    </a:lnTo>
                    <a:lnTo>
                      <a:pt x="420" y="22"/>
                    </a:lnTo>
                    <a:lnTo>
                      <a:pt x="1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3"/>
              <p:cNvSpPr/>
              <p:nvPr/>
            </p:nvSpPr>
            <p:spPr>
              <a:xfrm>
                <a:off x="1523876" y="1200209"/>
                <a:ext cx="104595" cy="28229"/>
              </a:xfrm>
              <a:custGeom>
                <a:rect b="b" l="l" r="r" t="t"/>
                <a:pathLst>
                  <a:path extrusionOk="0" h="190" w="704">
                    <a:moveTo>
                      <a:pt x="1" y="0"/>
                    </a:moveTo>
                    <a:lnTo>
                      <a:pt x="11" y="189"/>
                    </a:lnTo>
                    <a:lnTo>
                      <a:pt x="703" y="189"/>
                    </a:lnTo>
                    <a:lnTo>
                      <a:pt x="69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3"/>
              <p:cNvSpPr/>
              <p:nvPr/>
            </p:nvSpPr>
            <p:spPr>
              <a:xfrm>
                <a:off x="1679730" y="1161283"/>
                <a:ext cx="78001" cy="71761"/>
              </a:xfrm>
              <a:custGeom>
                <a:rect b="b" l="l" r="r" t="t"/>
                <a:pathLst>
                  <a:path extrusionOk="0" h="483" w="525">
                    <a:moveTo>
                      <a:pt x="0" y="0"/>
                    </a:moveTo>
                    <a:lnTo>
                      <a:pt x="11" y="483"/>
                    </a:lnTo>
                    <a:lnTo>
                      <a:pt x="525" y="483"/>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3"/>
              <p:cNvSpPr/>
              <p:nvPr/>
            </p:nvSpPr>
            <p:spPr>
              <a:xfrm>
                <a:off x="1327610" y="1144048"/>
                <a:ext cx="7874" cy="32983"/>
              </a:xfrm>
              <a:custGeom>
                <a:rect b="b" l="l" r="r" t="t"/>
                <a:pathLst>
                  <a:path extrusionOk="0" h="222" w="53">
                    <a:moveTo>
                      <a:pt x="53" y="1"/>
                    </a:moveTo>
                    <a:lnTo>
                      <a:pt x="0" y="11"/>
                    </a:lnTo>
                    <a:lnTo>
                      <a:pt x="0" y="221"/>
                    </a:lnTo>
                    <a:lnTo>
                      <a:pt x="53" y="221"/>
                    </a:lnTo>
                    <a:lnTo>
                      <a:pt x="5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13"/>
              <p:cNvSpPr/>
              <p:nvPr/>
            </p:nvSpPr>
            <p:spPr>
              <a:xfrm>
                <a:off x="1424183" y="1008252"/>
                <a:ext cx="26297" cy="21394"/>
              </a:xfrm>
              <a:custGeom>
                <a:rect b="b" l="l" r="r" t="t"/>
                <a:pathLst>
                  <a:path extrusionOk="0" h="144" w="177">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3"/>
              <p:cNvSpPr/>
              <p:nvPr/>
            </p:nvSpPr>
            <p:spPr>
              <a:xfrm>
                <a:off x="2778137" y="863689"/>
                <a:ext cx="74881" cy="378711"/>
              </a:xfrm>
              <a:custGeom>
                <a:rect b="b" l="l" r="r" t="t"/>
                <a:pathLst>
                  <a:path extrusionOk="0" h="2549" w="504">
                    <a:moveTo>
                      <a:pt x="0" y="0"/>
                    </a:moveTo>
                    <a:lnTo>
                      <a:pt x="21" y="2548"/>
                    </a:lnTo>
                    <a:lnTo>
                      <a:pt x="503" y="2548"/>
                    </a:ln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3"/>
              <p:cNvSpPr/>
              <p:nvPr/>
            </p:nvSpPr>
            <p:spPr>
              <a:xfrm>
                <a:off x="3683250" y="925942"/>
                <a:ext cx="113955" cy="316459"/>
              </a:xfrm>
              <a:custGeom>
                <a:rect b="b" l="l" r="r" t="t"/>
                <a:pathLst>
                  <a:path extrusionOk="0" h="2130" w="767">
                    <a:moveTo>
                      <a:pt x="1" y="1"/>
                    </a:moveTo>
                    <a:lnTo>
                      <a:pt x="32" y="2129"/>
                    </a:lnTo>
                    <a:lnTo>
                      <a:pt x="766" y="2129"/>
                    </a:ln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3"/>
              <p:cNvSpPr/>
              <p:nvPr/>
            </p:nvSpPr>
            <p:spPr>
              <a:xfrm>
                <a:off x="3801663" y="925942"/>
                <a:ext cx="98355" cy="316459"/>
              </a:xfrm>
              <a:custGeom>
                <a:rect b="b" l="l" r="r" t="t"/>
                <a:pathLst>
                  <a:path extrusionOk="0" h="2130" w="662">
                    <a:moveTo>
                      <a:pt x="22" y="1"/>
                    </a:moveTo>
                    <a:lnTo>
                      <a:pt x="1" y="2129"/>
                    </a:lnTo>
                    <a:lnTo>
                      <a:pt x="598" y="2129"/>
                    </a:ln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3"/>
              <p:cNvSpPr/>
              <p:nvPr/>
            </p:nvSpPr>
            <p:spPr>
              <a:xfrm>
                <a:off x="3683250" y="925942"/>
                <a:ext cx="106081" cy="223007"/>
              </a:xfrm>
              <a:custGeom>
                <a:rect b="b" l="l" r="r" t="t"/>
                <a:pathLst>
                  <a:path extrusionOk="0" h="1501" w="714">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3"/>
              <p:cNvSpPr/>
              <p:nvPr/>
            </p:nvSpPr>
            <p:spPr>
              <a:xfrm>
                <a:off x="3801663" y="925942"/>
                <a:ext cx="98355" cy="218253"/>
              </a:xfrm>
              <a:custGeom>
                <a:rect b="b" l="l" r="r" t="t"/>
                <a:pathLst>
                  <a:path extrusionOk="0" h="1469" w="662">
                    <a:moveTo>
                      <a:pt x="22" y="1"/>
                    </a:moveTo>
                    <a:lnTo>
                      <a:pt x="1" y="1469"/>
                    </a:lnTo>
                    <a:cubicBezTo>
                      <a:pt x="221" y="1448"/>
                      <a:pt x="431" y="1416"/>
                      <a:pt x="619" y="1385"/>
                    </a:cubicBez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3"/>
              <p:cNvSpPr/>
              <p:nvPr/>
            </p:nvSpPr>
            <p:spPr>
              <a:xfrm>
                <a:off x="3692610" y="940056"/>
                <a:ext cx="67155" cy="24960"/>
              </a:xfrm>
              <a:custGeom>
                <a:rect b="b" l="l" r="r" t="t"/>
                <a:pathLst>
                  <a:path extrusionOk="0" h="168" w="452">
                    <a:moveTo>
                      <a:pt x="1" y="0"/>
                    </a:moveTo>
                    <a:lnTo>
                      <a:pt x="11" y="168"/>
                    </a:lnTo>
                    <a:lnTo>
                      <a:pt x="451" y="168"/>
                    </a:lnTo>
                    <a:lnTo>
                      <a:pt x="441"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3"/>
              <p:cNvSpPr/>
              <p:nvPr/>
            </p:nvSpPr>
            <p:spPr>
              <a:xfrm>
                <a:off x="3817263" y="1189214"/>
                <a:ext cx="57795" cy="36103"/>
              </a:xfrm>
              <a:custGeom>
                <a:rect b="b" l="l" r="r" t="t"/>
                <a:pathLst>
                  <a:path extrusionOk="0" h="243" w="389">
                    <a:moveTo>
                      <a:pt x="0" y="1"/>
                    </a:moveTo>
                    <a:lnTo>
                      <a:pt x="11" y="242"/>
                    </a:lnTo>
                    <a:lnTo>
                      <a:pt x="388" y="242"/>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3"/>
              <p:cNvSpPr/>
              <p:nvPr/>
            </p:nvSpPr>
            <p:spPr>
              <a:xfrm>
                <a:off x="3821869" y="941542"/>
                <a:ext cx="70275" cy="21989"/>
              </a:xfrm>
              <a:custGeom>
                <a:rect b="b" l="l" r="r" t="t"/>
                <a:pathLst>
                  <a:path extrusionOk="0" h="148" w="473">
                    <a:moveTo>
                      <a:pt x="1" y="1"/>
                    </a:moveTo>
                    <a:lnTo>
                      <a:pt x="11" y="147"/>
                    </a:lnTo>
                    <a:lnTo>
                      <a:pt x="473" y="14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3"/>
              <p:cNvSpPr/>
              <p:nvPr/>
            </p:nvSpPr>
            <p:spPr>
              <a:xfrm>
                <a:off x="3734656" y="1203329"/>
                <a:ext cx="11143" cy="14114"/>
              </a:xfrm>
              <a:custGeom>
                <a:rect b="b" l="l" r="r" t="t"/>
                <a:pathLst>
                  <a:path extrusionOk="0" h="95" w="75">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3"/>
              <p:cNvSpPr/>
              <p:nvPr/>
            </p:nvSpPr>
            <p:spPr>
              <a:xfrm>
                <a:off x="3723810" y="985223"/>
                <a:ext cx="10994" cy="14114"/>
              </a:xfrm>
              <a:custGeom>
                <a:rect b="b" l="l" r="r" t="t"/>
                <a:pathLst>
                  <a:path extrusionOk="0" h="95" w="74">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3"/>
              <p:cNvSpPr/>
              <p:nvPr/>
            </p:nvSpPr>
            <p:spPr>
              <a:xfrm>
                <a:off x="3839104" y="1156528"/>
                <a:ext cx="12629" cy="17383"/>
              </a:xfrm>
              <a:custGeom>
                <a:rect b="b" l="l" r="r" t="t"/>
                <a:pathLst>
                  <a:path extrusionOk="0" h="117" w="85">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3"/>
              <p:cNvSpPr/>
              <p:nvPr/>
            </p:nvSpPr>
            <p:spPr>
              <a:xfrm>
                <a:off x="3918591" y="1013155"/>
                <a:ext cx="112321" cy="229247"/>
              </a:xfrm>
              <a:custGeom>
                <a:rect b="b" l="l" r="r" t="t"/>
                <a:pathLst>
                  <a:path extrusionOk="0" h="1543" w="756">
                    <a:moveTo>
                      <a:pt x="0" y="1"/>
                    </a:moveTo>
                    <a:lnTo>
                      <a:pt x="0" y="1542"/>
                    </a:lnTo>
                    <a:lnTo>
                      <a:pt x="713" y="1542"/>
                    </a:ln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3"/>
              <p:cNvSpPr/>
              <p:nvPr/>
            </p:nvSpPr>
            <p:spPr>
              <a:xfrm>
                <a:off x="3918591" y="1013155"/>
                <a:ext cx="112321" cy="117075"/>
              </a:xfrm>
              <a:custGeom>
                <a:rect b="b" l="l" r="r" t="t"/>
                <a:pathLst>
                  <a:path extrusionOk="0" h="788" w="756">
                    <a:moveTo>
                      <a:pt x="0" y="1"/>
                    </a:moveTo>
                    <a:lnTo>
                      <a:pt x="0" y="662"/>
                    </a:lnTo>
                    <a:cubicBezTo>
                      <a:pt x="220" y="704"/>
                      <a:pt x="472" y="745"/>
                      <a:pt x="734" y="787"/>
                    </a:cubicBez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3"/>
              <p:cNvSpPr/>
              <p:nvPr/>
            </p:nvSpPr>
            <p:spPr>
              <a:xfrm>
                <a:off x="3929437" y="1025635"/>
                <a:ext cx="76515" cy="32983"/>
              </a:xfrm>
              <a:custGeom>
                <a:rect b="b" l="l" r="r" t="t"/>
                <a:pathLst>
                  <a:path extrusionOk="0" h="222" w="515">
                    <a:moveTo>
                      <a:pt x="514" y="1"/>
                    </a:moveTo>
                    <a:lnTo>
                      <a:pt x="11" y="22"/>
                    </a:lnTo>
                    <a:lnTo>
                      <a:pt x="0" y="221"/>
                    </a:lnTo>
                    <a:lnTo>
                      <a:pt x="504" y="200"/>
                    </a:lnTo>
                    <a:lnTo>
                      <a:pt x="5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3"/>
              <p:cNvSpPr/>
              <p:nvPr/>
            </p:nvSpPr>
            <p:spPr>
              <a:xfrm>
                <a:off x="3930922" y="1203329"/>
                <a:ext cx="71909" cy="32835"/>
              </a:xfrm>
              <a:custGeom>
                <a:rect b="b" l="l" r="r" t="t"/>
                <a:pathLst>
                  <a:path extrusionOk="0" h="221" w="484">
                    <a:moveTo>
                      <a:pt x="483" y="0"/>
                    </a:moveTo>
                    <a:lnTo>
                      <a:pt x="11" y="21"/>
                    </a:lnTo>
                    <a:lnTo>
                      <a:pt x="1" y="220"/>
                    </a:lnTo>
                    <a:lnTo>
                      <a:pt x="473" y="200"/>
                    </a:lnTo>
                    <a:lnTo>
                      <a:pt x="48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3"/>
              <p:cNvSpPr/>
              <p:nvPr/>
            </p:nvSpPr>
            <p:spPr>
              <a:xfrm>
                <a:off x="4049336" y="863689"/>
                <a:ext cx="101475" cy="378711"/>
              </a:xfrm>
              <a:custGeom>
                <a:rect b="b" l="l" r="r" t="t"/>
                <a:pathLst>
                  <a:path extrusionOk="0" h="2549" w="683">
                    <a:moveTo>
                      <a:pt x="1" y="0"/>
                    </a:moveTo>
                    <a:lnTo>
                      <a:pt x="32" y="2548"/>
                    </a:lnTo>
                    <a:lnTo>
                      <a:pt x="683" y="2548"/>
                    </a:ln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3"/>
              <p:cNvSpPr/>
              <p:nvPr/>
            </p:nvSpPr>
            <p:spPr>
              <a:xfrm>
                <a:off x="4155269" y="863689"/>
                <a:ext cx="88995" cy="378711"/>
              </a:xfrm>
              <a:custGeom>
                <a:rect b="b" l="l" r="r" t="t"/>
                <a:pathLst>
                  <a:path extrusionOk="0" h="2549" w="599">
                    <a:moveTo>
                      <a:pt x="22" y="0"/>
                    </a:moveTo>
                    <a:lnTo>
                      <a:pt x="1" y="2548"/>
                    </a:lnTo>
                    <a:lnTo>
                      <a:pt x="536" y="2548"/>
                    </a:lnTo>
                    <a:lnTo>
                      <a:pt x="59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3"/>
              <p:cNvSpPr/>
              <p:nvPr/>
            </p:nvSpPr>
            <p:spPr>
              <a:xfrm>
                <a:off x="4049336" y="863689"/>
                <a:ext cx="95235" cy="268025"/>
              </a:xfrm>
              <a:custGeom>
                <a:rect b="b" l="l" r="r" t="t"/>
                <a:pathLst>
                  <a:path extrusionOk="0" h="1804" w="641">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3"/>
              <p:cNvSpPr/>
              <p:nvPr/>
            </p:nvSpPr>
            <p:spPr>
              <a:xfrm>
                <a:off x="4156903" y="863689"/>
                <a:ext cx="87361" cy="261785"/>
              </a:xfrm>
              <a:custGeom>
                <a:rect b="b" l="l" r="r" t="t"/>
                <a:pathLst>
                  <a:path extrusionOk="0" h="1762" w="588">
                    <a:moveTo>
                      <a:pt x="21" y="0"/>
                    </a:moveTo>
                    <a:lnTo>
                      <a:pt x="0" y="1762"/>
                    </a:lnTo>
                    <a:cubicBezTo>
                      <a:pt x="189" y="1730"/>
                      <a:pt x="368" y="1699"/>
                      <a:pt x="556" y="1657"/>
                    </a:cubicBezTo>
                    <a:lnTo>
                      <a:pt x="588" y="0"/>
                    </a:lnTo>
                    <a:close/>
                  </a:path>
                </a:pathLst>
              </a:custGeom>
              <a:solidFill>
                <a:srgbClr val="904D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3"/>
              <p:cNvSpPr/>
              <p:nvPr/>
            </p:nvSpPr>
            <p:spPr>
              <a:xfrm>
                <a:off x="4169384" y="1179854"/>
                <a:ext cx="53040" cy="42343"/>
              </a:xfrm>
              <a:custGeom>
                <a:rect b="b" l="l" r="r" t="t"/>
                <a:pathLst>
                  <a:path extrusionOk="0" h="285" w="357">
                    <a:moveTo>
                      <a:pt x="0" y="1"/>
                    </a:moveTo>
                    <a:lnTo>
                      <a:pt x="11" y="284"/>
                    </a:lnTo>
                    <a:lnTo>
                      <a:pt x="357" y="284"/>
                    </a:lnTo>
                    <a:lnTo>
                      <a:pt x="346"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3"/>
              <p:cNvSpPr/>
              <p:nvPr/>
            </p:nvSpPr>
            <p:spPr>
              <a:xfrm>
                <a:off x="4096137" y="1195455"/>
                <a:ext cx="9509" cy="17383"/>
              </a:xfrm>
              <a:custGeom>
                <a:rect b="b" l="l" r="r" t="t"/>
                <a:pathLst>
                  <a:path extrusionOk="0" h="117" w="64">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3"/>
              <p:cNvSpPr/>
              <p:nvPr/>
            </p:nvSpPr>
            <p:spPr>
              <a:xfrm>
                <a:off x="4086777" y="935302"/>
                <a:ext cx="9509" cy="15749"/>
              </a:xfrm>
              <a:custGeom>
                <a:rect b="b" l="l" r="r" t="t"/>
                <a:pathLst>
                  <a:path extrusionOk="0" h="106" w="64">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3"/>
              <p:cNvSpPr/>
              <p:nvPr/>
            </p:nvSpPr>
            <p:spPr>
              <a:xfrm>
                <a:off x="4189590" y="1140928"/>
                <a:ext cx="11143" cy="18869"/>
              </a:xfrm>
              <a:custGeom>
                <a:rect b="b" l="l" r="r" t="t"/>
                <a:pathLst>
                  <a:path extrusionOk="0" h="127" w="75">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13"/>
              <p:cNvSpPr/>
              <p:nvPr/>
            </p:nvSpPr>
            <p:spPr>
              <a:xfrm>
                <a:off x="2860596" y="863689"/>
                <a:ext cx="112321" cy="378711"/>
              </a:xfrm>
              <a:custGeom>
                <a:rect b="b" l="l" r="r" t="t"/>
                <a:pathLst>
                  <a:path extrusionOk="0" h="2549" w="756">
                    <a:moveTo>
                      <a:pt x="1" y="0"/>
                    </a:moveTo>
                    <a:lnTo>
                      <a:pt x="22" y="2548"/>
                    </a:lnTo>
                    <a:lnTo>
                      <a:pt x="756" y="2548"/>
                    </a:ln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3"/>
              <p:cNvSpPr/>
              <p:nvPr/>
            </p:nvSpPr>
            <p:spPr>
              <a:xfrm>
                <a:off x="2977523" y="863689"/>
                <a:ext cx="98206" cy="378711"/>
              </a:xfrm>
              <a:custGeom>
                <a:rect b="b" l="l" r="r" t="t"/>
                <a:pathLst>
                  <a:path extrusionOk="0" h="2549" w="661">
                    <a:moveTo>
                      <a:pt x="21" y="0"/>
                    </a:moveTo>
                    <a:lnTo>
                      <a:pt x="0" y="2548"/>
                    </a:lnTo>
                    <a:lnTo>
                      <a:pt x="598" y="2548"/>
                    </a:lnTo>
                    <a:lnTo>
                      <a:pt x="6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3"/>
              <p:cNvSpPr/>
              <p:nvPr/>
            </p:nvSpPr>
            <p:spPr>
              <a:xfrm>
                <a:off x="2673690" y="894741"/>
                <a:ext cx="96721" cy="347660"/>
              </a:xfrm>
              <a:custGeom>
                <a:rect b="b" l="l" r="r" t="t"/>
                <a:pathLst>
                  <a:path extrusionOk="0" h="2340" w="651">
                    <a:moveTo>
                      <a:pt x="1" y="1"/>
                    </a:moveTo>
                    <a:lnTo>
                      <a:pt x="11" y="2339"/>
                    </a:lnTo>
                    <a:lnTo>
                      <a:pt x="651" y="2339"/>
                    </a:ln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3"/>
              <p:cNvSpPr/>
              <p:nvPr/>
            </p:nvSpPr>
            <p:spPr>
              <a:xfrm>
                <a:off x="2778137" y="863689"/>
                <a:ext cx="70126" cy="266539"/>
              </a:xfrm>
              <a:custGeom>
                <a:rect b="b" l="l" r="r" t="t"/>
                <a:pathLst>
                  <a:path extrusionOk="0" h="1794" w="472">
                    <a:moveTo>
                      <a:pt x="0" y="0"/>
                    </a:moveTo>
                    <a:lnTo>
                      <a:pt x="11" y="1772"/>
                    </a:lnTo>
                    <a:cubicBezTo>
                      <a:pt x="157" y="1783"/>
                      <a:pt x="315" y="1793"/>
                      <a:pt x="472" y="1793"/>
                    </a:cubicBez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3"/>
              <p:cNvSpPr/>
              <p:nvPr/>
            </p:nvSpPr>
            <p:spPr>
              <a:xfrm>
                <a:off x="2860596" y="863689"/>
                <a:ext cx="104595" cy="268025"/>
              </a:xfrm>
              <a:custGeom>
                <a:rect b="b" l="l" r="r" t="t"/>
                <a:pathLst>
                  <a:path extrusionOk="0" h="1804" w="704">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3"/>
              <p:cNvSpPr/>
              <p:nvPr/>
            </p:nvSpPr>
            <p:spPr>
              <a:xfrm>
                <a:off x="2979009" y="863689"/>
                <a:ext cx="96721" cy="261785"/>
              </a:xfrm>
              <a:custGeom>
                <a:rect b="b" l="l" r="r" t="t"/>
                <a:pathLst>
                  <a:path extrusionOk="0" h="1762" w="651">
                    <a:moveTo>
                      <a:pt x="11" y="0"/>
                    </a:moveTo>
                    <a:lnTo>
                      <a:pt x="1" y="1762"/>
                    </a:lnTo>
                    <a:cubicBezTo>
                      <a:pt x="211" y="1730"/>
                      <a:pt x="410" y="1699"/>
                      <a:pt x="609" y="1657"/>
                    </a:cubicBezTo>
                    <a:lnTo>
                      <a:pt x="6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3"/>
              <p:cNvSpPr/>
              <p:nvPr/>
            </p:nvSpPr>
            <p:spPr>
              <a:xfrm>
                <a:off x="2673690" y="894741"/>
                <a:ext cx="93601" cy="230733"/>
              </a:xfrm>
              <a:custGeom>
                <a:rect b="b" l="l" r="r" t="t"/>
                <a:pathLst>
                  <a:path extrusionOk="0" h="1553" w="63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3"/>
              <p:cNvSpPr/>
              <p:nvPr/>
            </p:nvSpPr>
            <p:spPr>
              <a:xfrm>
                <a:off x="2686170" y="913462"/>
                <a:ext cx="64035" cy="23623"/>
              </a:xfrm>
              <a:custGeom>
                <a:rect b="b" l="l" r="r" t="t"/>
                <a:pathLst>
                  <a:path extrusionOk="0" h="159" w="431">
                    <a:moveTo>
                      <a:pt x="0" y="1"/>
                    </a:moveTo>
                    <a:lnTo>
                      <a:pt x="0" y="158"/>
                    </a:lnTo>
                    <a:lnTo>
                      <a:pt x="43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3"/>
              <p:cNvSpPr/>
              <p:nvPr/>
            </p:nvSpPr>
            <p:spPr>
              <a:xfrm>
                <a:off x="2687656" y="952388"/>
                <a:ext cx="62549" cy="23623"/>
              </a:xfrm>
              <a:custGeom>
                <a:rect b="b" l="l" r="r" t="t"/>
                <a:pathLst>
                  <a:path extrusionOk="0" h="159" w="421">
                    <a:moveTo>
                      <a:pt x="1" y="1"/>
                    </a:moveTo>
                    <a:lnTo>
                      <a:pt x="1" y="158"/>
                    </a:lnTo>
                    <a:lnTo>
                      <a:pt x="42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3"/>
              <p:cNvSpPr/>
              <p:nvPr/>
            </p:nvSpPr>
            <p:spPr>
              <a:xfrm>
                <a:off x="2684536" y="1201695"/>
                <a:ext cx="70275" cy="20503"/>
              </a:xfrm>
              <a:custGeom>
                <a:rect b="b" l="l" r="r" t="t"/>
                <a:pathLst>
                  <a:path extrusionOk="0" h="138" w="473">
                    <a:moveTo>
                      <a:pt x="1" y="1"/>
                    </a:moveTo>
                    <a:lnTo>
                      <a:pt x="1" y="137"/>
                    </a:lnTo>
                    <a:lnTo>
                      <a:pt x="473" y="13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3"/>
              <p:cNvSpPr/>
              <p:nvPr/>
            </p:nvSpPr>
            <p:spPr>
              <a:xfrm>
                <a:off x="2807703" y="1198575"/>
                <a:ext cx="10994" cy="17383"/>
              </a:xfrm>
              <a:custGeom>
                <a:rect b="b" l="l" r="r" t="t"/>
                <a:pathLst>
                  <a:path extrusionOk="0" h="117" w="74">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3"/>
              <p:cNvSpPr/>
              <p:nvPr/>
            </p:nvSpPr>
            <p:spPr>
              <a:xfrm>
                <a:off x="2993124" y="1179854"/>
                <a:ext cx="59280" cy="42343"/>
              </a:xfrm>
              <a:custGeom>
                <a:rect b="b" l="l" r="r" t="t"/>
                <a:pathLst>
                  <a:path extrusionOk="0" h="285" w="399">
                    <a:moveTo>
                      <a:pt x="0" y="1"/>
                    </a:moveTo>
                    <a:lnTo>
                      <a:pt x="11" y="284"/>
                    </a:lnTo>
                    <a:lnTo>
                      <a:pt x="399" y="284"/>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3"/>
              <p:cNvSpPr/>
              <p:nvPr/>
            </p:nvSpPr>
            <p:spPr>
              <a:xfrm>
                <a:off x="2910517" y="1195455"/>
                <a:ext cx="10994" cy="17383"/>
              </a:xfrm>
              <a:custGeom>
                <a:rect b="b" l="l" r="r" t="t"/>
                <a:pathLst>
                  <a:path extrusionOk="0" h="117" w="74">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3"/>
              <p:cNvSpPr/>
              <p:nvPr/>
            </p:nvSpPr>
            <p:spPr>
              <a:xfrm>
                <a:off x="2901156" y="935302"/>
                <a:ext cx="12629" cy="15749"/>
              </a:xfrm>
              <a:custGeom>
                <a:rect b="b" l="l" r="r" t="t"/>
                <a:pathLst>
                  <a:path extrusionOk="0" h="106" w="85">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3"/>
              <p:cNvSpPr/>
              <p:nvPr/>
            </p:nvSpPr>
            <p:spPr>
              <a:xfrm>
                <a:off x="3014964" y="1140928"/>
                <a:ext cx="14114" cy="18869"/>
              </a:xfrm>
              <a:custGeom>
                <a:rect b="b" l="l" r="r" t="t"/>
                <a:pathLst>
                  <a:path extrusionOk="0" h="127" w="95">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3"/>
              <p:cNvSpPr/>
              <p:nvPr/>
            </p:nvSpPr>
            <p:spPr>
              <a:xfrm>
                <a:off x="3376296" y="863689"/>
                <a:ext cx="106081" cy="378711"/>
              </a:xfrm>
              <a:custGeom>
                <a:rect b="b" l="l" r="r" t="t"/>
                <a:pathLst>
                  <a:path extrusionOk="0" h="2549" w="714">
                    <a:moveTo>
                      <a:pt x="85" y="0"/>
                    </a:moveTo>
                    <a:lnTo>
                      <a:pt x="1" y="2548"/>
                    </a:lnTo>
                    <a:lnTo>
                      <a:pt x="714" y="2548"/>
                    </a:lnTo>
                    <a:lnTo>
                      <a:pt x="67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3"/>
              <p:cNvSpPr/>
              <p:nvPr/>
            </p:nvSpPr>
            <p:spPr>
              <a:xfrm>
                <a:off x="3094303" y="967988"/>
                <a:ext cx="112321" cy="274413"/>
              </a:xfrm>
              <a:custGeom>
                <a:rect b="b" l="l" r="r" t="t"/>
                <a:pathLst>
                  <a:path extrusionOk="0" h="1847" w="756">
                    <a:moveTo>
                      <a:pt x="1" y="1"/>
                    </a:moveTo>
                    <a:lnTo>
                      <a:pt x="1" y="1846"/>
                    </a:lnTo>
                    <a:lnTo>
                      <a:pt x="714" y="1846"/>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3"/>
              <p:cNvSpPr/>
              <p:nvPr/>
            </p:nvSpPr>
            <p:spPr>
              <a:xfrm>
                <a:off x="3500949" y="863689"/>
                <a:ext cx="160607" cy="378711"/>
              </a:xfrm>
              <a:custGeom>
                <a:rect b="b" l="l" r="r" t="t"/>
                <a:pathLst>
                  <a:path extrusionOk="0" h="2549" w="1081">
                    <a:moveTo>
                      <a:pt x="64" y="0"/>
                    </a:moveTo>
                    <a:lnTo>
                      <a:pt x="1" y="2548"/>
                    </a:lnTo>
                    <a:lnTo>
                      <a:pt x="1081" y="2548"/>
                    </a:lnTo>
                    <a:lnTo>
                      <a:pt x="95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3"/>
              <p:cNvSpPr/>
              <p:nvPr/>
            </p:nvSpPr>
            <p:spPr>
              <a:xfrm>
                <a:off x="3220590" y="894741"/>
                <a:ext cx="141887" cy="347660"/>
              </a:xfrm>
              <a:custGeom>
                <a:rect b="b" l="l" r="r" t="t"/>
                <a:pathLst>
                  <a:path extrusionOk="0" h="2340" w="955">
                    <a:moveTo>
                      <a:pt x="74" y="1"/>
                    </a:moveTo>
                    <a:lnTo>
                      <a:pt x="0" y="2339"/>
                    </a:lnTo>
                    <a:lnTo>
                      <a:pt x="954" y="2339"/>
                    </a:lnTo>
                    <a:lnTo>
                      <a:pt x="944" y="32"/>
                    </a:lnTo>
                    <a:lnTo>
                      <a:pt x="7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3"/>
              <p:cNvSpPr/>
              <p:nvPr/>
            </p:nvSpPr>
            <p:spPr>
              <a:xfrm>
                <a:off x="3381050" y="863689"/>
                <a:ext cx="99841" cy="266539"/>
              </a:xfrm>
              <a:custGeom>
                <a:rect b="b" l="l" r="r" t="t"/>
                <a:pathLst>
                  <a:path extrusionOk="0" h="1794" w="672">
                    <a:moveTo>
                      <a:pt x="53" y="0"/>
                    </a:moveTo>
                    <a:lnTo>
                      <a:pt x="0" y="1772"/>
                    </a:lnTo>
                    <a:cubicBezTo>
                      <a:pt x="210" y="1783"/>
                      <a:pt x="441" y="1793"/>
                      <a:pt x="671" y="1793"/>
                    </a:cubicBezTo>
                    <a:lnTo>
                      <a:pt x="64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13"/>
              <p:cNvSpPr/>
              <p:nvPr/>
            </p:nvSpPr>
            <p:spPr>
              <a:xfrm>
                <a:off x="3094303" y="967988"/>
                <a:ext cx="112321" cy="140401"/>
              </a:xfrm>
              <a:custGeom>
                <a:rect b="b" l="l" r="r" t="t"/>
                <a:pathLst>
                  <a:path extrusionOk="0" h="945" w="756">
                    <a:moveTo>
                      <a:pt x="1" y="1"/>
                    </a:moveTo>
                    <a:lnTo>
                      <a:pt x="1" y="787"/>
                    </a:lnTo>
                    <a:cubicBezTo>
                      <a:pt x="232" y="850"/>
                      <a:pt x="473" y="903"/>
                      <a:pt x="735" y="945"/>
                    </a:cubicBez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3"/>
              <p:cNvSpPr/>
              <p:nvPr/>
            </p:nvSpPr>
            <p:spPr>
              <a:xfrm>
                <a:off x="3504070" y="863689"/>
                <a:ext cx="151247" cy="268025"/>
              </a:xfrm>
              <a:custGeom>
                <a:rect b="b" l="l" r="r" t="t"/>
                <a:pathLst>
                  <a:path extrusionOk="0" h="1804" w="1018">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3"/>
              <p:cNvSpPr/>
              <p:nvPr/>
            </p:nvSpPr>
            <p:spPr>
              <a:xfrm>
                <a:off x="3225196" y="894741"/>
                <a:ext cx="135647" cy="230733"/>
              </a:xfrm>
              <a:custGeom>
                <a:rect b="b" l="l" r="r" t="t"/>
                <a:pathLst>
                  <a:path extrusionOk="0" h="1553" w="913">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3"/>
              <p:cNvSpPr/>
              <p:nvPr/>
            </p:nvSpPr>
            <p:spPr>
              <a:xfrm>
                <a:off x="3250157" y="913462"/>
                <a:ext cx="93601" cy="23623"/>
              </a:xfrm>
              <a:custGeom>
                <a:rect b="b" l="l" r="r" t="t"/>
                <a:pathLst>
                  <a:path extrusionOk="0" h="159" w="630">
                    <a:moveTo>
                      <a:pt x="0" y="1"/>
                    </a:moveTo>
                    <a:lnTo>
                      <a:pt x="0" y="158"/>
                    </a:lnTo>
                    <a:lnTo>
                      <a:pt x="630"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3"/>
              <p:cNvSpPr/>
              <p:nvPr/>
            </p:nvSpPr>
            <p:spPr>
              <a:xfrm>
                <a:off x="3250157" y="952388"/>
                <a:ext cx="93601" cy="23623"/>
              </a:xfrm>
              <a:custGeom>
                <a:rect b="b" l="l" r="r" t="t"/>
                <a:pathLst>
                  <a:path extrusionOk="0" h="159" w="630">
                    <a:moveTo>
                      <a:pt x="0" y="1"/>
                    </a:moveTo>
                    <a:lnTo>
                      <a:pt x="0" y="158"/>
                    </a:lnTo>
                    <a:lnTo>
                      <a:pt x="619"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3"/>
              <p:cNvSpPr/>
              <p:nvPr/>
            </p:nvSpPr>
            <p:spPr>
              <a:xfrm>
                <a:off x="3234556" y="1201695"/>
                <a:ext cx="106081" cy="20503"/>
              </a:xfrm>
              <a:custGeom>
                <a:rect b="b" l="l" r="r" t="t"/>
                <a:pathLst>
                  <a:path extrusionOk="0" h="138" w="714">
                    <a:moveTo>
                      <a:pt x="1" y="1"/>
                    </a:moveTo>
                    <a:lnTo>
                      <a:pt x="1" y="137"/>
                    </a:lnTo>
                    <a:lnTo>
                      <a:pt x="703" y="137"/>
                    </a:lnTo>
                    <a:lnTo>
                      <a:pt x="7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3"/>
              <p:cNvSpPr/>
              <p:nvPr/>
            </p:nvSpPr>
            <p:spPr>
              <a:xfrm>
                <a:off x="3416857" y="1198575"/>
                <a:ext cx="17234" cy="17383"/>
              </a:xfrm>
              <a:custGeom>
                <a:rect b="b" l="l" r="r" t="t"/>
                <a:pathLst>
                  <a:path extrusionOk="0" h="117" w="116">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3"/>
              <p:cNvSpPr/>
              <p:nvPr/>
            </p:nvSpPr>
            <p:spPr>
              <a:xfrm>
                <a:off x="3105297" y="982103"/>
                <a:ext cx="76515" cy="39075"/>
              </a:xfrm>
              <a:custGeom>
                <a:rect b="b" l="l" r="r" t="t"/>
                <a:pathLst>
                  <a:path extrusionOk="0" h="263" w="515">
                    <a:moveTo>
                      <a:pt x="514" y="0"/>
                    </a:moveTo>
                    <a:lnTo>
                      <a:pt x="11" y="21"/>
                    </a:lnTo>
                    <a:lnTo>
                      <a:pt x="0" y="262"/>
                    </a:lnTo>
                    <a:lnTo>
                      <a:pt x="514" y="241"/>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3"/>
              <p:cNvSpPr/>
              <p:nvPr/>
            </p:nvSpPr>
            <p:spPr>
              <a:xfrm>
                <a:off x="3106783" y="1195455"/>
                <a:ext cx="71909" cy="39223"/>
              </a:xfrm>
              <a:custGeom>
                <a:rect b="b" l="l" r="r" t="t"/>
                <a:pathLst>
                  <a:path extrusionOk="0" h="264" w="484">
                    <a:moveTo>
                      <a:pt x="483" y="1"/>
                    </a:moveTo>
                    <a:lnTo>
                      <a:pt x="11" y="22"/>
                    </a:lnTo>
                    <a:lnTo>
                      <a:pt x="1" y="263"/>
                    </a:lnTo>
                    <a:lnTo>
                      <a:pt x="483" y="242"/>
                    </a:lnTo>
                    <a:lnTo>
                      <a:pt x="48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3"/>
              <p:cNvSpPr/>
              <p:nvPr/>
            </p:nvSpPr>
            <p:spPr>
              <a:xfrm>
                <a:off x="3571076" y="1195455"/>
                <a:ext cx="17234" cy="17383"/>
              </a:xfrm>
              <a:custGeom>
                <a:rect b="b" l="l" r="r" t="t"/>
                <a:pathLst>
                  <a:path extrusionOk="0" h="117" w="116">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3"/>
              <p:cNvSpPr/>
              <p:nvPr/>
            </p:nvSpPr>
            <p:spPr>
              <a:xfrm>
                <a:off x="3566471" y="935302"/>
                <a:ext cx="17234" cy="15749"/>
              </a:xfrm>
              <a:custGeom>
                <a:rect b="b" l="l" r="r" t="t"/>
                <a:pathLst>
                  <a:path extrusionOk="0" h="106" w="116">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3"/>
              <p:cNvSpPr/>
              <p:nvPr/>
            </p:nvSpPr>
            <p:spPr>
              <a:xfrm>
                <a:off x="2080137" y="863689"/>
                <a:ext cx="110687" cy="378711"/>
              </a:xfrm>
              <a:custGeom>
                <a:rect b="b" l="l" r="r" t="t"/>
                <a:pathLst>
                  <a:path extrusionOk="0" h="2549" w="745">
                    <a:moveTo>
                      <a:pt x="0" y="0"/>
                    </a:moveTo>
                    <a:lnTo>
                      <a:pt x="32" y="2548"/>
                    </a:lnTo>
                    <a:lnTo>
                      <a:pt x="745" y="2548"/>
                    </a:ln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3"/>
              <p:cNvSpPr/>
              <p:nvPr/>
            </p:nvSpPr>
            <p:spPr>
              <a:xfrm>
                <a:off x="1790269" y="967988"/>
                <a:ext cx="118561" cy="274413"/>
              </a:xfrm>
              <a:custGeom>
                <a:rect b="b" l="l" r="r" t="t"/>
                <a:pathLst>
                  <a:path extrusionOk="0" h="1847" w="798">
                    <a:moveTo>
                      <a:pt x="1" y="1"/>
                    </a:moveTo>
                    <a:lnTo>
                      <a:pt x="85" y="1846"/>
                    </a:lnTo>
                    <a:lnTo>
                      <a:pt x="798" y="1846"/>
                    </a:ln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3"/>
              <p:cNvSpPr/>
              <p:nvPr/>
            </p:nvSpPr>
            <p:spPr>
              <a:xfrm>
                <a:off x="2203156" y="863689"/>
                <a:ext cx="166847" cy="378711"/>
              </a:xfrm>
              <a:custGeom>
                <a:rect b="b" l="l" r="r" t="t"/>
                <a:pathLst>
                  <a:path extrusionOk="0" h="2549" w="1123">
                    <a:moveTo>
                      <a:pt x="1" y="0"/>
                    </a:moveTo>
                    <a:lnTo>
                      <a:pt x="43" y="2548"/>
                    </a:lnTo>
                    <a:lnTo>
                      <a:pt x="1123" y="2548"/>
                    </a:ln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3"/>
              <p:cNvSpPr/>
              <p:nvPr/>
            </p:nvSpPr>
            <p:spPr>
              <a:xfrm>
                <a:off x="2377730" y="863689"/>
                <a:ext cx="145007" cy="378711"/>
              </a:xfrm>
              <a:custGeom>
                <a:rect b="b" l="l" r="r" t="t"/>
                <a:pathLst>
                  <a:path extrusionOk="0" h="2549" w="976">
                    <a:moveTo>
                      <a:pt x="32" y="0"/>
                    </a:moveTo>
                    <a:lnTo>
                      <a:pt x="0" y="2548"/>
                    </a:lnTo>
                    <a:lnTo>
                      <a:pt x="891" y="2548"/>
                    </a:lnTo>
                    <a:lnTo>
                      <a:pt x="97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3"/>
              <p:cNvSpPr/>
              <p:nvPr/>
            </p:nvSpPr>
            <p:spPr>
              <a:xfrm>
                <a:off x="1924283" y="894741"/>
                <a:ext cx="146641" cy="347660"/>
              </a:xfrm>
              <a:custGeom>
                <a:rect b="b" l="l" r="r" t="t"/>
                <a:pathLst>
                  <a:path extrusionOk="0" h="2340" w="987">
                    <a:moveTo>
                      <a:pt x="1" y="1"/>
                    </a:moveTo>
                    <a:lnTo>
                      <a:pt x="32" y="2339"/>
                    </a:lnTo>
                    <a:lnTo>
                      <a:pt x="986" y="2339"/>
                    </a:ln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3"/>
              <p:cNvSpPr/>
              <p:nvPr/>
            </p:nvSpPr>
            <p:spPr>
              <a:xfrm>
                <a:off x="2080137" y="863689"/>
                <a:ext cx="104446" cy="266539"/>
              </a:xfrm>
              <a:custGeom>
                <a:rect b="b" l="l" r="r" t="t"/>
                <a:pathLst>
                  <a:path extrusionOk="0" h="1794" w="703">
                    <a:moveTo>
                      <a:pt x="0" y="0"/>
                    </a:moveTo>
                    <a:lnTo>
                      <a:pt x="21" y="1772"/>
                    </a:lnTo>
                    <a:cubicBezTo>
                      <a:pt x="241" y="1783"/>
                      <a:pt x="472" y="1793"/>
                      <a:pt x="703" y="1793"/>
                    </a:cubicBez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3"/>
              <p:cNvSpPr/>
              <p:nvPr/>
            </p:nvSpPr>
            <p:spPr>
              <a:xfrm>
                <a:off x="1790269" y="967988"/>
                <a:ext cx="115441" cy="140401"/>
              </a:xfrm>
              <a:custGeom>
                <a:rect b="b" l="l" r="r" t="t"/>
                <a:pathLst>
                  <a:path extrusionOk="0" h="945" w="777">
                    <a:moveTo>
                      <a:pt x="1" y="1"/>
                    </a:moveTo>
                    <a:lnTo>
                      <a:pt x="43" y="787"/>
                    </a:lnTo>
                    <a:cubicBezTo>
                      <a:pt x="263" y="850"/>
                      <a:pt x="515" y="903"/>
                      <a:pt x="777" y="945"/>
                    </a:cubicBez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3"/>
              <p:cNvSpPr/>
              <p:nvPr/>
            </p:nvSpPr>
            <p:spPr>
              <a:xfrm>
                <a:off x="2203156" y="863689"/>
                <a:ext cx="156001" cy="268025"/>
              </a:xfrm>
              <a:custGeom>
                <a:rect b="b" l="l" r="r" t="t"/>
                <a:pathLst>
                  <a:path extrusionOk="0" h="1804" w="105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3"/>
              <p:cNvSpPr/>
              <p:nvPr/>
            </p:nvSpPr>
            <p:spPr>
              <a:xfrm>
                <a:off x="2379216" y="863689"/>
                <a:ext cx="145007" cy="261785"/>
              </a:xfrm>
              <a:custGeom>
                <a:rect b="b" l="l" r="r" t="t"/>
                <a:pathLst>
                  <a:path extrusionOk="0" h="1762" w="976">
                    <a:moveTo>
                      <a:pt x="22" y="0"/>
                    </a:moveTo>
                    <a:lnTo>
                      <a:pt x="1" y="1762"/>
                    </a:lnTo>
                    <a:cubicBezTo>
                      <a:pt x="315" y="1730"/>
                      <a:pt x="619" y="1699"/>
                      <a:pt x="913" y="1657"/>
                    </a:cubicBezTo>
                    <a:lnTo>
                      <a:pt x="97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3"/>
              <p:cNvSpPr/>
              <p:nvPr/>
            </p:nvSpPr>
            <p:spPr>
              <a:xfrm>
                <a:off x="1924283" y="894741"/>
                <a:ext cx="140401" cy="230733"/>
              </a:xfrm>
              <a:custGeom>
                <a:rect b="b" l="l" r="r" t="t"/>
                <a:pathLst>
                  <a:path extrusionOk="0" h="1553" w="945">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3"/>
              <p:cNvSpPr/>
              <p:nvPr/>
            </p:nvSpPr>
            <p:spPr>
              <a:xfrm>
                <a:off x="1944489" y="913462"/>
                <a:ext cx="93749" cy="23623"/>
              </a:xfrm>
              <a:custGeom>
                <a:rect b="b" l="l" r="r" t="t"/>
                <a:pathLst>
                  <a:path extrusionOk="0" h="159" w="631">
                    <a:moveTo>
                      <a:pt x="1" y="1"/>
                    </a:moveTo>
                    <a:lnTo>
                      <a:pt x="1" y="158"/>
                    </a:lnTo>
                    <a:lnTo>
                      <a:pt x="630" y="158"/>
                    </a:lnTo>
                    <a:lnTo>
                      <a:pt x="6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3"/>
              <p:cNvSpPr/>
              <p:nvPr/>
            </p:nvSpPr>
            <p:spPr>
              <a:xfrm>
                <a:off x="1946123" y="952388"/>
                <a:ext cx="93601" cy="23623"/>
              </a:xfrm>
              <a:custGeom>
                <a:rect b="b" l="l" r="r" t="t"/>
                <a:pathLst>
                  <a:path extrusionOk="0" h="159" w="630">
                    <a:moveTo>
                      <a:pt x="0" y="1"/>
                    </a:moveTo>
                    <a:lnTo>
                      <a:pt x="0" y="158"/>
                    </a:lnTo>
                    <a:lnTo>
                      <a:pt x="630" y="158"/>
                    </a:lnTo>
                    <a:lnTo>
                      <a:pt x="61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3"/>
              <p:cNvSpPr/>
              <p:nvPr/>
            </p:nvSpPr>
            <p:spPr>
              <a:xfrm>
                <a:off x="1941369" y="1201695"/>
                <a:ext cx="104595" cy="20503"/>
              </a:xfrm>
              <a:custGeom>
                <a:rect b="b" l="l" r="r" t="t"/>
                <a:pathLst>
                  <a:path extrusionOk="0" h="138" w="704">
                    <a:moveTo>
                      <a:pt x="1" y="1"/>
                    </a:moveTo>
                    <a:lnTo>
                      <a:pt x="1" y="137"/>
                    </a:lnTo>
                    <a:lnTo>
                      <a:pt x="704" y="137"/>
                    </a:lnTo>
                    <a:lnTo>
                      <a:pt x="70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3"/>
              <p:cNvSpPr/>
              <p:nvPr/>
            </p:nvSpPr>
            <p:spPr>
              <a:xfrm>
                <a:off x="2122480" y="1201695"/>
                <a:ext cx="18572" cy="14263"/>
              </a:xfrm>
              <a:custGeom>
                <a:rect b="b" l="l" r="r" t="t"/>
                <a:pathLst>
                  <a:path extrusionOk="0" h="96" w="125">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3"/>
              <p:cNvSpPr/>
              <p:nvPr/>
            </p:nvSpPr>
            <p:spPr>
              <a:xfrm>
                <a:off x="2401057" y="1179854"/>
                <a:ext cx="85875" cy="42343"/>
              </a:xfrm>
              <a:custGeom>
                <a:rect b="b" l="l" r="r" t="t"/>
                <a:pathLst>
                  <a:path extrusionOk="0" h="285" w="578">
                    <a:moveTo>
                      <a:pt x="0" y="1"/>
                    </a:moveTo>
                    <a:lnTo>
                      <a:pt x="11" y="284"/>
                    </a:lnTo>
                    <a:lnTo>
                      <a:pt x="577" y="284"/>
                    </a:lnTo>
                    <a:lnTo>
                      <a:pt x="577"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3"/>
              <p:cNvSpPr/>
              <p:nvPr/>
            </p:nvSpPr>
            <p:spPr>
              <a:xfrm>
                <a:off x="1804384" y="982103"/>
                <a:ext cx="74881" cy="39075"/>
              </a:xfrm>
              <a:custGeom>
                <a:rect b="b" l="l" r="r" t="t"/>
                <a:pathLst>
                  <a:path extrusionOk="0" h="263" w="504">
                    <a:moveTo>
                      <a:pt x="503" y="0"/>
                    </a:moveTo>
                    <a:lnTo>
                      <a:pt x="0" y="21"/>
                    </a:lnTo>
                    <a:lnTo>
                      <a:pt x="0" y="262"/>
                    </a:lnTo>
                    <a:lnTo>
                      <a:pt x="503" y="241"/>
                    </a:lnTo>
                    <a:lnTo>
                      <a:pt x="50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3"/>
              <p:cNvSpPr/>
              <p:nvPr/>
            </p:nvSpPr>
            <p:spPr>
              <a:xfrm>
                <a:off x="1815229" y="1195455"/>
                <a:ext cx="70275" cy="39223"/>
              </a:xfrm>
              <a:custGeom>
                <a:rect b="b" l="l" r="r" t="t"/>
                <a:pathLst>
                  <a:path extrusionOk="0" h="264" w="473">
                    <a:moveTo>
                      <a:pt x="472" y="1"/>
                    </a:moveTo>
                    <a:lnTo>
                      <a:pt x="1" y="22"/>
                    </a:lnTo>
                    <a:lnTo>
                      <a:pt x="1" y="263"/>
                    </a:lnTo>
                    <a:lnTo>
                      <a:pt x="472" y="242"/>
                    </a:lnTo>
                    <a:lnTo>
                      <a:pt x="4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3"/>
              <p:cNvSpPr/>
              <p:nvPr/>
            </p:nvSpPr>
            <p:spPr>
              <a:xfrm>
                <a:off x="2276403" y="1195455"/>
                <a:ext cx="18869" cy="17383"/>
              </a:xfrm>
              <a:custGeom>
                <a:rect b="b" l="l" r="r" t="t"/>
                <a:pathLst>
                  <a:path extrusionOk="0" h="117" w="127">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3"/>
              <p:cNvSpPr/>
              <p:nvPr/>
            </p:nvSpPr>
            <p:spPr>
              <a:xfrm>
                <a:off x="2261100" y="938422"/>
                <a:ext cx="18572" cy="12629"/>
              </a:xfrm>
              <a:custGeom>
                <a:rect b="b" l="l" r="r" t="t"/>
                <a:pathLst>
                  <a:path extrusionOk="0" h="85" w="125">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3"/>
              <p:cNvSpPr/>
              <p:nvPr/>
            </p:nvSpPr>
            <p:spPr>
              <a:xfrm>
                <a:off x="2433743" y="1140928"/>
                <a:ext cx="18869" cy="18869"/>
              </a:xfrm>
              <a:custGeom>
                <a:rect b="b" l="l" r="r" t="t"/>
                <a:pathLst>
                  <a:path extrusionOk="0" h="127" w="127">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3"/>
              <p:cNvSpPr/>
              <p:nvPr/>
            </p:nvSpPr>
            <p:spPr>
              <a:xfrm>
                <a:off x="2446966" y="939759"/>
                <a:ext cx="23177" cy="15897"/>
              </a:xfrm>
              <a:custGeom>
                <a:rect b="b" l="l" r="r" t="t"/>
                <a:pathLst>
                  <a:path extrusionOk="0" h="107" w="156">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9" name="Google Shape;1049;p13"/>
            <p:cNvSpPr/>
            <p:nvPr/>
          </p:nvSpPr>
          <p:spPr>
            <a:xfrm>
              <a:off x="4058696" y="880775"/>
              <a:ext cx="59429" cy="28229"/>
            </a:xfrm>
            <a:custGeom>
              <a:rect b="b" l="l" r="r" t="t"/>
              <a:pathLst>
                <a:path extrusionOk="0" h="190" w="400">
                  <a:moveTo>
                    <a:pt x="1" y="1"/>
                  </a:moveTo>
                  <a:lnTo>
                    <a:pt x="1" y="189"/>
                  </a:lnTo>
                  <a:lnTo>
                    <a:pt x="399" y="189"/>
                  </a:lnTo>
                  <a:lnTo>
                    <a:pt x="38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3"/>
            <p:cNvSpPr/>
            <p:nvPr/>
          </p:nvSpPr>
          <p:spPr>
            <a:xfrm>
              <a:off x="4173989" y="880775"/>
              <a:ext cx="62549" cy="28229"/>
            </a:xfrm>
            <a:custGeom>
              <a:rect b="b" l="l" r="r" t="t"/>
              <a:pathLst>
                <a:path extrusionOk="0" h="190" w="421">
                  <a:moveTo>
                    <a:pt x="1" y="1"/>
                  </a:moveTo>
                  <a:lnTo>
                    <a:pt x="11" y="189"/>
                  </a:lnTo>
                  <a:lnTo>
                    <a:pt x="420" y="189"/>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3"/>
            <p:cNvSpPr/>
            <p:nvPr/>
          </p:nvSpPr>
          <p:spPr>
            <a:xfrm>
              <a:off x="2787497" y="882410"/>
              <a:ext cx="37440" cy="18720"/>
            </a:xfrm>
            <a:custGeom>
              <a:rect b="b" l="l" r="r" t="t"/>
              <a:pathLst>
                <a:path extrusionOk="0" h="126" w="252">
                  <a:moveTo>
                    <a:pt x="0" y="0"/>
                  </a:moveTo>
                  <a:lnTo>
                    <a:pt x="10" y="126"/>
                  </a:lnTo>
                  <a:lnTo>
                    <a:pt x="252" y="126"/>
                  </a:lnTo>
                  <a:lnTo>
                    <a:pt x="252"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3"/>
            <p:cNvSpPr/>
            <p:nvPr/>
          </p:nvSpPr>
          <p:spPr>
            <a:xfrm>
              <a:off x="2869956" y="880775"/>
              <a:ext cx="65669" cy="28229"/>
            </a:xfrm>
            <a:custGeom>
              <a:rect b="b" l="l" r="r" t="t"/>
              <a:pathLst>
                <a:path extrusionOk="0" h="190" w="442">
                  <a:moveTo>
                    <a:pt x="1" y="1"/>
                  </a:moveTo>
                  <a:lnTo>
                    <a:pt x="1" y="189"/>
                  </a:lnTo>
                  <a:lnTo>
                    <a:pt x="441" y="189"/>
                  </a:lnTo>
                  <a:lnTo>
                    <a:pt x="43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3"/>
            <p:cNvSpPr/>
            <p:nvPr/>
          </p:nvSpPr>
          <p:spPr>
            <a:xfrm>
              <a:off x="2999364" y="880775"/>
              <a:ext cx="68640" cy="28229"/>
            </a:xfrm>
            <a:custGeom>
              <a:rect b="b" l="l" r="r" t="t"/>
              <a:pathLst>
                <a:path extrusionOk="0" h="190" w="462">
                  <a:moveTo>
                    <a:pt x="0" y="1"/>
                  </a:moveTo>
                  <a:lnTo>
                    <a:pt x="0" y="189"/>
                  </a:lnTo>
                  <a:lnTo>
                    <a:pt x="462" y="189"/>
                  </a:lnTo>
                  <a:lnTo>
                    <a:pt x="46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3"/>
            <p:cNvSpPr/>
            <p:nvPr/>
          </p:nvSpPr>
          <p:spPr>
            <a:xfrm>
              <a:off x="3402891"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3"/>
            <p:cNvSpPr/>
            <p:nvPr/>
          </p:nvSpPr>
          <p:spPr>
            <a:xfrm>
              <a:off x="3524424" y="880775"/>
              <a:ext cx="96721" cy="28229"/>
            </a:xfrm>
            <a:custGeom>
              <a:rect b="b" l="l" r="r" t="t"/>
              <a:pathLst>
                <a:path extrusionOk="0" h="190" w="651">
                  <a:moveTo>
                    <a:pt x="0" y="1"/>
                  </a:moveTo>
                  <a:lnTo>
                    <a:pt x="0" y="189"/>
                  </a:lnTo>
                  <a:lnTo>
                    <a:pt x="64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3"/>
            <p:cNvSpPr/>
            <p:nvPr/>
          </p:nvSpPr>
          <p:spPr>
            <a:xfrm>
              <a:off x="2095737"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3"/>
            <p:cNvSpPr/>
            <p:nvPr/>
          </p:nvSpPr>
          <p:spPr>
            <a:xfrm>
              <a:off x="2217271" y="880775"/>
              <a:ext cx="96721" cy="28229"/>
            </a:xfrm>
            <a:custGeom>
              <a:rect b="b" l="l" r="r" t="t"/>
              <a:pathLst>
                <a:path extrusionOk="0" h="190" w="651">
                  <a:moveTo>
                    <a:pt x="0" y="1"/>
                  </a:moveTo>
                  <a:lnTo>
                    <a:pt x="0" y="189"/>
                  </a:lnTo>
                  <a:lnTo>
                    <a:pt x="65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3"/>
            <p:cNvSpPr/>
            <p:nvPr/>
          </p:nvSpPr>
          <p:spPr>
            <a:xfrm>
              <a:off x="2408782" y="880775"/>
              <a:ext cx="102961" cy="28229"/>
            </a:xfrm>
            <a:custGeom>
              <a:rect b="b" l="l" r="r" t="t"/>
              <a:pathLst>
                <a:path extrusionOk="0" h="190" w="693">
                  <a:moveTo>
                    <a:pt x="1" y="1"/>
                  </a:moveTo>
                  <a:lnTo>
                    <a:pt x="11" y="189"/>
                  </a:lnTo>
                  <a:lnTo>
                    <a:pt x="693" y="189"/>
                  </a:lnTo>
                  <a:lnTo>
                    <a:pt x="69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9" name="Google Shape;1059;p13"/>
          <p:cNvSpPr/>
          <p:nvPr/>
        </p:nvSpPr>
        <p:spPr>
          <a:xfrm>
            <a:off x="-36924" y="585083"/>
            <a:ext cx="9143992" cy="78001"/>
          </a:xfrm>
          <a:custGeom>
            <a:rect b="b" l="l" r="r" t="t"/>
            <a:pathLst>
              <a:path extrusionOk="0" h="525" w="27171">
                <a:moveTo>
                  <a:pt x="1" y="1"/>
                </a:moveTo>
                <a:lnTo>
                  <a:pt x="1" y="525"/>
                </a:lnTo>
                <a:lnTo>
                  <a:pt x="27171" y="525"/>
                </a:lnTo>
                <a:lnTo>
                  <a:pt x="27171" y="1"/>
                </a:ln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0" name="Google Shape;1060;p13"/>
          <p:cNvGrpSpPr/>
          <p:nvPr/>
        </p:nvGrpSpPr>
        <p:grpSpPr>
          <a:xfrm>
            <a:off x="1409270" y="4368762"/>
            <a:ext cx="795166" cy="401643"/>
            <a:chOff x="760658" y="4632187"/>
            <a:chExt cx="795166" cy="401643"/>
          </a:xfrm>
        </p:grpSpPr>
        <p:sp>
          <p:nvSpPr>
            <p:cNvPr id="1061" name="Google Shape;1061;p13"/>
            <p:cNvSpPr/>
            <p:nvPr/>
          </p:nvSpPr>
          <p:spPr>
            <a:xfrm>
              <a:off x="932345" y="4784242"/>
              <a:ext cx="301263" cy="21157"/>
            </a:xfrm>
            <a:custGeom>
              <a:rect b="b" l="l" r="r" t="t"/>
              <a:pathLst>
                <a:path extrusionOk="0" h="305" w="4343">
                  <a:moveTo>
                    <a:pt x="85" y="0"/>
                  </a:moveTo>
                  <a:cubicBezTo>
                    <a:pt x="43" y="0"/>
                    <a:pt x="1" y="63"/>
                    <a:pt x="1" y="147"/>
                  </a:cubicBezTo>
                  <a:cubicBezTo>
                    <a:pt x="1" y="231"/>
                    <a:pt x="43" y="304"/>
                    <a:pt x="85" y="304"/>
                  </a:cubicBezTo>
                  <a:lnTo>
                    <a:pt x="4342" y="304"/>
                  </a:lnTo>
                  <a:lnTo>
                    <a:pt x="434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2" name="Google Shape;1062;p13"/>
            <p:cNvGrpSpPr/>
            <p:nvPr/>
          </p:nvGrpSpPr>
          <p:grpSpPr>
            <a:xfrm>
              <a:off x="932345" y="4632187"/>
              <a:ext cx="623479" cy="173211"/>
              <a:chOff x="932345" y="4632187"/>
              <a:chExt cx="623479" cy="173211"/>
            </a:xfrm>
          </p:grpSpPr>
          <p:sp>
            <p:nvSpPr>
              <p:cNvPr id="1063" name="Google Shape;1063;p13"/>
              <p:cNvSpPr/>
              <p:nvPr/>
            </p:nvSpPr>
            <p:spPr>
              <a:xfrm>
                <a:off x="949826" y="4642384"/>
                <a:ext cx="312847" cy="153510"/>
              </a:xfrm>
              <a:custGeom>
                <a:rect b="b" l="l" r="r" t="t"/>
                <a:pathLst>
                  <a:path extrusionOk="0" h="2213" w="4510">
                    <a:moveTo>
                      <a:pt x="0" y="0"/>
                    </a:moveTo>
                    <a:cubicBezTo>
                      <a:pt x="483" y="588"/>
                      <a:pt x="462" y="1657"/>
                      <a:pt x="0" y="2213"/>
                    </a:cubicBezTo>
                    <a:lnTo>
                      <a:pt x="4237" y="2213"/>
                    </a:lnTo>
                    <a:cubicBezTo>
                      <a:pt x="4510" y="2213"/>
                      <a:pt x="4510" y="0"/>
                      <a:pt x="4237" y="0"/>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3"/>
              <p:cNvSpPr/>
              <p:nvPr/>
            </p:nvSpPr>
            <p:spPr>
              <a:xfrm>
                <a:off x="1194974" y="4632187"/>
                <a:ext cx="360850" cy="173211"/>
              </a:xfrm>
              <a:custGeom>
                <a:rect b="b" l="l" r="r" t="t"/>
                <a:pathLst>
                  <a:path extrusionOk="0" h="2497" w="5202">
                    <a:moveTo>
                      <a:pt x="126" y="1"/>
                    </a:moveTo>
                    <a:cubicBezTo>
                      <a:pt x="53" y="1"/>
                      <a:pt x="0" y="74"/>
                      <a:pt x="11" y="147"/>
                    </a:cubicBezTo>
                    <a:cubicBezTo>
                      <a:pt x="0" y="221"/>
                      <a:pt x="53" y="284"/>
                      <a:pt x="126" y="294"/>
                    </a:cubicBezTo>
                    <a:lnTo>
                      <a:pt x="262" y="294"/>
                    </a:lnTo>
                    <a:cubicBezTo>
                      <a:pt x="619" y="294"/>
                      <a:pt x="619" y="2192"/>
                      <a:pt x="262" y="2192"/>
                    </a:cubicBezTo>
                    <a:lnTo>
                      <a:pt x="126" y="2192"/>
                    </a:lnTo>
                    <a:cubicBezTo>
                      <a:pt x="53" y="2203"/>
                      <a:pt x="0" y="2266"/>
                      <a:pt x="11" y="2339"/>
                    </a:cubicBezTo>
                    <a:cubicBezTo>
                      <a:pt x="0" y="2412"/>
                      <a:pt x="53" y="2486"/>
                      <a:pt x="126" y="2496"/>
                    </a:cubicBezTo>
                    <a:lnTo>
                      <a:pt x="4258" y="2496"/>
                    </a:lnTo>
                    <a:cubicBezTo>
                      <a:pt x="5202" y="2496"/>
                      <a:pt x="5202" y="1"/>
                      <a:pt x="42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3"/>
              <p:cNvSpPr/>
              <p:nvPr/>
            </p:nvSpPr>
            <p:spPr>
              <a:xfrm>
                <a:off x="932345" y="4632187"/>
                <a:ext cx="301263" cy="20463"/>
              </a:xfrm>
              <a:custGeom>
                <a:rect b="b" l="l" r="r" t="t"/>
                <a:pathLst>
                  <a:path extrusionOk="0" h="295" w="4343">
                    <a:moveTo>
                      <a:pt x="85" y="1"/>
                    </a:moveTo>
                    <a:cubicBezTo>
                      <a:pt x="43" y="1"/>
                      <a:pt x="1" y="63"/>
                      <a:pt x="1" y="147"/>
                    </a:cubicBezTo>
                    <a:cubicBezTo>
                      <a:pt x="1" y="231"/>
                      <a:pt x="43" y="294"/>
                      <a:pt x="85" y="294"/>
                    </a:cubicBezTo>
                    <a:lnTo>
                      <a:pt x="4342" y="294"/>
                    </a:lnTo>
                    <a:lnTo>
                      <a:pt x="434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3"/>
              <p:cNvSpPr/>
              <p:nvPr/>
            </p:nvSpPr>
            <p:spPr>
              <a:xfrm>
                <a:off x="963630" y="4696214"/>
                <a:ext cx="211016" cy="79773"/>
              </a:xfrm>
              <a:custGeom>
                <a:rect b="b" l="l" r="r" t="t"/>
                <a:pathLst>
                  <a:path extrusionOk="0" h="1150" w="3042">
                    <a:moveTo>
                      <a:pt x="127" y="0"/>
                    </a:moveTo>
                    <a:cubicBezTo>
                      <a:pt x="189" y="367"/>
                      <a:pt x="147" y="745"/>
                      <a:pt x="1" y="1091"/>
                    </a:cubicBezTo>
                    <a:lnTo>
                      <a:pt x="231" y="1112"/>
                    </a:lnTo>
                    <a:cubicBezTo>
                      <a:pt x="570" y="1138"/>
                      <a:pt x="896" y="1150"/>
                      <a:pt x="1197" y="1150"/>
                    </a:cubicBezTo>
                    <a:cubicBezTo>
                      <a:pt x="2247" y="1150"/>
                      <a:pt x="3004" y="1002"/>
                      <a:pt x="3021" y="766"/>
                    </a:cubicBezTo>
                    <a:cubicBezTo>
                      <a:pt x="3042" y="462"/>
                      <a:pt x="1836" y="126"/>
                      <a:pt x="315" y="11"/>
                    </a:cubicBezTo>
                    <a:lnTo>
                      <a:pt x="127" y="0"/>
                    </a:ln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3"/>
              <p:cNvSpPr/>
              <p:nvPr/>
            </p:nvSpPr>
            <p:spPr>
              <a:xfrm>
                <a:off x="1043681" y="4671449"/>
                <a:ext cx="157187" cy="6659"/>
              </a:xfrm>
              <a:custGeom>
                <a:rect b="b" l="l" r="r" t="t"/>
                <a:pathLst>
                  <a:path extrusionOk="0" h="96" w="2266">
                    <a:moveTo>
                      <a:pt x="1133" y="1"/>
                    </a:moveTo>
                    <a:cubicBezTo>
                      <a:pt x="504" y="1"/>
                      <a:pt x="0" y="22"/>
                      <a:pt x="0" y="53"/>
                    </a:cubicBezTo>
                    <a:cubicBezTo>
                      <a:pt x="0" y="74"/>
                      <a:pt x="504" y="95"/>
                      <a:pt x="1133" y="95"/>
                    </a:cubicBezTo>
                    <a:cubicBezTo>
                      <a:pt x="1751" y="95"/>
                      <a:pt x="2265" y="74"/>
                      <a:pt x="2265" y="53"/>
                    </a:cubicBezTo>
                    <a:cubicBezTo>
                      <a:pt x="2265" y="22"/>
                      <a:pt x="1751" y="1"/>
                      <a:pt x="1133" y="1"/>
                    </a:cubicBezTo>
                    <a:close/>
                  </a:path>
                </a:pathLst>
              </a:custGeom>
              <a:solidFill>
                <a:srgbClr val="CEA9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3"/>
              <p:cNvSpPr/>
              <p:nvPr/>
            </p:nvSpPr>
            <p:spPr>
              <a:xfrm>
                <a:off x="1008026" y="4730413"/>
                <a:ext cx="203039" cy="4440"/>
              </a:xfrm>
              <a:custGeom>
                <a:rect b="b" l="l" r="r" t="t"/>
                <a:pathLst>
                  <a:path extrusionOk="0" h="64" w="2927">
                    <a:moveTo>
                      <a:pt x="1458" y="0"/>
                    </a:moveTo>
                    <a:cubicBezTo>
                      <a:pt x="650" y="0"/>
                      <a:pt x="0" y="11"/>
                      <a:pt x="0" y="32"/>
                    </a:cubicBezTo>
                    <a:cubicBezTo>
                      <a:pt x="0" y="42"/>
                      <a:pt x="650" y="63"/>
                      <a:pt x="1458" y="63"/>
                    </a:cubicBezTo>
                    <a:cubicBezTo>
                      <a:pt x="2265" y="63"/>
                      <a:pt x="2926" y="42"/>
                      <a:pt x="2926" y="32"/>
                    </a:cubicBezTo>
                    <a:cubicBezTo>
                      <a:pt x="2926" y="11"/>
                      <a:pt x="2265" y="0"/>
                      <a:pt x="1458" y="0"/>
                    </a:cubicBezTo>
                    <a:close/>
                  </a:path>
                </a:pathLst>
              </a:custGeom>
              <a:solidFill>
                <a:srgbClr val="CEA9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9" name="Google Shape;1069;p13"/>
            <p:cNvSpPr/>
            <p:nvPr/>
          </p:nvSpPr>
          <p:spPr>
            <a:xfrm>
              <a:off x="760658" y="4803874"/>
              <a:ext cx="271435" cy="17550"/>
            </a:xfrm>
            <a:custGeom>
              <a:rect b="b" l="l" r="r" t="t"/>
              <a:pathLst>
                <a:path extrusionOk="0" h="253" w="3913">
                  <a:moveTo>
                    <a:pt x="116" y="0"/>
                  </a:moveTo>
                  <a:cubicBezTo>
                    <a:pt x="1" y="42"/>
                    <a:pt x="1" y="210"/>
                    <a:pt x="116" y="252"/>
                  </a:cubicBezTo>
                  <a:lnTo>
                    <a:pt x="3912" y="252"/>
                  </a:lnTo>
                  <a:lnTo>
                    <a:pt x="3912" y="0"/>
                  </a:lnTo>
                  <a:close/>
                </a:path>
              </a:pathLst>
            </a:custGeom>
            <a:solidFill>
              <a:srgbClr val="D884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0" name="Google Shape;1070;p13"/>
            <p:cNvGrpSpPr/>
            <p:nvPr/>
          </p:nvGrpSpPr>
          <p:grpSpPr>
            <a:xfrm>
              <a:off x="760658" y="4803874"/>
              <a:ext cx="700615" cy="229956"/>
              <a:chOff x="760658" y="4803874"/>
              <a:chExt cx="700615" cy="229956"/>
            </a:xfrm>
          </p:grpSpPr>
          <p:sp>
            <p:nvSpPr>
              <p:cNvPr id="1071" name="Google Shape;1071;p13"/>
              <p:cNvSpPr/>
              <p:nvPr/>
            </p:nvSpPr>
            <p:spPr>
              <a:xfrm>
                <a:off x="786186" y="4821355"/>
                <a:ext cx="283019" cy="200819"/>
              </a:xfrm>
              <a:custGeom>
                <a:rect b="b" l="l" r="r" t="t"/>
                <a:pathLst>
                  <a:path extrusionOk="0" h="2895" w="4080">
                    <a:moveTo>
                      <a:pt x="0" y="0"/>
                    </a:moveTo>
                    <a:cubicBezTo>
                      <a:pt x="325" y="923"/>
                      <a:pt x="262" y="1898"/>
                      <a:pt x="0" y="2894"/>
                    </a:cubicBezTo>
                    <a:lnTo>
                      <a:pt x="3775" y="2894"/>
                    </a:lnTo>
                    <a:cubicBezTo>
                      <a:pt x="3776" y="2894"/>
                      <a:pt x="3776" y="2894"/>
                      <a:pt x="3777" y="2894"/>
                    </a:cubicBezTo>
                    <a:cubicBezTo>
                      <a:pt x="4079" y="2894"/>
                      <a:pt x="4079" y="0"/>
                      <a:pt x="3775"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3"/>
              <p:cNvSpPr/>
              <p:nvPr/>
            </p:nvSpPr>
            <p:spPr>
              <a:xfrm>
                <a:off x="781052" y="4812614"/>
                <a:ext cx="283019" cy="213166"/>
              </a:xfrm>
              <a:custGeom>
                <a:rect b="b" l="l" r="r" t="t"/>
                <a:pathLst>
                  <a:path extrusionOk="0" h="3073" w="4080">
                    <a:moveTo>
                      <a:pt x="1" y="0"/>
                    </a:moveTo>
                    <a:cubicBezTo>
                      <a:pt x="126" y="294"/>
                      <a:pt x="221" y="598"/>
                      <a:pt x="263" y="913"/>
                    </a:cubicBezTo>
                    <a:cubicBezTo>
                      <a:pt x="1825" y="1122"/>
                      <a:pt x="3000" y="1668"/>
                      <a:pt x="2947" y="2181"/>
                    </a:cubicBezTo>
                    <a:cubicBezTo>
                      <a:pt x="2901" y="2642"/>
                      <a:pt x="1925" y="2932"/>
                      <a:pt x="622" y="2932"/>
                    </a:cubicBezTo>
                    <a:cubicBezTo>
                      <a:pt x="442" y="2932"/>
                      <a:pt x="255" y="2927"/>
                      <a:pt x="64" y="2915"/>
                    </a:cubicBezTo>
                    <a:cubicBezTo>
                      <a:pt x="53" y="2968"/>
                      <a:pt x="32" y="3020"/>
                      <a:pt x="11" y="3073"/>
                    </a:cubicBezTo>
                    <a:lnTo>
                      <a:pt x="3786" y="3073"/>
                    </a:lnTo>
                    <a:cubicBezTo>
                      <a:pt x="4080" y="3073"/>
                      <a:pt x="4080" y="0"/>
                      <a:pt x="3776" y="0"/>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3"/>
              <p:cNvSpPr/>
              <p:nvPr/>
            </p:nvSpPr>
            <p:spPr>
              <a:xfrm>
                <a:off x="989088" y="4803874"/>
                <a:ext cx="472185" cy="229953"/>
              </a:xfrm>
              <a:custGeom>
                <a:rect b="b" l="l" r="r" t="t"/>
                <a:pathLst>
                  <a:path extrusionOk="0" h="3315" w="6807">
                    <a:moveTo>
                      <a:pt x="137" y="0"/>
                    </a:moveTo>
                    <a:cubicBezTo>
                      <a:pt x="64" y="0"/>
                      <a:pt x="1" y="53"/>
                      <a:pt x="1" y="126"/>
                    </a:cubicBezTo>
                    <a:cubicBezTo>
                      <a:pt x="1" y="200"/>
                      <a:pt x="64" y="252"/>
                      <a:pt x="137" y="252"/>
                    </a:cubicBezTo>
                    <a:lnTo>
                      <a:pt x="284" y="252"/>
                    </a:lnTo>
                    <a:cubicBezTo>
                      <a:pt x="693" y="252"/>
                      <a:pt x="693" y="3062"/>
                      <a:pt x="284" y="3062"/>
                    </a:cubicBezTo>
                    <a:lnTo>
                      <a:pt x="137" y="3062"/>
                    </a:lnTo>
                    <a:cubicBezTo>
                      <a:pt x="64" y="3062"/>
                      <a:pt x="1" y="3115"/>
                      <a:pt x="1" y="3188"/>
                    </a:cubicBezTo>
                    <a:cubicBezTo>
                      <a:pt x="1" y="3262"/>
                      <a:pt x="64" y="3314"/>
                      <a:pt x="137" y="3314"/>
                    </a:cubicBezTo>
                    <a:lnTo>
                      <a:pt x="5737" y="3314"/>
                    </a:lnTo>
                    <a:cubicBezTo>
                      <a:pt x="6806" y="3304"/>
                      <a:pt x="6806" y="0"/>
                      <a:pt x="573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3"/>
              <p:cNvSpPr/>
              <p:nvPr/>
            </p:nvSpPr>
            <p:spPr>
              <a:xfrm>
                <a:off x="761421" y="5016280"/>
                <a:ext cx="270672" cy="17550"/>
              </a:xfrm>
              <a:custGeom>
                <a:rect b="b" l="l" r="r" t="t"/>
                <a:pathLst>
                  <a:path extrusionOk="0" h="253" w="3902">
                    <a:moveTo>
                      <a:pt x="105" y="0"/>
                    </a:moveTo>
                    <a:cubicBezTo>
                      <a:pt x="42" y="0"/>
                      <a:pt x="0" y="63"/>
                      <a:pt x="11" y="126"/>
                    </a:cubicBezTo>
                    <a:cubicBezTo>
                      <a:pt x="0" y="189"/>
                      <a:pt x="42" y="242"/>
                      <a:pt x="105" y="252"/>
                    </a:cubicBezTo>
                    <a:lnTo>
                      <a:pt x="3901" y="252"/>
                    </a:lnTo>
                    <a:lnTo>
                      <a:pt x="390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3"/>
              <p:cNvSpPr/>
              <p:nvPr/>
            </p:nvSpPr>
            <p:spPr>
              <a:xfrm>
                <a:off x="760658" y="4803874"/>
                <a:ext cx="483838" cy="149903"/>
              </a:xfrm>
              <a:custGeom>
                <a:rect b="b" l="l" r="r" t="t"/>
                <a:pathLst>
                  <a:path extrusionOk="0" h="2161" w="6975">
                    <a:moveTo>
                      <a:pt x="116" y="0"/>
                    </a:moveTo>
                    <a:cubicBezTo>
                      <a:pt x="1" y="42"/>
                      <a:pt x="1" y="210"/>
                      <a:pt x="116" y="252"/>
                    </a:cubicBezTo>
                    <a:lnTo>
                      <a:pt x="3577" y="252"/>
                    </a:lnTo>
                    <a:cubicBezTo>
                      <a:pt x="3828" y="252"/>
                      <a:pt x="3933" y="1343"/>
                      <a:pt x="3870" y="2161"/>
                    </a:cubicBezTo>
                    <a:cubicBezTo>
                      <a:pt x="5045" y="1888"/>
                      <a:pt x="6094" y="1206"/>
                      <a:pt x="6807" y="231"/>
                    </a:cubicBezTo>
                    <a:cubicBezTo>
                      <a:pt x="6870" y="158"/>
                      <a:pt x="6922" y="74"/>
                      <a:pt x="69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3"/>
              <p:cNvSpPr/>
              <p:nvPr/>
            </p:nvSpPr>
            <p:spPr>
              <a:xfrm>
                <a:off x="1072053" y="4857704"/>
                <a:ext cx="48072" cy="122295"/>
              </a:xfrm>
              <a:custGeom>
                <a:rect b="b" l="l" r="r" t="t"/>
                <a:pathLst>
                  <a:path extrusionOk="0" h="1763" w="693">
                    <a:moveTo>
                      <a:pt x="0" y="0"/>
                    </a:moveTo>
                    <a:cubicBezTo>
                      <a:pt x="84" y="0"/>
                      <a:pt x="84" y="1762"/>
                      <a:pt x="0" y="1762"/>
                    </a:cubicBezTo>
                    <a:lnTo>
                      <a:pt x="598" y="1762"/>
                    </a:lnTo>
                    <a:cubicBezTo>
                      <a:pt x="692" y="1762"/>
                      <a:pt x="692" y="0"/>
                      <a:pt x="598"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3"/>
              <p:cNvSpPr/>
              <p:nvPr/>
            </p:nvSpPr>
            <p:spPr>
              <a:xfrm>
                <a:off x="1138230" y="4878792"/>
                <a:ext cx="31354" cy="80050"/>
              </a:xfrm>
              <a:custGeom>
                <a:rect b="b" l="l" r="r" t="t"/>
                <a:pathLst>
                  <a:path extrusionOk="0" h="1154" w="452">
                    <a:moveTo>
                      <a:pt x="0" y="0"/>
                    </a:moveTo>
                    <a:cubicBezTo>
                      <a:pt x="53" y="0"/>
                      <a:pt x="53" y="1154"/>
                      <a:pt x="0" y="1154"/>
                    </a:cubicBezTo>
                    <a:lnTo>
                      <a:pt x="388" y="1154"/>
                    </a:lnTo>
                    <a:cubicBezTo>
                      <a:pt x="451" y="1154"/>
                      <a:pt x="451" y="0"/>
                      <a:pt x="388"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78" name="Google Shape;1078;p13"/>
          <p:cNvGrpSpPr/>
          <p:nvPr/>
        </p:nvGrpSpPr>
        <p:grpSpPr>
          <a:xfrm flipH="1">
            <a:off x="72986" y="3833803"/>
            <a:ext cx="886753" cy="1262611"/>
            <a:chOff x="4276575" y="4080625"/>
            <a:chExt cx="2331075" cy="3561075"/>
          </a:xfrm>
        </p:grpSpPr>
        <p:sp>
          <p:nvSpPr>
            <p:cNvPr id="1079" name="Google Shape;1079;p13"/>
            <p:cNvSpPr/>
            <p:nvPr/>
          </p:nvSpPr>
          <p:spPr>
            <a:xfrm>
              <a:off x="5912975" y="4879250"/>
              <a:ext cx="14200" cy="603550"/>
            </a:xfrm>
            <a:custGeom>
              <a:rect b="b" l="l" r="r" t="t"/>
              <a:pathLst>
                <a:path extrusionOk="0" h="24142" w="568">
                  <a:moveTo>
                    <a:pt x="1" y="0"/>
                  </a:moveTo>
                  <a:lnTo>
                    <a:pt x="1" y="24141"/>
                  </a:lnTo>
                  <a:lnTo>
                    <a:pt x="568" y="24141"/>
                  </a:lnTo>
                  <a:lnTo>
                    <a:pt x="568" y="0"/>
                  </a:ln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3"/>
            <p:cNvSpPr/>
            <p:nvPr/>
          </p:nvSpPr>
          <p:spPr>
            <a:xfrm>
              <a:off x="5569350" y="4713850"/>
              <a:ext cx="35125" cy="2823900"/>
            </a:xfrm>
            <a:custGeom>
              <a:rect b="b" l="l" r="r" t="t"/>
              <a:pathLst>
                <a:path extrusionOk="0" h="112956" w="1405">
                  <a:moveTo>
                    <a:pt x="1" y="0"/>
                  </a:moveTo>
                  <a:lnTo>
                    <a:pt x="1" y="112955"/>
                  </a:lnTo>
                  <a:lnTo>
                    <a:pt x="1405" y="112955"/>
                  </a:lnTo>
                  <a:lnTo>
                    <a:pt x="1405" y="0"/>
                  </a:ln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3"/>
            <p:cNvSpPr/>
            <p:nvPr/>
          </p:nvSpPr>
          <p:spPr>
            <a:xfrm>
              <a:off x="5569350" y="4874525"/>
              <a:ext cx="35125" cy="615700"/>
            </a:xfrm>
            <a:custGeom>
              <a:rect b="b" l="l" r="r" t="t"/>
              <a:pathLst>
                <a:path extrusionOk="0" h="24628" w="1405">
                  <a:moveTo>
                    <a:pt x="1" y="0"/>
                  </a:moveTo>
                  <a:lnTo>
                    <a:pt x="1" y="24627"/>
                  </a:lnTo>
                  <a:lnTo>
                    <a:pt x="1405" y="24627"/>
                  </a:lnTo>
                  <a:lnTo>
                    <a:pt x="1405" y="0"/>
                  </a:lnTo>
                  <a:close/>
                </a:path>
              </a:pathLst>
            </a:custGeom>
            <a:solidFill>
              <a:srgbClr val="A331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3"/>
            <p:cNvSpPr/>
            <p:nvPr/>
          </p:nvSpPr>
          <p:spPr>
            <a:xfrm>
              <a:off x="5569350" y="6403575"/>
              <a:ext cx="35125" cy="1134175"/>
            </a:xfrm>
            <a:custGeom>
              <a:rect b="b" l="l" r="r" t="t"/>
              <a:pathLst>
                <a:path extrusionOk="0" h="45367" w="1405">
                  <a:moveTo>
                    <a:pt x="1" y="1"/>
                  </a:moveTo>
                  <a:lnTo>
                    <a:pt x="1" y="45366"/>
                  </a:lnTo>
                  <a:lnTo>
                    <a:pt x="1405" y="45366"/>
                  </a:lnTo>
                  <a:lnTo>
                    <a:pt x="1405" y="1"/>
                  </a:ln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3"/>
            <p:cNvSpPr/>
            <p:nvPr/>
          </p:nvSpPr>
          <p:spPr>
            <a:xfrm>
              <a:off x="5029300" y="4080625"/>
              <a:ext cx="1114575" cy="720325"/>
            </a:xfrm>
            <a:custGeom>
              <a:rect b="b" l="l" r="r" t="t"/>
              <a:pathLst>
                <a:path extrusionOk="0" h="28813" w="44583">
                  <a:moveTo>
                    <a:pt x="6400" y="0"/>
                  </a:moveTo>
                  <a:cubicBezTo>
                    <a:pt x="4402" y="0"/>
                    <a:pt x="0" y="14582"/>
                    <a:pt x="0" y="28813"/>
                  </a:cubicBezTo>
                  <a:lnTo>
                    <a:pt x="44583" y="28813"/>
                  </a:lnTo>
                  <a:cubicBezTo>
                    <a:pt x="44583" y="16796"/>
                    <a:pt x="39938" y="0"/>
                    <a:pt x="38156" y="0"/>
                  </a:cubicBezTo>
                  <a:close/>
                </a:path>
              </a:pathLst>
            </a:custGeom>
            <a:solidFill>
              <a:srgbClr val="A018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3"/>
            <p:cNvSpPr/>
            <p:nvPr/>
          </p:nvSpPr>
          <p:spPr>
            <a:xfrm>
              <a:off x="5012400" y="4773325"/>
              <a:ext cx="1169175" cy="214050"/>
            </a:xfrm>
            <a:custGeom>
              <a:rect b="b" l="l" r="r" t="t"/>
              <a:pathLst>
                <a:path extrusionOk="0" h="8562" w="46767">
                  <a:moveTo>
                    <a:pt x="33637" y="0"/>
                  </a:moveTo>
                  <a:cubicBezTo>
                    <a:pt x="20452" y="0"/>
                    <a:pt x="757" y="24"/>
                    <a:pt x="757" y="24"/>
                  </a:cubicBezTo>
                  <a:cubicBezTo>
                    <a:pt x="649" y="2293"/>
                    <a:pt x="28" y="3427"/>
                    <a:pt x="1" y="4966"/>
                  </a:cubicBezTo>
                  <a:cubicBezTo>
                    <a:pt x="1" y="5749"/>
                    <a:pt x="298" y="7207"/>
                    <a:pt x="1810" y="7234"/>
                  </a:cubicBezTo>
                  <a:cubicBezTo>
                    <a:pt x="1851" y="7237"/>
                    <a:pt x="1892" y="7238"/>
                    <a:pt x="1933" y="7238"/>
                  </a:cubicBezTo>
                  <a:cubicBezTo>
                    <a:pt x="2772" y="7238"/>
                    <a:pt x="3498" y="6711"/>
                    <a:pt x="3781" y="5938"/>
                  </a:cubicBezTo>
                  <a:cubicBezTo>
                    <a:pt x="3843" y="6388"/>
                    <a:pt x="4213" y="7116"/>
                    <a:pt x="4788" y="7116"/>
                  </a:cubicBezTo>
                  <a:cubicBezTo>
                    <a:pt x="4972" y="7116"/>
                    <a:pt x="5178" y="7040"/>
                    <a:pt x="5402" y="6856"/>
                  </a:cubicBezTo>
                  <a:lnTo>
                    <a:pt x="5402" y="6856"/>
                  </a:lnTo>
                  <a:cubicBezTo>
                    <a:pt x="5243" y="7745"/>
                    <a:pt x="5804" y="8140"/>
                    <a:pt x="6475" y="8140"/>
                  </a:cubicBezTo>
                  <a:cubicBezTo>
                    <a:pt x="7292" y="8140"/>
                    <a:pt x="8274" y="7553"/>
                    <a:pt x="8318" y="6559"/>
                  </a:cubicBezTo>
                  <a:cubicBezTo>
                    <a:pt x="8345" y="7018"/>
                    <a:pt x="8669" y="7396"/>
                    <a:pt x="9101" y="7504"/>
                  </a:cubicBezTo>
                  <a:cubicBezTo>
                    <a:pt x="9140" y="7509"/>
                    <a:pt x="9178" y="7511"/>
                    <a:pt x="9215" y="7511"/>
                  </a:cubicBezTo>
                  <a:cubicBezTo>
                    <a:pt x="10051" y="7511"/>
                    <a:pt x="10411" y="6379"/>
                    <a:pt x="10721" y="5965"/>
                  </a:cubicBezTo>
                  <a:cubicBezTo>
                    <a:pt x="10848" y="6389"/>
                    <a:pt x="11241" y="6646"/>
                    <a:pt x="11653" y="6646"/>
                  </a:cubicBezTo>
                  <a:cubicBezTo>
                    <a:pt x="11766" y="6646"/>
                    <a:pt x="11880" y="6627"/>
                    <a:pt x="11990" y="6586"/>
                  </a:cubicBezTo>
                  <a:lnTo>
                    <a:pt x="11990" y="6586"/>
                  </a:lnTo>
                  <a:cubicBezTo>
                    <a:pt x="11936" y="7207"/>
                    <a:pt x="11693" y="8207"/>
                    <a:pt x="12693" y="8504"/>
                  </a:cubicBezTo>
                  <a:cubicBezTo>
                    <a:pt x="12825" y="8543"/>
                    <a:pt x="12959" y="8562"/>
                    <a:pt x="13090" y="8562"/>
                  </a:cubicBezTo>
                  <a:cubicBezTo>
                    <a:pt x="13679" y="8562"/>
                    <a:pt x="14217" y="8182"/>
                    <a:pt x="14394" y="7585"/>
                  </a:cubicBezTo>
                  <a:cubicBezTo>
                    <a:pt x="14419" y="8106"/>
                    <a:pt x="14854" y="8513"/>
                    <a:pt x="15385" y="8513"/>
                  </a:cubicBezTo>
                  <a:cubicBezTo>
                    <a:pt x="15432" y="8513"/>
                    <a:pt x="15480" y="8510"/>
                    <a:pt x="15528" y="8504"/>
                  </a:cubicBezTo>
                  <a:cubicBezTo>
                    <a:pt x="16635" y="8450"/>
                    <a:pt x="16797" y="7126"/>
                    <a:pt x="16932" y="6532"/>
                  </a:cubicBezTo>
                  <a:cubicBezTo>
                    <a:pt x="17369" y="7260"/>
                    <a:pt x="17900" y="7611"/>
                    <a:pt x="18516" y="7611"/>
                  </a:cubicBezTo>
                  <a:cubicBezTo>
                    <a:pt x="19043" y="7611"/>
                    <a:pt x="19633" y="7354"/>
                    <a:pt x="20281" y="6856"/>
                  </a:cubicBezTo>
                  <a:cubicBezTo>
                    <a:pt x="20411" y="7471"/>
                    <a:pt x="20914" y="8137"/>
                    <a:pt x="21541" y="8137"/>
                  </a:cubicBezTo>
                  <a:cubicBezTo>
                    <a:pt x="21823" y="8137"/>
                    <a:pt x="22131" y="8002"/>
                    <a:pt x="22441" y="7666"/>
                  </a:cubicBezTo>
                  <a:cubicBezTo>
                    <a:pt x="22466" y="8213"/>
                    <a:pt x="22834" y="8451"/>
                    <a:pt x="23245" y="8451"/>
                  </a:cubicBezTo>
                  <a:cubicBezTo>
                    <a:pt x="23727" y="8451"/>
                    <a:pt x="24268" y="8125"/>
                    <a:pt x="24385" y="7585"/>
                  </a:cubicBezTo>
                  <a:cubicBezTo>
                    <a:pt x="24503" y="7674"/>
                    <a:pt x="24734" y="7745"/>
                    <a:pt x="24966" y="7745"/>
                  </a:cubicBezTo>
                  <a:cubicBezTo>
                    <a:pt x="25370" y="7745"/>
                    <a:pt x="25781" y="7532"/>
                    <a:pt x="25627" y="6829"/>
                  </a:cubicBezTo>
                  <a:lnTo>
                    <a:pt x="25627" y="6829"/>
                  </a:lnTo>
                  <a:cubicBezTo>
                    <a:pt x="25809" y="6927"/>
                    <a:pt x="26033" y="6971"/>
                    <a:pt x="26261" y="6971"/>
                  </a:cubicBezTo>
                  <a:cubicBezTo>
                    <a:pt x="26981" y="6971"/>
                    <a:pt x="27757" y="6533"/>
                    <a:pt x="27490" y="5938"/>
                  </a:cubicBezTo>
                  <a:lnTo>
                    <a:pt x="27490" y="5938"/>
                  </a:lnTo>
                  <a:cubicBezTo>
                    <a:pt x="27624" y="6179"/>
                    <a:pt x="27936" y="6326"/>
                    <a:pt x="28272" y="6326"/>
                  </a:cubicBezTo>
                  <a:cubicBezTo>
                    <a:pt x="28616" y="6326"/>
                    <a:pt x="28987" y="6172"/>
                    <a:pt x="29219" y="5803"/>
                  </a:cubicBezTo>
                  <a:cubicBezTo>
                    <a:pt x="29444" y="6358"/>
                    <a:pt x="30237" y="6946"/>
                    <a:pt x="30933" y="6946"/>
                  </a:cubicBezTo>
                  <a:cubicBezTo>
                    <a:pt x="31321" y="6946"/>
                    <a:pt x="31679" y="6763"/>
                    <a:pt x="31892" y="6289"/>
                  </a:cubicBezTo>
                  <a:cubicBezTo>
                    <a:pt x="32054" y="7018"/>
                    <a:pt x="32945" y="8072"/>
                    <a:pt x="34052" y="8072"/>
                  </a:cubicBezTo>
                  <a:cubicBezTo>
                    <a:pt x="35321" y="8072"/>
                    <a:pt x="35213" y="7288"/>
                    <a:pt x="35943" y="6802"/>
                  </a:cubicBezTo>
                  <a:cubicBezTo>
                    <a:pt x="36206" y="7204"/>
                    <a:pt x="36724" y="7386"/>
                    <a:pt x="37261" y="7386"/>
                  </a:cubicBezTo>
                  <a:cubicBezTo>
                    <a:pt x="37988" y="7386"/>
                    <a:pt x="38750" y="7053"/>
                    <a:pt x="38967" y="6478"/>
                  </a:cubicBezTo>
                  <a:cubicBezTo>
                    <a:pt x="39173" y="6846"/>
                    <a:pt x="39802" y="7149"/>
                    <a:pt x="40368" y="7149"/>
                  </a:cubicBezTo>
                  <a:cubicBezTo>
                    <a:pt x="40842" y="7149"/>
                    <a:pt x="41272" y="6936"/>
                    <a:pt x="41370" y="6370"/>
                  </a:cubicBezTo>
                  <a:lnTo>
                    <a:pt x="41370" y="6370"/>
                  </a:lnTo>
                  <a:cubicBezTo>
                    <a:pt x="41274" y="7728"/>
                    <a:pt x="42035" y="8285"/>
                    <a:pt x="42796" y="8285"/>
                  </a:cubicBezTo>
                  <a:cubicBezTo>
                    <a:pt x="43534" y="8285"/>
                    <a:pt x="44272" y="7761"/>
                    <a:pt x="44233" y="6937"/>
                  </a:cubicBezTo>
                  <a:lnTo>
                    <a:pt x="44233" y="6937"/>
                  </a:lnTo>
                  <a:cubicBezTo>
                    <a:pt x="44516" y="7153"/>
                    <a:pt x="44810" y="7252"/>
                    <a:pt x="45088" y="7252"/>
                  </a:cubicBezTo>
                  <a:cubicBezTo>
                    <a:pt x="46026" y="7252"/>
                    <a:pt x="46767" y="6118"/>
                    <a:pt x="46204" y="4534"/>
                  </a:cubicBezTo>
                  <a:cubicBezTo>
                    <a:pt x="45664" y="2995"/>
                    <a:pt x="45259" y="1726"/>
                    <a:pt x="45259" y="24"/>
                  </a:cubicBezTo>
                  <a:cubicBezTo>
                    <a:pt x="45196" y="6"/>
                    <a:pt x="40230" y="0"/>
                    <a:pt x="33637" y="0"/>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3"/>
            <p:cNvSpPr/>
            <p:nvPr/>
          </p:nvSpPr>
          <p:spPr>
            <a:xfrm>
              <a:off x="5012400" y="4763800"/>
              <a:ext cx="1153075" cy="50650"/>
            </a:xfrm>
            <a:custGeom>
              <a:rect b="b" l="l" r="r" t="t"/>
              <a:pathLst>
                <a:path extrusionOk="0" h="2026" w="46123">
                  <a:moveTo>
                    <a:pt x="757" y="0"/>
                  </a:moveTo>
                  <a:cubicBezTo>
                    <a:pt x="325" y="0"/>
                    <a:pt x="1" y="324"/>
                    <a:pt x="1" y="757"/>
                  </a:cubicBezTo>
                  <a:lnTo>
                    <a:pt x="1" y="1270"/>
                  </a:lnTo>
                  <a:cubicBezTo>
                    <a:pt x="1" y="1675"/>
                    <a:pt x="325" y="2026"/>
                    <a:pt x="757" y="2026"/>
                  </a:cubicBezTo>
                  <a:lnTo>
                    <a:pt x="45394" y="2026"/>
                  </a:lnTo>
                  <a:cubicBezTo>
                    <a:pt x="45799" y="2026"/>
                    <a:pt x="46123" y="1675"/>
                    <a:pt x="46123" y="1270"/>
                  </a:cubicBezTo>
                  <a:lnTo>
                    <a:pt x="46123" y="757"/>
                  </a:lnTo>
                  <a:cubicBezTo>
                    <a:pt x="46123" y="324"/>
                    <a:pt x="45799" y="0"/>
                    <a:pt x="45394" y="0"/>
                  </a:cubicBezTo>
                  <a:close/>
                </a:path>
              </a:pathLst>
            </a:custGeom>
            <a:solidFill>
              <a:srgbClr val="E2B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3"/>
            <p:cNvSpPr/>
            <p:nvPr/>
          </p:nvSpPr>
          <p:spPr>
            <a:xfrm>
              <a:off x="5865050" y="5453275"/>
              <a:ext cx="96550" cy="83525"/>
            </a:xfrm>
            <a:custGeom>
              <a:rect b="b" l="l" r="r" t="t"/>
              <a:pathLst>
                <a:path extrusionOk="0" h="3341" w="3862">
                  <a:moveTo>
                    <a:pt x="2200" y="1"/>
                  </a:moveTo>
                  <a:cubicBezTo>
                    <a:pt x="1786" y="1"/>
                    <a:pt x="1365" y="157"/>
                    <a:pt x="1026" y="505"/>
                  </a:cubicBezTo>
                  <a:cubicBezTo>
                    <a:pt x="0" y="1558"/>
                    <a:pt x="729" y="3313"/>
                    <a:pt x="2215" y="3340"/>
                  </a:cubicBezTo>
                  <a:cubicBezTo>
                    <a:pt x="3133" y="3313"/>
                    <a:pt x="3862" y="2557"/>
                    <a:pt x="3862" y="1639"/>
                  </a:cubicBezTo>
                  <a:cubicBezTo>
                    <a:pt x="3844" y="644"/>
                    <a:pt x="3038" y="1"/>
                    <a:pt x="2200" y="1"/>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3"/>
            <p:cNvSpPr/>
            <p:nvPr/>
          </p:nvSpPr>
          <p:spPr>
            <a:xfrm>
              <a:off x="5121775" y="4080625"/>
              <a:ext cx="845900" cy="581075"/>
            </a:xfrm>
            <a:custGeom>
              <a:rect b="b" l="l" r="r" t="t"/>
              <a:pathLst>
                <a:path extrusionOk="0" h="23243" w="33836">
                  <a:moveTo>
                    <a:pt x="4240" y="0"/>
                  </a:moveTo>
                  <a:cubicBezTo>
                    <a:pt x="3160" y="0"/>
                    <a:pt x="1351" y="4861"/>
                    <a:pt x="1" y="11719"/>
                  </a:cubicBezTo>
                  <a:cubicBezTo>
                    <a:pt x="1" y="18088"/>
                    <a:pt x="7808" y="23242"/>
                    <a:pt x="15922" y="23242"/>
                  </a:cubicBezTo>
                  <a:cubicBezTo>
                    <a:pt x="24699" y="23242"/>
                    <a:pt x="33836" y="17211"/>
                    <a:pt x="33836" y="162"/>
                  </a:cubicBezTo>
                  <a:cubicBezTo>
                    <a:pt x="33755" y="81"/>
                    <a:pt x="33647" y="27"/>
                    <a:pt x="33539" y="0"/>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3"/>
            <p:cNvSpPr/>
            <p:nvPr/>
          </p:nvSpPr>
          <p:spPr>
            <a:xfrm>
              <a:off x="5015100" y="4857950"/>
              <a:ext cx="1155100" cy="129675"/>
            </a:xfrm>
            <a:custGeom>
              <a:rect b="b" l="l" r="r" t="t"/>
              <a:pathLst>
                <a:path extrusionOk="0" h="5187" w="46204">
                  <a:moveTo>
                    <a:pt x="33179" y="1"/>
                  </a:moveTo>
                  <a:cubicBezTo>
                    <a:pt x="32597" y="1"/>
                    <a:pt x="32072" y="397"/>
                    <a:pt x="31919" y="987"/>
                  </a:cubicBezTo>
                  <a:cubicBezTo>
                    <a:pt x="31869" y="441"/>
                    <a:pt x="31455" y="32"/>
                    <a:pt x="30948" y="32"/>
                  </a:cubicBezTo>
                  <a:cubicBezTo>
                    <a:pt x="30903" y="32"/>
                    <a:pt x="30858" y="35"/>
                    <a:pt x="30812" y="42"/>
                  </a:cubicBezTo>
                  <a:cubicBezTo>
                    <a:pt x="29678" y="96"/>
                    <a:pt x="29516" y="1419"/>
                    <a:pt x="29381" y="2013"/>
                  </a:cubicBezTo>
                  <a:cubicBezTo>
                    <a:pt x="28944" y="1285"/>
                    <a:pt x="28413" y="934"/>
                    <a:pt x="27797" y="934"/>
                  </a:cubicBezTo>
                  <a:cubicBezTo>
                    <a:pt x="27270" y="934"/>
                    <a:pt x="26680" y="1191"/>
                    <a:pt x="26032" y="1689"/>
                  </a:cubicBezTo>
                  <a:cubicBezTo>
                    <a:pt x="25902" y="1075"/>
                    <a:pt x="25399" y="409"/>
                    <a:pt x="24772" y="409"/>
                  </a:cubicBezTo>
                  <a:cubicBezTo>
                    <a:pt x="24490" y="409"/>
                    <a:pt x="24182" y="544"/>
                    <a:pt x="23872" y="879"/>
                  </a:cubicBezTo>
                  <a:cubicBezTo>
                    <a:pt x="23847" y="345"/>
                    <a:pt x="23485" y="108"/>
                    <a:pt x="23077" y="108"/>
                  </a:cubicBezTo>
                  <a:cubicBezTo>
                    <a:pt x="22599" y="108"/>
                    <a:pt x="22059" y="433"/>
                    <a:pt x="21928" y="987"/>
                  </a:cubicBezTo>
                  <a:cubicBezTo>
                    <a:pt x="21816" y="886"/>
                    <a:pt x="21583" y="807"/>
                    <a:pt x="21347" y="807"/>
                  </a:cubicBezTo>
                  <a:cubicBezTo>
                    <a:pt x="20953" y="807"/>
                    <a:pt x="20551" y="1025"/>
                    <a:pt x="20686" y="1716"/>
                  </a:cubicBezTo>
                  <a:cubicBezTo>
                    <a:pt x="20504" y="1619"/>
                    <a:pt x="20282" y="1575"/>
                    <a:pt x="20055" y="1575"/>
                  </a:cubicBezTo>
                  <a:cubicBezTo>
                    <a:pt x="19335" y="1575"/>
                    <a:pt x="18562" y="2019"/>
                    <a:pt x="18849" y="2634"/>
                  </a:cubicBezTo>
                  <a:cubicBezTo>
                    <a:pt x="18702" y="2380"/>
                    <a:pt x="18384" y="2226"/>
                    <a:pt x="18044" y="2226"/>
                  </a:cubicBezTo>
                  <a:cubicBezTo>
                    <a:pt x="17696" y="2226"/>
                    <a:pt x="17326" y="2387"/>
                    <a:pt x="17094" y="2769"/>
                  </a:cubicBezTo>
                  <a:cubicBezTo>
                    <a:pt x="16886" y="2196"/>
                    <a:pt x="16085" y="1601"/>
                    <a:pt x="15383" y="1601"/>
                  </a:cubicBezTo>
                  <a:cubicBezTo>
                    <a:pt x="14993" y="1601"/>
                    <a:pt x="14633" y="1784"/>
                    <a:pt x="14421" y="2256"/>
                  </a:cubicBezTo>
                  <a:cubicBezTo>
                    <a:pt x="14259" y="1527"/>
                    <a:pt x="13368" y="474"/>
                    <a:pt x="12261" y="474"/>
                  </a:cubicBezTo>
                  <a:cubicBezTo>
                    <a:pt x="10991" y="474"/>
                    <a:pt x="11099" y="1284"/>
                    <a:pt x="10397" y="1743"/>
                  </a:cubicBezTo>
                  <a:cubicBezTo>
                    <a:pt x="10133" y="1341"/>
                    <a:pt x="9616" y="1159"/>
                    <a:pt x="9077" y="1159"/>
                  </a:cubicBezTo>
                  <a:cubicBezTo>
                    <a:pt x="8347" y="1159"/>
                    <a:pt x="7579" y="1493"/>
                    <a:pt x="7346" y="2067"/>
                  </a:cubicBezTo>
                  <a:cubicBezTo>
                    <a:pt x="7140" y="1700"/>
                    <a:pt x="6510" y="1396"/>
                    <a:pt x="5944" y="1396"/>
                  </a:cubicBezTo>
                  <a:cubicBezTo>
                    <a:pt x="5470" y="1396"/>
                    <a:pt x="5041" y="1609"/>
                    <a:pt x="4943" y="2175"/>
                  </a:cubicBezTo>
                  <a:cubicBezTo>
                    <a:pt x="5039" y="818"/>
                    <a:pt x="4278" y="261"/>
                    <a:pt x="3517" y="261"/>
                  </a:cubicBezTo>
                  <a:cubicBezTo>
                    <a:pt x="2779" y="261"/>
                    <a:pt x="2040" y="784"/>
                    <a:pt x="2080" y="1608"/>
                  </a:cubicBezTo>
                  <a:cubicBezTo>
                    <a:pt x="1801" y="1392"/>
                    <a:pt x="1510" y="1293"/>
                    <a:pt x="1235" y="1293"/>
                  </a:cubicBezTo>
                  <a:cubicBezTo>
                    <a:pt x="685" y="1293"/>
                    <a:pt x="199" y="1689"/>
                    <a:pt x="1" y="2337"/>
                  </a:cubicBezTo>
                  <a:cubicBezTo>
                    <a:pt x="163" y="3066"/>
                    <a:pt x="649" y="3849"/>
                    <a:pt x="1729" y="3849"/>
                  </a:cubicBezTo>
                  <a:cubicBezTo>
                    <a:pt x="1770" y="3852"/>
                    <a:pt x="1811" y="3853"/>
                    <a:pt x="1852" y="3853"/>
                  </a:cubicBezTo>
                  <a:cubicBezTo>
                    <a:pt x="2691" y="3853"/>
                    <a:pt x="3417" y="3326"/>
                    <a:pt x="3700" y="2553"/>
                  </a:cubicBezTo>
                  <a:cubicBezTo>
                    <a:pt x="3762" y="3003"/>
                    <a:pt x="4132" y="3731"/>
                    <a:pt x="4707" y="3731"/>
                  </a:cubicBezTo>
                  <a:cubicBezTo>
                    <a:pt x="4891" y="3731"/>
                    <a:pt x="5097" y="3655"/>
                    <a:pt x="5321" y="3471"/>
                  </a:cubicBezTo>
                  <a:lnTo>
                    <a:pt x="5321" y="3471"/>
                  </a:lnTo>
                  <a:cubicBezTo>
                    <a:pt x="5162" y="4360"/>
                    <a:pt x="5717" y="4755"/>
                    <a:pt x="6384" y="4755"/>
                  </a:cubicBezTo>
                  <a:cubicBezTo>
                    <a:pt x="7198" y="4755"/>
                    <a:pt x="8178" y="4168"/>
                    <a:pt x="8237" y="3174"/>
                  </a:cubicBezTo>
                  <a:cubicBezTo>
                    <a:pt x="8237" y="3633"/>
                    <a:pt x="8588" y="4011"/>
                    <a:pt x="9020" y="4119"/>
                  </a:cubicBezTo>
                  <a:cubicBezTo>
                    <a:pt x="9059" y="4124"/>
                    <a:pt x="9097" y="4126"/>
                    <a:pt x="9134" y="4126"/>
                  </a:cubicBezTo>
                  <a:cubicBezTo>
                    <a:pt x="9970" y="4126"/>
                    <a:pt x="10330" y="2995"/>
                    <a:pt x="10640" y="2607"/>
                  </a:cubicBezTo>
                  <a:cubicBezTo>
                    <a:pt x="10767" y="3009"/>
                    <a:pt x="11159" y="3262"/>
                    <a:pt x="11569" y="3262"/>
                  </a:cubicBezTo>
                  <a:cubicBezTo>
                    <a:pt x="11683" y="3262"/>
                    <a:pt x="11798" y="3242"/>
                    <a:pt x="11909" y="3201"/>
                  </a:cubicBezTo>
                  <a:lnTo>
                    <a:pt x="11909" y="3201"/>
                  </a:lnTo>
                  <a:cubicBezTo>
                    <a:pt x="11855" y="3822"/>
                    <a:pt x="11612" y="4822"/>
                    <a:pt x="12612" y="5119"/>
                  </a:cubicBezTo>
                  <a:cubicBezTo>
                    <a:pt x="12750" y="5165"/>
                    <a:pt x="12890" y="5187"/>
                    <a:pt x="13026" y="5187"/>
                  </a:cubicBezTo>
                  <a:cubicBezTo>
                    <a:pt x="13609" y="5187"/>
                    <a:pt x="14138" y="4791"/>
                    <a:pt x="14313" y="4200"/>
                  </a:cubicBezTo>
                  <a:cubicBezTo>
                    <a:pt x="14338" y="4759"/>
                    <a:pt x="14793" y="5150"/>
                    <a:pt x="15319" y="5150"/>
                  </a:cubicBezTo>
                  <a:cubicBezTo>
                    <a:pt x="15352" y="5150"/>
                    <a:pt x="15386" y="5149"/>
                    <a:pt x="15420" y="5146"/>
                  </a:cubicBezTo>
                  <a:cubicBezTo>
                    <a:pt x="16554" y="5065"/>
                    <a:pt x="16716" y="3741"/>
                    <a:pt x="16851" y="3174"/>
                  </a:cubicBezTo>
                  <a:cubicBezTo>
                    <a:pt x="17283" y="3895"/>
                    <a:pt x="17808" y="4238"/>
                    <a:pt x="18416" y="4238"/>
                  </a:cubicBezTo>
                  <a:cubicBezTo>
                    <a:pt x="18948" y="4238"/>
                    <a:pt x="19544" y="3975"/>
                    <a:pt x="20200" y="3471"/>
                  </a:cubicBezTo>
                  <a:cubicBezTo>
                    <a:pt x="20330" y="4086"/>
                    <a:pt x="20833" y="4752"/>
                    <a:pt x="21460" y="4752"/>
                  </a:cubicBezTo>
                  <a:cubicBezTo>
                    <a:pt x="21742" y="4752"/>
                    <a:pt x="22050" y="4617"/>
                    <a:pt x="22360" y="4281"/>
                  </a:cubicBezTo>
                  <a:cubicBezTo>
                    <a:pt x="22385" y="4828"/>
                    <a:pt x="22747" y="5066"/>
                    <a:pt x="23155" y="5066"/>
                  </a:cubicBezTo>
                  <a:cubicBezTo>
                    <a:pt x="23633" y="5066"/>
                    <a:pt x="24173" y="4740"/>
                    <a:pt x="24304" y="4200"/>
                  </a:cubicBezTo>
                  <a:cubicBezTo>
                    <a:pt x="24413" y="4289"/>
                    <a:pt x="24637" y="4360"/>
                    <a:pt x="24867" y="4360"/>
                  </a:cubicBezTo>
                  <a:cubicBezTo>
                    <a:pt x="25266" y="4360"/>
                    <a:pt x="25683" y="4147"/>
                    <a:pt x="25546" y="3444"/>
                  </a:cubicBezTo>
                  <a:lnTo>
                    <a:pt x="25546" y="3444"/>
                  </a:lnTo>
                  <a:cubicBezTo>
                    <a:pt x="25728" y="3542"/>
                    <a:pt x="25952" y="3586"/>
                    <a:pt x="26180" y="3586"/>
                  </a:cubicBezTo>
                  <a:cubicBezTo>
                    <a:pt x="26900" y="3586"/>
                    <a:pt x="27676" y="3148"/>
                    <a:pt x="27409" y="2553"/>
                  </a:cubicBezTo>
                  <a:lnTo>
                    <a:pt x="27409" y="2553"/>
                  </a:lnTo>
                  <a:cubicBezTo>
                    <a:pt x="27544" y="2796"/>
                    <a:pt x="27862" y="2952"/>
                    <a:pt x="28203" y="2952"/>
                  </a:cubicBezTo>
                  <a:cubicBezTo>
                    <a:pt x="28544" y="2952"/>
                    <a:pt x="28908" y="2796"/>
                    <a:pt x="29138" y="2418"/>
                  </a:cubicBezTo>
                  <a:cubicBezTo>
                    <a:pt x="29346" y="2973"/>
                    <a:pt x="30143" y="3561"/>
                    <a:pt x="30845" y="3561"/>
                  </a:cubicBezTo>
                  <a:cubicBezTo>
                    <a:pt x="31237" y="3561"/>
                    <a:pt x="31598" y="3378"/>
                    <a:pt x="31811" y="2904"/>
                  </a:cubicBezTo>
                  <a:cubicBezTo>
                    <a:pt x="31973" y="3633"/>
                    <a:pt x="32864" y="4687"/>
                    <a:pt x="33971" y="4687"/>
                  </a:cubicBezTo>
                  <a:cubicBezTo>
                    <a:pt x="35240" y="4687"/>
                    <a:pt x="35132" y="3903"/>
                    <a:pt x="35835" y="3444"/>
                  </a:cubicBezTo>
                  <a:cubicBezTo>
                    <a:pt x="36110" y="3834"/>
                    <a:pt x="36629" y="4015"/>
                    <a:pt x="37165" y="4015"/>
                  </a:cubicBezTo>
                  <a:cubicBezTo>
                    <a:pt x="37893" y="4015"/>
                    <a:pt x="38653" y="3684"/>
                    <a:pt x="38886" y="3093"/>
                  </a:cubicBezTo>
                  <a:cubicBezTo>
                    <a:pt x="39092" y="3461"/>
                    <a:pt x="39721" y="3764"/>
                    <a:pt x="40287" y="3764"/>
                  </a:cubicBezTo>
                  <a:cubicBezTo>
                    <a:pt x="40761" y="3764"/>
                    <a:pt x="41191" y="3551"/>
                    <a:pt x="41289" y="2985"/>
                  </a:cubicBezTo>
                  <a:lnTo>
                    <a:pt x="41289" y="2985"/>
                  </a:lnTo>
                  <a:cubicBezTo>
                    <a:pt x="41193" y="4343"/>
                    <a:pt x="41954" y="4900"/>
                    <a:pt x="42715" y="4900"/>
                  </a:cubicBezTo>
                  <a:cubicBezTo>
                    <a:pt x="43453" y="4900"/>
                    <a:pt x="44191" y="4376"/>
                    <a:pt x="44152" y="3552"/>
                  </a:cubicBezTo>
                  <a:lnTo>
                    <a:pt x="44152" y="3552"/>
                  </a:lnTo>
                  <a:cubicBezTo>
                    <a:pt x="44431" y="3768"/>
                    <a:pt x="44722" y="3867"/>
                    <a:pt x="44996" y="3867"/>
                  </a:cubicBezTo>
                  <a:cubicBezTo>
                    <a:pt x="45544" y="3867"/>
                    <a:pt x="46024" y="3471"/>
                    <a:pt x="46204" y="2823"/>
                  </a:cubicBezTo>
                  <a:cubicBezTo>
                    <a:pt x="46042" y="2094"/>
                    <a:pt x="45583" y="1338"/>
                    <a:pt x="44476" y="1311"/>
                  </a:cubicBezTo>
                  <a:cubicBezTo>
                    <a:pt x="44436" y="1309"/>
                    <a:pt x="44396" y="1307"/>
                    <a:pt x="44357" y="1307"/>
                  </a:cubicBezTo>
                  <a:cubicBezTo>
                    <a:pt x="43538" y="1307"/>
                    <a:pt x="42788" y="1836"/>
                    <a:pt x="42504" y="2634"/>
                  </a:cubicBezTo>
                  <a:cubicBezTo>
                    <a:pt x="42443" y="2164"/>
                    <a:pt x="42072" y="1430"/>
                    <a:pt x="41497" y="1430"/>
                  </a:cubicBezTo>
                  <a:cubicBezTo>
                    <a:pt x="41312" y="1430"/>
                    <a:pt x="41107" y="1506"/>
                    <a:pt x="40884" y="1689"/>
                  </a:cubicBezTo>
                  <a:cubicBezTo>
                    <a:pt x="41042" y="801"/>
                    <a:pt x="40488" y="406"/>
                    <a:pt x="39820" y="406"/>
                  </a:cubicBezTo>
                  <a:cubicBezTo>
                    <a:pt x="39007" y="406"/>
                    <a:pt x="38027" y="992"/>
                    <a:pt x="37968" y="1986"/>
                  </a:cubicBezTo>
                  <a:cubicBezTo>
                    <a:pt x="37968" y="1527"/>
                    <a:pt x="37617" y="1149"/>
                    <a:pt x="37185" y="1068"/>
                  </a:cubicBezTo>
                  <a:cubicBezTo>
                    <a:pt x="37137" y="1061"/>
                    <a:pt x="37090" y="1058"/>
                    <a:pt x="37045" y="1058"/>
                  </a:cubicBezTo>
                  <a:cubicBezTo>
                    <a:pt x="36227" y="1058"/>
                    <a:pt x="35872" y="2171"/>
                    <a:pt x="35564" y="2580"/>
                  </a:cubicBezTo>
                  <a:cubicBezTo>
                    <a:pt x="35440" y="2167"/>
                    <a:pt x="35063" y="1912"/>
                    <a:pt x="34663" y="1912"/>
                  </a:cubicBezTo>
                  <a:cubicBezTo>
                    <a:pt x="34540" y="1912"/>
                    <a:pt x="34416" y="1936"/>
                    <a:pt x="34295" y="1986"/>
                  </a:cubicBezTo>
                  <a:cubicBezTo>
                    <a:pt x="34349" y="1365"/>
                    <a:pt x="34592" y="366"/>
                    <a:pt x="33593" y="69"/>
                  </a:cubicBezTo>
                  <a:cubicBezTo>
                    <a:pt x="33455" y="23"/>
                    <a:pt x="33315" y="1"/>
                    <a:pt x="33179" y="1"/>
                  </a:cubicBezTo>
                  <a:close/>
                </a:path>
              </a:pathLst>
            </a:custGeom>
            <a:solidFill>
              <a:srgbClr val="EFA8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3"/>
            <p:cNvSpPr/>
            <p:nvPr/>
          </p:nvSpPr>
          <p:spPr>
            <a:xfrm>
              <a:off x="5495100" y="7451300"/>
              <a:ext cx="182975" cy="99950"/>
            </a:xfrm>
            <a:custGeom>
              <a:rect b="b" l="l" r="r" t="t"/>
              <a:pathLst>
                <a:path extrusionOk="0" h="3998" w="7319">
                  <a:moveTo>
                    <a:pt x="3403" y="1"/>
                  </a:moveTo>
                  <a:cubicBezTo>
                    <a:pt x="1540" y="1"/>
                    <a:pt x="0" y="1513"/>
                    <a:pt x="27" y="3403"/>
                  </a:cubicBezTo>
                  <a:lnTo>
                    <a:pt x="27" y="3998"/>
                  </a:lnTo>
                  <a:lnTo>
                    <a:pt x="7318" y="3998"/>
                  </a:lnTo>
                  <a:lnTo>
                    <a:pt x="7318" y="3403"/>
                  </a:lnTo>
                  <a:cubicBezTo>
                    <a:pt x="7318" y="1513"/>
                    <a:pt x="5779" y="1"/>
                    <a:pt x="3916" y="1"/>
                  </a:cubicBezTo>
                  <a:close/>
                </a:path>
              </a:pathLst>
            </a:custGeom>
            <a:solidFill>
              <a:srgbClr val="9934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3"/>
            <p:cNvSpPr/>
            <p:nvPr/>
          </p:nvSpPr>
          <p:spPr>
            <a:xfrm>
              <a:off x="5135950" y="7584300"/>
              <a:ext cx="901275" cy="56725"/>
            </a:xfrm>
            <a:custGeom>
              <a:rect b="b" l="l" r="r" t="t"/>
              <a:pathLst>
                <a:path extrusionOk="0" h="2269" w="36051">
                  <a:moveTo>
                    <a:pt x="1810" y="1"/>
                  </a:moveTo>
                  <a:cubicBezTo>
                    <a:pt x="811" y="1"/>
                    <a:pt x="1" y="811"/>
                    <a:pt x="1" y="1810"/>
                  </a:cubicBezTo>
                  <a:lnTo>
                    <a:pt x="1" y="2269"/>
                  </a:lnTo>
                  <a:lnTo>
                    <a:pt x="36050" y="2269"/>
                  </a:lnTo>
                  <a:lnTo>
                    <a:pt x="36050" y="1810"/>
                  </a:lnTo>
                  <a:cubicBezTo>
                    <a:pt x="36050" y="811"/>
                    <a:pt x="35240" y="1"/>
                    <a:pt x="34268" y="1"/>
                  </a:cubicBez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3"/>
            <p:cNvSpPr/>
            <p:nvPr/>
          </p:nvSpPr>
          <p:spPr>
            <a:xfrm>
              <a:off x="5199400" y="7520850"/>
              <a:ext cx="774350" cy="85075"/>
            </a:xfrm>
            <a:custGeom>
              <a:rect b="b" l="l" r="r" t="t"/>
              <a:pathLst>
                <a:path extrusionOk="0" h="3403" w="30974">
                  <a:moveTo>
                    <a:pt x="11153" y="0"/>
                  </a:moveTo>
                  <a:lnTo>
                    <a:pt x="1" y="3403"/>
                  </a:lnTo>
                  <a:lnTo>
                    <a:pt x="30974" y="3403"/>
                  </a:lnTo>
                  <a:lnTo>
                    <a:pt x="19821" y="0"/>
                  </a:lnTo>
                  <a:close/>
                </a:path>
              </a:pathLst>
            </a:custGeom>
            <a:solidFill>
              <a:srgbClr val="9934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3"/>
            <p:cNvSpPr/>
            <p:nvPr/>
          </p:nvSpPr>
          <p:spPr>
            <a:xfrm>
              <a:off x="5082625" y="4763800"/>
              <a:ext cx="594775" cy="50650"/>
            </a:xfrm>
            <a:custGeom>
              <a:rect b="b" l="l" r="r" t="t"/>
              <a:pathLst>
                <a:path extrusionOk="0" h="2026" w="23791">
                  <a:moveTo>
                    <a:pt x="540" y="0"/>
                  </a:moveTo>
                  <a:cubicBezTo>
                    <a:pt x="243" y="0"/>
                    <a:pt x="0" y="243"/>
                    <a:pt x="0" y="541"/>
                  </a:cubicBezTo>
                  <a:lnTo>
                    <a:pt x="0" y="1486"/>
                  </a:lnTo>
                  <a:cubicBezTo>
                    <a:pt x="0" y="1783"/>
                    <a:pt x="243" y="2026"/>
                    <a:pt x="540" y="2026"/>
                  </a:cubicBezTo>
                  <a:lnTo>
                    <a:pt x="23250" y="2026"/>
                  </a:lnTo>
                  <a:cubicBezTo>
                    <a:pt x="23547" y="2026"/>
                    <a:pt x="23790" y="1783"/>
                    <a:pt x="23790" y="1486"/>
                  </a:cubicBezTo>
                  <a:lnTo>
                    <a:pt x="23790" y="541"/>
                  </a:lnTo>
                  <a:cubicBezTo>
                    <a:pt x="23790" y="243"/>
                    <a:pt x="23547" y="0"/>
                    <a:pt x="23250" y="0"/>
                  </a:cubicBezTo>
                  <a:close/>
                </a:path>
              </a:pathLst>
            </a:custGeom>
            <a:solidFill>
              <a:srgbClr val="F4D0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3"/>
            <p:cNvSpPr/>
            <p:nvPr/>
          </p:nvSpPr>
          <p:spPr>
            <a:xfrm>
              <a:off x="5752975" y="4763800"/>
              <a:ext cx="336225" cy="50650"/>
            </a:xfrm>
            <a:custGeom>
              <a:rect b="b" l="l" r="r" t="t"/>
              <a:pathLst>
                <a:path extrusionOk="0" h="2026" w="13449">
                  <a:moveTo>
                    <a:pt x="406" y="0"/>
                  </a:moveTo>
                  <a:cubicBezTo>
                    <a:pt x="190" y="0"/>
                    <a:pt x="1" y="189"/>
                    <a:pt x="1" y="405"/>
                  </a:cubicBezTo>
                  <a:lnTo>
                    <a:pt x="1" y="1621"/>
                  </a:lnTo>
                  <a:cubicBezTo>
                    <a:pt x="1" y="1837"/>
                    <a:pt x="190" y="2026"/>
                    <a:pt x="406" y="2026"/>
                  </a:cubicBezTo>
                  <a:lnTo>
                    <a:pt x="13043" y="2026"/>
                  </a:lnTo>
                  <a:cubicBezTo>
                    <a:pt x="13286" y="2026"/>
                    <a:pt x="13448" y="1837"/>
                    <a:pt x="13448" y="1621"/>
                  </a:cubicBezTo>
                  <a:lnTo>
                    <a:pt x="13448" y="405"/>
                  </a:lnTo>
                  <a:cubicBezTo>
                    <a:pt x="13448" y="189"/>
                    <a:pt x="13286" y="0"/>
                    <a:pt x="13043" y="0"/>
                  </a:cubicBezTo>
                  <a:close/>
                </a:path>
              </a:pathLst>
            </a:custGeom>
            <a:solidFill>
              <a:srgbClr val="F4D0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3"/>
            <p:cNvSpPr/>
            <p:nvPr/>
          </p:nvSpPr>
          <p:spPr>
            <a:xfrm>
              <a:off x="5768500" y="4202125"/>
              <a:ext cx="268700" cy="457725"/>
            </a:xfrm>
            <a:custGeom>
              <a:rect b="b" l="l" r="r" t="t"/>
              <a:pathLst>
                <a:path extrusionOk="0" h="18309" w="10748">
                  <a:moveTo>
                    <a:pt x="8777" y="1"/>
                  </a:moveTo>
                  <a:lnTo>
                    <a:pt x="8777" y="1"/>
                  </a:lnTo>
                  <a:cubicBezTo>
                    <a:pt x="9884" y="11639"/>
                    <a:pt x="1" y="18309"/>
                    <a:pt x="1" y="18309"/>
                  </a:cubicBezTo>
                  <a:cubicBezTo>
                    <a:pt x="1" y="18309"/>
                    <a:pt x="6212" y="15852"/>
                    <a:pt x="8237" y="10667"/>
                  </a:cubicBezTo>
                  <a:cubicBezTo>
                    <a:pt x="10748" y="4268"/>
                    <a:pt x="8777" y="1"/>
                    <a:pt x="8777"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3"/>
            <p:cNvSpPr/>
            <p:nvPr/>
          </p:nvSpPr>
          <p:spPr>
            <a:xfrm>
              <a:off x="5108275" y="4464725"/>
              <a:ext cx="217400" cy="204200"/>
            </a:xfrm>
            <a:custGeom>
              <a:rect b="b" l="l" r="r" t="t"/>
              <a:pathLst>
                <a:path extrusionOk="0" h="8168" w="8696">
                  <a:moveTo>
                    <a:pt x="378" y="1"/>
                  </a:moveTo>
                  <a:lnTo>
                    <a:pt x="378" y="1"/>
                  </a:lnTo>
                  <a:cubicBezTo>
                    <a:pt x="378" y="1"/>
                    <a:pt x="1" y="3566"/>
                    <a:pt x="2512" y="5996"/>
                  </a:cubicBezTo>
                  <a:cubicBezTo>
                    <a:pt x="4534" y="7975"/>
                    <a:pt x="7310" y="8167"/>
                    <a:pt x="8314" y="8167"/>
                  </a:cubicBezTo>
                  <a:cubicBezTo>
                    <a:pt x="8556" y="8167"/>
                    <a:pt x="8696" y="8156"/>
                    <a:pt x="8696" y="8156"/>
                  </a:cubicBezTo>
                  <a:cubicBezTo>
                    <a:pt x="4969" y="6644"/>
                    <a:pt x="1972" y="3700"/>
                    <a:pt x="378"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3"/>
            <p:cNvSpPr/>
            <p:nvPr/>
          </p:nvSpPr>
          <p:spPr>
            <a:xfrm>
              <a:off x="5067100" y="4366850"/>
              <a:ext cx="1032225" cy="56725"/>
            </a:xfrm>
            <a:custGeom>
              <a:rect b="b" l="l" r="r" t="t"/>
              <a:pathLst>
                <a:path extrusionOk="0" h="2269" w="41289">
                  <a:moveTo>
                    <a:pt x="40883" y="0"/>
                  </a:moveTo>
                  <a:cubicBezTo>
                    <a:pt x="34376" y="270"/>
                    <a:pt x="27355" y="432"/>
                    <a:pt x="20010" y="432"/>
                  </a:cubicBezTo>
                  <a:cubicBezTo>
                    <a:pt x="13151" y="432"/>
                    <a:pt x="6535" y="297"/>
                    <a:pt x="378" y="54"/>
                  </a:cubicBezTo>
                  <a:cubicBezTo>
                    <a:pt x="243" y="649"/>
                    <a:pt x="108" y="1270"/>
                    <a:pt x="0" y="1891"/>
                  </a:cubicBezTo>
                  <a:cubicBezTo>
                    <a:pt x="6265" y="2134"/>
                    <a:pt x="13016" y="2269"/>
                    <a:pt x="20010" y="2269"/>
                  </a:cubicBezTo>
                  <a:cubicBezTo>
                    <a:pt x="27490" y="2269"/>
                    <a:pt x="34646" y="2107"/>
                    <a:pt x="41288" y="1837"/>
                  </a:cubicBezTo>
                  <a:cubicBezTo>
                    <a:pt x="41153" y="1216"/>
                    <a:pt x="41018" y="595"/>
                    <a:pt x="40883" y="0"/>
                  </a:cubicBezTo>
                  <a:close/>
                </a:path>
              </a:pathLst>
            </a:custGeom>
            <a:solidFill>
              <a:srgbClr val="FFFA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3"/>
            <p:cNvSpPr/>
            <p:nvPr/>
          </p:nvSpPr>
          <p:spPr>
            <a:xfrm>
              <a:off x="4504075" y="6198350"/>
              <a:ext cx="757475" cy="113450"/>
            </a:xfrm>
            <a:custGeom>
              <a:rect b="b" l="l" r="r" t="t"/>
              <a:pathLst>
                <a:path extrusionOk="0" h="4538" w="30299">
                  <a:moveTo>
                    <a:pt x="14015" y="1"/>
                  </a:moveTo>
                  <a:cubicBezTo>
                    <a:pt x="10613" y="1"/>
                    <a:pt x="10586" y="2431"/>
                    <a:pt x="2647" y="3295"/>
                  </a:cubicBezTo>
                  <a:cubicBezTo>
                    <a:pt x="1648" y="3376"/>
                    <a:pt x="702" y="3808"/>
                    <a:pt x="0" y="4537"/>
                  </a:cubicBezTo>
                  <a:lnTo>
                    <a:pt x="29704" y="4537"/>
                  </a:lnTo>
                  <a:cubicBezTo>
                    <a:pt x="29704" y="4537"/>
                    <a:pt x="30298" y="3106"/>
                    <a:pt x="29272" y="3106"/>
                  </a:cubicBezTo>
                  <a:cubicBezTo>
                    <a:pt x="24249" y="3106"/>
                    <a:pt x="24006" y="811"/>
                    <a:pt x="22143" y="352"/>
                  </a:cubicBezTo>
                  <a:cubicBezTo>
                    <a:pt x="22011" y="319"/>
                    <a:pt x="21869" y="303"/>
                    <a:pt x="21719" y="303"/>
                  </a:cubicBezTo>
                  <a:cubicBezTo>
                    <a:pt x="19786" y="303"/>
                    <a:pt x="16516" y="2859"/>
                    <a:pt x="15338" y="3160"/>
                  </a:cubicBezTo>
                  <a:cubicBezTo>
                    <a:pt x="15283" y="3174"/>
                    <a:pt x="15233" y="3181"/>
                    <a:pt x="15188" y="3181"/>
                  </a:cubicBezTo>
                  <a:cubicBezTo>
                    <a:pt x="14220" y="3181"/>
                    <a:pt x="15486" y="1"/>
                    <a:pt x="14015" y="1"/>
                  </a:cubicBezTo>
                  <a:close/>
                </a:path>
              </a:pathLst>
            </a:custGeom>
            <a:solidFill>
              <a:srgbClr val="C6B6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8" name="Google Shape;1098;p13"/>
            <p:cNvGrpSpPr/>
            <p:nvPr/>
          </p:nvGrpSpPr>
          <p:grpSpPr>
            <a:xfrm>
              <a:off x="4318425" y="5794625"/>
              <a:ext cx="927600" cy="546200"/>
              <a:chOff x="4318425" y="5794625"/>
              <a:chExt cx="927600" cy="546200"/>
            </a:xfrm>
          </p:grpSpPr>
          <p:sp>
            <p:nvSpPr>
              <p:cNvPr id="1099" name="Google Shape;1099;p13"/>
              <p:cNvSpPr/>
              <p:nvPr/>
            </p:nvSpPr>
            <p:spPr>
              <a:xfrm>
                <a:off x="4362300" y="6010000"/>
                <a:ext cx="76325" cy="314625"/>
              </a:xfrm>
              <a:custGeom>
                <a:rect b="b" l="l" r="r" t="t"/>
                <a:pathLst>
                  <a:path extrusionOk="0" h="12585" w="3053">
                    <a:moveTo>
                      <a:pt x="2242" y="1"/>
                    </a:moveTo>
                    <a:lnTo>
                      <a:pt x="1" y="12584"/>
                    </a:lnTo>
                    <a:lnTo>
                      <a:pt x="2512" y="12233"/>
                    </a:lnTo>
                    <a:lnTo>
                      <a:pt x="3052" y="487"/>
                    </a:lnTo>
                    <a:lnTo>
                      <a:pt x="2242" y="1"/>
                    </a:lnTo>
                    <a:close/>
                  </a:path>
                </a:pathLst>
              </a:custGeom>
              <a:solidFill>
                <a:srgbClr val="6D3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3"/>
              <p:cNvSpPr/>
              <p:nvPr/>
            </p:nvSpPr>
            <p:spPr>
              <a:xfrm>
                <a:off x="4318425" y="5883150"/>
                <a:ext cx="923550" cy="457675"/>
              </a:xfrm>
              <a:custGeom>
                <a:rect b="b" l="l" r="r" t="t"/>
                <a:pathLst>
                  <a:path extrusionOk="0" h="18307" w="36942">
                    <a:moveTo>
                      <a:pt x="15778" y="0"/>
                    </a:moveTo>
                    <a:cubicBezTo>
                      <a:pt x="12922" y="0"/>
                      <a:pt x="0" y="781"/>
                      <a:pt x="0" y="781"/>
                    </a:cubicBezTo>
                    <a:cubicBezTo>
                      <a:pt x="162" y="2212"/>
                      <a:pt x="4213" y="13446"/>
                      <a:pt x="6751" y="17766"/>
                    </a:cubicBezTo>
                    <a:lnTo>
                      <a:pt x="15932" y="18306"/>
                    </a:lnTo>
                    <a:lnTo>
                      <a:pt x="36941" y="17091"/>
                    </a:lnTo>
                    <a:lnTo>
                      <a:pt x="27814" y="25"/>
                    </a:lnTo>
                    <a:cubicBezTo>
                      <a:pt x="27814" y="25"/>
                      <a:pt x="23001" y="121"/>
                      <a:pt x="19593" y="121"/>
                    </a:cubicBezTo>
                    <a:cubicBezTo>
                      <a:pt x="17889" y="121"/>
                      <a:pt x="16536" y="97"/>
                      <a:pt x="16311" y="25"/>
                    </a:cubicBezTo>
                    <a:cubicBezTo>
                      <a:pt x="16249" y="8"/>
                      <a:pt x="16064" y="0"/>
                      <a:pt x="15778" y="0"/>
                    </a:cubicBezTo>
                    <a:close/>
                  </a:path>
                </a:pathLst>
              </a:custGeom>
              <a:solidFill>
                <a:srgbClr val="5C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3"/>
              <p:cNvSpPr/>
              <p:nvPr/>
            </p:nvSpPr>
            <p:spPr>
              <a:xfrm>
                <a:off x="4344750" y="5794625"/>
                <a:ext cx="901275" cy="516500"/>
              </a:xfrm>
              <a:custGeom>
                <a:rect b="b" l="l" r="r" t="t"/>
                <a:pathLst>
                  <a:path extrusionOk="0" h="20660" w="36051">
                    <a:moveTo>
                      <a:pt x="1" y="4673"/>
                    </a:moveTo>
                    <a:cubicBezTo>
                      <a:pt x="1" y="4673"/>
                      <a:pt x="1" y="4673"/>
                      <a:pt x="1" y="4673"/>
                    </a:cubicBezTo>
                    <a:lnTo>
                      <a:pt x="1" y="4673"/>
                    </a:lnTo>
                    <a:cubicBezTo>
                      <a:pt x="1" y="4673"/>
                      <a:pt x="1" y="4673"/>
                      <a:pt x="1" y="4673"/>
                    </a:cubicBezTo>
                    <a:close/>
                    <a:moveTo>
                      <a:pt x="19546" y="0"/>
                    </a:moveTo>
                    <a:cubicBezTo>
                      <a:pt x="17100" y="0"/>
                      <a:pt x="15068" y="3377"/>
                      <a:pt x="15068" y="3377"/>
                    </a:cubicBezTo>
                    <a:cubicBezTo>
                      <a:pt x="14329" y="1763"/>
                      <a:pt x="12715" y="764"/>
                      <a:pt x="10999" y="764"/>
                    </a:cubicBezTo>
                    <a:cubicBezTo>
                      <a:pt x="10647" y="764"/>
                      <a:pt x="10291" y="806"/>
                      <a:pt x="9938" y="893"/>
                    </a:cubicBezTo>
                    <a:cubicBezTo>
                      <a:pt x="7705" y="1323"/>
                      <a:pt x="62" y="4673"/>
                      <a:pt x="1" y="4673"/>
                    </a:cubicBezTo>
                    <a:cubicBezTo>
                      <a:pt x="1" y="4673"/>
                      <a:pt x="1" y="4673"/>
                      <a:pt x="1" y="4673"/>
                    </a:cubicBezTo>
                    <a:lnTo>
                      <a:pt x="1" y="4673"/>
                    </a:lnTo>
                    <a:cubicBezTo>
                      <a:pt x="244" y="5430"/>
                      <a:pt x="6076" y="20335"/>
                      <a:pt x="6373" y="20659"/>
                    </a:cubicBezTo>
                    <a:lnTo>
                      <a:pt x="20604" y="20173"/>
                    </a:lnTo>
                    <a:lnTo>
                      <a:pt x="36050" y="19336"/>
                    </a:lnTo>
                    <a:lnTo>
                      <a:pt x="27409" y="2432"/>
                    </a:lnTo>
                    <a:cubicBezTo>
                      <a:pt x="27409" y="2432"/>
                      <a:pt x="22089" y="83"/>
                      <a:pt x="19632" y="2"/>
                    </a:cubicBezTo>
                    <a:cubicBezTo>
                      <a:pt x="19603" y="1"/>
                      <a:pt x="19575" y="0"/>
                      <a:pt x="19546" y="0"/>
                    </a:cubicBezTo>
                    <a:close/>
                  </a:path>
                </a:pathLst>
              </a:custGeom>
              <a:solidFill>
                <a:srgbClr val="F2E7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3"/>
              <p:cNvSpPr/>
              <p:nvPr/>
            </p:nvSpPr>
            <p:spPr>
              <a:xfrm>
                <a:off x="4536475" y="6155825"/>
                <a:ext cx="98600" cy="128975"/>
              </a:xfrm>
              <a:custGeom>
                <a:rect b="b" l="l" r="r" t="t"/>
                <a:pathLst>
                  <a:path extrusionOk="0" h="5159" w="3944">
                    <a:moveTo>
                      <a:pt x="1" y="0"/>
                    </a:moveTo>
                    <a:lnTo>
                      <a:pt x="2647" y="5158"/>
                    </a:lnTo>
                    <a:lnTo>
                      <a:pt x="3943" y="4996"/>
                    </a:lnTo>
                    <a:cubicBezTo>
                      <a:pt x="1891" y="3376"/>
                      <a:pt x="1" y="2"/>
                      <a:pt x="1" y="0"/>
                    </a:cubicBezTo>
                    <a:close/>
                  </a:path>
                </a:pathLst>
              </a:custGeom>
              <a:solidFill>
                <a:srgbClr val="E5D6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3"/>
              <p:cNvSpPr/>
              <p:nvPr/>
            </p:nvSpPr>
            <p:spPr>
              <a:xfrm>
                <a:off x="4344750" y="5891200"/>
                <a:ext cx="249125" cy="420600"/>
              </a:xfrm>
              <a:custGeom>
                <a:rect b="b" l="l" r="r" t="t"/>
                <a:pathLst>
                  <a:path extrusionOk="0" h="16824" w="9965">
                    <a:moveTo>
                      <a:pt x="1972" y="0"/>
                    </a:moveTo>
                    <a:cubicBezTo>
                      <a:pt x="325" y="675"/>
                      <a:pt x="1" y="837"/>
                      <a:pt x="1" y="837"/>
                    </a:cubicBezTo>
                    <a:cubicBezTo>
                      <a:pt x="244" y="1566"/>
                      <a:pt x="6076" y="16472"/>
                      <a:pt x="6373" y="16823"/>
                    </a:cubicBezTo>
                    <a:lnTo>
                      <a:pt x="9965" y="16688"/>
                    </a:lnTo>
                    <a:lnTo>
                      <a:pt x="1972" y="0"/>
                    </a:lnTo>
                    <a:close/>
                  </a:path>
                </a:pathLst>
              </a:custGeom>
              <a:solidFill>
                <a:srgbClr val="E5D6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3"/>
              <p:cNvSpPr/>
              <p:nvPr/>
            </p:nvSpPr>
            <p:spPr>
              <a:xfrm>
                <a:off x="4722800" y="5795275"/>
                <a:ext cx="523225" cy="490200"/>
              </a:xfrm>
              <a:custGeom>
                <a:rect b="b" l="l" r="r" t="t"/>
                <a:pathLst>
                  <a:path extrusionOk="0" h="19608" w="20929">
                    <a:moveTo>
                      <a:pt x="4415" y="1"/>
                    </a:moveTo>
                    <a:cubicBezTo>
                      <a:pt x="2188" y="1"/>
                      <a:pt x="320" y="2764"/>
                      <a:pt x="1" y="3270"/>
                    </a:cubicBezTo>
                    <a:lnTo>
                      <a:pt x="5860" y="16475"/>
                    </a:lnTo>
                    <a:lnTo>
                      <a:pt x="6103" y="19607"/>
                    </a:lnTo>
                    <a:lnTo>
                      <a:pt x="20928" y="19337"/>
                    </a:lnTo>
                    <a:lnTo>
                      <a:pt x="12287" y="2433"/>
                    </a:lnTo>
                    <a:cubicBezTo>
                      <a:pt x="12287" y="2433"/>
                      <a:pt x="6967" y="84"/>
                      <a:pt x="4510" y="3"/>
                    </a:cubicBezTo>
                    <a:cubicBezTo>
                      <a:pt x="4478" y="2"/>
                      <a:pt x="4446" y="1"/>
                      <a:pt x="4415" y="1"/>
                    </a:cubicBezTo>
                    <a:close/>
                  </a:path>
                </a:pathLst>
              </a:custGeom>
              <a:solidFill>
                <a:srgbClr val="E5D6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3"/>
              <p:cNvSpPr/>
              <p:nvPr/>
            </p:nvSpPr>
            <p:spPr>
              <a:xfrm>
                <a:off x="4817975" y="5795075"/>
                <a:ext cx="355800" cy="370500"/>
              </a:xfrm>
              <a:custGeom>
                <a:rect b="b" l="l" r="r" t="t"/>
                <a:pathLst>
                  <a:path extrusionOk="0" h="14820" w="14232">
                    <a:moveTo>
                      <a:pt x="508" y="0"/>
                    </a:moveTo>
                    <a:cubicBezTo>
                      <a:pt x="332" y="0"/>
                      <a:pt x="159" y="25"/>
                      <a:pt x="1" y="65"/>
                    </a:cubicBezTo>
                    <a:cubicBezTo>
                      <a:pt x="433" y="2360"/>
                      <a:pt x="1243" y="4547"/>
                      <a:pt x="2323" y="6572"/>
                    </a:cubicBezTo>
                    <a:cubicBezTo>
                      <a:pt x="5002" y="11572"/>
                      <a:pt x="8861" y="14819"/>
                      <a:pt x="11766" y="14819"/>
                    </a:cubicBezTo>
                    <a:cubicBezTo>
                      <a:pt x="12375" y="14819"/>
                      <a:pt x="12943" y="14676"/>
                      <a:pt x="13449" y="14376"/>
                    </a:cubicBezTo>
                    <a:cubicBezTo>
                      <a:pt x="13746" y="14187"/>
                      <a:pt x="14016" y="13971"/>
                      <a:pt x="14232" y="13701"/>
                    </a:cubicBezTo>
                    <a:lnTo>
                      <a:pt x="8480" y="2441"/>
                    </a:lnTo>
                    <a:cubicBezTo>
                      <a:pt x="8480" y="2441"/>
                      <a:pt x="3160" y="92"/>
                      <a:pt x="703" y="11"/>
                    </a:cubicBezTo>
                    <a:cubicBezTo>
                      <a:pt x="638" y="3"/>
                      <a:pt x="573" y="0"/>
                      <a:pt x="508" y="0"/>
                    </a:cubicBezTo>
                    <a:close/>
                  </a:path>
                </a:pathLst>
              </a:custGeom>
              <a:solidFill>
                <a:srgbClr val="F2E7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3"/>
              <p:cNvSpPr/>
              <p:nvPr/>
            </p:nvSpPr>
            <p:spPr>
              <a:xfrm>
                <a:off x="4432525" y="6064025"/>
                <a:ext cx="125575" cy="234950"/>
              </a:xfrm>
              <a:custGeom>
                <a:rect b="b" l="l" r="r" t="t"/>
                <a:pathLst>
                  <a:path extrusionOk="0" h="9398" w="5023">
                    <a:moveTo>
                      <a:pt x="0" y="0"/>
                    </a:moveTo>
                    <a:lnTo>
                      <a:pt x="4051" y="9397"/>
                    </a:lnTo>
                    <a:lnTo>
                      <a:pt x="5023" y="9100"/>
                    </a:lnTo>
                    <a:cubicBezTo>
                      <a:pt x="3132" y="6184"/>
                      <a:pt x="1458" y="3132"/>
                      <a:pt x="0" y="0"/>
                    </a:cubicBezTo>
                    <a:close/>
                  </a:path>
                </a:pathLst>
              </a:custGeom>
              <a:solidFill>
                <a:srgbClr val="C6B6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3"/>
              <p:cNvSpPr/>
              <p:nvPr/>
            </p:nvSpPr>
            <p:spPr>
              <a:xfrm>
                <a:off x="4369050" y="5893900"/>
                <a:ext cx="86450" cy="168775"/>
              </a:xfrm>
              <a:custGeom>
                <a:rect b="b" l="l" r="r" t="t"/>
                <a:pathLst>
                  <a:path extrusionOk="0" h="6751" w="3458">
                    <a:moveTo>
                      <a:pt x="757" y="0"/>
                    </a:moveTo>
                    <a:lnTo>
                      <a:pt x="1" y="297"/>
                    </a:lnTo>
                    <a:lnTo>
                      <a:pt x="3457" y="6751"/>
                    </a:lnTo>
                    <a:cubicBezTo>
                      <a:pt x="3457" y="6751"/>
                      <a:pt x="1918" y="3214"/>
                      <a:pt x="757" y="0"/>
                    </a:cubicBezTo>
                    <a:close/>
                  </a:path>
                </a:pathLst>
              </a:custGeom>
              <a:solidFill>
                <a:srgbClr val="C6B6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8" name="Google Shape;1108;p13"/>
            <p:cNvSpPr/>
            <p:nvPr/>
          </p:nvSpPr>
          <p:spPr>
            <a:xfrm>
              <a:off x="4959750" y="6222975"/>
              <a:ext cx="144500" cy="50350"/>
            </a:xfrm>
            <a:custGeom>
              <a:rect b="b" l="l" r="r" t="t"/>
              <a:pathLst>
                <a:path extrusionOk="0" h="2014" w="5780">
                  <a:moveTo>
                    <a:pt x="2975" y="0"/>
                  </a:moveTo>
                  <a:cubicBezTo>
                    <a:pt x="2732" y="0"/>
                    <a:pt x="2481" y="65"/>
                    <a:pt x="2188" y="177"/>
                  </a:cubicBezTo>
                  <a:cubicBezTo>
                    <a:pt x="1378" y="555"/>
                    <a:pt x="649" y="1068"/>
                    <a:pt x="1" y="1662"/>
                  </a:cubicBezTo>
                  <a:cubicBezTo>
                    <a:pt x="886" y="1446"/>
                    <a:pt x="1725" y="1342"/>
                    <a:pt x="2517" y="1342"/>
                  </a:cubicBezTo>
                  <a:cubicBezTo>
                    <a:pt x="3706" y="1342"/>
                    <a:pt x="4791" y="1576"/>
                    <a:pt x="5779" y="2013"/>
                  </a:cubicBezTo>
                  <a:cubicBezTo>
                    <a:pt x="4318" y="532"/>
                    <a:pt x="3673" y="0"/>
                    <a:pt x="2975" y="0"/>
                  </a:cubicBezTo>
                  <a:close/>
                </a:path>
              </a:pathLst>
            </a:custGeom>
            <a:solidFill>
              <a:srgbClr val="AA97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3"/>
            <p:cNvSpPr/>
            <p:nvPr/>
          </p:nvSpPr>
          <p:spPr>
            <a:xfrm>
              <a:off x="4755200" y="6217350"/>
              <a:ext cx="95475" cy="32325"/>
            </a:xfrm>
            <a:custGeom>
              <a:rect b="b" l="l" r="r" t="t"/>
              <a:pathLst>
                <a:path extrusionOk="0" h="1293" w="3819">
                  <a:moveTo>
                    <a:pt x="2934" y="0"/>
                  </a:moveTo>
                  <a:cubicBezTo>
                    <a:pt x="2360" y="0"/>
                    <a:pt x="1425" y="332"/>
                    <a:pt x="1" y="1185"/>
                  </a:cubicBezTo>
                  <a:cubicBezTo>
                    <a:pt x="943" y="886"/>
                    <a:pt x="1860" y="603"/>
                    <a:pt x="2541" y="603"/>
                  </a:cubicBezTo>
                  <a:cubicBezTo>
                    <a:pt x="3091" y="603"/>
                    <a:pt x="3487" y="787"/>
                    <a:pt x="3619" y="1293"/>
                  </a:cubicBezTo>
                  <a:cubicBezTo>
                    <a:pt x="3818" y="573"/>
                    <a:pt x="3687" y="0"/>
                    <a:pt x="2934" y="0"/>
                  </a:cubicBezTo>
                  <a:close/>
                </a:path>
              </a:pathLst>
            </a:custGeom>
            <a:solidFill>
              <a:srgbClr val="AA97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3"/>
            <p:cNvSpPr/>
            <p:nvPr/>
          </p:nvSpPr>
          <p:spPr>
            <a:xfrm>
              <a:off x="4674200" y="6252350"/>
              <a:ext cx="122200" cy="27000"/>
            </a:xfrm>
            <a:custGeom>
              <a:rect b="b" l="l" r="r" t="t"/>
              <a:pathLst>
                <a:path extrusionOk="0" h="1080" w="4888">
                  <a:moveTo>
                    <a:pt x="4888" y="1"/>
                  </a:moveTo>
                  <a:lnTo>
                    <a:pt x="4888" y="1"/>
                  </a:lnTo>
                  <a:cubicBezTo>
                    <a:pt x="3376" y="568"/>
                    <a:pt x="0" y="1027"/>
                    <a:pt x="0" y="1027"/>
                  </a:cubicBezTo>
                  <a:cubicBezTo>
                    <a:pt x="0" y="1027"/>
                    <a:pt x="908" y="1080"/>
                    <a:pt x="1858" y="1080"/>
                  </a:cubicBezTo>
                  <a:cubicBezTo>
                    <a:pt x="2571" y="1080"/>
                    <a:pt x="3306" y="1050"/>
                    <a:pt x="3700" y="946"/>
                  </a:cubicBezTo>
                  <a:cubicBezTo>
                    <a:pt x="4213" y="811"/>
                    <a:pt x="4645" y="460"/>
                    <a:pt x="4888" y="1"/>
                  </a:cubicBezTo>
                  <a:close/>
                </a:path>
              </a:pathLst>
            </a:custGeom>
            <a:solidFill>
              <a:srgbClr val="AA97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3"/>
            <p:cNvSpPr/>
            <p:nvPr/>
          </p:nvSpPr>
          <p:spPr>
            <a:xfrm>
              <a:off x="4765325" y="6712775"/>
              <a:ext cx="93200" cy="625825"/>
            </a:xfrm>
            <a:custGeom>
              <a:rect b="b" l="l" r="r" t="t"/>
              <a:pathLst>
                <a:path extrusionOk="0" h="25033" w="3728">
                  <a:moveTo>
                    <a:pt x="1" y="0"/>
                  </a:moveTo>
                  <a:cubicBezTo>
                    <a:pt x="1270" y="0"/>
                    <a:pt x="1270" y="25032"/>
                    <a:pt x="1" y="25032"/>
                  </a:cubicBezTo>
                  <a:lnTo>
                    <a:pt x="3727" y="25032"/>
                  </a:lnTo>
                  <a:cubicBezTo>
                    <a:pt x="2458" y="25032"/>
                    <a:pt x="2458" y="0"/>
                    <a:pt x="3727"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3"/>
            <p:cNvSpPr/>
            <p:nvPr/>
          </p:nvSpPr>
          <p:spPr>
            <a:xfrm>
              <a:off x="4765325" y="6712775"/>
              <a:ext cx="93200" cy="371325"/>
            </a:xfrm>
            <a:custGeom>
              <a:rect b="b" l="l" r="r" t="t"/>
              <a:pathLst>
                <a:path extrusionOk="0" h="14853" w="3728">
                  <a:moveTo>
                    <a:pt x="1" y="0"/>
                  </a:moveTo>
                  <a:cubicBezTo>
                    <a:pt x="622" y="0"/>
                    <a:pt x="919" y="5536"/>
                    <a:pt x="973" y="11396"/>
                  </a:cubicBezTo>
                  <a:cubicBezTo>
                    <a:pt x="1054" y="11315"/>
                    <a:pt x="1162" y="11261"/>
                    <a:pt x="1270" y="11261"/>
                  </a:cubicBezTo>
                  <a:cubicBezTo>
                    <a:pt x="1864" y="11261"/>
                    <a:pt x="2404" y="12638"/>
                    <a:pt x="2782" y="14852"/>
                  </a:cubicBezTo>
                  <a:cubicBezTo>
                    <a:pt x="2701" y="7939"/>
                    <a:pt x="3025" y="0"/>
                    <a:pt x="3727" y="0"/>
                  </a:cubicBezTo>
                  <a:close/>
                </a:path>
              </a:pathLst>
            </a:custGeom>
            <a:solidFill>
              <a:srgbClr val="231B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3"/>
            <p:cNvSpPr/>
            <p:nvPr/>
          </p:nvSpPr>
          <p:spPr>
            <a:xfrm>
              <a:off x="4755875" y="7348025"/>
              <a:ext cx="112775" cy="170825"/>
            </a:xfrm>
            <a:custGeom>
              <a:rect b="b" l="l" r="r" t="t"/>
              <a:pathLst>
                <a:path extrusionOk="0" h="6833" w="4511">
                  <a:moveTo>
                    <a:pt x="1" y="0"/>
                  </a:moveTo>
                  <a:cubicBezTo>
                    <a:pt x="1540" y="0"/>
                    <a:pt x="1540" y="6832"/>
                    <a:pt x="1" y="6832"/>
                  </a:cubicBezTo>
                  <a:lnTo>
                    <a:pt x="4510" y="6832"/>
                  </a:lnTo>
                  <a:cubicBezTo>
                    <a:pt x="2944" y="6832"/>
                    <a:pt x="2944" y="0"/>
                    <a:pt x="4510" y="0"/>
                  </a:cubicBezTo>
                  <a:close/>
                </a:path>
              </a:pathLst>
            </a:custGeom>
            <a:solidFill>
              <a:srgbClr val="302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3"/>
            <p:cNvSpPr/>
            <p:nvPr/>
          </p:nvSpPr>
          <p:spPr>
            <a:xfrm>
              <a:off x="4743725" y="6699950"/>
              <a:ext cx="136400" cy="126250"/>
            </a:xfrm>
            <a:custGeom>
              <a:rect b="b" l="l" r="r" t="t"/>
              <a:pathLst>
                <a:path extrusionOk="0" h="5050" w="5456">
                  <a:moveTo>
                    <a:pt x="2728" y="0"/>
                  </a:moveTo>
                  <a:cubicBezTo>
                    <a:pt x="1216" y="0"/>
                    <a:pt x="1" y="1134"/>
                    <a:pt x="1" y="2539"/>
                  </a:cubicBezTo>
                  <a:cubicBezTo>
                    <a:pt x="1" y="3916"/>
                    <a:pt x="1216" y="5050"/>
                    <a:pt x="2728" y="5050"/>
                  </a:cubicBezTo>
                  <a:cubicBezTo>
                    <a:pt x="4240" y="5050"/>
                    <a:pt x="5455" y="3916"/>
                    <a:pt x="5455" y="2539"/>
                  </a:cubicBezTo>
                  <a:cubicBezTo>
                    <a:pt x="5455" y="1134"/>
                    <a:pt x="4240" y="0"/>
                    <a:pt x="2728" y="0"/>
                  </a:cubicBezTo>
                  <a:close/>
                </a:path>
              </a:pathLst>
            </a:custGeom>
            <a:solidFill>
              <a:srgbClr val="231B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3"/>
            <p:cNvSpPr/>
            <p:nvPr/>
          </p:nvSpPr>
          <p:spPr>
            <a:xfrm>
              <a:off x="4730225" y="7263650"/>
              <a:ext cx="164075" cy="155275"/>
            </a:xfrm>
            <a:custGeom>
              <a:rect b="b" l="l" r="r" t="t"/>
              <a:pathLst>
                <a:path extrusionOk="0" h="6211" w="6563">
                  <a:moveTo>
                    <a:pt x="3268" y="0"/>
                  </a:moveTo>
                  <a:cubicBezTo>
                    <a:pt x="1459" y="0"/>
                    <a:pt x="1" y="1404"/>
                    <a:pt x="1" y="3105"/>
                  </a:cubicBezTo>
                  <a:cubicBezTo>
                    <a:pt x="1" y="4834"/>
                    <a:pt x="1459" y="6211"/>
                    <a:pt x="3268" y="6211"/>
                  </a:cubicBezTo>
                  <a:cubicBezTo>
                    <a:pt x="5077" y="6211"/>
                    <a:pt x="6562" y="4834"/>
                    <a:pt x="6562" y="3105"/>
                  </a:cubicBezTo>
                  <a:cubicBezTo>
                    <a:pt x="6562" y="1404"/>
                    <a:pt x="5077" y="0"/>
                    <a:pt x="3268"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3"/>
            <p:cNvSpPr/>
            <p:nvPr/>
          </p:nvSpPr>
          <p:spPr>
            <a:xfrm>
              <a:off x="4470350" y="7489800"/>
              <a:ext cx="684025" cy="151900"/>
            </a:xfrm>
            <a:custGeom>
              <a:rect b="b" l="l" r="r" t="t"/>
              <a:pathLst>
                <a:path extrusionOk="0" h="6076" w="27361">
                  <a:moveTo>
                    <a:pt x="13312" y="0"/>
                  </a:moveTo>
                  <a:cubicBezTo>
                    <a:pt x="13258" y="0"/>
                    <a:pt x="13177" y="0"/>
                    <a:pt x="13123" y="27"/>
                  </a:cubicBezTo>
                  <a:cubicBezTo>
                    <a:pt x="10515" y="623"/>
                    <a:pt x="7817" y="4827"/>
                    <a:pt x="4880" y="4827"/>
                  </a:cubicBezTo>
                  <a:cubicBezTo>
                    <a:pt x="4623" y="4827"/>
                    <a:pt x="4364" y="4795"/>
                    <a:pt x="4104" y="4726"/>
                  </a:cubicBezTo>
                  <a:cubicBezTo>
                    <a:pt x="3351" y="4529"/>
                    <a:pt x="2702" y="4443"/>
                    <a:pt x="2167" y="4443"/>
                  </a:cubicBezTo>
                  <a:cubicBezTo>
                    <a:pt x="575" y="4443"/>
                    <a:pt x="0" y="5207"/>
                    <a:pt x="728" y="6076"/>
                  </a:cubicBezTo>
                  <a:lnTo>
                    <a:pt x="26598" y="6076"/>
                  </a:lnTo>
                  <a:cubicBezTo>
                    <a:pt x="27361" y="5192"/>
                    <a:pt x="26794" y="4428"/>
                    <a:pt x="25220" y="4428"/>
                  </a:cubicBezTo>
                  <a:cubicBezTo>
                    <a:pt x="24678" y="4428"/>
                    <a:pt x="24017" y="4518"/>
                    <a:pt x="23249" y="4726"/>
                  </a:cubicBezTo>
                  <a:cubicBezTo>
                    <a:pt x="22989" y="4795"/>
                    <a:pt x="22730" y="4827"/>
                    <a:pt x="22473" y="4827"/>
                  </a:cubicBezTo>
                  <a:cubicBezTo>
                    <a:pt x="19536" y="4827"/>
                    <a:pt x="16837" y="623"/>
                    <a:pt x="14230" y="27"/>
                  </a:cubicBezTo>
                  <a:cubicBezTo>
                    <a:pt x="14176" y="0"/>
                    <a:pt x="14095" y="0"/>
                    <a:pt x="14014"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3"/>
            <p:cNvSpPr/>
            <p:nvPr/>
          </p:nvSpPr>
          <p:spPr>
            <a:xfrm>
              <a:off x="4276575" y="6283425"/>
              <a:ext cx="1071375" cy="533975"/>
            </a:xfrm>
            <a:custGeom>
              <a:rect b="b" l="l" r="r" t="t"/>
              <a:pathLst>
                <a:path extrusionOk="0" h="21359" w="42855">
                  <a:moveTo>
                    <a:pt x="20860" y="0"/>
                  </a:moveTo>
                  <a:cubicBezTo>
                    <a:pt x="10430" y="0"/>
                    <a:pt x="0" y="432"/>
                    <a:pt x="0" y="1296"/>
                  </a:cubicBezTo>
                  <a:lnTo>
                    <a:pt x="0" y="20928"/>
                  </a:lnTo>
                  <a:cubicBezTo>
                    <a:pt x="562" y="21216"/>
                    <a:pt x="1186" y="21358"/>
                    <a:pt x="1814" y="21358"/>
                  </a:cubicBezTo>
                  <a:cubicBezTo>
                    <a:pt x="2362" y="21358"/>
                    <a:pt x="2914" y="21250"/>
                    <a:pt x="3430" y="21036"/>
                  </a:cubicBezTo>
                  <a:cubicBezTo>
                    <a:pt x="4306" y="20675"/>
                    <a:pt x="5218" y="20552"/>
                    <a:pt x="6118" y="20552"/>
                  </a:cubicBezTo>
                  <a:cubicBezTo>
                    <a:pt x="8045" y="20552"/>
                    <a:pt x="9917" y="21117"/>
                    <a:pt x="11261" y="21117"/>
                  </a:cubicBezTo>
                  <a:cubicBezTo>
                    <a:pt x="13120" y="21117"/>
                    <a:pt x="14908" y="18713"/>
                    <a:pt x="17394" y="18713"/>
                  </a:cubicBezTo>
                  <a:cubicBezTo>
                    <a:pt x="17543" y="18713"/>
                    <a:pt x="17695" y="18722"/>
                    <a:pt x="17850" y="18740"/>
                  </a:cubicBezTo>
                  <a:cubicBezTo>
                    <a:pt x="20503" y="19056"/>
                    <a:pt x="23234" y="20905"/>
                    <a:pt x="25917" y="20905"/>
                  </a:cubicBezTo>
                  <a:cubicBezTo>
                    <a:pt x="25991" y="20905"/>
                    <a:pt x="26065" y="20904"/>
                    <a:pt x="26140" y="20901"/>
                  </a:cubicBezTo>
                  <a:cubicBezTo>
                    <a:pt x="28658" y="20801"/>
                    <a:pt x="32948" y="19136"/>
                    <a:pt x="35015" y="19136"/>
                  </a:cubicBezTo>
                  <a:cubicBezTo>
                    <a:pt x="35187" y="19136"/>
                    <a:pt x="35344" y="19148"/>
                    <a:pt x="35483" y="19173"/>
                  </a:cubicBezTo>
                  <a:cubicBezTo>
                    <a:pt x="37256" y="19485"/>
                    <a:pt x="38551" y="20906"/>
                    <a:pt x="40412" y="20906"/>
                  </a:cubicBezTo>
                  <a:cubicBezTo>
                    <a:pt x="40479" y="20906"/>
                    <a:pt x="40546" y="20904"/>
                    <a:pt x="40613" y="20901"/>
                  </a:cubicBezTo>
                  <a:cubicBezTo>
                    <a:pt x="42558" y="20793"/>
                    <a:pt x="42855" y="19497"/>
                    <a:pt x="42855" y="19497"/>
                  </a:cubicBezTo>
                  <a:lnTo>
                    <a:pt x="41721" y="1296"/>
                  </a:lnTo>
                  <a:cubicBezTo>
                    <a:pt x="41721" y="432"/>
                    <a:pt x="31290" y="0"/>
                    <a:pt x="20860" y="0"/>
                  </a:cubicBezTo>
                  <a:close/>
                </a:path>
              </a:pathLst>
            </a:custGeom>
            <a:solidFill>
              <a:srgbClr val="A5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3"/>
            <p:cNvSpPr/>
            <p:nvPr/>
          </p:nvSpPr>
          <p:spPr>
            <a:xfrm>
              <a:off x="4276575" y="6302325"/>
              <a:ext cx="39850" cy="514425"/>
            </a:xfrm>
            <a:custGeom>
              <a:rect b="b" l="l" r="r" t="t"/>
              <a:pathLst>
                <a:path extrusionOk="0" h="20577" w="1594">
                  <a:moveTo>
                    <a:pt x="1593" y="0"/>
                  </a:moveTo>
                  <a:lnTo>
                    <a:pt x="1593" y="0"/>
                  </a:lnTo>
                  <a:cubicBezTo>
                    <a:pt x="567" y="162"/>
                    <a:pt x="0" y="351"/>
                    <a:pt x="0" y="540"/>
                  </a:cubicBezTo>
                  <a:lnTo>
                    <a:pt x="0" y="20172"/>
                  </a:lnTo>
                  <a:cubicBezTo>
                    <a:pt x="432" y="20415"/>
                    <a:pt x="918" y="20550"/>
                    <a:pt x="1404" y="20577"/>
                  </a:cubicBezTo>
                  <a:cubicBezTo>
                    <a:pt x="1161" y="17552"/>
                    <a:pt x="1026" y="14393"/>
                    <a:pt x="1026" y="11153"/>
                  </a:cubicBezTo>
                  <a:cubicBezTo>
                    <a:pt x="999" y="7426"/>
                    <a:pt x="1188" y="3727"/>
                    <a:pt x="1593" y="0"/>
                  </a:cubicBezTo>
                  <a:close/>
                </a:path>
              </a:pathLst>
            </a:custGeom>
            <a:solidFill>
              <a:srgbClr val="8E16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3"/>
            <p:cNvSpPr/>
            <p:nvPr/>
          </p:nvSpPr>
          <p:spPr>
            <a:xfrm>
              <a:off x="5293250" y="6305025"/>
              <a:ext cx="54700" cy="500250"/>
            </a:xfrm>
            <a:custGeom>
              <a:rect b="b" l="l" r="r" t="t"/>
              <a:pathLst>
                <a:path extrusionOk="0" h="20010" w="2188">
                  <a:moveTo>
                    <a:pt x="0" y="0"/>
                  </a:moveTo>
                  <a:lnTo>
                    <a:pt x="0" y="0"/>
                  </a:lnTo>
                  <a:cubicBezTo>
                    <a:pt x="378" y="3673"/>
                    <a:pt x="567" y="7345"/>
                    <a:pt x="567" y="11045"/>
                  </a:cubicBezTo>
                  <a:cubicBezTo>
                    <a:pt x="567" y="14123"/>
                    <a:pt x="432" y="17120"/>
                    <a:pt x="189" y="20010"/>
                  </a:cubicBezTo>
                  <a:cubicBezTo>
                    <a:pt x="1918" y="19821"/>
                    <a:pt x="2188" y="18633"/>
                    <a:pt x="2188" y="18633"/>
                  </a:cubicBezTo>
                  <a:lnTo>
                    <a:pt x="1054" y="432"/>
                  </a:lnTo>
                  <a:cubicBezTo>
                    <a:pt x="1054" y="270"/>
                    <a:pt x="675" y="108"/>
                    <a:pt x="0" y="0"/>
                  </a:cubicBezTo>
                  <a:close/>
                </a:path>
              </a:pathLst>
            </a:custGeom>
            <a:solidFill>
              <a:srgbClr val="8E16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3"/>
            <p:cNvSpPr/>
            <p:nvPr/>
          </p:nvSpPr>
          <p:spPr>
            <a:xfrm>
              <a:off x="4276575" y="6283425"/>
              <a:ext cx="1045050" cy="84000"/>
            </a:xfrm>
            <a:custGeom>
              <a:rect b="b" l="l" r="r" t="t"/>
              <a:pathLst>
                <a:path extrusionOk="0" h="3360" w="41802">
                  <a:moveTo>
                    <a:pt x="20860" y="0"/>
                  </a:moveTo>
                  <a:cubicBezTo>
                    <a:pt x="10430" y="0"/>
                    <a:pt x="0" y="432"/>
                    <a:pt x="0" y="1296"/>
                  </a:cubicBezTo>
                  <a:lnTo>
                    <a:pt x="0" y="1350"/>
                  </a:lnTo>
                  <a:cubicBezTo>
                    <a:pt x="2848" y="2653"/>
                    <a:pt x="5622" y="2981"/>
                    <a:pt x="8752" y="2981"/>
                  </a:cubicBezTo>
                  <a:cubicBezTo>
                    <a:pt x="11913" y="2981"/>
                    <a:pt x="15438" y="2646"/>
                    <a:pt x="19767" y="2646"/>
                  </a:cubicBezTo>
                  <a:cubicBezTo>
                    <a:pt x="24499" y="2646"/>
                    <a:pt x="29955" y="3359"/>
                    <a:pt x="34688" y="3359"/>
                  </a:cubicBezTo>
                  <a:cubicBezTo>
                    <a:pt x="37382" y="3359"/>
                    <a:pt x="39842" y="3128"/>
                    <a:pt x="41802" y="2403"/>
                  </a:cubicBezTo>
                  <a:lnTo>
                    <a:pt x="41721" y="1296"/>
                  </a:lnTo>
                  <a:cubicBezTo>
                    <a:pt x="41721" y="432"/>
                    <a:pt x="31290" y="0"/>
                    <a:pt x="20860" y="0"/>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3"/>
            <p:cNvSpPr/>
            <p:nvPr/>
          </p:nvSpPr>
          <p:spPr>
            <a:xfrm>
              <a:off x="5019150" y="6602050"/>
              <a:ext cx="196475" cy="187700"/>
            </a:xfrm>
            <a:custGeom>
              <a:rect b="b" l="l" r="r" t="t"/>
              <a:pathLst>
                <a:path extrusionOk="0" h="7508" w="7859">
                  <a:moveTo>
                    <a:pt x="3916" y="1"/>
                  </a:moveTo>
                  <a:cubicBezTo>
                    <a:pt x="1999" y="1"/>
                    <a:pt x="298" y="4969"/>
                    <a:pt x="1" y="7508"/>
                  </a:cubicBezTo>
                  <a:cubicBezTo>
                    <a:pt x="1982" y="6989"/>
                    <a:pt x="4046" y="6388"/>
                    <a:pt x="5292" y="6388"/>
                  </a:cubicBezTo>
                  <a:cubicBezTo>
                    <a:pt x="5473" y="6388"/>
                    <a:pt x="5636" y="6400"/>
                    <a:pt x="5780" y="6428"/>
                  </a:cubicBezTo>
                  <a:cubicBezTo>
                    <a:pt x="6509" y="6590"/>
                    <a:pt x="7211" y="6860"/>
                    <a:pt x="7859" y="7238"/>
                  </a:cubicBezTo>
                  <a:cubicBezTo>
                    <a:pt x="7427" y="4240"/>
                    <a:pt x="5834" y="1"/>
                    <a:pt x="3916"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3"/>
            <p:cNvSpPr/>
            <p:nvPr/>
          </p:nvSpPr>
          <p:spPr>
            <a:xfrm>
              <a:off x="4598575" y="6383325"/>
              <a:ext cx="281550" cy="416550"/>
            </a:xfrm>
            <a:custGeom>
              <a:rect b="b" l="l" r="r" t="t"/>
              <a:pathLst>
                <a:path extrusionOk="0" h="16662" w="11262">
                  <a:moveTo>
                    <a:pt x="5456" y="1"/>
                  </a:moveTo>
                  <a:cubicBezTo>
                    <a:pt x="2755" y="1"/>
                    <a:pt x="649" y="10451"/>
                    <a:pt x="1" y="16635"/>
                  </a:cubicBezTo>
                  <a:cubicBezTo>
                    <a:pt x="1341" y="15915"/>
                    <a:pt x="2750" y="14716"/>
                    <a:pt x="4501" y="14716"/>
                  </a:cubicBezTo>
                  <a:cubicBezTo>
                    <a:pt x="4654" y="14716"/>
                    <a:pt x="4810" y="14725"/>
                    <a:pt x="4970" y="14744"/>
                  </a:cubicBezTo>
                  <a:cubicBezTo>
                    <a:pt x="7049" y="14988"/>
                    <a:pt x="9182" y="16176"/>
                    <a:pt x="11261" y="16662"/>
                  </a:cubicBezTo>
                  <a:cubicBezTo>
                    <a:pt x="10640" y="10451"/>
                    <a:pt x="8183" y="1"/>
                    <a:pt x="5456"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3"/>
            <p:cNvSpPr/>
            <p:nvPr/>
          </p:nvSpPr>
          <p:spPr>
            <a:xfrm>
              <a:off x="4323150" y="6456900"/>
              <a:ext cx="123575" cy="360525"/>
            </a:xfrm>
            <a:custGeom>
              <a:rect b="b" l="l" r="r" t="t"/>
              <a:pathLst>
                <a:path extrusionOk="0" h="14421" w="4943">
                  <a:moveTo>
                    <a:pt x="2134" y="1"/>
                  </a:moveTo>
                  <a:cubicBezTo>
                    <a:pt x="919" y="1"/>
                    <a:pt x="298" y="8804"/>
                    <a:pt x="0" y="14421"/>
                  </a:cubicBezTo>
                  <a:cubicBezTo>
                    <a:pt x="541" y="14421"/>
                    <a:pt x="1081" y="14313"/>
                    <a:pt x="1567" y="14097"/>
                  </a:cubicBezTo>
                  <a:cubicBezTo>
                    <a:pt x="2429" y="13774"/>
                    <a:pt x="3325" y="13605"/>
                    <a:pt x="4242" y="13605"/>
                  </a:cubicBezTo>
                  <a:cubicBezTo>
                    <a:pt x="4474" y="13605"/>
                    <a:pt x="4708" y="13616"/>
                    <a:pt x="4942" y="13638"/>
                  </a:cubicBezTo>
                  <a:cubicBezTo>
                    <a:pt x="4591" y="8426"/>
                    <a:pt x="3268" y="1"/>
                    <a:pt x="2134"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3"/>
            <p:cNvSpPr/>
            <p:nvPr/>
          </p:nvSpPr>
          <p:spPr>
            <a:xfrm>
              <a:off x="4730900" y="7302800"/>
              <a:ext cx="163400" cy="116400"/>
            </a:xfrm>
            <a:custGeom>
              <a:rect b="b" l="l" r="r" t="t"/>
              <a:pathLst>
                <a:path extrusionOk="0" h="4656" w="6536">
                  <a:moveTo>
                    <a:pt x="6103" y="0"/>
                  </a:moveTo>
                  <a:lnTo>
                    <a:pt x="6103" y="0"/>
                  </a:lnTo>
                  <a:cubicBezTo>
                    <a:pt x="6130" y="162"/>
                    <a:pt x="6130" y="324"/>
                    <a:pt x="6130" y="486"/>
                  </a:cubicBezTo>
                  <a:cubicBezTo>
                    <a:pt x="6077" y="2209"/>
                    <a:pt x="4672" y="3593"/>
                    <a:pt x="2961" y="3593"/>
                  </a:cubicBezTo>
                  <a:cubicBezTo>
                    <a:pt x="2928" y="3593"/>
                    <a:pt x="2896" y="3593"/>
                    <a:pt x="2863" y="3592"/>
                  </a:cubicBezTo>
                  <a:cubicBezTo>
                    <a:pt x="2838" y="3592"/>
                    <a:pt x="2812" y="3593"/>
                    <a:pt x="2787" y="3593"/>
                  </a:cubicBezTo>
                  <a:cubicBezTo>
                    <a:pt x="1655" y="3593"/>
                    <a:pt x="608" y="3003"/>
                    <a:pt x="1" y="2026"/>
                  </a:cubicBezTo>
                  <a:lnTo>
                    <a:pt x="1" y="2026"/>
                  </a:lnTo>
                  <a:cubicBezTo>
                    <a:pt x="333" y="3558"/>
                    <a:pt x="1679" y="4656"/>
                    <a:pt x="3218" y="4656"/>
                  </a:cubicBezTo>
                  <a:cubicBezTo>
                    <a:pt x="3306" y="4656"/>
                    <a:pt x="3395" y="4652"/>
                    <a:pt x="3484" y="4645"/>
                  </a:cubicBezTo>
                  <a:cubicBezTo>
                    <a:pt x="5131" y="4537"/>
                    <a:pt x="6427" y="3187"/>
                    <a:pt x="6535" y="1539"/>
                  </a:cubicBezTo>
                  <a:cubicBezTo>
                    <a:pt x="6535" y="999"/>
                    <a:pt x="6373" y="459"/>
                    <a:pt x="6103" y="0"/>
                  </a:cubicBezTo>
                  <a:close/>
                </a:path>
              </a:pathLst>
            </a:custGeom>
            <a:solidFill>
              <a:srgbClr val="302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3"/>
            <p:cNvSpPr/>
            <p:nvPr/>
          </p:nvSpPr>
          <p:spPr>
            <a:xfrm>
              <a:off x="4478425" y="7600600"/>
              <a:ext cx="675750" cy="40425"/>
            </a:xfrm>
            <a:custGeom>
              <a:rect b="b" l="l" r="r" t="t"/>
              <a:pathLst>
                <a:path extrusionOk="0" h="1617" w="27030">
                  <a:moveTo>
                    <a:pt x="24888" y="1"/>
                  </a:moveTo>
                  <a:cubicBezTo>
                    <a:pt x="24660" y="1"/>
                    <a:pt x="24411" y="17"/>
                    <a:pt x="24141" y="51"/>
                  </a:cubicBezTo>
                  <a:cubicBezTo>
                    <a:pt x="20550" y="834"/>
                    <a:pt x="15932" y="1320"/>
                    <a:pt x="10883" y="1320"/>
                  </a:cubicBezTo>
                  <a:cubicBezTo>
                    <a:pt x="7318" y="1320"/>
                    <a:pt x="3754" y="1050"/>
                    <a:pt x="216" y="510"/>
                  </a:cubicBezTo>
                  <a:lnTo>
                    <a:pt x="216" y="510"/>
                  </a:lnTo>
                  <a:cubicBezTo>
                    <a:pt x="0" y="807"/>
                    <a:pt x="54" y="1185"/>
                    <a:pt x="405" y="1617"/>
                  </a:cubicBezTo>
                  <a:lnTo>
                    <a:pt x="26275" y="1617"/>
                  </a:lnTo>
                  <a:cubicBezTo>
                    <a:pt x="27030" y="768"/>
                    <a:pt x="26465" y="1"/>
                    <a:pt x="24888" y="1"/>
                  </a:cubicBezTo>
                  <a:close/>
                </a:path>
              </a:pathLst>
            </a:custGeom>
            <a:solidFill>
              <a:srgbClr val="302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3"/>
            <p:cNvSpPr/>
            <p:nvPr/>
          </p:nvSpPr>
          <p:spPr>
            <a:xfrm>
              <a:off x="4676900" y="7506000"/>
              <a:ext cx="135025" cy="78325"/>
            </a:xfrm>
            <a:custGeom>
              <a:rect b="b" l="l" r="r" t="t"/>
              <a:pathLst>
                <a:path extrusionOk="0" h="3133" w="5401">
                  <a:moveTo>
                    <a:pt x="4726" y="0"/>
                  </a:moveTo>
                  <a:lnTo>
                    <a:pt x="4564" y="27"/>
                  </a:lnTo>
                  <a:cubicBezTo>
                    <a:pt x="3106" y="378"/>
                    <a:pt x="1593" y="2215"/>
                    <a:pt x="0" y="3133"/>
                  </a:cubicBezTo>
                  <a:lnTo>
                    <a:pt x="513" y="3079"/>
                  </a:lnTo>
                  <a:cubicBezTo>
                    <a:pt x="3187" y="2674"/>
                    <a:pt x="5293" y="1350"/>
                    <a:pt x="5401" y="27"/>
                  </a:cubicBezTo>
                  <a:lnTo>
                    <a:pt x="5266" y="0"/>
                  </a:lnTo>
                  <a:close/>
                </a:path>
              </a:pathLst>
            </a:custGeom>
            <a:solidFill>
              <a:srgbClr val="5E4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3"/>
            <p:cNvSpPr/>
            <p:nvPr/>
          </p:nvSpPr>
          <p:spPr>
            <a:xfrm>
              <a:off x="4768025" y="7275800"/>
              <a:ext cx="83075" cy="32425"/>
            </a:xfrm>
            <a:custGeom>
              <a:rect b="b" l="l" r="r" t="t"/>
              <a:pathLst>
                <a:path extrusionOk="0" h="1297" w="3323">
                  <a:moveTo>
                    <a:pt x="1675" y="0"/>
                  </a:moveTo>
                  <a:cubicBezTo>
                    <a:pt x="730" y="0"/>
                    <a:pt x="1" y="297"/>
                    <a:pt x="1" y="648"/>
                  </a:cubicBezTo>
                  <a:cubicBezTo>
                    <a:pt x="1" y="999"/>
                    <a:pt x="730" y="1296"/>
                    <a:pt x="1675" y="1296"/>
                  </a:cubicBezTo>
                  <a:cubicBezTo>
                    <a:pt x="2593" y="1296"/>
                    <a:pt x="3322" y="999"/>
                    <a:pt x="3322" y="648"/>
                  </a:cubicBezTo>
                  <a:cubicBezTo>
                    <a:pt x="3322" y="297"/>
                    <a:pt x="2593" y="0"/>
                    <a:pt x="1675" y="0"/>
                  </a:cubicBezTo>
                  <a:close/>
                </a:path>
              </a:pathLst>
            </a:custGeom>
            <a:solidFill>
              <a:srgbClr val="5E4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3"/>
            <p:cNvSpPr/>
            <p:nvPr/>
          </p:nvSpPr>
          <p:spPr>
            <a:xfrm>
              <a:off x="4743050" y="7305875"/>
              <a:ext cx="22300" cy="24700"/>
            </a:xfrm>
            <a:custGeom>
              <a:rect b="b" l="l" r="r" t="t"/>
              <a:pathLst>
                <a:path extrusionOk="0" h="988" w="892">
                  <a:moveTo>
                    <a:pt x="529" y="0"/>
                  </a:moveTo>
                  <a:cubicBezTo>
                    <a:pt x="391" y="0"/>
                    <a:pt x="253" y="84"/>
                    <a:pt x="163" y="228"/>
                  </a:cubicBezTo>
                  <a:cubicBezTo>
                    <a:pt x="1" y="444"/>
                    <a:pt x="28" y="714"/>
                    <a:pt x="190" y="903"/>
                  </a:cubicBezTo>
                  <a:cubicBezTo>
                    <a:pt x="247" y="961"/>
                    <a:pt x="318" y="988"/>
                    <a:pt x="392" y="988"/>
                  </a:cubicBezTo>
                  <a:cubicBezTo>
                    <a:pt x="526" y="988"/>
                    <a:pt x="670" y="898"/>
                    <a:pt x="757" y="741"/>
                  </a:cubicBezTo>
                  <a:cubicBezTo>
                    <a:pt x="892" y="525"/>
                    <a:pt x="892" y="255"/>
                    <a:pt x="730" y="66"/>
                  </a:cubicBezTo>
                  <a:cubicBezTo>
                    <a:pt x="667" y="21"/>
                    <a:pt x="598" y="0"/>
                    <a:pt x="529" y="0"/>
                  </a:cubicBezTo>
                  <a:close/>
                </a:path>
              </a:pathLst>
            </a:custGeom>
            <a:solidFill>
              <a:srgbClr val="5E4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3"/>
            <p:cNvSpPr/>
            <p:nvPr/>
          </p:nvSpPr>
          <p:spPr>
            <a:xfrm>
              <a:off x="4758575" y="7299150"/>
              <a:ext cx="94600" cy="79975"/>
            </a:xfrm>
            <a:custGeom>
              <a:rect b="b" l="l" r="r" t="t"/>
              <a:pathLst>
                <a:path extrusionOk="0" h="3199" w="3784">
                  <a:moveTo>
                    <a:pt x="2125" y="0"/>
                  </a:moveTo>
                  <a:cubicBezTo>
                    <a:pt x="1750" y="0"/>
                    <a:pt x="1369" y="136"/>
                    <a:pt x="1054" y="443"/>
                  </a:cubicBezTo>
                  <a:cubicBezTo>
                    <a:pt x="1" y="1442"/>
                    <a:pt x="703" y="3198"/>
                    <a:pt x="2134" y="3198"/>
                  </a:cubicBezTo>
                  <a:cubicBezTo>
                    <a:pt x="2151" y="3198"/>
                    <a:pt x="2167" y="3198"/>
                    <a:pt x="2184" y="3198"/>
                  </a:cubicBezTo>
                  <a:cubicBezTo>
                    <a:pt x="3025" y="3198"/>
                    <a:pt x="3701" y="2533"/>
                    <a:pt x="3727" y="1685"/>
                  </a:cubicBezTo>
                  <a:cubicBezTo>
                    <a:pt x="3783" y="694"/>
                    <a:pt x="2971" y="0"/>
                    <a:pt x="2125" y="0"/>
                  </a:cubicBezTo>
                  <a:close/>
                </a:path>
              </a:pathLst>
            </a:custGeom>
            <a:solidFill>
              <a:srgbClr val="302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3"/>
            <p:cNvSpPr/>
            <p:nvPr/>
          </p:nvSpPr>
          <p:spPr>
            <a:xfrm>
              <a:off x="4789625" y="7323950"/>
              <a:ext cx="39875" cy="33550"/>
            </a:xfrm>
            <a:custGeom>
              <a:rect b="b" l="l" r="r" t="t"/>
              <a:pathLst>
                <a:path extrusionOk="0" h="1342" w="1595">
                  <a:moveTo>
                    <a:pt x="886" y="0"/>
                  </a:moveTo>
                  <a:cubicBezTo>
                    <a:pt x="727" y="0"/>
                    <a:pt x="566" y="56"/>
                    <a:pt x="433" y="180"/>
                  </a:cubicBezTo>
                  <a:cubicBezTo>
                    <a:pt x="1" y="612"/>
                    <a:pt x="298" y="1342"/>
                    <a:pt x="919" y="1342"/>
                  </a:cubicBezTo>
                  <a:cubicBezTo>
                    <a:pt x="1270" y="1342"/>
                    <a:pt x="1567" y="1071"/>
                    <a:pt x="1594" y="693"/>
                  </a:cubicBezTo>
                  <a:cubicBezTo>
                    <a:pt x="1594" y="282"/>
                    <a:pt x="1244" y="0"/>
                    <a:pt x="886"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3"/>
            <p:cNvSpPr/>
            <p:nvPr/>
          </p:nvSpPr>
          <p:spPr>
            <a:xfrm>
              <a:off x="4783550" y="7601175"/>
              <a:ext cx="51350" cy="38500"/>
            </a:xfrm>
            <a:custGeom>
              <a:rect b="b" l="l" r="r" t="t"/>
              <a:pathLst>
                <a:path extrusionOk="0" h="1540" w="2054">
                  <a:moveTo>
                    <a:pt x="1000" y="1"/>
                  </a:moveTo>
                  <a:cubicBezTo>
                    <a:pt x="460" y="1"/>
                    <a:pt x="1" y="460"/>
                    <a:pt x="1" y="1027"/>
                  </a:cubicBezTo>
                  <a:lnTo>
                    <a:pt x="1" y="1540"/>
                  </a:lnTo>
                  <a:lnTo>
                    <a:pt x="2026" y="1540"/>
                  </a:lnTo>
                  <a:lnTo>
                    <a:pt x="2026" y="1027"/>
                  </a:lnTo>
                  <a:cubicBezTo>
                    <a:pt x="2053" y="460"/>
                    <a:pt x="1567" y="1"/>
                    <a:pt x="1000" y="1"/>
                  </a:cubicBezTo>
                  <a:close/>
                </a:path>
              </a:pathLst>
            </a:custGeom>
            <a:solidFill>
              <a:srgbClr val="302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3"/>
            <p:cNvSpPr/>
            <p:nvPr/>
          </p:nvSpPr>
          <p:spPr>
            <a:xfrm>
              <a:off x="4276575" y="6464650"/>
              <a:ext cx="1054500" cy="59800"/>
            </a:xfrm>
            <a:custGeom>
              <a:rect b="b" l="l" r="r" t="t"/>
              <a:pathLst>
                <a:path extrusionOk="0" h="2392" w="42180">
                  <a:moveTo>
                    <a:pt x="14432" y="0"/>
                  </a:moveTo>
                  <a:cubicBezTo>
                    <a:pt x="10155" y="0"/>
                    <a:pt x="7056" y="1095"/>
                    <a:pt x="3862" y="1095"/>
                  </a:cubicBezTo>
                  <a:cubicBezTo>
                    <a:pt x="2755" y="1095"/>
                    <a:pt x="1431" y="1041"/>
                    <a:pt x="0" y="960"/>
                  </a:cubicBezTo>
                  <a:lnTo>
                    <a:pt x="0" y="2283"/>
                  </a:lnTo>
                  <a:cubicBezTo>
                    <a:pt x="1431" y="2337"/>
                    <a:pt x="2755" y="2391"/>
                    <a:pt x="3862" y="2391"/>
                  </a:cubicBezTo>
                  <a:cubicBezTo>
                    <a:pt x="7056" y="2391"/>
                    <a:pt x="10155" y="1297"/>
                    <a:pt x="14432" y="1297"/>
                  </a:cubicBezTo>
                  <a:cubicBezTo>
                    <a:pt x="14711" y="1297"/>
                    <a:pt x="14995" y="1301"/>
                    <a:pt x="15284" y="1311"/>
                  </a:cubicBezTo>
                  <a:cubicBezTo>
                    <a:pt x="19964" y="1444"/>
                    <a:pt x="24774" y="2284"/>
                    <a:pt x="29458" y="2284"/>
                  </a:cubicBezTo>
                  <a:cubicBezTo>
                    <a:pt x="29531" y="2284"/>
                    <a:pt x="29604" y="2284"/>
                    <a:pt x="29677" y="2283"/>
                  </a:cubicBezTo>
                  <a:cubicBezTo>
                    <a:pt x="33079" y="2256"/>
                    <a:pt x="38291" y="1797"/>
                    <a:pt x="42180" y="1581"/>
                  </a:cubicBezTo>
                  <a:lnTo>
                    <a:pt x="42099" y="285"/>
                  </a:lnTo>
                  <a:cubicBezTo>
                    <a:pt x="38210" y="501"/>
                    <a:pt x="33052" y="960"/>
                    <a:pt x="29677" y="987"/>
                  </a:cubicBezTo>
                  <a:cubicBezTo>
                    <a:pt x="29538" y="989"/>
                    <a:pt x="29399" y="990"/>
                    <a:pt x="29260" y="990"/>
                  </a:cubicBezTo>
                  <a:cubicBezTo>
                    <a:pt x="24663" y="990"/>
                    <a:pt x="19897" y="146"/>
                    <a:pt x="15284" y="15"/>
                  </a:cubicBezTo>
                  <a:cubicBezTo>
                    <a:pt x="14995" y="5"/>
                    <a:pt x="14711" y="0"/>
                    <a:pt x="14432" y="0"/>
                  </a:cubicBezTo>
                  <a:close/>
                </a:path>
              </a:pathLst>
            </a:custGeom>
            <a:solidFill>
              <a:srgbClr val="FFC5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3"/>
            <p:cNvSpPr/>
            <p:nvPr/>
          </p:nvSpPr>
          <p:spPr>
            <a:xfrm>
              <a:off x="4276575" y="6520800"/>
              <a:ext cx="1058550" cy="40775"/>
            </a:xfrm>
            <a:custGeom>
              <a:rect b="b" l="l" r="r" t="t"/>
              <a:pathLst>
                <a:path extrusionOk="0" h="1631" w="42342">
                  <a:moveTo>
                    <a:pt x="14638" y="0"/>
                  </a:moveTo>
                  <a:cubicBezTo>
                    <a:pt x="10246" y="0"/>
                    <a:pt x="7116" y="1117"/>
                    <a:pt x="3889" y="1117"/>
                  </a:cubicBezTo>
                  <a:cubicBezTo>
                    <a:pt x="2782" y="1117"/>
                    <a:pt x="1458" y="1036"/>
                    <a:pt x="0" y="982"/>
                  </a:cubicBezTo>
                  <a:lnTo>
                    <a:pt x="0" y="1522"/>
                  </a:lnTo>
                  <a:cubicBezTo>
                    <a:pt x="1458" y="1577"/>
                    <a:pt x="2782" y="1631"/>
                    <a:pt x="3889" y="1631"/>
                  </a:cubicBezTo>
                  <a:cubicBezTo>
                    <a:pt x="7112" y="1631"/>
                    <a:pt x="10263" y="540"/>
                    <a:pt x="14626" y="540"/>
                  </a:cubicBezTo>
                  <a:cubicBezTo>
                    <a:pt x="14869" y="540"/>
                    <a:pt x="15115" y="543"/>
                    <a:pt x="15365" y="550"/>
                  </a:cubicBezTo>
                  <a:cubicBezTo>
                    <a:pt x="20045" y="710"/>
                    <a:pt x="24881" y="1550"/>
                    <a:pt x="29592" y="1550"/>
                  </a:cubicBezTo>
                  <a:cubicBezTo>
                    <a:pt x="29665" y="1550"/>
                    <a:pt x="29739" y="1550"/>
                    <a:pt x="29812" y="1550"/>
                  </a:cubicBezTo>
                  <a:cubicBezTo>
                    <a:pt x="33187" y="1495"/>
                    <a:pt x="38453" y="1036"/>
                    <a:pt x="42342" y="847"/>
                  </a:cubicBezTo>
                  <a:lnTo>
                    <a:pt x="42261" y="307"/>
                  </a:lnTo>
                  <a:cubicBezTo>
                    <a:pt x="38372" y="523"/>
                    <a:pt x="33187" y="955"/>
                    <a:pt x="29812" y="1009"/>
                  </a:cubicBezTo>
                  <a:cubicBezTo>
                    <a:pt x="29672" y="1011"/>
                    <a:pt x="29531" y="1012"/>
                    <a:pt x="29391" y="1012"/>
                  </a:cubicBezTo>
                  <a:cubicBezTo>
                    <a:pt x="24744" y="1012"/>
                    <a:pt x="19978" y="168"/>
                    <a:pt x="15365" y="10"/>
                  </a:cubicBezTo>
                  <a:cubicBezTo>
                    <a:pt x="15119" y="3"/>
                    <a:pt x="14876" y="0"/>
                    <a:pt x="14638" y="0"/>
                  </a:cubicBezTo>
                  <a:close/>
                </a:path>
              </a:pathLst>
            </a:custGeom>
            <a:solidFill>
              <a:srgbClr val="FFC5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3"/>
            <p:cNvSpPr/>
            <p:nvPr/>
          </p:nvSpPr>
          <p:spPr>
            <a:xfrm>
              <a:off x="5812400" y="5793300"/>
              <a:ext cx="246425" cy="156025"/>
            </a:xfrm>
            <a:custGeom>
              <a:rect b="b" l="l" r="r" t="t"/>
              <a:pathLst>
                <a:path extrusionOk="0" h="6241" w="9857">
                  <a:moveTo>
                    <a:pt x="4942" y="1"/>
                  </a:moveTo>
                  <a:cubicBezTo>
                    <a:pt x="2214" y="1"/>
                    <a:pt x="0" y="1648"/>
                    <a:pt x="0" y="3700"/>
                  </a:cubicBezTo>
                  <a:cubicBezTo>
                    <a:pt x="0" y="4024"/>
                    <a:pt x="54" y="4348"/>
                    <a:pt x="162" y="4645"/>
                  </a:cubicBezTo>
                  <a:cubicBezTo>
                    <a:pt x="864" y="3673"/>
                    <a:pt x="1971" y="3133"/>
                    <a:pt x="3132" y="3133"/>
                  </a:cubicBezTo>
                  <a:cubicBezTo>
                    <a:pt x="5725" y="3133"/>
                    <a:pt x="6562" y="4240"/>
                    <a:pt x="6778" y="5320"/>
                  </a:cubicBezTo>
                  <a:cubicBezTo>
                    <a:pt x="6897" y="5898"/>
                    <a:pt x="7464" y="6240"/>
                    <a:pt x="8037" y="6240"/>
                  </a:cubicBezTo>
                  <a:cubicBezTo>
                    <a:pt x="8375" y="6240"/>
                    <a:pt x="8715" y="6121"/>
                    <a:pt x="8965" y="5860"/>
                  </a:cubicBezTo>
                  <a:cubicBezTo>
                    <a:pt x="9532" y="5266"/>
                    <a:pt x="9856" y="4510"/>
                    <a:pt x="9856" y="3700"/>
                  </a:cubicBezTo>
                  <a:cubicBezTo>
                    <a:pt x="9856" y="1648"/>
                    <a:pt x="7669" y="1"/>
                    <a:pt x="4942" y="1"/>
                  </a:cubicBez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3"/>
            <p:cNvSpPr/>
            <p:nvPr/>
          </p:nvSpPr>
          <p:spPr>
            <a:xfrm>
              <a:off x="6013575" y="5895925"/>
              <a:ext cx="53350" cy="53350"/>
            </a:xfrm>
            <a:custGeom>
              <a:rect b="b" l="l" r="r" t="t"/>
              <a:pathLst>
                <a:path extrusionOk="0" h="2134" w="2134">
                  <a:moveTo>
                    <a:pt x="0" y="0"/>
                  </a:moveTo>
                  <a:lnTo>
                    <a:pt x="0" y="2133"/>
                  </a:lnTo>
                  <a:lnTo>
                    <a:pt x="2133" y="2133"/>
                  </a:lnTo>
                  <a:lnTo>
                    <a:pt x="2133" y="0"/>
                  </a:ln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3"/>
            <p:cNvSpPr/>
            <p:nvPr/>
          </p:nvSpPr>
          <p:spPr>
            <a:xfrm>
              <a:off x="5883275" y="5793300"/>
              <a:ext cx="224150" cy="156025"/>
            </a:xfrm>
            <a:custGeom>
              <a:rect b="b" l="l" r="r" t="t"/>
              <a:pathLst>
                <a:path extrusionOk="0" h="6241" w="8966">
                  <a:moveTo>
                    <a:pt x="4483" y="1"/>
                  </a:moveTo>
                  <a:cubicBezTo>
                    <a:pt x="1999" y="1"/>
                    <a:pt x="0" y="1648"/>
                    <a:pt x="0" y="3700"/>
                  </a:cubicBezTo>
                  <a:cubicBezTo>
                    <a:pt x="0" y="4024"/>
                    <a:pt x="54" y="4348"/>
                    <a:pt x="162" y="4645"/>
                  </a:cubicBezTo>
                  <a:cubicBezTo>
                    <a:pt x="729" y="3700"/>
                    <a:pt x="1756" y="3133"/>
                    <a:pt x="2863" y="3133"/>
                  </a:cubicBezTo>
                  <a:cubicBezTo>
                    <a:pt x="5212" y="3133"/>
                    <a:pt x="5968" y="4240"/>
                    <a:pt x="6157" y="5320"/>
                  </a:cubicBezTo>
                  <a:cubicBezTo>
                    <a:pt x="6276" y="5898"/>
                    <a:pt x="6779" y="6240"/>
                    <a:pt x="7298" y="6240"/>
                  </a:cubicBezTo>
                  <a:cubicBezTo>
                    <a:pt x="7604" y="6240"/>
                    <a:pt x="7915" y="6121"/>
                    <a:pt x="8155" y="5860"/>
                  </a:cubicBezTo>
                  <a:cubicBezTo>
                    <a:pt x="8668" y="5266"/>
                    <a:pt x="8965" y="4510"/>
                    <a:pt x="8965" y="3727"/>
                  </a:cubicBezTo>
                  <a:cubicBezTo>
                    <a:pt x="8965" y="1648"/>
                    <a:pt x="6967" y="1"/>
                    <a:pt x="4483"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3"/>
            <p:cNvSpPr/>
            <p:nvPr/>
          </p:nvSpPr>
          <p:spPr>
            <a:xfrm>
              <a:off x="6312625" y="5793300"/>
              <a:ext cx="246425" cy="156025"/>
            </a:xfrm>
            <a:custGeom>
              <a:rect b="b" l="l" r="r" t="t"/>
              <a:pathLst>
                <a:path extrusionOk="0" h="6241" w="9857">
                  <a:moveTo>
                    <a:pt x="4942" y="1"/>
                  </a:moveTo>
                  <a:cubicBezTo>
                    <a:pt x="2215" y="1"/>
                    <a:pt x="1" y="1648"/>
                    <a:pt x="1" y="3700"/>
                  </a:cubicBezTo>
                  <a:cubicBezTo>
                    <a:pt x="1" y="4024"/>
                    <a:pt x="55" y="4348"/>
                    <a:pt x="163" y="4645"/>
                  </a:cubicBezTo>
                  <a:cubicBezTo>
                    <a:pt x="865" y="3673"/>
                    <a:pt x="1972" y="3133"/>
                    <a:pt x="3133" y="3133"/>
                  </a:cubicBezTo>
                  <a:cubicBezTo>
                    <a:pt x="5725" y="3133"/>
                    <a:pt x="6562" y="4240"/>
                    <a:pt x="6778" y="5320"/>
                  </a:cubicBezTo>
                  <a:cubicBezTo>
                    <a:pt x="6897" y="5898"/>
                    <a:pt x="7465" y="6240"/>
                    <a:pt x="8037" y="6240"/>
                  </a:cubicBezTo>
                  <a:cubicBezTo>
                    <a:pt x="8375" y="6240"/>
                    <a:pt x="8715" y="6121"/>
                    <a:pt x="8966" y="5860"/>
                  </a:cubicBezTo>
                  <a:cubicBezTo>
                    <a:pt x="9533" y="5266"/>
                    <a:pt x="9857" y="4510"/>
                    <a:pt x="9857" y="3700"/>
                  </a:cubicBezTo>
                  <a:cubicBezTo>
                    <a:pt x="9857" y="1648"/>
                    <a:pt x="7642" y="1"/>
                    <a:pt x="4942" y="1"/>
                  </a:cubicBez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3"/>
            <p:cNvSpPr/>
            <p:nvPr/>
          </p:nvSpPr>
          <p:spPr>
            <a:xfrm>
              <a:off x="6513800" y="5895925"/>
              <a:ext cx="53350" cy="53350"/>
            </a:xfrm>
            <a:custGeom>
              <a:rect b="b" l="l" r="r" t="t"/>
              <a:pathLst>
                <a:path extrusionOk="0" h="2134" w="2134">
                  <a:moveTo>
                    <a:pt x="1" y="0"/>
                  </a:moveTo>
                  <a:lnTo>
                    <a:pt x="1" y="2133"/>
                  </a:lnTo>
                  <a:lnTo>
                    <a:pt x="2134" y="2133"/>
                  </a:lnTo>
                  <a:lnTo>
                    <a:pt x="2134" y="0"/>
                  </a:ln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3"/>
            <p:cNvSpPr/>
            <p:nvPr/>
          </p:nvSpPr>
          <p:spPr>
            <a:xfrm>
              <a:off x="5251400" y="6547375"/>
              <a:ext cx="182300" cy="403050"/>
            </a:xfrm>
            <a:custGeom>
              <a:rect b="b" l="l" r="r" t="t"/>
              <a:pathLst>
                <a:path extrusionOk="0" h="16122" w="7292">
                  <a:moveTo>
                    <a:pt x="0" y="0"/>
                  </a:moveTo>
                  <a:cubicBezTo>
                    <a:pt x="4132" y="4402"/>
                    <a:pt x="5644" y="9614"/>
                    <a:pt x="2836" y="16121"/>
                  </a:cubicBezTo>
                  <a:lnTo>
                    <a:pt x="7291" y="16121"/>
                  </a:lnTo>
                  <a:cubicBezTo>
                    <a:pt x="5455" y="10937"/>
                    <a:pt x="4510" y="5482"/>
                    <a:pt x="4483"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3"/>
            <p:cNvSpPr/>
            <p:nvPr/>
          </p:nvSpPr>
          <p:spPr>
            <a:xfrm>
              <a:off x="5557200" y="6547375"/>
              <a:ext cx="140450" cy="403050"/>
            </a:xfrm>
            <a:custGeom>
              <a:rect b="b" l="l" r="r" t="t"/>
              <a:pathLst>
                <a:path extrusionOk="0" h="16122" w="5618">
                  <a:moveTo>
                    <a:pt x="1" y="0"/>
                  </a:moveTo>
                  <a:cubicBezTo>
                    <a:pt x="3673" y="4402"/>
                    <a:pt x="4618" y="9614"/>
                    <a:pt x="1135" y="16121"/>
                  </a:cubicBezTo>
                  <a:lnTo>
                    <a:pt x="5617" y="16121"/>
                  </a:lnTo>
                  <a:cubicBezTo>
                    <a:pt x="4294" y="10856"/>
                    <a:pt x="3916" y="5401"/>
                    <a:pt x="4456"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3"/>
            <p:cNvSpPr/>
            <p:nvPr/>
          </p:nvSpPr>
          <p:spPr>
            <a:xfrm>
              <a:off x="5270300" y="6547375"/>
              <a:ext cx="182300" cy="403050"/>
            </a:xfrm>
            <a:custGeom>
              <a:rect b="b" l="l" r="r" t="t"/>
              <a:pathLst>
                <a:path extrusionOk="0" h="16122" w="7292">
                  <a:moveTo>
                    <a:pt x="0" y="0"/>
                  </a:moveTo>
                  <a:cubicBezTo>
                    <a:pt x="4159" y="4402"/>
                    <a:pt x="5644" y="9614"/>
                    <a:pt x="2836" y="16121"/>
                  </a:cubicBezTo>
                  <a:lnTo>
                    <a:pt x="7291" y="16121"/>
                  </a:lnTo>
                  <a:cubicBezTo>
                    <a:pt x="5455" y="10937"/>
                    <a:pt x="4483" y="5482"/>
                    <a:pt x="4456"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13"/>
            <p:cNvSpPr/>
            <p:nvPr/>
          </p:nvSpPr>
          <p:spPr>
            <a:xfrm>
              <a:off x="5576100" y="6547375"/>
              <a:ext cx="140450" cy="403050"/>
            </a:xfrm>
            <a:custGeom>
              <a:rect b="b" l="l" r="r" t="t"/>
              <a:pathLst>
                <a:path extrusionOk="0" h="16122" w="5618">
                  <a:moveTo>
                    <a:pt x="1" y="0"/>
                  </a:moveTo>
                  <a:cubicBezTo>
                    <a:pt x="3700" y="4402"/>
                    <a:pt x="4618" y="9614"/>
                    <a:pt x="1162" y="16121"/>
                  </a:cubicBezTo>
                  <a:lnTo>
                    <a:pt x="5618" y="16121"/>
                  </a:lnTo>
                  <a:cubicBezTo>
                    <a:pt x="4294" y="10856"/>
                    <a:pt x="3916" y="5401"/>
                    <a:pt x="4456"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3"/>
            <p:cNvSpPr/>
            <p:nvPr/>
          </p:nvSpPr>
          <p:spPr>
            <a:xfrm>
              <a:off x="5229200" y="6539250"/>
              <a:ext cx="489950" cy="53400"/>
            </a:xfrm>
            <a:custGeom>
              <a:rect b="b" l="l" r="r" t="t"/>
              <a:pathLst>
                <a:path extrusionOk="0" h="2136" w="19598">
                  <a:moveTo>
                    <a:pt x="845" y="0"/>
                  </a:moveTo>
                  <a:cubicBezTo>
                    <a:pt x="354" y="0"/>
                    <a:pt x="1" y="447"/>
                    <a:pt x="132" y="920"/>
                  </a:cubicBezTo>
                  <a:lnTo>
                    <a:pt x="159" y="1217"/>
                  </a:lnTo>
                  <a:cubicBezTo>
                    <a:pt x="267" y="1730"/>
                    <a:pt x="726" y="2135"/>
                    <a:pt x="1266" y="2135"/>
                  </a:cubicBezTo>
                  <a:lnTo>
                    <a:pt x="18710" y="2135"/>
                  </a:lnTo>
                  <a:cubicBezTo>
                    <a:pt x="18725" y="2135"/>
                    <a:pt x="18739" y="2136"/>
                    <a:pt x="18753" y="2136"/>
                  </a:cubicBezTo>
                  <a:cubicBezTo>
                    <a:pt x="19244" y="2136"/>
                    <a:pt x="19598" y="1689"/>
                    <a:pt x="19467" y="1217"/>
                  </a:cubicBezTo>
                  <a:lnTo>
                    <a:pt x="19440" y="920"/>
                  </a:lnTo>
                  <a:cubicBezTo>
                    <a:pt x="19331" y="406"/>
                    <a:pt x="18872" y="28"/>
                    <a:pt x="18332" y="1"/>
                  </a:cubicBezTo>
                  <a:lnTo>
                    <a:pt x="888" y="1"/>
                  </a:lnTo>
                  <a:cubicBezTo>
                    <a:pt x="874" y="1"/>
                    <a:pt x="859" y="0"/>
                    <a:pt x="845"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13"/>
            <p:cNvSpPr/>
            <p:nvPr/>
          </p:nvSpPr>
          <p:spPr>
            <a:xfrm>
              <a:off x="5229125" y="6539275"/>
              <a:ext cx="99250" cy="54025"/>
            </a:xfrm>
            <a:custGeom>
              <a:rect b="b" l="l" r="r" t="t"/>
              <a:pathLst>
                <a:path extrusionOk="0" h="2161" w="3970">
                  <a:moveTo>
                    <a:pt x="891" y="0"/>
                  </a:moveTo>
                  <a:cubicBezTo>
                    <a:pt x="378" y="0"/>
                    <a:pt x="0" y="459"/>
                    <a:pt x="135" y="946"/>
                  </a:cubicBezTo>
                  <a:lnTo>
                    <a:pt x="162" y="1243"/>
                  </a:lnTo>
                  <a:cubicBezTo>
                    <a:pt x="270" y="1756"/>
                    <a:pt x="729" y="2134"/>
                    <a:pt x="1269" y="2161"/>
                  </a:cubicBezTo>
                  <a:lnTo>
                    <a:pt x="3105" y="2161"/>
                  </a:lnTo>
                  <a:cubicBezTo>
                    <a:pt x="3592" y="2161"/>
                    <a:pt x="3970" y="1702"/>
                    <a:pt x="3862" y="1243"/>
                  </a:cubicBezTo>
                  <a:lnTo>
                    <a:pt x="3808" y="946"/>
                  </a:lnTo>
                  <a:cubicBezTo>
                    <a:pt x="3700" y="405"/>
                    <a:pt x="3267" y="27"/>
                    <a:pt x="2727"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13"/>
            <p:cNvSpPr/>
            <p:nvPr/>
          </p:nvSpPr>
          <p:spPr>
            <a:xfrm>
              <a:off x="5147525" y="6464325"/>
              <a:ext cx="606000" cy="97975"/>
            </a:xfrm>
            <a:custGeom>
              <a:rect b="b" l="l" r="r" t="t"/>
              <a:pathLst>
                <a:path extrusionOk="0" h="3919" w="24240">
                  <a:moveTo>
                    <a:pt x="1789" y="0"/>
                  </a:moveTo>
                  <a:cubicBezTo>
                    <a:pt x="758" y="0"/>
                    <a:pt x="0" y="933"/>
                    <a:pt x="240" y="1945"/>
                  </a:cubicBezTo>
                  <a:lnTo>
                    <a:pt x="240" y="1999"/>
                  </a:lnTo>
                  <a:cubicBezTo>
                    <a:pt x="456" y="3079"/>
                    <a:pt x="1401" y="3890"/>
                    <a:pt x="2508" y="3917"/>
                  </a:cubicBezTo>
                  <a:lnTo>
                    <a:pt x="22436" y="3917"/>
                  </a:lnTo>
                  <a:cubicBezTo>
                    <a:pt x="22464" y="3918"/>
                    <a:pt x="22491" y="3919"/>
                    <a:pt x="22518" y="3919"/>
                  </a:cubicBezTo>
                  <a:cubicBezTo>
                    <a:pt x="23504" y="3919"/>
                    <a:pt x="24240" y="2972"/>
                    <a:pt x="24030" y="1999"/>
                  </a:cubicBezTo>
                  <a:lnTo>
                    <a:pt x="24030" y="1945"/>
                  </a:lnTo>
                  <a:cubicBezTo>
                    <a:pt x="23787" y="838"/>
                    <a:pt x="22842" y="28"/>
                    <a:pt x="21734" y="1"/>
                  </a:cubicBezTo>
                  <a:lnTo>
                    <a:pt x="1833" y="1"/>
                  </a:lnTo>
                  <a:cubicBezTo>
                    <a:pt x="1818" y="1"/>
                    <a:pt x="1803" y="0"/>
                    <a:pt x="1789" y="0"/>
                  </a:cubicBezTo>
                  <a:close/>
                </a:path>
              </a:pathLst>
            </a:custGeom>
            <a:solidFill>
              <a:srgbClr val="C479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3"/>
            <p:cNvSpPr/>
            <p:nvPr/>
          </p:nvSpPr>
          <p:spPr>
            <a:xfrm>
              <a:off x="5154850" y="6464300"/>
              <a:ext cx="538075" cy="65325"/>
            </a:xfrm>
            <a:custGeom>
              <a:rect b="b" l="l" r="r" t="t"/>
              <a:pathLst>
                <a:path extrusionOk="0" h="2613" w="21523">
                  <a:moveTo>
                    <a:pt x="1478" y="1"/>
                  </a:moveTo>
                  <a:cubicBezTo>
                    <a:pt x="801" y="1"/>
                    <a:pt x="210" y="427"/>
                    <a:pt x="1" y="1082"/>
                  </a:cubicBezTo>
                  <a:cubicBezTo>
                    <a:pt x="2593" y="1703"/>
                    <a:pt x="5212" y="2108"/>
                    <a:pt x="7859" y="2351"/>
                  </a:cubicBezTo>
                  <a:cubicBezTo>
                    <a:pt x="9800" y="2528"/>
                    <a:pt x="11652" y="2613"/>
                    <a:pt x="13331" y="2613"/>
                  </a:cubicBezTo>
                  <a:cubicBezTo>
                    <a:pt x="18051" y="2613"/>
                    <a:pt x="21403" y="1947"/>
                    <a:pt x="21522" y="812"/>
                  </a:cubicBezTo>
                  <a:cubicBezTo>
                    <a:pt x="21495" y="488"/>
                    <a:pt x="21333" y="191"/>
                    <a:pt x="21063" y="2"/>
                  </a:cubicBezTo>
                  <a:lnTo>
                    <a:pt x="1540" y="2"/>
                  </a:lnTo>
                  <a:cubicBezTo>
                    <a:pt x="1519" y="1"/>
                    <a:pt x="1498" y="1"/>
                    <a:pt x="1478" y="1"/>
                  </a:cubicBezTo>
                  <a:close/>
                </a:path>
              </a:pathLst>
            </a:custGeom>
            <a:solidFill>
              <a:srgbClr val="DD9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13"/>
            <p:cNvSpPr/>
            <p:nvPr/>
          </p:nvSpPr>
          <p:spPr>
            <a:xfrm>
              <a:off x="5147525" y="6464325"/>
              <a:ext cx="156475" cy="97950"/>
            </a:xfrm>
            <a:custGeom>
              <a:rect b="b" l="l" r="r" t="t"/>
              <a:pathLst>
                <a:path extrusionOk="0" h="3918" w="6259">
                  <a:moveTo>
                    <a:pt x="1790" y="0"/>
                  </a:moveTo>
                  <a:cubicBezTo>
                    <a:pt x="784" y="0"/>
                    <a:pt x="0" y="933"/>
                    <a:pt x="240" y="1945"/>
                  </a:cubicBezTo>
                  <a:lnTo>
                    <a:pt x="240" y="1999"/>
                  </a:lnTo>
                  <a:cubicBezTo>
                    <a:pt x="456" y="3079"/>
                    <a:pt x="1401" y="3890"/>
                    <a:pt x="2508" y="3917"/>
                  </a:cubicBezTo>
                  <a:lnTo>
                    <a:pt x="4452" y="3917"/>
                  </a:lnTo>
                  <a:cubicBezTo>
                    <a:pt x="4467" y="3917"/>
                    <a:pt x="4481" y="3917"/>
                    <a:pt x="4495" y="3917"/>
                  </a:cubicBezTo>
                  <a:cubicBezTo>
                    <a:pt x="5500" y="3917"/>
                    <a:pt x="6258" y="2984"/>
                    <a:pt x="6045" y="1999"/>
                  </a:cubicBezTo>
                  <a:lnTo>
                    <a:pt x="6045" y="1945"/>
                  </a:lnTo>
                  <a:cubicBezTo>
                    <a:pt x="5829" y="838"/>
                    <a:pt x="4884" y="28"/>
                    <a:pt x="3777" y="1"/>
                  </a:cubicBezTo>
                  <a:lnTo>
                    <a:pt x="1833" y="1"/>
                  </a:lnTo>
                  <a:cubicBezTo>
                    <a:pt x="1819" y="1"/>
                    <a:pt x="1804" y="0"/>
                    <a:pt x="1790" y="0"/>
                  </a:cubicBezTo>
                  <a:close/>
                </a:path>
              </a:pathLst>
            </a:custGeom>
            <a:solidFill>
              <a:srgbClr val="EFB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13"/>
            <p:cNvSpPr/>
            <p:nvPr/>
          </p:nvSpPr>
          <p:spPr>
            <a:xfrm>
              <a:off x="5710450" y="5823000"/>
              <a:ext cx="781775" cy="1019400"/>
            </a:xfrm>
            <a:custGeom>
              <a:rect b="b" l="l" r="r" t="t"/>
              <a:pathLst>
                <a:path extrusionOk="0" h="40776" w="31271">
                  <a:moveTo>
                    <a:pt x="5104" y="1"/>
                  </a:moveTo>
                  <a:cubicBezTo>
                    <a:pt x="2404" y="2728"/>
                    <a:pt x="0" y="23116"/>
                    <a:pt x="0" y="40776"/>
                  </a:cubicBezTo>
                  <a:lnTo>
                    <a:pt x="26167" y="40776"/>
                  </a:lnTo>
                  <a:cubicBezTo>
                    <a:pt x="26167" y="21063"/>
                    <a:pt x="28678" y="2593"/>
                    <a:pt x="31270"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3"/>
            <p:cNvSpPr/>
            <p:nvPr/>
          </p:nvSpPr>
          <p:spPr>
            <a:xfrm>
              <a:off x="6326800" y="5823000"/>
              <a:ext cx="165425" cy="1019400"/>
            </a:xfrm>
            <a:custGeom>
              <a:rect b="b" l="l" r="r" t="t"/>
              <a:pathLst>
                <a:path extrusionOk="0" h="40776" w="6617">
                  <a:moveTo>
                    <a:pt x="4807" y="1"/>
                  </a:moveTo>
                  <a:cubicBezTo>
                    <a:pt x="2323" y="3592"/>
                    <a:pt x="28" y="21577"/>
                    <a:pt x="1" y="40776"/>
                  </a:cubicBezTo>
                  <a:lnTo>
                    <a:pt x="1513" y="40776"/>
                  </a:lnTo>
                  <a:cubicBezTo>
                    <a:pt x="1513" y="21063"/>
                    <a:pt x="4024" y="2593"/>
                    <a:pt x="6616" y="1"/>
                  </a:cubicBezTo>
                  <a:close/>
                </a:path>
              </a:pathLst>
            </a:custGeom>
            <a:solidFill>
              <a:srgbClr val="261E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3"/>
            <p:cNvSpPr/>
            <p:nvPr/>
          </p:nvSpPr>
          <p:spPr>
            <a:xfrm>
              <a:off x="5708425" y="5854050"/>
              <a:ext cx="671725" cy="918150"/>
            </a:xfrm>
            <a:custGeom>
              <a:rect b="b" l="l" r="r" t="t"/>
              <a:pathLst>
                <a:path extrusionOk="0" h="36726" w="26869">
                  <a:moveTo>
                    <a:pt x="5239" y="1"/>
                  </a:moveTo>
                  <a:cubicBezTo>
                    <a:pt x="4699" y="1"/>
                    <a:pt x="4240" y="271"/>
                    <a:pt x="3997" y="730"/>
                  </a:cubicBezTo>
                  <a:cubicBezTo>
                    <a:pt x="1891" y="4862"/>
                    <a:pt x="108" y="20875"/>
                    <a:pt x="0" y="35321"/>
                  </a:cubicBezTo>
                  <a:cubicBezTo>
                    <a:pt x="0" y="36104"/>
                    <a:pt x="649" y="36726"/>
                    <a:pt x="1405" y="36726"/>
                  </a:cubicBezTo>
                  <a:lnTo>
                    <a:pt x="21630" y="36726"/>
                  </a:lnTo>
                  <a:cubicBezTo>
                    <a:pt x="22413" y="36726"/>
                    <a:pt x="23034" y="36104"/>
                    <a:pt x="23034" y="35321"/>
                  </a:cubicBezTo>
                  <a:cubicBezTo>
                    <a:pt x="23115" y="20686"/>
                    <a:pt x="24682" y="7049"/>
                    <a:pt x="26518" y="1891"/>
                  </a:cubicBezTo>
                  <a:cubicBezTo>
                    <a:pt x="26869" y="973"/>
                    <a:pt x="26194" y="1"/>
                    <a:pt x="25195" y="1"/>
                  </a:cubicBezTo>
                  <a:close/>
                </a:path>
              </a:pathLst>
            </a:custGeom>
            <a:solidFill>
              <a:srgbClr val="DD9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3"/>
            <p:cNvSpPr/>
            <p:nvPr/>
          </p:nvSpPr>
          <p:spPr>
            <a:xfrm>
              <a:off x="5728675" y="5854050"/>
              <a:ext cx="582625" cy="571625"/>
            </a:xfrm>
            <a:custGeom>
              <a:rect b="b" l="l" r="r" t="t"/>
              <a:pathLst>
                <a:path extrusionOk="0" h="22865" w="23305">
                  <a:moveTo>
                    <a:pt x="4402" y="1"/>
                  </a:moveTo>
                  <a:cubicBezTo>
                    <a:pt x="3889" y="1"/>
                    <a:pt x="3430" y="271"/>
                    <a:pt x="3187" y="730"/>
                  </a:cubicBezTo>
                  <a:cubicBezTo>
                    <a:pt x="1891" y="3268"/>
                    <a:pt x="730" y="10289"/>
                    <a:pt x="1" y="18687"/>
                  </a:cubicBezTo>
                  <a:cubicBezTo>
                    <a:pt x="1459" y="20740"/>
                    <a:pt x="3376" y="22144"/>
                    <a:pt x="5644" y="22657"/>
                  </a:cubicBezTo>
                  <a:cubicBezTo>
                    <a:pt x="6264" y="22797"/>
                    <a:pt x="6890" y="22865"/>
                    <a:pt x="7516" y="22865"/>
                  </a:cubicBezTo>
                  <a:cubicBezTo>
                    <a:pt x="13895" y="22865"/>
                    <a:pt x="20362" y="15810"/>
                    <a:pt x="22575" y="6023"/>
                  </a:cubicBezTo>
                  <a:cubicBezTo>
                    <a:pt x="23034" y="4051"/>
                    <a:pt x="23278" y="2026"/>
                    <a:pt x="23305" y="1"/>
                  </a:cubicBezTo>
                  <a:close/>
                </a:path>
              </a:pathLst>
            </a:custGeom>
            <a:solidFill>
              <a:srgbClr val="EFB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3"/>
            <p:cNvSpPr/>
            <p:nvPr/>
          </p:nvSpPr>
          <p:spPr>
            <a:xfrm>
              <a:off x="5735425" y="5881750"/>
              <a:ext cx="590050" cy="863450"/>
            </a:xfrm>
            <a:custGeom>
              <a:rect b="b" l="l" r="r" t="t"/>
              <a:pathLst>
                <a:path extrusionOk="0" h="34538" w="23602">
                  <a:moveTo>
                    <a:pt x="4780" y="486"/>
                  </a:moveTo>
                  <a:lnTo>
                    <a:pt x="22062" y="513"/>
                  </a:lnTo>
                  <a:cubicBezTo>
                    <a:pt x="22359" y="513"/>
                    <a:pt x="22656" y="675"/>
                    <a:pt x="22818" y="918"/>
                  </a:cubicBezTo>
                  <a:cubicBezTo>
                    <a:pt x="23035" y="1215"/>
                    <a:pt x="23089" y="1593"/>
                    <a:pt x="22981" y="1917"/>
                  </a:cubicBezTo>
                  <a:cubicBezTo>
                    <a:pt x="21279" y="6994"/>
                    <a:pt x="20010" y="20037"/>
                    <a:pt x="19929" y="32971"/>
                  </a:cubicBezTo>
                  <a:cubicBezTo>
                    <a:pt x="19956" y="33538"/>
                    <a:pt x="19524" y="33997"/>
                    <a:pt x="18957" y="34024"/>
                  </a:cubicBezTo>
                  <a:lnTo>
                    <a:pt x="1486" y="34024"/>
                  </a:lnTo>
                  <a:cubicBezTo>
                    <a:pt x="1243" y="34024"/>
                    <a:pt x="1000" y="33916"/>
                    <a:pt x="811" y="33754"/>
                  </a:cubicBezTo>
                  <a:cubicBezTo>
                    <a:pt x="622" y="33538"/>
                    <a:pt x="514" y="33268"/>
                    <a:pt x="514" y="32971"/>
                  </a:cubicBezTo>
                  <a:cubicBezTo>
                    <a:pt x="622" y="19335"/>
                    <a:pt x="2188" y="4726"/>
                    <a:pt x="3943" y="1026"/>
                  </a:cubicBezTo>
                  <a:cubicBezTo>
                    <a:pt x="4078" y="702"/>
                    <a:pt x="4402" y="486"/>
                    <a:pt x="4780" y="486"/>
                  </a:cubicBezTo>
                  <a:close/>
                  <a:moveTo>
                    <a:pt x="4780" y="0"/>
                  </a:moveTo>
                  <a:cubicBezTo>
                    <a:pt x="4213" y="0"/>
                    <a:pt x="3727" y="324"/>
                    <a:pt x="3484" y="810"/>
                  </a:cubicBezTo>
                  <a:cubicBezTo>
                    <a:pt x="1702" y="4564"/>
                    <a:pt x="109" y="19281"/>
                    <a:pt x="28" y="32971"/>
                  </a:cubicBezTo>
                  <a:cubicBezTo>
                    <a:pt x="1" y="33403"/>
                    <a:pt x="163" y="33808"/>
                    <a:pt x="460" y="34105"/>
                  </a:cubicBezTo>
                  <a:cubicBezTo>
                    <a:pt x="730" y="34375"/>
                    <a:pt x="1108" y="34537"/>
                    <a:pt x="1486" y="34537"/>
                  </a:cubicBezTo>
                  <a:lnTo>
                    <a:pt x="18957" y="34537"/>
                  </a:lnTo>
                  <a:cubicBezTo>
                    <a:pt x="19767" y="34510"/>
                    <a:pt x="20442" y="33808"/>
                    <a:pt x="20415" y="32998"/>
                  </a:cubicBezTo>
                  <a:cubicBezTo>
                    <a:pt x="20496" y="20091"/>
                    <a:pt x="21765" y="7102"/>
                    <a:pt x="23413" y="2079"/>
                  </a:cubicBezTo>
                  <a:cubicBezTo>
                    <a:pt x="23602" y="1566"/>
                    <a:pt x="23521" y="1026"/>
                    <a:pt x="23197" y="594"/>
                  </a:cubicBezTo>
                  <a:cubicBezTo>
                    <a:pt x="22927" y="216"/>
                    <a:pt x="22521" y="0"/>
                    <a:pt x="22062" y="0"/>
                  </a:cubicBezTo>
                  <a:close/>
                </a:path>
              </a:pathLst>
            </a:custGeom>
            <a:solidFill>
              <a:srgbClr val="BA27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3"/>
            <p:cNvSpPr/>
            <p:nvPr/>
          </p:nvSpPr>
          <p:spPr>
            <a:xfrm>
              <a:off x="5223050" y="6925425"/>
              <a:ext cx="326075" cy="715600"/>
            </a:xfrm>
            <a:custGeom>
              <a:rect b="b" l="l" r="r" t="t"/>
              <a:pathLst>
                <a:path extrusionOk="0" h="28624" w="13043">
                  <a:moveTo>
                    <a:pt x="4132" y="0"/>
                  </a:moveTo>
                  <a:cubicBezTo>
                    <a:pt x="4132" y="0"/>
                    <a:pt x="4429" y="19497"/>
                    <a:pt x="2025" y="25789"/>
                  </a:cubicBezTo>
                  <a:cubicBezTo>
                    <a:pt x="837" y="26032"/>
                    <a:pt x="0" y="27058"/>
                    <a:pt x="0" y="28273"/>
                  </a:cubicBezTo>
                  <a:lnTo>
                    <a:pt x="0" y="28624"/>
                  </a:lnTo>
                  <a:lnTo>
                    <a:pt x="4294" y="28624"/>
                  </a:lnTo>
                  <a:cubicBezTo>
                    <a:pt x="4294" y="28624"/>
                    <a:pt x="4537" y="5509"/>
                    <a:pt x="13043" y="2539"/>
                  </a:cubicBezTo>
                  <a:lnTo>
                    <a:pt x="13043" y="0"/>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3"/>
            <p:cNvSpPr/>
            <p:nvPr/>
          </p:nvSpPr>
          <p:spPr>
            <a:xfrm>
              <a:off x="5715175" y="6925425"/>
              <a:ext cx="184325" cy="715600"/>
            </a:xfrm>
            <a:custGeom>
              <a:rect b="b" l="l" r="r" t="t"/>
              <a:pathLst>
                <a:path extrusionOk="0" h="28624" w="7373">
                  <a:moveTo>
                    <a:pt x="28" y="0"/>
                  </a:moveTo>
                  <a:lnTo>
                    <a:pt x="1" y="2539"/>
                  </a:lnTo>
                  <a:cubicBezTo>
                    <a:pt x="5617" y="5509"/>
                    <a:pt x="5563" y="28624"/>
                    <a:pt x="5563" y="28624"/>
                  </a:cubicBezTo>
                  <a:lnTo>
                    <a:pt x="6076" y="28624"/>
                  </a:lnTo>
                  <a:lnTo>
                    <a:pt x="7372" y="26761"/>
                  </a:lnTo>
                  <a:cubicBezTo>
                    <a:pt x="5509" y="21819"/>
                    <a:pt x="5941" y="0"/>
                    <a:pt x="5941" y="0"/>
                  </a:cubicBezTo>
                  <a:close/>
                </a:path>
              </a:pathLst>
            </a:custGeom>
            <a:solidFill>
              <a:srgbClr val="261E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3"/>
            <p:cNvSpPr/>
            <p:nvPr/>
          </p:nvSpPr>
          <p:spPr>
            <a:xfrm>
              <a:off x="5860325" y="7568775"/>
              <a:ext cx="66175" cy="72250"/>
            </a:xfrm>
            <a:custGeom>
              <a:rect b="b" l="l" r="r" t="t"/>
              <a:pathLst>
                <a:path extrusionOk="0" h="2890" w="2647">
                  <a:moveTo>
                    <a:pt x="27" y="1"/>
                  </a:moveTo>
                  <a:lnTo>
                    <a:pt x="0" y="2890"/>
                  </a:lnTo>
                  <a:lnTo>
                    <a:pt x="2620" y="2890"/>
                  </a:lnTo>
                  <a:lnTo>
                    <a:pt x="2620" y="2539"/>
                  </a:lnTo>
                  <a:cubicBezTo>
                    <a:pt x="2647" y="1135"/>
                    <a:pt x="1890" y="1"/>
                    <a:pt x="972" y="1"/>
                  </a:cubicBezTo>
                  <a:close/>
                </a:path>
              </a:pathLst>
            </a:custGeom>
            <a:solidFill>
              <a:srgbClr val="261E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3"/>
            <p:cNvSpPr/>
            <p:nvPr/>
          </p:nvSpPr>
          <p:spPr>
            <a:xfrm>
              <a:off x="6235675" y="6925425"/>
              <a:ext cx="205925" cy="715600"/>
            </a:xfrm>
            <a:custGeom>
              <a:rect b="b" l="l" r="r" t="t"/>
              <a:pathLst>
                <a:path extrusionOk="0" h="28624" w="8237">
                  <a:moveTo>
                    <a:pt x="0" y="0"/>
                  </a:moveTo>
                  <a:lnTo>
                    <a:pt x="54" y="2539"/>
                  </a:lnTo>
                  <a:cubicBezTo>
                    <a:pt x="5779" y="5509"/>
                    <a:pt x="6454" y="28624"/>
                    <a:pt x="6454" y="28624"/>
                  </a:cubicBezTo>
                  <a:lnTo>
                    <a:pt x="6967" y="28624"/>
                  </a:lnTo>
                  <a:lnTo>
                    <a:pt x="8236" y="26761"/>
                  </a:lnTo>
                  <a:cubicBezTo>
                    <a:pt x="6211" y="21819"/>
                    <a:pt x="5941" y="0"/>
                    <a:pt x="5941" y="0"/>
                  </a:cubicBezTo>
                  <a:close/>
                </a:path>
              </a:pathLst>
            </a:custGeom>
            <a:solidFill>
              <a:srgbClr val="261E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3"/>
            <p:cNvSpPr/>
            <p:nvPr/>
          </p:nvSpPr>
          <p:spPr>
            <a:xfrm>
              <a:off x="6401725" y="7568775"/>
              <a:ext cx="66200" cy="72250"/>
            </a:xfrm>
            <a:custGeom>
              <a:rect b="b" l="l" r="r" t="t"/>
              <a:pathLst>
                <a:path extrusionOk="0" h="2890" w="2648">
                  <a:moveTo>
                    <a:pt x="1" y="1"/>
                  </a:moveTo>
                  <a:lnTo>
                    <a:pt x="55" y="2890"/>
                  </a:lnTo>
                  <a:lnTo>
                    <a:pt x="2647" y="2890"/>
                  </a:lnTo>
                  <a:lnTo>
                    <a:pt x="2647" y="2539"/>
                  </a:lnTo>
                  <a:cubicBezTo>
                    <a:pt x="2620" y="1135"/>
                    <a:pt x="1864" y="1"/>
                    <a:pt x="919" y="1"/>
                  </a:cubicBezTo>
                  <a:close/>
                </a:path>
              </a:pathLst>
            </a:custGeom>
            <a:solidFill>
              <a:srgbClr val="261E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3"/>
            <p:cNvSpPr/>
            <p:nvPr/>
          </p:nvSpPr>
          <p:spPr>
            <a:xfrm>
              <a:off x="5711125" y="6925425"/>
              <a:ext cx="328800" cy="715600"/>
            </a:xfrm>
            <a:custGeom>
              <a:rect b="b" l="l" r="r" t="t"/>
              <a:pathLst>
                <a:path extrusionOk="0" h="28624" w="13152">
                  <a:moveTo>
                    <a:pt x="4213" y="0"/>
                  </a:moveTo>
                  <a:cubicBezTo>
                    <a:pt x="4213" y="0"/>
                    <a:pt x="4537" y="19470"/>
                    <a:pt x="2134" y="25789"/>
                  </a:cubicBezTo>
                  <a:cubicBezTo>
                    <a:pt x="919" y="25978"/>
                    <a:pt x="0" y="27031"/>
                    <a:pt x="0" y="28273"/>
                  </a:cubicBezTo>
                  <a:lnTo>
                    <a:pt x="0" y="28624"/>
                  </a:lnTo>
                  <a:lnTo>
                    <a:pt x="4402" y="28624"/>
                  </a:lnTo>
                  <a:cubicBezTo>
                    <a:pt x="4402" y="28624"/>
                    <a:pt x="4645" y="5509"/>
                    <a:pt x="13151" y="2539"/>
                  </a:cubicBezTo>
                  <a:lnTo>
                    <a:pt x="13151" y="0"/>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3"/>
            <p:cNvSpPr/>
            <p:nvPr/>
          </p:nvSpPr>
          <p:spPr>
            <a:xfrm>
              <a:off x="5387750" y="6925425"/>
              <a:ext cx="470575" cy="91150"/>
            </a:xfrm>
            <a:custGeom>
              <a:rect b="b" l="l" r="r" t="t"/>
              <a:pathLst>
                <a:path extrusionOk="0" h="3646" w="18823">
                  <a:moveTo>
                    <a:pt x="1" y="0"/>
                  </a:moveTo>
                  <a:lnTo>
                    <a:pt x="1" y="3646"/>
                  </a:lnTo>
                  <a:lnTo>
                    <a:pt x="18822" y="3646"/>
                  </a:lnTo>
                  <a:lnTo>
                    <a:pt x="18822" y="0"/>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3"/>
            <p:cNvSpPr/>
            <p:nvPr/>
          </p:nvSpPr>
          <p:spPr>
            <a:xfrm>
              <a:off x="5913650" y="6925425"/>
              <a:ext cx="470550" cy="91150"/>
            </a:xfrm>
            <a:custGeom>
              <a:rect b="b" l="l" r="r" t="t"/>
              <a:pathLst>
                <a:path extrusionOk="0" h="3646" w="18822">
                  <a:moveTo>
                    <a:pt x="1" y="0"/>
                  </a:moveTo>
                  <a:lnTo>
                    <a:pt x="1" y="3646"/>
                  </a:lnTo>
                  <a:lnTo>
                    <a:pt x="18822" y="3646"/>
                  </a:lnTo>
                  <a:lnTo>
                    <a:pt x="18822" y="0"/>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3"/>
            <p:cNvSpPr/>
            <p:nvPr/>
          </p:nvSpPr>
          <p:spPr>
            <a:xfrm>
              <a:off x="5752975" y="6797150"/>
              <a:ext cx="683900" cy="133700"/>
            </a:xfrm>
            <a:custGeom>
              <a:rect b="b" l="l" r="r" t="t"/>
              <a:pathLst>
                <a:path extrusionOk="0" h="5348" w="27356">
                  <a:moveTo>
                    <a:pt x="2782" y="1"/>
                  </a:moveTo>
                  <a:cubicBezTo>
                    <a:pt x="1" y="1"/>
                    <a:pt x="1" y="5347"/>
                    <a:pt x="2782" y="5347"/>
                  </a:cubicBezTo>
                  <a:lnTo>
                    <a:pt x="24493" y="5347"/>
                  </a:lnTo>
                  <a:cubicBezTo>
                    <a:pt x="27355" y="5347"/>
                    <a:pt x="27355" y="1"/>
                    <a:pt x="24493" y="1"/>
                  </a:cubicBezTo>
                  <a:close/>
                </a:path>
              </a:pathLst>
            </a:custGeom>
            <a:solidFill>
              <a:srgbClr val="C479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3"/>
            <p:cNvSpPr/>
            <p:nvPr/>
          </p:nvSpPr>
          <p:spPr>
            <a:xfrm>
              <a:off x="5256125" y="6797150"/>
              <a:ext cx="683875" cy="133700"/>
            </a:xfrm>
            <a:custGeom>
              <a:rect b="b" l="l" r="r" t="t"/>
              <a:pathLst>
                <a:path extrusionOk="0" h="5348" w="27355">
                  <a:moveTo>
                    <a:pt x="2782" y="1"/>
                  </a:moveTo>
                  <a:cubicBezTo>
                    <a:pt x="0" y="1"/>
                    <a:pt x="0" y="5347"/>
                    <a:pt x="2782" y="5347"/>
                  </a:cubicBezTo>
                  <a:lnTo>
                    <a:pt x="24465" y="5347"/>
                  </a:lnTo>
                  <a:cubicBezTo>
                    <a:pt x="27355" y="5347"/>
                    <a:pt x="27355" y="1"/>
                    <a:pt x="24465" y="1"/>
                  </a:cubicBezTo>
                  <a:close/>
                </a:path>
              </a:pathLst>
            </a:custGeom>
            <a:solidFill>
              <a:srgbClr val="E0A7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13"/>
            <p:cNvSpPr/>
            <p:nvPr/>
          </p:nvSpPr>
          <p:spPr>
            <a:xfrm>
              <a:off x="5986550" y="6547375"/>
              <a:ext cx="173525" cy="403050"/>
            </a:xfrm>
            <a:custGeom>
              <a:rect b="b" l="l" r="r" t="t"/>
              <a:pathLst>
                <a:path extrusionOk="0" h="16122" w="6941">
                  <a:moveTo>
                    <a:pt x="2485" y="0"/>
                  </a:moveTo>
                  <a:cubicBezTo>
                    <a:pt x="5186" y="4402"/>
                    <a:pt x="4943" y="9614"/>
                    <a:pt x="1" y="16121"/>
                  </a:cubicBezTo>
                  <a:lnTo>
                    <a:pt x="4456" y="16121"/>
                  </a:lnTo>
                  <a:cubicBezTo>
                    <a:pt x="4321" y="10694"/>
                    <a:pt x="5240" y="5320"/>
                    <a:pt x="6941"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3"/>
            <p:cNvSpPr/>
            <p:nvPr/>
          </p:nvSpPr>
          <p:spPr>
            <a:xfrm>
              <a:off x="5986550" y="6797825"/>
              <a:ext cx="121550" cy="166775"/>
            </a:xfrm>
            <a:custGeom>
              <a:rect b="b" l="l" r="r" t="t"/>
              <a:pathLst>
                <a:path extrusionOk="0" h="6671" w="4862">
                  <a:moveTo>
                    <a:pt x="3430" y="1"/>
                  </a:moveTo>
                  <a:cubicBezTo>
                    <a:pt x="2593" y="2188"/>
                    <a:pt x="1432" y="4267"/>
                    <a:pt x="1" y="6103"/>
                  </a:cubicBezTo>
                  <a:lnTo>
                    <a:pt x="4861" y="6671"/>
                  </a:lnTo>
                  <a:cubicBezTo>
                    <a:pt x="4807" y="5023"/>
                    <a:pt x="4456" y="2809"/>
                    <a:pt x="4618" y="1162"/>
                  </a:cubicBezTo>
                  <a:cubicBezTo>
                    <a:pt x="4240" y="757"/>
                    <a:pt x="3835" y="352"/>
                    <a:pt x="3430"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3"/>
            <p:cNvSpPr/>
            <p:nvPr/>
          </p:nvSpPr>
          <p:spPr>
            <a:xfrm>
              <a:off x="6249850" y="6547375"/>
              <a:ext cx="216050" cy="403050"/>
            </a:xfrm>
            <a:custGeom>
              <a:rect b="b" l="l" r="r" t="t"/>
              <a:pathLst>
                <a:path extrusionOk="0" h="16122" w="8642">
                  <a:moveTo>
                    <a:pt x="4186" y="0"/>
                  </a:moveTo>
                  <a:cubicBezTo>
                    <a:pt x="6400" y="4402"/>
                    <a:pt x="5617" y="9614"/>
                    <a:pt x="0" y="16121"/>
                  </a:cubicBezTo>
                  <a:lnTo>
                    <a:pt x="4456" y="16121"/>
                  </a:lnTo>
                  <a:cubicBezTo>
                    <a:pt x="4888" y="10694"/>
                    <a:pt x="6373" y="5320"/>
                    <a:pt x="8641"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3"/>
            <p:cNvSpPr/>
            <p:nvPr/>
          </p:nvSpPr>
          <p:spPr>
            <a:xfrm>
              <a:off x="6249850" y="6837650"/>
              <a:ext cx="120175" cy="125600"/>
            </a:xfrm>
            <a:custGeom>
              <a:rect b="b" l="l" r="r" t="t"/>
              <a:pathLst>
                <a:path extrusionOk="0" h="5024" w="4807">
                  <a:moveTo>
                    <a:pt x="3268" y="1"/>
                  </a:moveTo>
                  <a:cubicBezTo>
                    <a:pt x="2323" y="1594"/>
                    <a:pt x="1242" y="3106"/>
                    <a:pt x="0" y="4510"/>
                  </a:cubicBezTo>
                  <a:lnTo>
                    <a:pt x="4591" y="5024"/>
                  </a:lnTo>
                  <a:cubicBezTo>
                    <a:pt x="4672" y="4051"/>
                    <a:pt x="4672" y="2593"/>
                    <a:pt x="4807" y="1648"/>
                  </a:cubicBezTo>
                  <a:cubicBezTo>
                    <a:pt x="4348" y="1027"/>
                    <a:pt x="3835" y="487"/>
                    <a:pt x="3268"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3"/>
            <p:cNvSpPr/>
            <p:nvPr/>
          </p:nvSpPr>
          <p:spPr>
            <a:xfrm>
              <a:off x="6008825" y="6547375"/>
              <a:ext cx="173525" cy="403050"/>
            </a:xfrm>
            <a:custGeom>
              <a:rect b="b" l="l" r="r" t="t"/>
              <a:pathLst>
                <a:path extrusionOk="0" h="16122" w="6941">
                  <a:moveTo>
                    <a:pt x="2485" y="0"/>
                  </a:moveTo>
                  <a:cubicBezTo>
                    <a:pt x="5186" y="4402"/>
                    <a:pt x="4943" y="9614"/>
                    <a:pt x="1" y="16121"/>
                  </a:cubicBezTo>
                  <a:lnTo>
                    <a:pt x="4457" y="16121"/>
                  </a:lnTo>
                  <a:cubicBezTo>
                    <a:pt x="4322" y="10694"/>
                    <a:pt x="5240" y="5320"/>
                    <a:pt x="6941"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3"/>
            <p:cNvSpPr/>
            <p:nvPr/>
          </p:nvSpPr>
          <p:spPr>
            <a:xfrm>
              <a:off x="6272125" y="6547375"/>
              <a:ext cx="216725" cy="403050"/>
            </a:xfrm>
            <a:custGeom>
              <a:rect b="b" l="l" r="r" t="t"/>
              <a:pathLst>
                <a:path extrusionOk="0" h="16122" w="8669">
                  <a:moveTo>
                    <a:pt x="4186" y="0"/>
                  </a:moveTo>
                  <a:cubicBezTo>
                    <a:pt x="6400" y="4402"/>
                    <a:pt x="5617" y="9614"/>
                    <a:pt x="0" y="16121"/>
                  </a:cubicBezTo>
                  <a:lnTo>
                    <a:pt x="4483" y="16121"/>
                  </a:lnTo>
                  <a:cubicBezTo>
                    <a:pt x="4915" y="10694"/>
                    <a:pt x="6400" y="5320"/>
                    <a:pt x="8668"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3"/>
            <p:cNvSpPr/>
            <p:nvPr/>
          </p:nvSpPr>
          <p:spPr>
            <a:xfrm>
              <a:off x="6023775" y="6539250"/>
              <a:ext cx="489300" cy="53400"/>
            </a:xfrm>
            <a:custGeom>
              <a:rect b="b" l="l" r="r" t="t"/>
              <a:pathLst>
                <a:path extrusionOk="0" h="2136" w="19572">
                  <a:moveTo>
                    <a:pt x="18724" y="0"/>
                  </a:moveTo>
                  <a:cubicBezTo>
                    <a:pt x="18711" y="0"/>
                    <a:pt x="18697" y="1"/>
                    <a:pt x="18683" y="1"/>
                  </a:cubicBezTo>
                  <a:lnTo>
                    <a:pt x="1212" y="1"/>
                  </a:lnTo>
                  <a:cubicBezTo>
                    <a:pt x="699" y="28"/>
                    <a:pt x="240" y="406"/>
                    <a:pt x="159" y="920"/>
                  </a:cubicBezTo>
                  <a:lnTo>
                    <a:pt x="105" y="1217"/>
                  </a:lnTo>
                  <a:cubicBezTo>
                    <a:pt x="0" y="1689"/>
                    <a:pt x="380" y="2136"/>
                    <a:pt x="847" y="2136"/>
                  </a:cubicBezTo>
                  <a:cubicBezTo>
                    <a:pt x="861" y="2136"/>
                    <a:pt x="874" y="2135"/>
                    <a:pt x="888" y="2135"/>
                  </a:cubicBezTo>
                  <a:lnTo>
                    <a:pt x="18359" y="2135"/>
                  </a:lnTo>
                  <a:cubicBezTo>
                    <a:pt x="18872" y="2135"/>
                    <a:pt x="19305" y="1757"/>
                    <a:pt x="19413" y="1244"/>
                  </a:cubicBezTo>
                  <a:lnTo>
                    <a:pt x="19467" y="947"/>
                  </a:lnTo>
                  <a:cubicBezTo>
                    <a:pt x="19571" y="448"/>
                    <a:pt x="19192" y="0"/>
                    <a:pt x="18724"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3"/>
            <p:cNvSpPr/>
            <p:nvPr/>
          </p:nvSpPr>
          <p:spPr>
            <a:xfrm>
              <a:off x="6024375" y="6539275"/>
              <a:ext cx="102625" cy="54025"/>
            </a:xfrm>
            <a:custGeom>
              <a:rect b="b" l="l" r="r" t="t"/>
              <a:pathLst>
                <a:path extrusionOk="0" h="2161" w="4105">
                  <a:moveTo>
                    <a:pt x="1215" y="0"/>
                  </a:moveTo>
                  <a:cubicBezTo>
                    <a:pt x="675" y="27"/>
                    <a:pt x="243" y="405"/>
                    <a:pt x="135" y="946"/>
                  </a:cubicBezTo>
                  <a:lnTo>
                    <a:pt x="108" y="1243"/>
                  </a:lnTo>
                  <a:cubicBezTo>
                    <a:pt x="0" y="1729"/>
                    <a:pt x="378" y="2161"/>
                    <a:pt x="864" y="2161"/>
                  </a:cubicBezTo>
                  <a:lnTo>
                    <a:pt x="2889" y="2161"/>
                  </a:lnTo>
                  <a:cubicBezTo>
                    <a:pt x="3430" y="2134"/>
                    <a:pt x="3889" y="1756"/>
                    <a:pt x="3970" y="1243"/>
                  </a:cubicBezTo>
                  <a:lnTo>
                    <a:pt x="4024" y="946"/>
                  </a:lnTo>
                  <a:cubicBezTo>
                    <a:pt x="4105" y="432"/>
                    <a:pt x="3727" y="0"/>
                    <a:pt x="3240"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3"/>
            <p:cNvSpPr/>
            <p:nvPr/>
          </p:nvSpPr>
          <p:spPr>
            <a:xfrm>
              <a:off x="5960300" y="6464275"/>
              <a:ext cx="604700" cy="98000"/>
            </a:xfrm>
            <a:custGeom>
              <a:rect b="b" l="l" r="r" t="t"/>
              <a:pathLst>
                <a:path extrusionOk="0" h="3920" w="24188">
                  <a:moveTo>
                    <a:pt x="22415" y="1"/>
                  </a:moveTo>
                  <a:cubicBezTo>
                    <a:pt x="22387" y="1"/>
                    <a:pt x="22358" y="2"/>
                    <a:pt x="22330" y="3"/>
                  </a:cubicBezTo>
                  <a:lnTo>
                    <a:pt x="2455" y="3"/>
                  </a:lnTo>
                  <a:cubicBezTo>
                    <a:pt x="1321" y="30"/>
                    <a:pt x="403" y="840"/>
                    <a:pt x="214" y="1947"/>
                  </a:cubicBezTo>
                  <a:lnTo>
                    <a:pt x="214" y="2001"/>
                  </a:lnTo>
                  <a:cubicBezTo>
                    <a:pt x="1" y="2986"/>
                    <a:pt x="785" y="3919"/>
                    <a:pt x="1817" y="3919"/>
                  </a:cubicBezTo>
                  <a:cubicBezTo>
                    <a:pt x="1832" y="3919"/>
                    <a:pt x="1846" y="3919"/>
                    <a:pt x="1861" y="3919"/>
                  </a:cubicBezTo>
                  <a:lnTo>
                    <a:pt x="21762" y="3919"/>
                  </a:lnTo>
                  <a:cubicBezTo>
                    <a:pt x="22870" y="3892"/>
                    <a:pt x="23788" y="3081"/>
                    <a:pt x="24004" y="2001"/>
                  </a:cubicBezTo>
                  <a:lnTo>
                    <a:pt x="24004" y="1947"/>
                  </a:lnTo>
                  <a:cubicBezTo>
                    <a:pt x="24188" y="923"/>
                    <a:pt x="23426" y="1"/>
                    <a:pt x="22415" y="1"/>
                  </a:cubicBezTo>
                  <a:close/>
                </a:path>
              </a:pathLst>
            </a:custGeom>
            <a:solidFill>
              <a:srgbClr val="C479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3"/>
            <p:cNvSpPr/>
            <p:nvPr/>
          </p:nvSpPr>
          <p:spPr>
            <a:xfrm>
              <a:off x="5960300" y="6464325"/>
              <a:ext cx="154475" cy="97950"/>
            </a:xfrm>
            <a:custGeom>
              <a:rect b="b" l="l" r="r" t="t"/>
              <a:pathLst>
                <a:path extrusionOk="0" h="3918" w="6179">
                  <a:moveTo>
                    <a:pt x="4389" y="0"/>
                  </a:moveTo>
                  <a:cubicBezTo>
                    <a:pt x="4375" y="0"/>
                    <a:pt x="4360" y="1"/>
                    <a:pt x="4345" y="1"/>
                  </a:cubicBezTo>
                  <a:lnTo>
                    <a:pt x="2455" y="1"/>
                  </a:lnTo>
                  <a:cubicBezTo>
                    <a:pt x="1321" y="28"/>
                    <a:pt x="403" y="838"/>
                    <a:pt x="214" y="1945"/>
                  </a:cubicBezTo>
                  <a:lnTo>
                    <a:pt x="214" y="1999"/>
                  </a:lnTo>
                  <a:cubicBezTo>
                    <a:pt x="1" y="2984"/>
                    <a:pt x="785" y="3917"/>
                    <a:pt x="1817" y="3917"/>
                  </a:cubicBezTo>
                  <a:cubicBezTo>
                    <a:pt x="1832" y="3917"/>
                    <a:pt x="1846" y="3917"/>
                    <a:pt x="1861" y="3917"/>
                  </a:cubicBezTo>
                  <a:lnTo>
                    <a:pt x="3778" y="3917"/>
                  </a:lnTo>
                  <a:cubicBezTo>
                    <a:pt x="4885" y="3863"/>
                    <a:pt x="5803" y="3079"/>
                    <a:pt x="5993" y="1999"/>
                  </a:cubicBezTo>
                  <a:lnTo>
                    <a:pt x="5993" y="1945"/>
                  </a:lnTo>
                  <a:cubicBezTo>
                    <a:pt x="6179" y="933"/>
                    <a:pt x="5420" y="0"/>
                    <a:pt x="4389" y="0"/>
                  </a:cubicBezTo>
                  <a:close/>
                </a:path>
              </a:pathLst>
            </a:custGeom>
            <a:solidFill>
              <a:srgbClr val="EFB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3"/>
            <p:cNvSpPr/>
            <p:nvPr/>
          </p:nvSpPr>
          <p:spPr>
            <a:xfrm>
              <a:off x="6383500" y="5793300"/>
              <a:ext cx="224150" cy="156025"/>
            </a:xfrm>
            <a:custGeom>
              <a:rect b="b" l="l" r="r" t="t"/>
              <a:pathLst>
                <a:path extrusionOk="0" h="6241" w="8966">
                  <a:moveTo>
                    <a:pt x="4483" y="1"/>
                  </a:moveTo>
                  <a:cubicBezTo>
                    <a:pt x="1999" y="1"/>
                    <a:pt x="1" y="1648"/>
                    <a:pt x="1" y="3700"/>
                  </a:cubicBezTo>
                  <a:cubicBezTo>
                    <a:pt x="1" y="4024"/>
                    <a:pt x="55" y="4321"/>
                    <a:pt x="136" y="4645"/>
                  </a:cubicBezTo>
                  <a:cubicBezTo>
                    <a:pt x="730" y="3700"/>
                    <a:pt x="1756" y="3133"/>
                    <a:pt x="2836" y="3133"/>
                  </a:cubicBezTo>
                  <a:cubicBezTo>
                    <a:pt x="5213" y="3133"/>
                    <a:pt x="5969" y="4240"/>
                    <a:pt x="6158" y="5320"/>
                  </a:cubicBezTo>
                  <a:cubicBezTo>
                    <a:pt x="6277" y="5898"/>
                    <a:pt x="6780" y="6240"/>
                    <a:pt x="7298" y="6240"/>
                  </a:cubicBezTo>
                  <a:cubicBezTo>
                    <a:pt x="7604" y="6240"/>
                    <a:pt x="7915" y="6121"/>
                    <a:pt x="8156" y="5860"/>
                  </a:cubicBezTo>
                  <a:cubicBezTo>
                    <a:pt x="8669" y="5266"/>
                    <a:pt x="8966" y="4483"/>
                    <a:pt x="8966" y="3700"/>
                  </a:cubicBezTo>
                  <a:cubicBezTo>
                    <a:pt x="8966" y="1648"/>
                    <a:pt x="6968" y="1"/>
                    <a:pt x="4483"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3"/>
            <p:cNvSpPr/>
            <p:nvPr/>
          </p:nvSpPr>
          <p:spPr>
            <a:xfrm>
              <a:off x="5711125" y="6991575"/>
              <a:ext cx="157325" cy="649450"/>
            </a:xfrm>
            <a:custGeom>
              <a:rect b="b" l="l" r="r" t="t"/>
              <a:pathLst>
                <a:path extrusionOk="0" h="25978" w="6293">
                  <a:moveTo>
                    <a:pt x="4240" y="1"/>
                  </a:moveTo>
                  <a:cubicBezTo>
                    <a:pt x="4240" y="5536"/>
                    <a:pt x="3970" y="18255"/>
                    <a:pt x="2134" y="23143"/>
                  </a:cubicBezTo>
                  <a:cubicBezTo>
                    <a:pt x="919" y="23332"/>
                    <a:pt x="0" y="24385"/>
                    <a:pt x="0" y="25627"/>
                  </a:cubicBezTo>
                  <a:lnTo>
                    <a:pt x="0" y="25978"/>
                  </a:lnTo>
                  <a:lnTo>
                    <a:pt x="4402" y="25978"/>
                  </a:lnTo>
                  <a:cubicBezTo>
                    <a:pt x="4402" y="25978"/>
                    <a:pt x="4483" y="17958"/>
                    <a:pt x="6292" y="10775"/>
                  </a:cubicBezTo>
                  <a:cubicBezTo>
                    <a:pt x="6157" y="5725"/>
                    <a:pt x="5401" y="1729"/>
                    <a:pt x="4240"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3"/>
            <p:cNvSpPr/>
            <p:nvPr/>
          </p:nvSpPr>
          <p:spPr>
            <a:xfrm>
              <a:off x="5273675" y="6797150"/>
              <a:ext cx="605575" cy="66200"/>
            </a:xfrm>
            <a:custGeom>
              <a:rect b="b" l="l" r="r" t="t"/>
              <a:pathLst>
                <a:path extrusionOk="0" h="2648" w="24223">
                  <a:moveTo>
                    <a:pt x="2080" y="1"/>
                  </a:moveTo>
                  <a:cubicBezTo>
                    <a:pt x="729" y="1"/>
                    <a:pt x="27" y="1297"/>
                    <a:pt x="0" y="2593"/>
                  </a:cubicBezTo>
                  <a:cubicBezTo>
                    <a:pt x="108" y="2620"/>
                    <a:pt x="243" y="2647"/>
                    <a:pt x="378" y="2647"/>
                  </a:cubicBezTo>
                  <a:lnTo>
                    <a:pt x="22089" y="2647"/>
                  </a:lnTo>
                  <a:cubicBezTo>
                    <a:pt x="23466" y="2647"/>
                    <a:pt x="24195" y="1351"/>
                    <a:pt x="24222" y="55"/>
                  </a:cubicBezTo>
                  <a:cubicBezTo>
                    <a:pt x="24087" y="28"/>
                    <a:pt x="23925" y="1"/>
                    <a:pt x="23763" y="1"/>
                  </a:cubicBezTo>
                  <a:close/>
                </a:path>
              </a:pathLst>
            </a:custGeom>
            <a:solidFill>
              <a:srgbClr val="EFB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3"/>
            <p:cNvSpPr/>
            <p:nvPr/>
          </p:nvSpPr>
          <p:spPr>
            <a:xfrm>
              <a:off x="5555175" y="6192275"/>
              <a:ext cx="4750" cy="2050"/>
            </a:xfrm>
            <a:custGeom>
              <a:rect b="b" l="l" r="r" t="t"/>
              <a:pathLst>
                <a:path extrusionOk="0" h="82" w="190">
                  <a:moveTo>
                    <a:pt x="1" y="1"/>
                  </a:moveTo>
                  <a:lnTo>
                    <a:pt x="1" y="82"/>
                  </a:lnTo>
                  <a:lnTo>
                    <a:pt x="190" y="82"/>
                  </a:lnTo>
                  <a:lnTo>
                    <a:pt x="190" y="1"/>
                  </a:lnTo>
                  <a:close/>
                </a:path>
              </a:pathLst>
            </a:custGeom>
            <a:solidFill>
              <a:srgbClr val="EFB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3"/>
            <p:cNvSpPr/>
            <p:nvPr/>
          </p:nvSpPr>
          <p:spPr>
            <a:xfrm>
              <a:off x="5711125" y="7007775"/>
              <a:ext cx="168800" cy="633250"/>
            </a:xfrm>
            <a:custGeom>
              <a:rect b="b" l="l" r="r" t="t"/>
              <a:pathLst>
                <a:path extrusionOk="0" h="25330" w="6752">
                  <a:moveTo>
                    <a:pt x="4240" y="1"/>
                  </a:moveTo>
                  <a:cubicBezTo>
                    <a:pt x="4213" y="5833"/>
                    <a:pt x="3889" y="17796"/>
                    <a:pt x="2134" y="22495"/>
                  </a:cubicBezTo>
                  <a:cubicBezTo>
                    <a:pt x="919" y="22684"/>
                    <a:pt x="0" y="23737"/>
                    <a:pt x="0" y="24979"/>
                  </a:cubicBezTo>
                  <a:lnTo>
                    <a:pt x="0" y="25330"/>
                  </a:lnTo>
                  <a:lnTo>
                    <a:pt x="4402" y="25330"/>
                  </a:lnTo>
                  <a:cubicBezTo>
                    <a:pt x="4402" y="25330"/>
                    <a:pt x="4510" y="16041"/>
                    <a:pt x="6751" y="8480"/>
                  </a:cubicBezTo>
                  <a:cubicBezTo>
                    <a:pt x="6454" y="4375"/>
                    <a:pt x="5563" y="1216"/>
                    <a:pt x="4240" y="1"/>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3"/>
            <p:cNvSpPr/>
            <p:nvPr/>
          </p:nvSpPr>
          <p:spPr>
            <a:xfrm>
              <a:off x="5223050" y="7010475"/>
              <a:ext cx="155950" cy="630550"/>
            </a:xfrm>
            <a:custGeom>
              <a:rect b="b" l="l" r="r" t="t"/>
              <a:pathLst>
                <a:path extrusionOk="0" h="25222" w="6238">
                  <a:moveTo>
                    <a:pt x="4132" y="1"/>
                  </a:moveTo>
                  <a:cubicBezTo>
                    <a:pt x="4105" y="5861"/>
                    <a:pt x="3781" y="17742"/>
                    <a:pt x="2025" y="22387"/>
                  </a:cubicBezTo>
                  <a:cubicBezTo>
                    <a:pt x="837" y="22630"/>
                    <a:pt x="0" y="23656"/>
                    <a:pt x="0" y="24871"/>
                  </a:cubicBezTo>
                  <a:lnTo>
                    <a:pt x="0" y="25222"/>
                  </a:lnTo>
                  <a:lnTo>
                    <a:pt x="4294" y="25222"/>
                  </a:lnTo>
                  <a:cubicBezTo>
                    <a:pt x="4294" y="25222"/>
                    <a:pt x="4375" y="17040"/>
                    <a:pt x="6238" y="9803"/>
                  </a:cubicBezTo>
                  <a:cubicBezTo>
                    <a:pt x="6103" y="5077"/>
                    <a:pt x="5320" y="1405"/>
                    <a:pt x="4132" y="1"/>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9" name="Google Shape;1179;p13"/>
          <p:cNvGrpSpPr/>
          <p:nvPr/>
        </p:nvGrpSpPr>
        <p:grpSpPr>
          <a:xfrm flipH="1" rot="1321491">
            <a:off x="2087809" y="2073165"/>
            <a:ext cx="933040" cy="742820"/>
            <a:chOff x="-1074225" y="4512538"/>
            <a:chExt cx="714950" cy="378500"/>
          </a:xfrm>
        </p:grpSpPr>
        <p:sp>
          <p:nvSpPr>
            <p:cNvPr id="1180" name="Google Shape;1180;p13"/>
            <p:cNvSpPr/>
            <p:nvPr/>
          </p:nvSpPr>
          <p:spPr>
            <a:xfrm>
              <a:off x="-962825" y="4548088"/>
              <a:ext cx="188375" cy="120175"/>
            </a:xfrm>
            <a:custGeom>
              <a:rect b="b" l="l" r="r" t="t"/>
              <a:pathLst>
                <a:path extrusionOk="0" h="4807" w="7535">
                  <a:moveTo>
                    <a:pt x="2269" y="0"/>
                  </a:moveTo>
                  <a:lnTo>
                    <a:pt x="0" y="2619"/>
                  </a:lnTo>
                  <a:lnTo>
                    <a:pt x="7534" y="4807"/>
                  </a:lnTo>
                  <a:lnTo>
                    <a:pt x="2269" y="0"/>
                  </a:lnTo>
                  <a:close/>
                </a:path>
              </a:pathLst>
            </a:custGeom>
            <a:solidFill>
              <a:srgbClr val="D3B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13"/>
            <p:cNvSpPr/>
            <p:nvPr/>
          </p:nvSpPr>
          <p:spPr>
            <a:xfrm>
              <a:off x="-1064100" y="4512538"/>
              <a:ext cx="642725" cy="266450"/>
            </a:xfrm>
            <a:custGeom>
              <a:rect b="b" l="l" r="r" t="t"/>
              <a:pathLst>
                <a:path extrusionOk="0" h="10658" w="25709">
                  <a:moveTo>
                    <a:pt x="15471" y="1"/>
                  </a:moveTo>
                  <a:cubicBezTo>
                    <a:pt x="14774" y="1"/>
                    <a:pt x="14066" y="74"/>
                    <a:pt x="13395" y="261"/>
                  </a:cubicBezTo>
                  <a:cubicBezTo>
                    <a:pt x="10532" y="1044"/>
                    <a:pt x="8696" y="3582"/>
                    <a:pt x="8696" y="3582"/>
                  </a:cubicBezTo>
                  <a:lnTo>
                    <a:pt x="8075" y="3636"/>
                  </a:lnTo>
                  <a:cubicBezTo>
                    <a:pt x="8075" y="3636"/>
                    <a:pt x="6914" y="1152"/>
                    <a:pt x="5375" y="1098"/>
                  </a:cubicBezTo>
                  <a:cubicBezTo>
                    <a:pt x="5293" y="1094"/>
                    <a:pt x="5208" y="1091"/>
                    <a:pt x="5120" y="1091"/>
                  </a:cubicBezTo>
                  <a:cubicBezTo>
                    <a:pt x="4135" y="1091"/>
                    <a:pt x="2728" y="1465"/>
                    <a:pt x="1" y="4365"/>
                  </a:cubicBezTo>
                  <a:lnTo>
                    <a:pt x="10640" y="10657"/>
                  </a:lnTo>
                  <a:lnTo>
                    <a:pt x="25708" y="9172"/>
                  </a:lnTo>
                  <a:lnTo>
                    <a:pt x="20388" y="963"/>
                  </a:lnTo>
                  <a:cubicBezTo>
                    <a:pt x="20388" y="963"/>
                    <a:pt x="18000" y="1"/>
                    <a:pt x="15471" y="1"/>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13"/>
            <p:cNvSpPr/>
            <p:nvPr/>
          </p:nvSpPr>
          <p:spPr>
            <a:xfrm>
              <a:off x="-1053975" y="4564288"/>
              <a:ext cx="81050" cy="60775"/>
            </a:xfrm>
            <a:custGeom>
              <a:rect b="b" l="l" r="r" t="t"/>
              <a:pathLst>
                <a:path extrusionOk="0" h="2431" w="3242">
                  <a:moveTo>
                    <a:pt x="3241" y="0"/>
                  </a:moveTo>
                  <a:lnTo>
                    <a:pt x="3241" y="0"/>
                  </a:lnTo>
                  <a:cubicBezTo>
                    <a:pt x="3241" y="0"/>
                    <a:pt x="1000" y="1026"/>
                    <a:pt x="1" y="2295"/>
                  </a:cubicBezTo>
                  <a:lnTo>
                    <a:pt x="649" y="2430"/>
                  </a:lnTo>
                  <a:cubicBezTo>
                    <a:pt x="973" y="1377"/>
                    <a:pt x="3241" y="0"/>
                    <a:pt x="3241" y="0"/>
                  </a:cubicBezTo>
                  <a:close/>
                </a:path>
              </a:pathLst>
            </a:custGeom>
            <a:solidFill>
              <a:srgbClr val="D3B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13"/>
            <p:cNvSpPr/>
            <p:nvPr/>
          </p:nvSpPr>
          <p:spPr>
            <a:xfrm>
              <a:off x="-997925" y="4570088"/>
              <a:ext cx="98575" cy="24600"/>
            </a:xfrm>
            <a:custGeom>
              <a:rect b="b" l="l" r="r" t="t"/>
              <a:pathLst>
                <a:path extrusionOk="0" h="984" w="3943">
                  <a:moveTo>
                    <a:pt x="2190" y="1"/>
                  </a:moveTo>
                  <a:cubicBezTo>
                    <a:pt x="1509" y="1"/>
                    <a:pt x="734" y="287"/>
                    <a:pt x="0" y="983"/>
                  </a:cubicBezTo>
                  <a:cubicBezTo>
                    <a:pt x="748" y="458"/>
                    <a:pt x="1433" y="227"/>
                    <a:pt x="2069" y="227"/>
                  </a:cubicBezTo>
                  <a:cubicBezTo>
                    <a:pt x="2741" y="227"/>
                    <a:pt x="3360" y="485"/>
                    <a:pt x="3943" y="929"/>
                  </a:cubicBezTo>
                  <a:cubicBezTo>
                    <a:pt x="3613" y="370"/>
                    <a:pt x="2962" y="1"/>
                    <a:pt x="2190" y="1"/>
                  </a:cubicBezTo>
                  <a:close/>
                </a:path>
              </a:pathLst>
            </a:custGeom>
            <a:solidFill>
              <a:srgbClr val="D3B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3"/>
            <p:cNvSpPr/>
            <p:nvPr/>
          </p:nvSpPr>
          <p:spPr>
            <a:xfrm>
              <a:off x="-837950" y="4525788"/>
              <a:ext cx="162050" cy="93200"/>
            </a:xfrm>
            <a:custGeom>
              <a:rect b="b" l="l" r="r" t="t"/>
              <a:pathLst>
                <a:path extrusionOk="0" h="3728" w="6482">
                  <a:moveTo>
                    <a:pt x="6482" y="1"/>
                  </a:moveTo>
                  <a:lnTo>
                    <a:pt x="6482" y="1"/>
                  </a:lnTo>
                  <a:cubicBezTo>
                    <a:pt x="6481" y="1"/>
                    <a:pt x="1702" y="190"/>
                    <a:pt x="1" y="3727"/>
                  </a:cubicBezTo>
                  <a:lnTo>
                    <a:pt x="541" y="3727"/>
                  </a:lnTo>
                  <a:cubicBezTo>
                    <a:pt x="1891" y="1405"/>
                    <a:pt x="3997" y="433"/>
                    <a:pt x="6482" y="1"/>
                  </a:cubicBezTo>
                  <a:close/>
                </a:path>
              </a:pathLst>
            </a:custGeom>
            <a:solidFill>
              <a:srgbClr val="D3B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3"/>
            <p:cNvSpPr/>
            <p:nvPr/>
          </p:nvSpPr>
          <p:spPr>
            <a:xfrm>
              <a:off x="-742750" y="4536413"/>
              <a:ext cx="151925" cy="23850"/>
            </a:xfrm>
            <a:custGeom>
              <a:rect b="b" l="l" r="r" t="t"/>
              <a:pathLst>
                <a:path extrusionOk="0" h="954" w="6077">
                  <a:moveTo>
                    <a:pt x="3227" y="1"/>
                  </a:moveTo>
                  <a:cubicBezTo>
                    <a:pt x="2104" y="1"/>
                    <a:pt x="979" y="320"/>
                    <a:pt x="0" y="953"/>
                  </a:cubicBezTo>
                  <a:cubicBezTo>
                    <a:pt x="987" y="460"/>
                    <a:pt x="2035" y="224"/>
                    <a:pt x="3133" y="224"/>
                  </a:cubicBezTo>
                  <a:cubicBezTo>
                    <a:pt x="4080" y="224"/>
                    <a:pt x="5064" y="400"/>
                    <a:pt x="6076" y="737"/>
                  </a:cubicBezTo>
                  <a:cubicBezTo>
                    <a:pt x="5194" y="245"/>
                    <a:pt x="4211" y="1"/>
                    <a:pt x="3227" y="1"/>
                  </a:cubicBezTo>
                  <a:close/>
                </a:path>
              </a:pathLst>
            </a:custGeom>
            <a:solidFill>
              <a:srgbClr val="D3B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3"/>
            <p:cNvSpPr/>
            <p:nvPr/>
          </p:nvSpPr>
          <p:spPr>
            <a:xfrm>
              <a:off x="-877100" y="4605913"/>
              <a:ext cx="40525" cy="25475"/>
            </a:xfrm>
            <a:custGeom>
              <a:rect b="b" l="l" r="r" t="t"/>
              <a:pathLst>
                <a:path extrusionOk="0" h="1019" w="1621">
                  <a:moveTo>
                    <a:pt x="906" y="0"/>
                  </a:moveTo>
                  <a:cubicBezTo>
                    <a:pt x="597" y="0"/>
                    <a:pt x="303" y="178"/>
                    <a:pt x="136" y="441"/>
                  </a:cubicBezTo>
                  <a:cubicBezTo>
                    <a:pt x="1" y="738"/>
                    <a:pt x="217" y="981"/>
                    <a:pt x="595" y="1009"/>
                  </a:cubicBezTo>
                  <a:cubicBezTo>
                    <a:pt x="639" y="1015"/>
                    <a:pt x="684" y="1019"/>
                    <a:pt x="728" y="1019"/>
                  </a:cubicBezTo>
                  <a:cubicBezTo>
                    <a:pt x="1033" y="1019"/>
                    <a:pt x="1324" y="859"/>
                    <a:pt x="1513" y="576"/>
                  </a:cubicBezTo>
                  <a:cubicBezTo>
                    <a:pt x="1621" y="306"/>
                    <a:pt x="1432" y="36"/>
                    <a:pt x="1027" y="9"/>
                  </a:cubicBezTo>
                  <a:cubicBezTo>
                    <a:pt x="987" y="3"/>
                    <a:pt x="946" y="0"/>
                    <a:pt x="906" y="0"/>
                  </a:cubicBezTo>
                  <a:close/>
                </a:path>
              </a:pathLst>
            </a:custGeom>
            <a:solidFill>
              <a:srgbClr val="725D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3"/>
            <p:cNvSpPr/>
            <p:nvPr/>
          </p:nvSpPr>
          <p:spPr>
            <a:xfrm>
              <a:off x="-1074225" y="4544038"/>
              <a:ext cx="714950" cy="347000"/>
            </a:xfrm>
            <a:custGeom>
              <a:rect b="b" l="l" r="r" t="t"/>
              <a:pathLst>
                <a:path extrusionOk="0" h="13880" w="28598">
                  <a:moveTo>
                    <a:pt x="21604" y="0"/>
                  </a:moveTo>
                  <a:lnTo>
                    <a:pt x="9560" y="2781"/>
                  </a:lnTo>
                  <a:lnTo>
                    <a:pt x="8426" y="2916"/>
                  </a:lnTo>
                  <a:lnTo>
                    <a:pt x="136" y="2916"/>
                  </a:lnTo>
                  <a:lnTo>
                    <a:pt x="1" y="3321"/>
                  </a:lnTo>
                  <a:lnTo>
                    <a:pt x="8237" y="12746"/>
                  </a:lnTo>
                  <a:lnTo>
                    <a:pt x="16446" y="13880"/>
                  </a:lnTo>
                  <a:lnTo>
                    <a:pt x="20226" y="13880"/>
                  </a:lnTo>
                  <a:lnTo>
                    <a:pt x="28597" y="11558"/>
                  </a:lnTo>
                  <a:lnTo>
                    <a:pt x="2160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3"/>
            <p:cNvSpPr/>
            <p:nvPr/>
          </p:nvSpPr>
          <p:spPr>
            <a:xfrm>
              <a:off x="-815650" y="4565638"/>
              <a:ext cx="407775" cy="318650"/>
            </a:xfrm>
            <a:custGeom>
              <a:rect b="b" l="l" r="r" t="t"/>
              <a:pathLst>
                <a:path extrusionOk="0" h="12746" w="16311">
                  <a:moveTo>
                    <a:pt x="10774" y="270"/>
                  </a:moveTo>
                  <a:lnTo>
                    <a:pt x="15959" y="9802"/>
                  </a:lnTo>
                  <a:lnTo>
                    <a:pt x="7507" y="12476"/>
                  </a:lnTo>
                  <a:lnTo>
                    <a:pt x="405" y="2782"/>
                  </a:lnTo>
                  <a:lnTo>
                    <a:pt x="10774" y="270"/>
                  </a:lnTo>
                  <a:close/>
                  <a:moveTo>
                    <a:pt x="10855" y="0"/>
                  </a:moveTo>
                  <a:lnTo>
                    <a:pt x="162" y="2620"/>
                  </a:lnTo>
                  <a:lnTo>
                    <a:pt x="0" y="2647"/>
                  </a:lnTo>
                  <a:lnTo>
                    <a:pt x="7345" y="12665"/>
                  </a:lnTo>
                  <a:lnTo>
                    <a:pt x="7399" y="12746"/>
                  </a:lnTo>
                  <a:lnTo>
                    <a:pt x="16310" y="9964"/>
                  </a:lnTo>
                  <a:lnTo>
                    <a:pt x="10855" y="0"/>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3"/>
            <p:cNvSpPr/>
            <p:nvPr/>
          </p:nvSpPr>
          <p:spPr>
            <a:xfrm>
              <a:off x="-1074225" y="4627063"/>
              <a:ext cx="411150" cy="263975"/>
            </a:xfrm>
            <a:custGeom>
              <a:rect b="b" l="l" r="r" t="t"/>
              <a:pathLst>
                <a:path extrusionOk="0" h="10559" w="16446">
                  <a:moveTo>
                    <a:pt x="1" y="0"/>
                  </a:moveTo>
                  <a:lnTo>
                    <a:pt x="8237" y="9425"/>
                  </a:lnTo>
                  <a:lnTo>
                    <a:pt x="16446" y="10559"/>
                  </a:lnTo>
                  <a:lnTo>
                    <a:pt x="16446" y="10559"/>
                  </a:lnTo>
                  <a:lnTo>
                    <a:pt x="8426" y="135"/>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3"/>
            <p:cNvSpPr/>
            <p:nvPr/>
          </p:nvSpPr>
          <p:spPr>
            <a:xfrm>
              <a:off x="-1049250" y="4639888"/>
              <a:ext cx="346350" cy="230900"/>
            </a:xfrm>
            <a:custGeom>
              <a:rect b="b" l="l" r="r" t="t"/>
              <a:pathLst>
                <a:path extrusionOk="0" h="9236" w="13854">
                  <a:moveTo>
                    <a:pt x="568" y="271"/>
                  </a:moveTo>
                  <a:lnTo>
                    <a:pt x="7049" y="649"/>
                  </a:lnTo>
                  <a:lnTo>
                    <a:pt x="13341" y="9020"/>
                  </a:lnTo>
                  <a:lnTo>
                    <a:pt x="13341" y="9020"/>
                  </a:lnTo>
                  <a:lnTo>
                    <a:pt x="7535" y="8237"/>
                  </a:lnTo>
                  <a:lnTo>
                    <a:pt x="568" y="271"/>
                  </a:lnTo>
                  <a:close/>
                  <a:moveTo>
                    <a:pt x="1" y="1"/>
                  </a:moveTo>
                  <a:lnTo>
                    <a:pt x="7292" y="8372"/>
                  </a:lnTo>
                  <a:lnTo>
                    <a:pt x="13854" y="9236"/>
                  </a:lnTo>
                  <a:lnTo>
                    <a:pt x="13854" y="9236"/>
                  </a:lnTo>
                  <a:lnTo>
                    <a:pt x="13827" y="9182"/>
                  </a:lnTo>
                  <a:lnTo>
                    <a:pt x="7211" y="406"/>
                  </a:lnTo>
                  <a:lnTo>
                    <a:pt x="7076" y="406"/>
                  </a:lnTo>
                  <a:lnTo>
                    <a:pt x="1" y="1"/>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1" name="Google Shape;1191;p13"/>
          <p:cNvGrpSpPr/>
          <p:nvPr/>
        </p:nvGrpSpPr>
        <p:grpSpPr>
          <a:xfrm>
            <a:off x="8366759" y="2504013"/>
            <a:ext cx="777241" cy="996838"/>
            <a:chOff x="638276" y="3526008"/>
            <a:chExt cx="714936" cy="971200"/>
          </a:xfrm>
        </p:grpSpPr>
        <p:sp>
          <p:nvSpPr>
            <p:cNvPr id="1192" name="Google Shape;1192;p13"/>
            <p:cNvSpPr/>
            <p:nvPr/>
          </p:nvSpPr>
          <p:spPr>
            <a:xfrm>
              <a:off x="801537" y="3817400"/>
              <a:ext cx="388460" cy="388464"/>
            </a:xfrm>
            <a:custGeom>
              <a:rect b="b" l="l" r="r" t="t"/>
              <a:pathLst>
                <a:path extrusionOk="0" h="91296" w="91295">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568"/>
                  </a:srgbClr>
                </a:gs>
                <a:gs pos="41000">
                  <a:srgbClr val="F9EBAB">
                    <a:alpha val="21568"/>
                  </a:srgbClr>
                </a:gs>
                <a:gs pos="100000">
                  <a:srgbClr val="F9EBAB">
                    <a:alpha val="21568"/>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3" name="Google Shape;1193;p13"/>
            <p:cNvGrpSpPr/>
            <p:nvPr/>
          </p:nvGrpSpPr>
          <p:grpSpPr>
            <a:xfrm>
              <a:off x="638276" y="3526008"/>
              <a:ext cx="714936" cy="971200"/>
              <a:chOff x="9141124" y="2771118"/>
              <a:chExt cx="319239" cy="433649"/>
            </a:xfrm>
          </p:grpSpPr>
          <p:sp>
            <p:nvSpPr>
              <p:cNvPr id="1194" name="Google Shape;1194;p13"/>
              <p:cNvSpPr/>
              <p:nvPr/>
            </p:nvSpPr>
            <p:spPr>
              <a:xfrm>
                <a:off x="9271960" y="3034862"/>
                <a:ext cx="17824" cy="25355"/>
              </a:xfrm>
              <a:custGeom>
                <a:rect b="b" l="l" r="r" t="t"/>
                <a:pathLst>
                  <a:path extrusionOk="0" h="1579" w="111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3"/>
              <p:cNvSpPr/>
              <p:nvPr/>
            </p:nvSpPr>
            <p:spPr>
              <a:xfrm>
                <a:off x="9267175" y="2928674"/>
                <a:ext cx="54965" cy="93728"/>
              </a:xfrm>
              <a:custGeom>
                <a:rect b="b" l="l" r="r" t="t"/>
                <a:pathLst>
                  <a:path extrusionOk="0" h="5837" w="3423">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3"/>
              <p:cNvSpPr/>
              <p:nvPr/>
            </p:nvSpPr>
            <p:spPr>
              <a:xfrm>
                <a:off x="9274706" y="3031330"/>
                <a:ext cx="53439" cy="115213"/>
              </a:xfrm>
              <a:custGeom>
                <a:rect b="b" l="l" r="r" t="t"/>
                <a:pathLst>
                  <a:path extrusionOk="0" h="7175" w="3328">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3"/>
              <p:cNvSpPr/>
              <p:nvPr/>
            </p:nvSpPr>
            <p:spPr>
              <a:xfrm>
                <a:off x="9209625" y="3132139"/>
                <a:ext cx="185657" cy="54804"/>
              </a:xfrm>
              <a:custGeom>
                <a:rect b="b" l="l" r="r" t="t"/>
                <a:pathLst>
                  <a:path extrusionOk="0" h="3413" w="11562">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3"/>
              <p:cNvSpPr/>
              <p:nvPr/>
            </p:nvSpPr>
            <p:spPr>
              <a:xfrm>
                <a:off x="9193872" y="2882091"/>
                <a:ext cx="15078" cy="289790"/>
              </a:xfrm>
              <a:custGeom>
                <a:rect b="b" l="l" r="r" t="t"/>
                <a:pathLst>
                  <a:path extrusionOk="0" h="18047" w="939">
                    <a:moveTo>
                      <a:pt x="0" y="1"/>
                    </a:moveTo>
                    <a:lnTo>
                      <a:pt x="0" y="18046"/>
                    </a:lnTo>
                    <a:lnTo>
                      <a:pt x="939" y="18046"/>
                    </a:lnTo>
                    <a:lnTo>
                      <a:pt x="939"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3"/>
              <p:cNvSpPr/>
              <p:nvPr/>
            </p:nvSpPr>
            <p:spPr>
              <a:xfrm>
                <a:off x="9392520" y="2882091"/>
                <a:ext cx="15094" cy="289790"/>
              </a:xfrm>
              <a:custGeom>
                <a:rect b="b" l="l" r="r" t="t"/>
                <a:pathLst>
                  <a:path extrusionOk="0" h="18047" w="940">
                    <a:moveTo>
                      <a:pt x="1" y="1"/>
                    </a:moveTo>
                    <a:lnTo>
                      <a:pt x="1" y="18046"/>
                    </a:lnTo>
                    <a:lnTo>
                      <a:pt x="940" y="18046"/>
                    </a:lnTo>
                    <a:lnTo>
                      <a:pt x="940"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3"/>
              <p:cNvSpPr/>
              <p:nvPr/>
            </p:nvSpPr>
            <p:spPr>
              <a:xfrm>
                <a:off x="9338406" y="2882091"/>
                <a:ext cx="15094" cy="289790"/>
              </a:xfrm>
              <a:custGeom>
                <a:rect b="b" l="l" r="r" t="t"/>
                <a:pathLst>
                  <a:path extrusionOk="0" h="18047" w="940">
                    <a:moveTo>
                      <a:pt x="1" y="1"/>
                    </a:moveTo>
                    <a:lnTo>
                      <a:pt x="1" y="18046"/>
                    </a:lnTo>
                    <a:lnTo>
                      <a:pt x="939" y="18046"/>
                    </a:lnTo>
                    <a:lnTo>
                      <a:pt x="939"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3"/>
              <p:cNvSpPr/>
              <p:nvPr/>
            </p:nvSpPr>
            <p:spPr>
              <a:xfrm>
                <a:off x="9182231" y="2880726"/>
                <a:ext cx="237025" cy="17824"/>
              </a:xfrm>
              <a:custGeom>
                <a:rect b="b" l="l" r="r" t="t"/>
                <a:pathLst>
                  <a:path extrusionOk="0" h="1110" w="14761">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3"/>
              <p:cNvSpPr/>
              <p:nvPr/>
            </p:nvSpPr>
            <p:spPr>
              <a:xfrm>
                <a:off x="9182231" y="3152676"/>
                <a:ext cx="237025" cy="30172"/>
              </a:xfrm>
              <a:custGeom>
                <a:rect b="b" l="l" r="r" t="t"/>
                <a:pathLst>
                  <a:path extrusionOk="0" h="1879" w="14761">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3"/>
              <p:cNvSpPr/>
              <p:nvPr/>
            </p:nvSpPr>
            <p:spPr>
              <a:xfrm>
                <a:off x="9180175" y="2803313"/>
                <a:ext cx="254158" cy="68533"/>
              </a:xfrm>
              <a:custGeom>
                <a:rect b="b" l="l" r="r" t="t"/>
                <a:pathLst>
                  <a:path extrusionOk="0" h="4268" w="15828">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3"/>
              <p:cNvSpPr/>
              <p:nvPr/>
            </p:nvSpPr>
            <p:spPr>
              <a:xfrm>
                <a:off x="9296624" y="2771118"/>
                <a:ext cx="20570" cy="35648"/>
              </a:xfrm>
              <a:custGeom>
                <a:rect b="b" l="l" r="r" t="t"/>
                <a:pathLst>
                  <a:path extrusionOk="0" h="2220" w="1281">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3"/>
              <p:cNvSpPr/>
              <p:nvPr/>
            </p:nvSpPr>
            <p:spPr>
              <a:xfrm>
                <a:off x="9141124" y="2856062"/>
                <a:ext cx="319239" cy="28791"/>
              </a:xfrm>
              <a:custGeom>
                <a:rect b="b" l="l" r="r" t="t"/>
                <a:pathLst>
                  <a:path extrusionOk="0" h="1793" w="19881">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3"/>
              <p:cNvSpPr/>
              <p:nvPr/>
            </p:nvSpPr>
            <p:spPr>
              <a:xfrm>
                <a:off x="9152091" y="3174611"/>
                <a:ext cx="301415" cy="30156"/>
              </a:xfrm>
              <a:custGeom>
                <a:rect b="b" l="l" r="r" t="t"/>
                <a:pathLst>
                  <a:path extrusionOk="0" h="1878" w="18771">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3"/>
              <p:cNvSpPr/>
              <p:nvPr/>
            </p:nvSpPr>
            <p:spPr>
              <a:xfrm>
                <a:off x="9215101" y="2803281"/>
                <a:ext cx="197989" cy="42584"/>
              </a:xfrm>
              <a:custGeom>
                <a:rect b="b" l="l" r="r" t="t"/>
                <a:pathLst>
                  <a:path extrusionOk="0" h="2652" w="1233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3"/>
              <p:cNvSpPr/>
              <p:nvPr/>
            </p:nvSpPr>
            <p:spPr>
              <a:xfrm>
                <a:off x="9150710" y="2856062"/>
                <a:ext cx="300741" cy="14516"/>
              </a:xfrm>
              <a:custGeom>
                <a:rect b="b" l="l" r="r" t="t"/>
                <a:pathLst>
                  <a:path extrusionOk="0" h="904" w="18729">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3"/>
              <p:cNvSpPr/>
              <p:nvPr/>
            </p:nvSpPr>
            <p:spPr>
              <a:xfrm>
                <a:off x="9158257" y="3174498"/>
                <a:ext cx="289083" cy="13826"/>
              </a:xfrm>
              <a:custGeom>
                <a:rect b="b" l="l" r="r" t="t"/>
                <a:pathLst>
                  <a:path extrusionOk="0" h="861" w="18003">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3"/>
              <p:cNvSpPr/>
              <p:nvPr/>
            </p:nvSpPr>
            <p:spPr>
              <a:xfrm>
                <a:off x="9187016" y="3174611"/>
                <a:ext cx="79485" cy="13713"/>
              </a:xfrm>
              <a:custGeom>
                <a:rect b="b" l="l" r="r" t="t"/>
                <a:pathLst>
                  <a:path extrusionOk="0" h="854" w="495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3"/>
              <p:cNvSpPr/>
              <p:nvPr/>
            </p:nvSpPr>
            <p:spPr>
              <a:xfrm>
                <a:off x="9277436" y="3031426"/>
                <a:ext cx="40433" cy="80175"/>
              </a:xfrm>
              <a:custGeom>
                <a:rect b="b" l="l" r="r" t="t"/>
                <a:pathLst>
                  <a:path extrusionOk="0" h="4993" w="2518">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3"/>
              <p:cNvSpPr/>
              <p:nvPr/>
            </p:nvSpPr>
            <p:spPr>
              <a:xfrm>
                <a:off x="9277436" y="2974582"/>
                <a:ext cx="40433" cy="47900"/>
              </a:xfrm>
              <a:custGeom>
                <a:rect b="b" l="l" r="r" t="t"/>
                <a:pathLst>
                  <a:path extrusionOk="0" h="2983" w="2518">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3"/>
              <p:cNvSpPr/>
              <p:nvPr/>
            </p:nvSpPr>
            <p:spPr>
              <a:xfrm>
                <a:off x="9284983" y="2993065"/>
                <a:ext cx="24680" cy="28582"/>
              </a:xfrm>
              <a:custGeom>
                <a:rect b="b" l="l" r="r" t="t"/>
                <a:pathLst>
                  <a:path extrusionOk="0" h="1780" w="1537">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3"/>
              <p:cNvSpPr/>
              <p:nvPr/>
            </p:nvSpPr>
            <p:spPr>
              <a:xfrm>
                <a:off x="9278817" y="3075279"/>
                <a:ext cx="26736" cy="19189"/>
              </a:xfrm>
              <a:custGeom>
                <a:rect b="b" l="l" r="r" t="t"/>
                <a:pathLst>
                  <a:path extrusionOk="0" h="1195" w="1665">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3"/>
              <p:cNvSpPr/>
              <p:nvPr/>
            </p:nvSpPr>
            <p:spPr>
              <a:xfrm>
                <a:off x="9293879" y="3036918"/>
                <a:ext cx="26045" cy="20586"/>
              </a:xfrm>
              <a:custGeom>
                <a:rect b="b" l="l" r="r" t="t"/>
                <a:pathLst>
                  <a:path extrusionOk="0" h="1282" w="1622">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3"/>
              <p:cNvSpPr/>
              <p:nvPr/>
            </p:nvSpPr>
            <p:spPr>
              <a:xfrm>
                <a:off x="9208934" y="2856062"/>
                <a:ext cx="85651" cy="14404"/>
              </a:xfrm>
              <a:custGeom>
                <a:rect b="b" l="l" r="r" t="t"/>
                <a:pathLst>
                  <a:path extrusionOk="0" h="897" w="5334">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3"/>
              <p:cNvSpPr/>
              <p:nvPr/>
            </p:nvSpPr>
            <p:spPr>
              <a:xfrm>
                <a:off x="9312377" y="2856062"/>
                <a:ext cx="52765" cy="14404"/>
              </a:xfrm>
              <a:custGeom>
                <a:rect b="b" l="l" r="r" t="t"/>
                <a:pathLst>
                  <a:path extrusionOk="0" h="897" w="3286">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3"/>
              <p:cNvSpPr/>
              <p:nvPr/>
            </p:nvSpPr>
            <p:spPr>
              <a:xfrm>
                <a:off x="9339097" y="2819499"/>
                <a:ext cx="47289" cy="17422"/>
              </a:xfrm>
              <a:custGeom>
                <a:rect b="b" l="l" r="r" t="t"/>
                <a:pathLst>
                  <a:path extrusionOk="0" h="1085" w="2945">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3"/>
              <p:cNvSpPr/>
              <p:nvPr/>
            </p:nvSpPr>
            <p:spPr>
              <a:xfrm>
                <a:off x="9306901" y="2808805"/>
                <a:ext cx="30846" cy="10293"/>
              </a:xfrm>
              <a:custGeom>
                <a:rect b="b" l="l" r="r" t="t"/>
                <a:pathLst>
                  <a:path extrusionOk="0" h="641" w="1921">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220" name="Google Shape;1220;p13"/>
          <p:cNvGrpSpPr/>
          <p:nvPr/>
        </p:nvGrpSpPr>
        <p:grpSpPr>
          <a:xfrm>
            <a:off x="3627802" y="4488978"/>
            <a:ext cx="1027504" cy="463272"/>
            <a:chOff x="2013388" y="2012176"/>
            <a:chExt cx="677793" cy="347512"/>
          </a:xfrm>
        </p:grpSpPr>
        <p:sp>
          <p:nvSpPr>
            <p:cNvPr id="1221" name="Google Shape;1221;p13"/>
            <p:cNvSpPr/>
            <p:nvPr/>
          </p:nvSpPr>
          <p:spPr>
            <a:xfrm>
              <a:off x="2013388" y="2012176"/>
              <a:ext cx="151247" cy="346025"/>
            </a:xfrm>
            <a:custGeom>
              <a:rect b="b" l="l" r="r" t="t"/>
              <a:pathLst>
                <a:path extrusionOk="0" h="2329" w="1018">
                  <a:moveTo>
                    <a:pt x="32" y="0"/>
                  </a:moveTo>
                  <a:lnTo>
                    <a:pt x="0" y="2328"/>
                  </a:lnTo>
                  <a:lnTo>
                    <a:pt x="923" y="2328"/>
                  </a:lnTo>
                  <a:lnTo>
                    <a:pt x="101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3"/>
            <p:cNvSpPr/>
            <p:nvPr/>
          </p:nvSpPr>
          <p:spPr>
            <a:xfrm>
              <a:off x="2423155" y="2107263"/>
              <a:ext cx="109201" cy="250939"/>
            </a:xfrm>
            <a:custGeom>
              <a:rect b="b" l="l" r="r" t="t"/>
              <a:pathLst>
                <a:path extrusionOk="0" h="1689" w="735">
                  <a:moveTo>
                    <a:pt x="42" y="0"/>
                  </a:moveTo>
                  <a:lnTo>
                    <a:pt x="0" y="1688"/>
                  </a:lnTo>
                  <a:lnTo>
                    <a:pt x="734" y="1688"/>
                  </a:lnTo>
                  <a:lnTo>
                    <a:pt x="69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3"/>
            <p:cNvSpPr/>
            <p:nvPr/>
          </p:nvSpPr>
          <p:spPr>
            <a:xfrm>
              <a:off x="2318707" y="2012176"/>
              <a:ext cx="88995" cy="346025"/>
            </a:xfrm>
            <a:custGeom>
              <a:rect b="b" l="l" r="r" t="t"/>
              <a:pathLst>
                <a:path extrusionOk="0" h="2329" w="599">
                  <a:moveTo>
                    <a:pt x="1" y="0"/>
                  </a:moveTo>
                  <a:lnTo>
                    <a:pt x="64" y="2328"/>
                  </a:lnTo>
                  <a:lnTo>
                    <a:pt x="598" y="2328"/>
                  </a:lnTo>
                  <a:lnTo>
                    <a:pt x="56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3"/>
            <p:cNvSpPr/>
            <p:nvPr/>
          </p:nvSpPr>
          <p:spPr>
            <a:xfrm>
              <a:off x="2164487" y="2044862"/>
              <a:ext cx="146641" cy="313339"/>
            </a:xfrm>
            <a:custGeom>
              <a:rect b="b" l="l" r="r" t="t"/>
              <a:pathLst>
                <a:path extrusionOk="0" h="2109" w="987">
                  <a:moveTo>
                    <a:pt x="84" y="1"/>
                  </a:moveTo>
                  <a:lnTo>
                    <a:pt x="1" y="2108"/>
                  </a:lnTo>
                  <a:lnTo>
                    <a:pt x="986" y="2108"/>
                  </a:lnTo>
                  <a:lnTo>
                    <a:pt x="902" y="64"/>
                  </a:lnTo>
                  <a:lnTo>
                    <a:pt x="8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3"/>
            <p:cNvSpPr/>
            <p:nvPr/>
          </p:nvSpPr>
          <p:spPr>
            <a:xfrm>
              <a:off x="2539934" y="2040256"/>
              <a:ext cx="151247" cy="317945"/>
            </a:xfrm>
            <a:custGeom>
              <a:rect b="b" l="l" r="r" t="t"/>
              <a:pathLst>
                <a:path extrusionOk="0" h="2140" w="1018">
                  <a:moveTo>
                    <a:pt x="1" y="0"/>
                  </a:moveTo>
                  <a:lnTo>
                    <a:pt x="32" y="2139"/>
                  </a:lnTo>
                  <a:lnTo>
                    <a:pt x="1018" y="2139"/>
                  </a:lnTo>
                  <a:lnTo>
                    <a:pt x="913" y="32"/>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3"/>
            <p:cNvSpPr/>
            <p:nvPr/>
          </p:nvSpPr>
          <p:spPr>
            <a:xfrm>
              <a:off x="2013388" y="2147675"/>
              <a:ext cx="146641" cy="210527"/>
            </a:xfrm>
            <a:custGeom>
              <a:rect b="b" l="l" r="r" t="t"/>
              <a:pathLst>
                <a:path extrusionOk="0" h="1417" w="987">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3"/>
            <p:cNvSpPr/>
            <p:nvPr/>
          </p:nvSpPr>
          <p:spPr>
            <a:xfrm>
              <a:off x="2423155" y="2164909"/>
              <a:ext cx="109201" cy="194779"/>
            </a:xfrm>
            <a:custGeom>
              <a:rect b="b" l="l" r="r" t="t"/>
              <a:pathLst>
                <a:path extrusionOk="0" h="1311" w="735">
                  <a:moveTo>
                    <a:pt x="32" y="0"/>
                  </a:moveTo>
                  <a:lnTo>
                    <a:pt x="0" y="1311"/>
                  </a:lnTo>
                  <a:lnTo>
                    <a:pt x="734" y="1300"/>
                  </a:lnTo>
                  <a:lnTo>
                    <a:pt x="703" y="115"/>
                  </a:lnTo>
                  <a:cubicBezTo>
                    <a:pt x="483" y="74"/>
                    <a:pt x="262" y="32"/>
                    <a:pt x="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3"/>
            <p:cNvSpPr/>
            <p:nvPr/>
          </p:nvSpPr>
          <p:spPr>
            <a:xfrm>
              <a:off x="2321827" y="2152429"/>
              <a:ext cx="85875" cy="205773"/>
            </a:xfrm>
            <a:custGeom>
              <a:rect b="b" l="l" r="r" t="t"/>
              <a:pathLst>
                <a:path extrusionOk="0" h="1385" w="578">
                  <a:moveTo>
                    <a:pt x="1" y="0"/>
                  </a:moveTo>
                  <a:lnTo>
                    <a:pt x="43" y="1384"/>
                  </a:lnTo>
                  <a:lnTo>
                    <a:pt x="577" y="1384"/>
                  </a:lnTo>
                  <a:lnTo>
                    <a:pt x="556" y="53"/>
                  </a:lnTo>
                  <a:cubicBezTo>
                    <a:pt x="378" y="32"/>
                    <a:pt x="189" y="1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3"/>
            <p:cNvSpPr/>
            <p:nvPr/>
          </p:nvSpPr>
          <p:spPr>
            <a:xfrm>
              <a:off x="2164487" y="2147675"/>
              <a:ext cx="146641" cy="210527"/>
            </a:xfrm>
            <a:custGeom>
              <a:rect b="b" l="l" r="r" t="t"/>
              <a:pathLst>
                <a:path extrusionOk="0" h="1417" w="987">
                  <a:moveTo>
                    <a:pt x="63" y="1"/>
                  </a:moveTo>
                  <a:lnTo>
                    <a:pt x="1" y="1416"/>
                  </a:lnTo>
                  <a:lnTo>
                    <a:pt x="986" y="1416"/>
                  </a:lnTo>
                  <a:lnTo>
                    <a:pt x="934" y="22"/>
                  </a:lnTo>
                  <a:cubicBezTo>
                    <a:pt x="630" y="1"/>
                    <a:pt x="347" y="1"/>
                    <a:pt x="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3"/>
            <p:cNvSpPr/>
            <p:nvPr/>
          </p:nvSpPr>
          <p:spPr>
            <a:xfrm>
              <a:off x="2543054" y="2185115"/>
              <a:ext cx="148127" cy="173087"/>
            </a:xfrm>
            <a:custGeom>
              <a:rect b="b" l="l" r="r" t="t"/>
              <a:pathLst>
                <a:path extrusionOk="0" h="1165" w="997">
                  <a:moveTo>
                    <a:pt x="1" y="0"/>
                  </a:moveTo>
                  <a:lnTo>
                    <a:pt x="11" y="1164"/>
                  </a:lnTo>
                  <a:lnTo>
                    <a:pt x="997" y="1164"/>
                  </a:lnTo>
                  <a:lnTo>
                    <a:pt x="955" y="263"/>
                  </a:lnTo>
                  <a:cubicBezTo>
                    <a:pt x="640" y="158"/>
                    <a:pt x="326" y="63"/>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3"/>
            <p:cNvSpPr/>
            <p:nvPr/>
          </p:nvSpPr>
          <p:spPr>
            <a:xfrm>
              <a:off x="2033594" y="2319129"/>
              <a:ext cx="90481" cy="23474"/>
            </a:xfrm>
            <a:custGeom>
              <a:rect b="b" l="l" r="r" t="t"/>
              <a:pathLst>
                <a:path extrusionOk="0" h="158" w="609">
                  <a:moveTo>
                    <a:pt x="11" y="0"/>
                  </a:moveTo>
                  <a:lnTo>
                    <a:pt x="1" y="158"/>
                  </a:lnTo>
                  <a:lnTo>
                    <a:pt x="609" y="158"/>
                  </a:lnTo>
                  <a:lnTo>
                    <a:pt x="609"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3"/>
            <p:cNvSpPr/>
            <p:nvPr/>
          </p:nvSpPr>
          <p:spPr>
            <a:xfrm>
              <a:off x="2035228" y="2281688"/>
              <a:ext cx="90481" cy="21989"/>
            </a:xfrm>
            <a:custGeom>
              <a:rect b="b" l="l" r="r" t="t"/>
              <a:pathLst>
                <a:path extrusionOk="0" h="148" w="609">
                  <a:moveTo>
                    <a:pt x="0" y="1"/>
                  </a:moveTo>
                  <a:lnTo>
                    <a:pt x="0" y="147"/>
                  </a:lnTo>
                  <a:lnTo>
                    <a:pt x="598" y="147"/>
                  </a:lnTo>
                  <a:lnTo>
                    <a:pt x="60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3"/>
            <p:cNvSpPr/>
            <p:nvPr/>
          </p:nvSpPr>
          <p:spPr>
            <a:xfrm>
              <a:off x="2194054" y="2309769"/>
              <a:ext cx="85875" cy="29715"/>
            </a:xfrm>
            <a:custGeom>
              <a:rect b="b" l="l" r="r" t="t"/>
              <a:pathLst>
                <a:path extrusionOk="0" h="200" w="578">
                  <a:moveTo>
                    <a:pt x="1" y="0"/>
                  </a:moveTo>
                  <a:lnTo>
                    <a:pt x="1" y="200"/>
                  </a:lnTo>
                  <a:lnTo>
                    <a:pt x="578" y="200"/>
                  </a:lnTo>
                  <a:lnTo>
                    <a:pt x="578"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3"/>
            <p:cNvSpPr/>
            <p:nvPr/>
          </p:nvSpPr>
          <p:spPr>
            <a:xfrm>
              <a:off x="2027354" y="2026141"/>
              <a:ext cx="99841" cy="20503"/>
            </a:xfrm>
            <a:custGeom>
              <a:rect b="b" l="l" r="r" t="t"/>
              <a:pathLst>
                <a:path extrusionOk="0" h="138" w="672">
                  <a:moveTo>
                    <a:pt x="1" y="1"/>
                  </a:moveTo>
                  <a:lnTo>
                    <a:pt x="1" y="137"/>
                  </a:lnTo>
                  <a:lnTo>
                    <a:pt x="672" y="137"/>
                  </a:lnTo>
                  <a:lnTo>
                    <a:pt x="6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3"/>
            <p:cNvSpPr/>
            <p:nvPr/>
          </p:nvSpPr>
          <p:spPr>
            <a:xfrm>
              <a:off x="2356594" y="2032382"/>
              <a:ext cx="18423" cy="17383"/>
            </a:xfrm>
            <a:custGeom>
              <a:rect b="b" l="l" r="r" t="t"/>
              <a:pathLst>
                <a:path extrusionOk="0" h="117" w="124">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3"/>
            <p:cNvSpPr/>
            <p:nvPr/>
          </p:nvSpPr>
          <p:spPr>
            <a:xfrm>
              <a:off x="2234020" y="2273963"/>
              <a:ext cx="16343" cy="11292"/>
            </a:xfrm>
            <a:custGeom>
              <a:rect b="b" l="l" r="r" t="t"/>
              <a:pathLst>
                <a:path extrusionOk="0" h="76" w="11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3"/>
            <p:cNvSpPr/>
            <p:nvPr/>
          </p:nvSpPr>
          <p:spPr>
            <a:xfrm>
              <a:off x="2443361" y="2323735"/>
              <a:ext cx="67155" cy="18869"/>
            </a:xfrm>
            <a:custGeom>
              <a:rect b="b" l="l" r="r" t="t"/>
              <a:pathLst>
                <a:path extrusionOk="0" h="127" w="452">
                  <a:moveTo>
                    <a:pt x="11" y="1"/>
                  </a:moveTo>
                  <a:lnTo>
                    <a:pt x="1" y="127"/>
                  </a:lnTo>
                  <a:lnTo>
                    <a:pt x="452" y="127"/>
                  </a:lnTo>
                  <a:lnTo>
                    <a:pt x="45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3"/>
            <p:cNvSpPr/>
            <p:nvPr/>
          </p:nvSpPr>
          <p:spPr>
            <a:xfrm>
              <a:off x="2342182" y="2303529"/>
              <a:ext cx="54675" cy="43829"/>
            </a:xfrm>
            <a:custGeom>
              <a:rect b="b" l="l" r="r" t="t"/>
              <a:pathLst>
                <a:path extrusionOk="0" h="295" w="368">
                  <a:moveTo>
                    <a:pt x="367" y="0"/>
                  </a:moveTo>
                  <a:lnTo>
                    <a:pt x="0" y="11"/>
                  </a:lnTo>
                  <a:lnTo>
                    <a:pt x="0" y="294"/>
                  </a:lnTo>
                  <a:lnTo>
                    <a:pt x="357" y="273"/>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3"/>
            <p:cNvSpPr/>
            <p:nvPr/>
          </p:nvSpPr>
          <p:spPr>
            <a:xfrm>
              <a:off x="2572620" y="2058976"/>
              <a:ext cx="78149" cy="34320"/>
            </a:xfrm>
            <a:custGeom>
              <a:rect b="b" l="l" r="r" t="t"/>
              <a:pathLst>
                <a:path extrusionOk="0" h="231" w="526">
                  <a:moveTo>
                    <a:pt x="11" y="0"/>
                  </a:moveTo>
                  <a:lnTo>
                    <a:pt x="1" y="231"/>
                  </a:lnTo>
                  <a:lnTo>
                    <a:pt x="525" y="231"/>
                  </a:lnTo>
                  <a:lnTo>
                    <a:pt x="525"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3"/>
            <p:cNvSpPr/>
            <p:nvPr/>
          </p:nvSpPr>
          <p:spPr>
            <a:xfrm>
              <a:off x="2561774" y="2316009"/>
              <a:ext cx="104595" cy="28229"/>
            </a:xfrm>
            <a:custGeom>
              <a:rect b="b" l="l" r="r" t="t"/>
              <a:pathLst>
                <a:path extrusionOk="0" h="190" w="704">
                  <a:moveTo>
                    <a:pt x="1" y="0"/>
                  </a:moveTo>
                  <a:lnTo>
                    <a:pt x="11" y="189"/>
                  </a:lnTo>
                  <a:lnTo>
                    <a:pt x="703" y="189"/>
                  </a:lnTo>
                  <a:lnTo>
                    <a:pt x="69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3"/>
            <p:cNvSpPr/>
            <p:nvPr/>
          </p:nvSpPr>
          <p:spPr>
            <a:xfrm>
              <a:off x="2365508" y="2259848"/>
              <a:ext cx="7874" cy="32983"/>
            </a:xfrm>
            <a:custGeom>
              <a:rect b="b" l="l" r="r" t="t"/>
              <a:pathLst>
                <a:path extrusionOk="0" h="222" w="53">
                  <a:moveTo>
                    <a:pt x="53" y="1"/>
                  </a:moveTo>
                  <a:lnTo>
                    <a:pt x="0" y="11"/>
                  </a:lnTo>
                  <a:lnTo>
                    <a:pt x="0" y="221"/>
                  </a:lnTo>
                  <a:lnTo>
                    <a:pt x="53" y="221"/>
                  </a:lnTo>
                  <a:lnTo>
                    <a:pt x="5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3"/>
            <p:cNvSpPr/>
            <p:nvPr/>
          </p:nvSpPr>
          <p:spPr>
            <a:xfrm>
              <a:off x="2462081" y="2124052"/>
              <a:ext cx="26297" cy="21394"/>
            </a:xfrm>
            <a:custGeom>
              <a:rect b="b" l="l" r="r" t="t"/>
              <a:pathLst>
                <a:path extrusionOk="0" h="144" w="177">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4"/>
          <p:cNvSpPr txBox="1"/>
          <p:nvPr>
            <p:ph type="ctrTitle"/>
          </p:nvPr>
        </p:nvSpPr>
        <p:spPr>
          <a:xfrm>
            <a:off x="901540" y="-614564"/>
            <a:ext cx="6626734" cy="3081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US"/>
              <a:t>2. Thực hành viết</a:t>
            </a:r>
            <a:endParaRPr/>
          </a:p>
        </p:txBody>
      </p:sp>
      <p:cxnSp>
        <p:nvCxnSpPr>
          <p:cNvPr id="1248" name="Google Shape;1248;p14"/>
          <p:cNvCxnSpPr/>
          <p:nvPr/>
        </p:nvCxnSpPr>
        <p:spPr>
          <a:xfrm>
            <a:off x="707225" y="2803271"/>
            <a:ext cx="8484600" cy="0"/>
          </a:xfrm>
          <a:prstGeom prst="straightConnector1">
            <a:avLst/>
          </a:prstGeom>
          <a:noFill/>
          <a:ln cap="flat" cmpd="sng" w="19050">
            <a:solidFill>
              <a:schemeClr val="accent1"/>
            </a:solidFill>
            <a:prstDash val="solid"/>
            <a:round/>
            <a:headEnd len="sm" w="sm" type="none"/>
            <a:tailEnd len="sm" w="sm" type="none"/>
          </a:ln>
        </p:spPr>
      </p:cxnSp>
      <p:grpSp>
        <p:nvGrpSpPr>
          <p:cNvPr id="1249" name="Google Shape;1249;p14"/>
          <p:cNvGrpSpPr/>
          <p:nvPr/>
        </p:nvGrpSpPr>
        <p:grpSpPr>
          <a:xfrm>
            <a:off x="1595396" y="2237868"/>
            <a:ext cx="1241309" cy="1130806"/>
            <a:chOff x="460100" y="3871163"/>
            <a:chExt cx="449050" cy="409075"/>
          </a:xfrm>
        </p:grpSpPr>
        <p:sp>
          <p:nvSpPr>
            <p:cNvPr id="1250" name="Google Shape;1250;p14"/>
            <p:cNvSpPr/>
            <p:nvPr/>
          </p:nvSpPr>
          <p:spPr>
            <a:xfrm>
              <a:off x="460100" y="3871163"/>
              <a:ext cx="449050" cy="409075"/>
            </a:xfrm>
            <a:custGeom>
              <a:rect b="b" l="l" r="r" t="t"/>
              <a:pathLst>
                <a:path extrusionOk="0" h="16363" w="17962">
                  <a:moveTo>
                    <a:pt x="8987" y="1"/>
                  </a:moveTo>
                  <a:cubicBezTo>
                    <a:pt x="6892" y="1"/>
                    <a:pt x="4797" y="800"/>
                    <a:pt x="3198" y="2399"/>
                  </a:cubicBezTo>
                  <a:cubicBezTo>
                    <a:pt x="0" y="5586"/>
                    <a:pt x="0" y="10767"/>
                    <a:pt x="3198" y="13965"/>
                  </a:cubicBezTo>
                  <a:cubicBezTo>
                    <a:pt x="4797" y="15563"/>
                    <a:pt x="6892" y="16363"/>
                    <a:pt x="8987" y="16363"/>
                  </a:cubicBezTo>
                  <a:cubicBezTo>
                    <a:pt x="11081" y="16363"/>
                    <a:pt x="13176" y="15563"/>
                    <a:pt x="14775" y="13965"/>
                  </a:cubicBezTo>
                  <a:cubicBezTo>
                    <a:pt x="17961" y="10767"/>
                    <a:pt x="17961" y="5586"/>
                    <a:pt x="14775" y="2399"/>
                  </a:cubicBezTo>
                  <a:cubicBezTo>
                    <a:pt x="13176" y="800"/>
                    <a:pt x="11081" y="1"/>
                    <a:pt x="8987" y="1"/>
                  </a:cubicBezTo>
                  <a:close/>
                </a:path>
              </a:pathLst>
            </a:custGeom>
            <a:solidFill>
              <a:schemeClr val="dk2"/>
            </a:solidFill>
            <a:ln>
              <a:noFill/>
            </a:ln>
            <a:effectLst>
              <a:outerShdw blurRad="114300" rotWithShape="0" algn="bl" dir="2220000" dist="38100">
                <a:schemeClr val="dk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51" name="Google Shape;1251;p14"/>
            <p:cNvSpPr/>
            <p:nvPr/>
          </p:nvSpPr>
          <p:spPr>
            <a:xfrm>
              <a:off x="500500" y="3913388"/>
              <a:ext cx="368525" cy="324525"/>
            </a:xfrm>
            <a:custGeom>
              <a:rect b="b" l="l" r="r" t="t"/>
              <a:pathLst>
                <a:path extrusionOk="0" h="12981" w="14741">
                  <a:moveTo>
                    <a:pt x="7358" y="1"/>
                  </a:moveTo>
                  <a:cubicBezTo>
                    <a:pt x="6532" y="1"/>
                    <a:pt x="5694" y="159"/>
                    <a:pt x="4883" y="492"/>
                  </a:cubicBezTo>
                  <a:cubicBezTo>
                    <a:pt x="1571" y="1868"/>
                    <a:pt x="1" y="5662"/>
                    <a:pt x="1376" y="8974"/>
                  </a:cubicBezTo>
                  <a:cubicBezTo>
                    <a:pt x="2413" y="11473"/>
                    <a:pt x="4826" y="12980"/>
                    <a:pt x="7371" y="12980"/>
                  </a:cubicBezTo>
                  <a:cubicBezTo>
                    <a:pt x="8200" y="12980"/>
                    <a:pt x="9044" y="12820"/>
                    <a:pt x="9858" y="12482"/>
                  </a:cubicBezTo>
                  <a:cubicBezTo>
                    <a:pt x="13159" y="11118"/>
                    <a:pt x="14741" y="7312"/>
                    <a:pt x="13365" y="4011"/>
                  </a:cubicBezTo>
                  <a:cubicBezTo>
                    <a:pt x="12326" y="1509"/>
                    <a:pt x="9907" y="1"/>
                    <a:pt x="735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FFFFFF"/>
                  </a:solidFill>
                  <a:latin typeface="Paytone One"/>
                  <a:ea typeface="Paytone One"/>
                  <a:cs typeface="Paytone One"/>
                  <a:sym typeface="Paytone One"/>
                </a:rPr>
                <a:t>a</a:t>
              </a:r>
              <a:endParaRPr b="0" i="0" sz="2500" u="none" cap="none" strike="noStrike">
                <a:solidFill>
                  <a:srgbClr val="FFFFFF"/>
                </a:solidFill>
                <a:latin typeface="Paytone One"/>
                <a:ea typeface="Paytone One"/>
                <a:cs typeface="Paytone One"/>
                <a:sym typeface="Paytone One"/>
              </a:endParaRPr>
            </a:p>
          </p:txBody>
        </p:sp>
      </p:grpSp>
      <p:grpSp>
        <p:nvGrpSpPr>
          <p:cNvPr id="1252" name="Google Shape;1252;p14"/>
          <p:cNvGrpSpPr/>
          <p:nvPr/>
        </p:nvGrpSpPr>
        <p:grpSpPr>
          <a:xfrm>
            <a:off x="3951446" y="2237868"/>
            <a:ext cx="1241309" cy="1130806"/>
            <a:chOff x="460100" y="3871163"/>
            <a:chExt cx="449050" cy="409075"/>
          </a:xfrm>
        </p:grpSpPr>
        <p:sp>
          <p:nvSpPr>
            <p:cNvPr id="1253" name="Google Shape;1253;p14"/>
            <p:cNvSpPr/>
            <p:nvPr/>
          </p:nvSpPr>
          <p:spPr>
            <a:xfrm>
              <a:off x="460100" y="3871163"/>
              <a:ext cx="449050" cy="409075"/>
            </a:xfrm>
            <a:custGeom>
              <a:rect b="b" l="l" r="r" t="t"/>
              <a:pathLst>
                <a:path extrusionOk="0" h="16363" w="17962">
                  <a:moveTo>
                    <a:pt x="8987" y="1"/>
                  </a:moveTo>
                  <a:cubicBezTo>
                    <a:pt x="6892" y="1"/>
                    <a:pt x="4797" y="800"/>
                    <a:pt x="3198" y="2399"/>
                  </a:cubicBezTo>
                  <a:cubicBezTo>
                    <a:pt x="0" y="5586"/>
                    <a:pt x="0" y="10767"/>
                    <a:pt x="3198" y="13965"/>
                  </a:cubicBezTo>
                  <a:cubicBezTo>
                    <a:pt x="4797" y="15563"/>
                    <a:pt x="6892" y="16363"/>
                    <a:pt x="8987" y="16363"/>
                  </a:cubicBezTo>
                  <a:cubicBezTo>
                    <a:pt x="11081" y="16363"/>
                    <a:pt x="13176" y="15563"/>
                    <a:pt x="14775" y="13965"/>
                  </a:cubicBezTo>
                  <a:cubicBezTo>
                    <a:pt x="17961" y="10767"/>
                    <a:pt x="17961" y="5586"/>
                    <a:pt x="14775" y="2399"/>
                  </a:cubicBezTo>
                  <a:cubicBezTo>
                    <a:pt x="13176" y="800"/>
                    <a:pt x="11081" y="1"/>
                    <a:pt x="8987" y="1"/>
                  </a:cubicBezTo>
                  <a:close/>
                </a:path>
              </a:pathLst>
            </a:custGeom>
            <a:solidFill>
              <a:schemeClr val="dk2"/>
            </a:solidFill>
            <a:ln>
              <a:noFill/>
            </a:ln>
            <a:effectLst>
              <a:outerShdw blurRad="114300" rotWithShape="0" algn="bl" dir="3000000" dist="28575">
                <a:schemeClr val="dk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54" name="Google Shape;1254;p14"/>
            <p:cNvSpPr/>
            <p:nvPr/>
          </p:nvSpPr>
          <p:spPr>
            <a:xfrm>
              <a:off x="500500" y="3913388"/>
              <a:ext cx="368525" cy="324525"/>
            </a:xfrm>
            <a:custGeom>
              <a:rect b="b" l="l" r="r" t="t"/>
              <a:pathLst>
                <a:path extrusionOk="0" h="12981" w="14741">
                  <a:moveTo>
                    <a:pt x="7358" y="1"/>
                  </a:moveTo>
                  <a:cubicBezTo>
                    <a:pt x="6532" y="1"/>
                    <a:pt x="5694" y="159"/>
                    <a:pt x="4883" y="492"/>
                  </a:cubicBezTo>
                  <a:cubicBezTo>
                    <a:pt x="1571" y="1868"/>
                    <a:pt x="1" y="5662"/>
                    <a:pt x="1376" y="8974"/>
                  </a:cubicBezTo>
                  <a:cubicBezTo>
                    <a:pt x="2413" y="11473"/>
                    <a:pt x="4826" y="12980"/>
                    <a:pt x="7371" y="12980"/>
                  </a:cubicBezTo>
                  <a:cubicBezTo>
                    <a:pt x="8200" y="12980"/>
                    <a:pt x="9044" y="12820"/>
                    <a:pt x="9858" y="12482"/>
                  </a:cubicBezTo>
                  <a:cubicBezTo>
                    <a:pt x="13159" y="11118"/>
                    <a:pt x="14741" y="7312"/>
                    <a:pt x="13365" y="4011"/>
                  </a:cubicBezTo>
                  <a:cubicBezTo>
                    <a:pt x="12326" y="1509"/>
                    <a:pt x="9907" y="1"/>
                    <a:pt x="735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FFFFFF"/>
                  </a:solidFill>
                  <a:latin typeface="Paytone One"/>
                  <a:ea typeface="Paytone One"/>
                  <a:cs typeface="Paytone One"/>
                  <a:sym typeface="Paytone One"/>
                </a:rPr>
                <a:t>b</a:t>
              </a:r>
              <a:endParaRPr b="0" i="0" sz="2500" u="none" cap="none" strike="noStrike">
                <a:solidFill>
                  <a:srgbClr val="FFFFFF"/>
                </a:solidFill>
                <a:latin typeface="Paytone One"/>
                <a:ea typeface="Paytone One"/>
                <a:cs typeface="Paytone One"/>
                <a:sym typeface="Paytone One"/>
              </a:endParaRPr>
            </a:p>
          </p:txBody>
        </p:sp>
      </p:grpSp>
      <p:grpSp>
        <p:nvGrpSpPr>
          <p:cNvPr id="1255" name="Google Shape;1255;p14"/>
          <p:cNvGrpSpPr/>
          <p:nvPr/>
        </p:nvGrpSpPr>
        <p:grpSpPr>
          <a:xfrm>
            <a:off x="6307283" y="2237868"/>
            <a:ext cx="1241309" cy="1130806"/>
            <a:chOff x="460100" y="3871163"/>
            <a:chExt cx="449050" cy="409075"/>
          </a:xfrm>
        </p:grpSpPr>
        <p:sp>
          <p:nvSpPr>
            <p:cNvPr id="1256" name="Google Shape;1256;p14"/>
            <p:cNvSpPr/>
            <p:nvPr/>
          </p:nvSpPr>
          <p:spPr>
            <a:xfrm>
              <a:off x="460100" y="3871163"/>
              <a:ext cx="449050" cy="409075"/>
            </a:xfrm>
            <a:custGeom>
              <a:rect b="b" l="l" r="r" t="t"/>
              <a:pathLst>
                <a:path extrusionOk="0" h="16363" w="17962">
                  <a:moveTo>
                    <a:pt x="8987" y="1"/>
                  </a:moveTo>
                  <a:cubicBezTo>
                    <a:pt x="6892" y="1"/>
                    <a:pt x="4797" y="800"/>
                    <a:pt x="3198" y="2399"/>
                  </a:cubicBezTo>
                  <a:cubicBezTo>
                    <a:pt x="0" y="5586"/>
                    <a:pt x="0" y="10767"/>
                    <a:pt x="3198" y="13965"/>
                  </a:cubicBezTo>
                  <a:cubicBezTo>
                    <a:pt x="4797" y="15563"/>
                    <a:pt x="6892" y="16363"/>
                    <a:pt x="8987" y="16363"/>
                  </a:cubicBezTo>
                  <a:cubicBezTo>
                    <a:pt x="11081" y="16363"/>
                    <a:pt x="13176" y="15563"/>
                    <a:pt x="14775" y="13965"/>
                  </a:cubicBezTo>
                  <a:cubicBezTo>
                    <a:pt x="17961" y="10767"/>
                    <a:pt x="17961" y="5586"/>
                    <a:pt x="14775" y="2399"/>
                  </a:cubicBezTo>
                  <a:cubicBezTo>
                    <a:pt x="13176" y="800"/>
                    <a:pt x="11081" y="1"/>
                    <a:pt x="8987" y="1"/>
                  </a:cubicBezTo>
                  <a:close/>
                </a:path>
              </a:pathLst>
            </a:custGeom>
            <a:solidFill>
              <a:schemeClr val="dk2"/>
            </a:solidFill>
            <a:ln>
              <a:noFill/>
            </a:ln>
            <a:effectLst>
              <a:outerShdw blurRad="128588" rotWithShape="0" algn="bl" dir="3000000" dist="38100">
                <a:schemeClr val="dk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57" name="Google Shape;1257;p14"/>
            <p:cNvSpPr/>
            <p:nvPr/>
          </p:nvSpPr>
          <p:spPr>
            <a:xfrm>
              <a:off x="500500" y="3913388"/>
              <a:ext cx="368525" cy="324525"/>
            </a:xfrm>
            <a:custGeom>
              <a:rect b="b" l="l" r="r" t="t"/>
              <a:pathLst>
                <a:path extrusionOk="0" h="12981" w="14741">
                  <a:moveTo>
                    <a:pt x="7358" y="1"/>
                  </a:moveTo>
                  <a:cubicBezTo>
                    <a:pt x="6532" y="1"/>
                    <a:pt x="5694" y="159"/>
                    <a:pt x="4883" y="492"/>
                  </a:cubicBezTo>
                  <a:cubicBezTo>
                    <a:pt x="1571" y="1868"/>
                    <a:pt x="1" y="5662"/>
                    <a:pt x="1376" y="8974"/>
                  </a:cubicBezTo>
                  <a:cubicBezTo>
                    <a:pt x="2413" y="11473"/>
                    <a:pt x="4826" y="12980"/>
                    <a:pt x="7371" y="12980"/>
                  </a:cubicBezTo>
                  <a:cubicBezTo>
                    <a:pt x="8200" y="12980"/>
                    <a:pt x="9044" y="12820"/>
                    <a:pt x="9858" y="12482"/>
                  </a:cubicBezTo>
                  <a:cubicBezTo>
                    <a:pt x="13159" y="11118"/>
                    <a:pt x="14741" y="7312"/>
                    <a:pt x="13365" y="4011"/>
                  </a:cubicBezTo>
                  <a:cubicBezTo>
                    <a:pt x="12326" y="1509"/>
                    <a:pt x="9907" y="1"/>
                    <a:pt x="735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FFFFFF"/>
                  </a:solidFill>
                  <a:latin typeface="Paytone One"/>
                  <a:ea typeface="Paytone One"/>
                  <a:cs typeface="Paytone One"/>
                  <a:sym typeface="Paytone One"/>
                </a:rPr>
                <a:t>c</a:t>
              </a:r>
              <a:endParaRPr b="0" i="0" sz="2500" u="none" cap="none" strike="noStrike">
                <a:solidFill>
                  <a:srgbClr val="FFFFFF"/>
                </a:solidFill>
                <a:latin typeface="Paytone One"/>
                <a:ea typeface="Paytone One"/>
                <a:cs typeface="Paytone One"/>
                <a:sym typeface="Paytone One"/>
              </a:endParaRPr>
            </a:p>
          </p:txBody>
        </p:sp>
      </p:grpSp>
      <p:sp>
        <p:nvSpPr>
          <p:cNvPr id="1258" name="Google Shape;1258;p14"/>
          <p:cNvSpPr txBox="1"/>
          <p:nvPr/>
        </p:nvSpPr>
        <p:spPr>
          <a:xfrm>
            <a:off x="1112800" y="3524046"/>
            <a:ext cx="2206500" cy="52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9900"/>
                </a:solidFill>
                <a:latin typeface="Times New Roman"/>
                <a:ea typeface="Times New Roman"/>
                <a:cs typeface="Times New Roman"/>
                <a:sym typeface="Times New Roman"/>
              </a:rPr>
              <a:t>Trước khi viết</a:t>
            </a:r>
            <a:endParaRPr b="0" i="0" sz="2400" u="none" cap="none" strike="noStrike">
              <a:solidFill>
                <a:srgbClr val="FF9900"/>
              </a:solidFill>
              <a:latin typeface="Times New Roman"/>
              <a:ea typeface="Times New Roman"/>
              <a:cs typeface="Times New Roman"/>
              <a:sym typeface="Times New Roman"/>
            </a:endParaRPr>
          </a:p>
        </p:txBody>
      </p:sp>
      <p:sp>
        <p:nvSpPr>
          <p:cNvPr id="1259" name="Google Shape;1259;p14"/>
          <p:cNvSpPr txBox="1"/>
          <p:nvPr/>
        </p:nvSpPr>
        <p:spPr>
          <a:xfrm>
            <a:off x="5927217" y="3524046"/>
            <a:ext cx="2206500" cy="52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35E01"/>
                </a:solidFill>
                <a:latin typeface="Times New Roman"/>
                <a:ea typeface="Times New Roman"/>
                <a:cs typeface="Times New Roman"/>
                <a:sym typeface="Times New Roman"/>
              </a:rPr>
              <a:t>Chỉnh sửa </a:t>
            </a:r>
            <a:endParaRPr b="0" i="0" sz="2400" u="none" cap="none" strike="noStrike">
              <a:solidFill>
                <a:srgbClr val="F35E01"/>
              </a:solidFill>
              <a:latin typeface="Times New Roman"/>
              <a:ea typeface="Times New Roman"/>
              <a:cs typeface="Times New Roman"/>
              <a:sym typeface="Times New Roman"/>
            </a:endParaRPr>
          </a:p>
        </p:txBody>
      </p:sp>
      <p:grpSp>
        <p:nvGrpSpPr>
          <p:cNvPr id="1260" name="Google Shape;1260;p14"/>
          <p:cNvGrpSpPr/>
          <p:nvPr/>
        </p:nvGrpSpPr>
        <p:grpSpPr>
          <a:xfrm>
            <a:off x="419917" y="445023"/>
            <a:ext cx="590355" cy="315814"/>
            <a:chOff x="1410875" y="3952413"/>
            <a:chExt cx="199175" cy="106550"/>
          </a:xfrm>
        </p:grpSpPr>
        <p:sp>
          <p:nvSpPr>
            <p:cNvPr id="1261" name="Google Shape;1261;p14"/>
            <p:cNvSpPr/>
            <p:nvPr/>
          </p:nvSpPr>
          <p:spPr>
            <a:xfrm>
              <a:off x="1410875" y="3952413"/>
              <a:ext cx="199175" cy="106550"/>
            </a:xfrm>
            <a:custGeom>
              <a:rect b="b" l="l" r="r" t="t"/>
              <a:pathLst>
                <a:path extrusionOk="0" h="4262" w="7967">
                  <a:moveTo>
                    <a:pt x="2827" y="1"/>
                  </a:moveTo>
                  <a:cubicBezTo>
                    <a:pt x="1338" y="1"/>
                    <a:pt x="1" y="1204"/>
                    <a:pt x="1" y="2829"/>
                  </a:cubicBezTo>
                  <a:cubicBezTo>
                    <a:pt x="1" y="3631"/>
                    <a:pt x="642" y="4261"/>
                    <a:pt x="1433" y="4261"/>
                  </a:cubicBezTo>
                  <a:lnTo>
                    <a:pt x="1789" y="4261"/>
                  </a:lnTo>
                  <a:cubicBezTo>
                    <a:pt x="1800" y="4262"/>
                    <a:pt x="1811" y="4262"/>
                    <a:pt x="1822" y="4262"/>
                  </a:cubicBezTo>
                  <a:cubicBezTo>
                    <a:pt x="2279" y="4262"/>
                    <a:pt x="2701" y="4035"/>
                    <a:pt x="2969" y="3665"/>
                  </a:cubicBezTo>
                  <a:cubicBezTo>
                    <a:pt x="3210" y="3837"/>
                    <a:pt x="3508" y="3940"/>
                    <a:pt x="3806" y="3940"/>
                  </a:cubicBezTo>
                  <a:lnTo>
                    <a:pt x="4150" y="3940"/>
                  </a:lnTo>
                  <a:cubicBezTo>
                    <a:pt x="4459" y="3940"/>
                    <a:pt x="4757" y="3837"/>
                    <a:pt x="4998" y="3665"/>
                  </a:cubicBezTo>
                  <a:cubicBezTo>
                    <a:pt x="5267" y="4035"/>
                    <a:pt x="5688" y="4262"/>
                    <a:pt x="6134" y="4262"/>
                  </a:cubicBezTo>
                  <a:cubicBezTo>
                    <a:pt x="6145" y="4262"/>
                    <a:pt x="6156" y="4262"/>
                    <a:pt x="6167" y="4261"/>
                  </a:cubicBezTo>
                  <a:lnTo>
                    <a:pt x="6534" y="4261"/>
                  </a:lnTo>
                  <a:cubicBezTo>
                    <a:pt x="7325" y="4261"/>
                    <a:pt x="7967" y="3631"/>
                    <a:pt x="7967" y="2829"/>
                  </a:cubicBezTo>
                  <a:cubicBezTo>
                    <a:pt x="7967" y="1204"/>
                    <a:pt x="6622" y="1"/>
                    <a:pt x="5131" y="1"/>
                  </a:cubicBezTo>
                  <a:cubicBezTo>
                    <a:pt x="4749" y="1"/>
                    <a:pt x="4358" y="79"/>
                    <a:pt x="3978" y="250"/>
                  </a:cubicBezTo>
                  <a:cubicBezTo>
                    <a:pt x="3597" y="79"/>
                    <a:pt x="3207" y="1"/>
                    <a:pt x="2827" y="1"/>
                  </a:cubicBezTo>
                  <a:close/>
                </a:path>
              </a:pathLst>
            </a:custGeom>
            <a:solidFill>
              <a:schemeClr val="dk2"/>
            </a:solidFill>
            <a:ln>
              <a:noFill/>
            </a:ln>
            <a:effectLst>
              <a:outerShdw blurRad="114300" rotWithShape="0" algn="bl" dir="960000" dist="28575">
                <a:schemeClr val="dk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14"/>
            <p:cNvSpPr/>
            <p:nvPr/>
          </p:nvSpPr>
          <p:spPr>
            <a:xfrm>
              <a:off x="1446700" y="3988338"/>
              <a:ext cx="127525" cy="34800"/>
            </a:xfrm>
            <a:custGeom>
              <a:rect b="b" l="l" r="r" t="t"/>
              <a:pathLst>
                <a:path extrusionOk="0" h="1392" w="5101">
                  <a:moveTo>
                    <a:pt x="1410" y="0"/>
                  </a:moveTo>
                  <a:cubicBezTo>
                    <a:pt x="700" y="0"/>
                    <a:pt x="0" y="536"/>
                    <a:pt x="0" y="1392"/>
                  </a:cubicBezTo>
                  <a:lnTo>
                    <a:pt x="356" y="1392"/>
                  </a:lnTo>
                  <a:cubicBezTo>
                    <a:pt x="356" y="732"/>
                    <a:pt x="881" y="357"/>
                    <a:pt x="1405" y="357"/>
                  </a:cubicBezTo>
                  <a:cubicBezTo>
                    <a:pt x="1809" y="357"/>
                    <a:pt x="2213" y="581"/>
                    <a:pt x="2373" y="1071"/>
                  </a:cubicBezTo>
                  <a:lnTo>
                    <a:pt x="2717" y="1071"/>
                  </a:lnTo>
                  <a:cubicBezTo>
                    <a:pt x="2877" y="581"/>
                    <a:pt x="3283" y="357"/>
                    <a:pt x="3689" y="357"/>
                  </a:cubicBezTo>
                  <a:cubicBezTo>
                    <a:pt x="4215" y="357"/>
                    <a:pt x="4741" y="732"/>
                    <a:pt x="4734" y="1392"/>
                  </a:cubicBezTo>
                  <a:lnTo>
                    <a:pt x="5101" y="1392"/>
                  </a:lnTo>
                  <a:cubicBezTo>
                    <a:pt x="5101" y="536"/>
                    <a:pt x="4402" y="0"/>
                    <a:pt x="3688" y="0"/>
                  </a:cubicBezTo>
                  <a:cubicBezTo>
                    <a:pt x="3264" y="0"/>
                    <a:pt x="2835" y="189"/>
                    <a:pt x="2545" y="612"/>
                  </a:cubicBezTo>
                  <a:cubicBezTo>
                    <a:pt x="2259" y="189"/>
                    <a:pt x="1833" y="0"/>
                    <a:pt x="14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3" name="Google Shape;1263;p14"/>
          <p:cNvGrpSpPr/>
          <p:nvPr/>
        </p:nvGrpSpPr>
        <p:grpSpPr>
          <a:xfrm>
            <a:off x="8133717" y="377098"/>
            <a:ext cx="590355" cy="315814"/>
            <a:chOff x="1410875" y="3952413"/>
            <a:chExt cx="199175" cy="106550"/>
          </a:xfrm>
        </p:grpSpPr>
        <p:sp>
          <p:nvSpPr>
            <p:cNvPr id="1264" name="Google Shape;1264;p14"/>
            <p:cNvSpPr/>
            <p:nvPr/>
          </p:nvSpPr>
          <p:spPr>
            <a:xfrm>
              <a:off x="1410875" y="3952413"/>
              <a:ext cx="199175" cy="106550"/>
            </a:xfrm>
            <a:custGeom>
              <a:rect b="b" l="l" r="r" t="t"/>
              <a:pathLst>
                <a:path extrusionOk="0" h="4262" w="7967">
                  <a:moveTo>
                    <a:pt x="2827" y="1"/>
                  </a:moveTo>
                  <a:cubicBezTo>
                    <a:pt x="1338" y="1"/>
                    <a:pt x="1" y="1204"/>
                    <a:pt x="1" y="2829"/>
                  </a:cubicBezTo>
                  <a:cubicBezTo>
                    <a:pt x="1" y="3631"/>
                    <a:pt x="642" y="4261"/>
                    <a:pt x="1433" y="4261"/>
                  </a:cubicBezTo>
                  <a:lnTo>
                    <a:pt x="1789" y="4261"/>
                  </a:lnTo>
                  <a:cubicBezTo>
                    <a:pt x="1800" y="4262"/>
                    <a:pt x="1811" y="4262"/>
                    <a:pt x="1822" y="4262"/>
                  </a:cubicBezTo>
                  <a:cubicBezTo>
                    <a:pt x="2279" y="4262"/>
                    <a:pt x="2701" y="4035"/>
                    <a:pt x="2969" y="3665"/>
                  </a:cubicBezTo>
                  <a:cubicBezTo>
                    <a:pt x="3210" y="3837"/>
                    <a:pt x="3508" y="3940"/>
                    <a:pt x="3806" y="3940"/>
                  </a:cubicBezTo>
                  <a:lnTo>
                    <a:pt x="4150" y="3940"/>
                  </a:lnTo>
                  <a:cubicBezTo>
                    <a:pt x="4459" y="3940"/>
                    <a:pt x="4757" y="3837"/>
                    <a:pt x="4998" y="3665"/>
                  </a:cubicBezTo>
                  <a:cubicBezTo>
                    <a:pt x="5267" y="4035"/>
                    <a:pt x="5688" y="4262"/>
                    <a:pt x="6134" y="4262"/>
                  </a:cubicBezTo>
                  <a:cubicBezTo>
                    <a:pt x="6145" y="4262"/>
                    <a:pt x="6156" y="4262"/>
                    <a:pt x="6167" y="4261"/>
                  </a:cubicBezTo>
                  <a:lnTo>
                    <a:pt x="6534" y="4261"/>
                  </a:lnTo>
                  <a:cubicBezTo>
                    <a:pt x="7325" y="4261"/>
                    <a:pt x="7967" y="3631"/>
                    <a:pt x="7967" y="2829"/>
                  </a:cubicBezTo>
                  <a:cubicBezTo>
                    <a:pt x="7967" y="1204"/>
                    <a:pt x="6622" y="1"/>
                    <a:pt x="5131" y="1"/>
                  </a:cubicBezTo>
                  <a:cubicBezTo>
                    <a:pt x="4749" y="1"/>
                    <a:pt x="4358" y="79"/>
                    <a:pt x="3978" y="250"/>
                  </a:cubicBezTo>
                  <a:cubicBezTo>
                    <a:pt x="3597" y="79"/>
                    <a:pt x="3207" y="1"/>
                    <a:pt x="2827" y="1"/>
                  </a:cubicBezTo>
                  <a:close/>
                </a:path>
              </a:pathLst>
            </a:custGeom>
            <a:solidFill>
              <a:schemeClr val="dk2"/>
            </a:solidFill>
            <a:ln>
              <a:noFill/>
            </a:ln>
            <a:effectLst>
              <a:outerShdw blurRad="114300" rotWithShape="0" algn="bl" dir="960000" dist="28575">
                <a:schemeClr val="dk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4"/>
            <p:cNvSpPr/>
            <p:nvPr/>
          </p:nvSpPr>
          <p:spPr>
            <a:xfrm>
              <a:off x="1446700" y="3988338"/>
              <a:ext cx="127525" cy="34800"/>
            </a:xfrm>
            <a:custGeom>
              <a:rect b="b" l="l" r="r" t="t"/>
              <a:pathLst>
                <a:path extrusionOk="0" h="1392" w="5101">
                  <a:moveTo>
                    <a:pt x="1410" y="0"/>
                  </a:moveTo>
                  <a:cubicBezTo>
                    <a:pt x="700" y="0"/>
                    <a:pt x="0" y="536"/>
                    <a:pt x="0" y="1392"/>
                  </a:cubicBezTo>
                  <a:lnTo>
                    <a:pt x="356" y="1392"/>
                  </a:lnTo>
                  <a:cubicBezTo>
                    <a:pt x="356" y="732"/>
                    <a:pt x="881" y="357"/>
                    <a:pt x="1405" y="357"/>
                  </a:cubicBezTo>
                  <a:cubicBezTo>
                    <a:pt x="1809" y="357"/>
                    <a:pt x="2213" y="581"/>
                    <a:pt x="2373" y="1071"/>
                  </a:cubicBezTo>
                  <a:lnTo>
                    <a:pt x="2717" y="1071"/>
                  </a:lnTo>
                  <a:cubicBezTo>
                    <a:pt x="2877" y="581"/>
                    <a:pt x="3283" y="357"/>
                    <a:pt x="3689" y="357"/>
                  </a:cubicBezTo>
                  <a:cubicBezTo>
                    <a:pt x="4215" y="357"/>
                    <a:pt x="4741" y="732"/>
                    <a:pt x="4734" y="1392"/>
                  </a:cubicBezTo>
                  <a:lnTo>
                    <a:pt x="5101" y="1392"/>
                  </a:lnTo>
                  <a:cubicBezTo>
                    <a:pt x="5101" y="536"/>
                    <a:pt x="4402" y="0"/>
                    <a:pt x="3688" y="0"/>
                  </a:cubicBezTo>
                  <a:cubicBezTo>
                    <a:pt x="3264" y="0"/>
                    <a:pt x="2835" y="189"/>
                    <a:pt x="2545" y="612"/>
                  </a:cubicBezTo>
                  <a:cubicBezTo>
                    <a:pt x="2259" y="189"/>
                    <a:pt x="1833" y="0"/>
                    <a:pt x="14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6" name="Google Shape;1266;p14"/>
          <p:cNvGrpSpPr/>
          <p:nvPr/>
        </p:nvGrpSpPr>
        <p:grpSpPr>
          <a:xfrm>
            <a:off x="8133717" y="4450598"/>
            <a:ext cx="590355" cy="315814"/>
            <a:chOff x="1410875" y="3952413"/>
            <a:chExt cx="199175" cy="106550"/>
          </a:xfrm>
        </p:grpSpPr>
        <p:sp>
          <p:nvSpPr>
            <p:cNvPr id="1267" name="Google Shape;1267;p14"/>
            <p:cNvSpPr/>
            <p:nvPr/>
          </p:nvSpPr>
          <p:spPr>
            <a:xfrm>
              <a:off x="1410875" y="3952413"/>
              <a:ext cx="199175" cy="106550"/>
            </a:xfrm>
            <a:custGeom>
              <a:rect b="b" l="l" r="r" t="t"/>
              <a:pathLst>
                <a:path extrusionOk="0" h="4262" w="7967">
                  <a:moveTo>
                    <a:pt x="2827" y="1"/>
                  </a:moveTo>
                  <a:cubicBezTo>
                    <a:pt x="1338" y="1"/>
                    <a:pt x="1" y="1204"/>
                    <a:pt x="1" y="2829"/>
                  </a:cubicBezTo>
                  <a:cubicBezTo>
                    <a:pt x="1" y="3631"/>
                    <a:pt x="642" y="4261"/>
                    <a:pt x="1433" y="4261"/>
                  </a:cubicBezTo>
                  <a:lnTo>
                    <a:pt x="1789" y="4261"/>
                  </a:lnTo>
                  <a:cubicBezTo>
                    <a:pt x="1800" y="4262"/>
                    <a:pt x="1811" y="4262"/>
                    <a:pt x="1822" y="4262"/>
                  </a:cubicBezTo>
                  <a:cubicBezTo>
                    <a:pt x="2279" y="4262"/>
                    <a:pt x="2701" y="4035"/>
                    <a:pt x="2969" y="3665"/>
                  </a:cubicBezTo>
                  <a:cubicBezTo>
                    <a:pt x="3210" y="3837"/>
                    <a:pt x="3508" y="3940"/>
                    <a:pt x="3806" y="3940"/>
                  </a:cubicBezTo>
                  <a:lnTo>
                    <a:pt x="4150" y="3940"/>
                  </a:lnTo>
                  <a:cubicBezTo>
                    <a:pt x="4459" y="3940"/>
                    <a:pt x="4757" y="3837"/>
                    <a:pt x="4998" y="3665"/>
                  </a:cubicBezTo>
                  <a:cubicBezTo>
                    <a:pt x="5267" y="4035"/>
                    <a:pt x="5688" y="4262"/>
                    <a:pt x="6134" y="4262"/>
                  </a:cubicBezTo>
                  <a:cubicBezTo>
                    <a:pt x="6145" y="4262"/>
                    <a:pt x="6156" y="4262"/>
                    <a:pt x="6167" y="4261"/>
                  </a:cubicBezTo>
                  <a:lnTo>
                    <a:pt x="6534" y="4261"/>
                  </a:lnTo>
                  <a:cubicBezTo>
                    <a:pt x="7325" y="4261"/>
                    <a:pt x="7967" y="3631"/>
                    <a:pt x="7967" y="2829"/>
                  </a:cubicBezTo>
                  <a:cubicBezTo>
                    <a:pt x="7967" y="1204"/>
                    <a:pt x="6622" y="1"/>
                    <a:pt x="5131" y="1"/>
                  </a:cubicBezTo>
                  <a:cubicBezTo>
                    <a:pt x="4749" y="1"/>
                    <a:pt x="4358" y="79"/>
                    <a:pt x="3978" y="250"/>
                  </a:cubicBezTo>
                  <a:cubicBezTo>
                    <a:pt x="3597" y="79"/>
                    <a:pt x="3207" y="1"/>
                    <a:pt x="2827" y="1"/>
                  </a:cubicBezTo>
                  <a:close/>
                </a:path>
              </a:pathLst>
            </a:custGeom>
            <a:solidFill>
              <a:schemeClr val="dk2"/>
            </a:solidFill>
            <a:ln>
              <a:noFill/>
            </a:ln>
            <a:effectLst>
              <a:outerShdw blurRad="114300" rotWithShape="0" algn="bl" dir="960000" dist="28575">
                <a:schemeClr val="dk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4"/>
            <p:cNvSpPr/>
            <p:nvPr/>
          </p:nvSpPr>
          <p:spPr>
            <a:xfrm>
              <a:off x="1446700" y="3988338"/>
              <a:ext cx="127525" cy="34800"/>
            </a:xfrm>
            <a:custGeom>
              <a:rect b="b" l="l" r="r" t="t"/>
              <a:pathLst>
                <a:path extrusionOk="0" h="1392" w="5101">
                  <a:moveTo>
                    <a:pt x="1410" y="0"/>
                  </a:moveTo>
                  <a:cubicBezTo>
                    <a:pt x="700" y="0"/>
                    <a:pt x="0" y="536"/>
                    <a:pt x="0" y="1392"/>
                  </a:cubicBezTo>
                  <a:lnTo>
                    <a:pt x="356" y="1392"/>
                  </a:lnTo>
                  <a:cubicBezTo>
                    <a:pt x="356" y="732"/>
                    <a:pt x="881" y="357"/>
                    <a:pt x="1405" y="357"/>
                  </a:cubicBezTo>
                  <a:cubicBezTo>
                    <a:pt x="1809" y="357"/>
                    <a:pt x="2213" y="581"/>
                    <a:pt x="2373" y="1071"/>
                  </a:cubicBezTo>
                  <a:lnTo>
                    <a:pt x="2717" y="1071"/>
                  </a:lnTo>
                  <a:cubicBezTo>
                    <a:pt x="2877" y="581"/>
                    <a:pt x="3283" y="357"/>
                    <a:pt x="3689" y="357"/>
                  </a:cubicBezTo>
                  <a:cubicBezTo>
                    <a:pt x="4215" y="357"/>
                    <a:pt x="4741" y="732"/>
                    <a:pt x="4734" y="1392"/>
                  </a:cubicBezTo>
                  <a:lnTo>
                    <a:pt x="5101" y="1392"/>
                  </a:lnTo>
                  <a:cubicBezTo>
                    <a:pt x="5101" y="536"/>
                    <a:pt x="4402" y="0"/>
                    <a:pt x="3688" y="0"/>
                  </a:cubicBezTo>
                  <a:cubicBezTo>
                    <a:pt x="3264" y="0"/>
                    <a:pt x="2835" y="189"/>
                    <a:pt x="2545" y="612"/>
                  </a:cubicBezTo>
                  <a:cubicBezTo>
                    <a:pt x="2259" y="189"/>
                    <a:pt x="1833" y="0"/>
                    <a:pt x="14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9" name="Google Shape;1269;p14"/>
          <p:cNvGrpSpPr/>
          <p:nvPr/>
        </p:nvGrpSpPr>
        <p:grpSpPr>
          <a:xfrm>
            <a:off x="-11583" y="4697116"/>
            <a:ext cx="3698277" cy="248374"/>
            <a:chOff x="1208275" y="4374041"/>
            <a:chExt cx="3698277" cy="248374"/>
          </a:xfrm>
        </p:grpSpPr>
        <p:sp>
          <p:nvSpPr>
            <p:cNvPr id="1270" name="Google Shape;1270;p14"/>
            <p:cNvSpPr/>
            <p:nvPr/>
          </p:nvSpPr>
          <p:spPr>
            <a:xfrm>
              <a:off x="1208275" y="4374041"/>
              <a:ext cx="3698277" cy="248374"/>
            </a:xfrm>
            <a:custGeom>
              <a:rect b="b" l="l" r="r" t="t"/>
              <a:pathLst>
                <a:path extrusionOk="0" h="4715" w="70206">
                  <a:moveTo>
                    <a:pt x="1586" y="1"/>
                  </a:moveTo>
                  <a:cubicBezTo>
                    <a:pt x="1535" y="1"/>
                    <a:pt x="1484" y="1"/>
                    <a:pt x="1433" y="2"/>
                  </a:cubicBezTo>
                  <a:cubicBezTo>
                    <a:pt x="631" y="2"/>
                    <a:pt x="0" y="644"/>
                    <a:pt x="0" y="1435"/>
                  </a:cubicBezTo>
                  <a:lnTo>
                    <a:pt x="0" y="1813"/>
                  </a:lnTo>
                  <a:cubicBezTo>
                    <a:pt x="0" y="2604"/>
                    <a:pt x="631" y="3246"/>
                    <a:pt x="1433" y="3246"/>
                  </a:cubicBezTo>
                  <a:cubicBezTo>
                    <a:pt x="2774" y="3246"/>
                    <a:pt x="3347" y="3498"/>
                    <a:pt x="4149" y="3842"/>
                  </a:cubicBezTo>
                  <a:cubicBezTo>
                    <a:pt x="5427" y="4415"/>
                    <a:pt x="6794" y="4701"/>
                    <a:pt x="8161" y="4701"/>
                  </a:cubicBezTo>
                  <a:cubicBezTo>
                    <a:pt x="9528" y="4701"/>
                    <a:pt x="10895" y="4415"/>
                    <a:pt x="12173" y="3842"/>
                  </a:cubicBezTo>
                  <a:cubicBezTo>
                    <a:pt x="12964" y="3498"/>
                    <a:pt x="13548" y="3257"/>
                    <a:pt x="14901" y="3257"/>
                  </a:cubicBezTo>
                  <a:cubicBezTo>
                    <a:pt x="16242" y="3257"/>
                    <a:pt x="16815" y="3498"/>
                    <a:pt x="17617" y="3842"/>
                  </a:cubicBezTo>
                  <a:cubicBezTo>
                    <a:pt x="18895" y="4415"/>
                    <a:pt x="20262" y="4701"/>
                    <a:pt x="21629" y="4701"/>
                  </a:cubicBezTo>
                  <a:cubicBezTo>
                    <a:pt x="22996" y="4701"/>
                    <a:pt x="24363" y="4415"/>
                    <a:pt x="25641" y="3842"/>
                  </a:cubicBezTo>
                  <a:cubicBezTo>
                    <a:pt x="26432" y="3498"/>
                    <a:pt x="27016" y="3257"/>
                    <a:pt x="28369" y="3257"/>
                  </a:cubicBezTo>
                  <a:cubicBezTo>
                    <a:pt x="29710" y="3257"/>
                    <a:pt x="30283" y="3498"/>
                    <a:pt x="31085" y="3842"/>
                  </a:cubicBezTo>
                  <a:cubicBezTo>
                    <a:pt x="32363" y="4415"/>
                    <a:pt x="33730" y="4701"/>
                    <a:pt x="35097" y="4701"/>
                  </a:cubicBezTo>
                  <a:cubicBezTo>
                    <a:pt x="36464" y="4701"/>
                    <a:pt x="37831" y="4415"/>
                    <a:pt x="39109" y="3842"/>
                  </a:cubicBezTo>
                  <a:cubicBezTo>
                    <a:pt x="39900" y="3509"/>
                    <a:pt x="40484" y="3257"/>
                    <a:pt x="41837" y="3257"/>
                  </a:cubicBezTo>
                  <a:cubicBezTo>
                    <a:pt x="43178" y="3257"/>
                    <a:pt x="43751" y="3509"/>
                    <a:pt x="44553" y="3853"/>
                  </a:cubicBezTo>
                  <a:cubicBezTo>
                    <a:pt x="45831" y="4421"/>
                    <a:pt x="47198" y="4704"/>
                    <a:pt x="48565" y="4704"/>
                  </a:cubicBezTo>
                  <a:cubicBezTo>
                    <a:pt x="49932" y="4704"/>
                    <a:pt x="51299" y="4421"/>
                    <a:pt x="52577" y="3853"/>
                  </a:cubicBezTo>
                  <a:cubicBezTo>
                    <a:pt x="53368" y="3509"/>
                    <a:pt x="53952" y="3257"/>
                    <a:pt x="55305" y="3257"/>
                  </a:cubicBezTo>
                  <a:cubicBezTo>
                    <a:pt x="56646" y="3257"/>
                    <a:pt x="57219" y="3509"/>
                    <a:pt x="58021" y="3853"/>
                  </a:cubicBezTo>
                  <a:cubicBezTo>
                    <a:pt x="59226" y="4417"/>
                    <a:pt x="60548" y="4714"/>
                    <a:pt x="61884" y="4714"/>
                  </a:cubicBezTo>
                  <a:cubicBezTo>
                    <a:pt x="61934" y="4714"/>
                    <a:pt x="61983" y="4714"/>
                    <a:pt x="62033" y="4713"/>
                  </a:cubicBezTo>
                  <a:cubicBezTo>
                    <a:pt x="62083" y="4714"/>
                    <a:pt x="62132" y="4714"/>
                    <a:pt x="62182" y="4714"/>
                  </a:cubicBezTo>
                  <a:cubicBezTo>
                    <a:pt x="63518" y="4714"/>
                    <a:pt x="64840" y="4416"/>
                    <a:pt x="66045" y="3842"/>
                  </a:cubicBezTo>
                  <a:cubicBezTo>
                    <a:pt x="66836" y="3498"/>
                    <a:pt x="67420" y="3246"/>
                    <a:pt x="68773" y="3246"/>
                  </a:cubicBezTo>
                  <a:cubicBezTo>
                    <a:pt x="69564" y="3246"/>
                    <a:pt x="70205" y="2604"/>
                    <a:pt x="70205" y="1813"/>
                  </a:cubicBezTo>
                  <a:lnTo>
                    <a:pt x="70205" y="1435"/>
                  </a:lnTo>
                  <a:cubicBezTo>
                    <a:pt x="70205" y="644"/>
                    <a:pt x="69564" y="2"/>
                    <a:pt x="68773" y="2"/>
                  </a:cubicBezTo>
                  <a:cubicBezTo>
                    <a:pt x="68721" y="1"/>
                    <a:pt x="68670" y="1"/>
                    <a:pt x="68619" y="1"/>
                  </a:cubicBezTo>
                  <a:cubicBezTo>
                    <a:pt x="67284" y="1"/>
                    <a:pt x="65964" y="288"/>
                    <a:pt x="64761" y="862"/>
                  </a:cubicBezTo>
                  <a:cubicBezTo>
                    <a:pt x="63959" y="1205"/>
                    <a:pt x="63374" y="1458"/>
                    <a:pt x="62033" y="1458"/>
                  </a:cubicBezTo>
                  <a:cubicBezTo>
                    <a:pt x="60692" y="1458"/>
                    <a:pt x="60107" y="1205"/>
                    <a:pt x="59316" y="862"/>
                  </a:cubicBezTo>
                  <a:cubicBezTo>
                    <a:pt x="58038" y="288"/>
                    <a:pt x="56669" y="2"/>
                    <a:pt x="55300" y="2"/>
                  </a:cubicBezTo>
                  <a:cubicBezTo>
                    <a:pt x="53932" y="2"/>
                    <a:pt x="52565" y="288"/>
                    <a:pt x="51293" y="862"/>
                  </a:cubicBezTo>
                  <a:cubicBezTo>
                    <a:pt x="50491" y="1205"/>
                    <a:pt x="49906" y="1458"/>
                    <a:pt x="48565" y="1458"/>
                  </a:cubicBezTo>
                  <a:cubicBezTo>
                    <a:pt x="47224" y="1458"/>
                    <a:pt x="46639" y="1205"/>
                    <a:pt x="45848" y="862"/>
                  </a:cubicBezTo>
                  <a:cubicBezTo>
                    <a:pt x="44570" y="288"/>
                    <a:pt x="43201" y="2"/>
                    <a:pt x="41832" y="2"/>
                  </a:cubicBezTo>
                  <a:cubicBezTo>
                    <a:pt x="40464" y="2"/>
                    <a:pt x="39097" y="288"/>
                    <a:pt x="37825" y="862"/>
                  </a:cubicBezTo>
                  <a:cubicBezTo>
                    <a:pt x="37023" y="1205"/>
                    <a:pt x="36438" y="1458"/>
                    <a:pt x="35097" y="1458"/>
                  </a:cubicBezTo>
                  <a:cubicBezTo>
                    <a:pt x="33756" y="1458"/>
                    <a:pt x="33171" y="1205"/>
                    <a:pt x="32381" y="862"/>
                  </a:cubicBezTo>
                  <a:cubicBezTo>
                    <a:pt x="31103" y="288"/>
                    <a:pt x="29733" y="2"/>
                    <a:pt x="28365" y="2"/>
                  </a:cubicBezTo>
                  <a:cubicBezTo>
                    <a:pt x="26996" y="2"/>
                    <a:pt x="25629" y="288"/>
                    <a:pt x="24357" y="862"/>
                  </a:cubicBezTo>
                  <a:cubicBezTo>
                    <a:pt x="23555" y="1205"/>
                    <a:pt x="22970" y="1458"/>
                    <a:pt x="21629" y="1458"/>
                  </a:cubicBezTo>
                  <a:cubicBezTo>
                    <a:pt x="20288" y="1458"/>
                    <a:pt x="19703" y="1205"/>
                    <a:pt x="18913" y="862"/>
                  </a:cubicBezTo>
                  <a:cubicBezTo>
                    <a:pt x="17635" y="288"/>
                    <a:pt x="16265" y="2"/>
                    <a:pt x="14897" y="2"/>
                  </a:cubicBezTo>
                  <a:cubicBezTo>
                    <a:pt x="13528" y="2"/>
                    <a:pt x="12161" y="288"/>
                    <a:pt x="10889" y="862"/>
                  </a:cubicBezTo>
                  <a:cubicBezTo>
                    <a:pt x="10087" y="1205"/>
                    <a:pt x="9502" y="1458"/>
                    <a:pt x="8161" y="1458"/>
                  </a:cubicBezTo>
                  <a:cubicBezTo>
                    <a:pt x="6820" y="1458"/>
                    <a:pt x="6236" y="1205"/>
                    <a:pt x="5445" y="862"/>
                  </a:cubicBezTo>
                  <a:cubicBezTo>
                    <a:pt x="4231" y="288"/>
                    <a:pt x="2910" y="1"/>
                    <a:pt x="1586" y="1"/>
                  </a:cubicBezTo>
                  <a:close/>
                </a:path>
              </a:pathLst>
            </a:custGeom>
            <a:solidFill>
              <a:schemeClr val="dk2"/>
            </a:solidFill>
            <a:ln>
              <a:noFill/>
            </a:ln>
            <a:effectLst>
              <a:outerShdw blurRad="100013" rotWithShape="0" algn="bl" dir="1200000" dist="28575">
                <a:schemeClr val="dk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4"/>
            <p:cNvSpPr/>
            <p:nvPr/>
          </p:nvSpPr>
          <p:spPr>
            <a:xfrm>
              <a:off x="1283709" y="4449580"/>
              <a:ext cx="3547356" cy="97295"/>
            </a:xfrm>
            <a:custGeom>
              <a:rect b="b" l="l" r="r" t="t"/>
              <a:pathLst>
                <a:path extrusionOk="0" h="1847" w="67341">
                  <a:moveTo>
                    <a:pt x="1" y="1"/>
                  </a:moveTo>
                  <a:lnTo>
                    <a:pt x="1" y="390"/>
                  </a:lnTo>
                  <a:cubicBezTo>
                    <a:pt x="1640" y="390"/>
                    <a:pt x="2454" y="734"/>
                    <a:pt x="3291" y="1101"/>
                  </a:cubicBezTo>
                  <a:cubicBezTo>
                    <a:pt x="4127" y="1468"/>
                    <a:pt x="5010" y="1846"/>
                    <a:pt x="6729" y="1846"/>
                  </a:cubicBezTo>
                  <a:cubicBezTo>
                    <a:pt x="8449" y="1846"/>
                    <a:pt x="9320" y="1479"/>
                    <a:pt x="10168" y="1101"/>
                  </a:cubicBezTo>
                  <a:cubicBezTo>
                    <a:pt x="11016" y="734"/>
                    <a:pt x="11818" y="390"/>
                    <a:pt x="13469" y="390"/>
                  </a:cubicBezTo>
                  <a:cubicBezTo>
                    <a:pt x="15108" y="390"/>
                    <a:pt x="15922" y="734"/>
                    <a:pt x="16759" y="1101"/>
                  </a:cubicBezTo>
                  <a:cubicBezTo>
                    <a:pt x="17595" y="1468"/>
                    <a:pt x="18478" y="1846"/>
                    <a:pt x="20197" y="1846"/>
                  </a:cubicBezTo>
                  <a:cubicBezTo>
                    <a:pt x="21916" y="1846"/>
                    <a:pt x="22788" y="1479"/>
                    <a:pt x="23636" y="1101"/>
                  </a:cubicBezTo>
                  <a:cubicBezTo>
                    <a:pt x="24484" y="734"/>
                    <a:pt x="25286" y="390"/>
                    <a:pt x="26937" y="390"/>
                  </a:cubicBezTo>
                  <a:cubicBezTo>
                    <a:pt x="28576" y="390"/>
                    <a:pt x="29390" y="734"/>
                    <a:pt x="30226" y="1101"/>
                  </a:cubicBezTo>
                  <a:cubicBezTo>
                    <a:pt x="31063" y="1468"/>
                    <a:pt x="31946" y="1846"/>
                    <a:pt x="33665" y="1846"/>
                  </a:cubicBezTo>
                  <a:cubicBezTo>
                    <a:pt x="35384" y="1846"/>
                    <a:pt x="36255" y="1479"/>
                    <a:pt x="37104" y="1101"/>
                  </a:cubicBezTo>
                  <a:cubicBezTo>
                    <a:pt x="37952" y="734"/>
                    <a:pt x="38754" y="390"/>
                    <a:pt x="40405" y="390"/>
                  </a:cubicBezTo>
                  <a:cubicBezTo>
                    <a:pt x="42044" y="390"/>
                    <a:pt x="42858" y="734"/>
                    <a:pt x="43694" y="1101"/>
                  </a:cubicBezTo>
                  <a:cubicBezTo>
                    <a:pt x="44531" y="1468"/>
                    <a:pt x="45414" y="1846"/>
                    <a:pt x="47133" y="1846"/>
                  </a:cubicBezTo>
                  <a:cubicBezTo>
                    <a:pt x="48852" y="1846"/>
                    <a:pt x="49723" y="1479"/>
                    <a:pt x="50572" y="1101"/>
                  </a:cubicBezTo>
                  <a:cubicBezTo>
                    <a:pt x="51420" y="734"/>
                    <a:pt x="52222" y="390"/>
                    <a:pt x="53873" y="390"/>
                  </a:cubicBezTo>
                  <a:cubicBezTo>
                    <a:pt x="55512" y="390"/>
                    <a:pt x="56326" y="734"/>
                    <a:pt x="57162" y="1101"/>
                  </a:cubicBezTo>
                  <a:cubicBezTo>
                    <a:pt x="57999" y="1468"/>
                    <a:pt x="58882" y="1846"/>
                    <a:pt x="60601" y="1846"/>
                  </a:cubicBezTo>
                  <a:cubicBezTo>
                    <a:pt x="62320" y="1846"/>
                    <a:pt x="63191" y="1479"/>
                    <a:pt x="64040" y="1101"/>
                  </a:cubicBezTo>
                  <a:cubicBezTo>
                    <a:pt x="64888" y="734"/>
                    <a:pt x="65690" y="390"/>
                    <a:pt x="67341" y="390"/>
                  </a:cubicBezTo>
                  <a:lnTo>
                    <a:pt x="67341" y="1"/>
                  </a:lnTo>
                  <a:cubicBezTo>
                    <a:pt x="65621" y="1"/>
                    <a:pt x="64750" y="367"/>
                    <a:pt x="63902" y="746"/>
                  </a:cubicBezTo>
                  <a:cubicBezTo>
                    <a:pt x="63042" y="1113"/>
                    <a:pt x="62251" y="1456"/>
                    <a:pt x="60601" y="1456"/>
                  </a:cubicBezTo>
                  <a:cubicBezTo>
                    <a:pt x="58950" y="1456"/>
                    <a:pt x="58148" y="1101"/>
                    <a:pt x="57311" y="746"/>
                  </a:cubicBezTo>
                  <a:cubicBezTo>
                    <a:pt x="56463" y="379"/>
                    <a:pt x="55592" y="1"/>
                    <a:pt x="53873" y="1"/>
                  </a:cubicBezTo>
                  <a:cubicBezTo>
                    <a:pt x="52153" y="1"/>
                    <a:pt x="51282" y="367"/>
                    <a:pt x="50434" y="746"/>
                  </a:cubicBezTo>
                  <a:cubicBezTo>
                    <a:pt x="49574" y="1113"/>
                    <a:pt x="48784" y="1456"/>
                    <a:pt x="47133" y="1456"/>
                  </a:cubicBezTo>
                  <a:cubicBezTo>
                    <a:pt x="45482" y="1456"/>
                    <a:pt x="44680" y="1101"/>
                    <a:pt x="43843" y="746"/>
                  </a:cubicBezTo>
                  <a:cubicBezTo>
                    <a:pt x="42995" y="379"/>
                    <a:pt x="42124" y="1"/>
                    <a:pt x="40405" y="1"/>
                  </a:cubicBezTo>
                  <a:cubicBezTo>
                    <a:pt x="38685" y="1"/>
                    <a:pt x="37814" y="367"/>
                    <a:pt x="36966" y="746"/>
                  </a:cubicBezTo>
                  <a:cubicBezTo>
                    <a:pt x="36106" y="1113"/>
                    <a:pt x="35316" y="1456"/>
                    <a:pt x="33665" y="1456"/>
                  </a:cubicBezTo>
                  <a:cubicBezTo>
                    <a:pt x="32015" y="1456"/>
                    <a:pt x="31212" y="1101"/>
                    <a:pt x="30375" y="746"/>
                  </a:cubicBezTo>
                  <a:cubicBezTo>
                    <a:pt x="29527" y="379"/>
                    <a:pt x="28656" y="1"/>
                    <a:pt x="26937" y="1"/>
                  </a:cubicBezTo>
                  <a:cubicBezTo>
                    <a:pt x="25218" y="1"/>
                    <a:pt x="24346" y="367"/>
                    <a:pt x="23498" y="746"/>
                  </a:cubicBezTo>
                  <a:cubicBezTo>
                    <a:pt x="22639" y="1113"/>
                    <a:pt x="21848" y="1456"/>
                    <a:pt x="20197" y="1456"/>
                  </a:cubicBezTo>
                  <a:cubicBezTo>
                    <a:pt x="18547" y="1456"/>
                    <a:pt x="17744" y="1101"/>
                    <a:pt x="16908" y="746"/>
                  </a:cubicBezTo>
                  <a:cubicBezTo>
                    <a:pt x="16059" y="379"/>
                    <a:pt x="15188" y="1"/>
                    <a:pt x="13469" y="1"/>
                  </a:cubicBezTo>
                  <a:cubicBezTo>
                    <a:pt x="11750" y="1"/>
                    <a:pt x="10878" y="367"/>
                    <a:pt x="10030" y="746"/>
                  </a:cubicBezTo>
                  <a:cubicBezTo>
                    <a:pt x="9171" y="1113"/>
                    <a:pt x="8380" y="1456"/>
                    <a:pt x="6729" y="1456"/>
                  </a:cubicBezTo>
                  <a:cubicBezTo>
                    <a:pt x="5079" y="1456"/>
                    <a:pt x="4276" y="1101"/>
                    <a:pt x="3440" y="746"/>
                  </a:cubicBezTo>
                  <a:cubicBezTo>
                    <a:pt x="2591" y="379"/>
                    <a:pt x="1720"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2" name="Google Shape;1272;p14"/>
          <p:cNvSpPr txBox="1"/>
          <p:nvPr/>
        </p:nvSpPr>
        <p:spPr>
          <a:xfrm>
            <a:off x="3611207" y="3533728"/>
            <a:ext cx="2206500" cy="52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4580D9"/>
                </a:solidFill>
                <a:latin typeface="Times New Roman"/>
                <a:ea typeface="Times New Roman"/>
                <a:cs typeface="Times New Roman"/>
                <a:sym typeface="Times New Roman"/>
              </a:rPr>
              <a:t>Viết </a:t>
            </a:r>
            <a:endParaRPr b="0" i="0" sz="2400" u="none" cap="none" strike="noStrike">
              <a:solidFill>
                <a:srgbClr val="4580D9"/>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pic>
        <p:nvPicPr>
          <p:cNvPr id="1277" name="Google Shape;1277;p15"/>
          <p:cNvPicPr preferRelativeResize="0"/>
          <p:nvPr/>
        </p:nvPicPr>
        <p:blipFill rotWithShape="1">
          <a:blip r:embed="rId3">
            <a:alphaModFix/>
          </a:blip>
          <a:srcRect b="0" l="0" r="0" t="0"/>
          <a:stretch/>
        </p:blipFill>
        <p:spPr>
          <a:xfrm rot="-734883">
            <a:off x="3698447" y="1354811"/>
            <a:ext cx="1746005" cy="1504360"/>
          </a:xfrm>
          <a:prstGeom prst="rect">
            <a:avLst/>
          </a:prstGeom>
          <a:noFill/>
          <a:ln>
            <a:noFill/>
          </a:ln>
          <a:effectLst>
            <a:outerShdw blurRad="14288" rotWithShape="0" algn="bl" dir="7680000" dist="28575">
              <a:srgbClr val="000000">
                <a:alpha val="8627"/>
              </a:srgbClr>
            </a:outerShdw>
          </a:effectLst>
        </p:spPr>
      </p:pic>
      <p:sp>
        <p:nvSpPr>
          <p:cNvPr id="1278" name="Google Shape;1278;p15"/>
          <p:cNvSpPr txBox="1"/>
          <p:nvPr>
            <p:ph type="title"/>
          </p:nvPr>
        </p:nvSpPr>
        <p:spPr>
          <a:xfrm>
            <a:off x="719450" y="539500"/>
            <a:ext cx="7711274" cy="51111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FF0000"/>
                </a:solidFill>
              </a:rPr>
              <a:t>TRƯỚC KHI VIẾT</a:t>
            </a:r>
            <a:endParaRPr>
              <a:solidFill>
                <a:srgbClr val="FF0000"/>
              </a:solidFill>
            </a:endParaRPr>
          </a:p>
        </p:txBody>
      </p:sp>
      <p:grpSp>
        <p:nvGrpSpPr>
          <p:cNvPr id="1279" name="Google Shape;1279;p15"/>
          <p:cNvGrpSpPr/>
          <p:nvPr/>
        </p:nvGrpSpPr>
        <p:grpSpPr>
          <a:xfrm>
            <a:off x="4391396" y="1652617"/>
            <a:ext cx="361194" cy="359355"/>
            <a:chOff x="4147908" y="2303017"/>
            <a:chExt cx="361194" cy="359355"/>
          </a:xfrm>
        </p:grpSpPr>
        <p:sp>
          <p:nvSpPr>
            <p:cNvPr id="1280" name="Google Shape;1280;p15"/>
            <p:cNvSpPr/>
            <p:nvPr/>
          </p:nvSpPr>
          <p:spPr>
            <a:xfrm>
              <a:off x="4147908" y="2365861"/>
              <a:ext cx="296511" cy="296511"/>
            </a:xfrm>
            <a:custGeom>
              <a:rect b="b" l="l" r="r" t="t"/>
              <a:pathLst>
                <a:path extrusionOk="0" h="11286" w="11286">
                  <a:moveTo>
                    <a:pt x="5639" y="0"/>
                  </a:moveTo>
                  <a:cubicBezTo>
                    <a:pt x="2525" y="0"/>
                    <a:pt x="0" y="2525"/>
                    <a:pt x="0" y="5646"/>
                  </a:cubicBezTo>
                  <a:cubicBezTo>
                    <a:pt x="0" y="8760"/>
                    <a:pt x="2525" y="11285"/>
                    <a:pt x="5639" y="11285"/>
                  </a:cubicBezTo>
                  <a:cubicBezTo>
                    <a:pt x="8761" y="11285"/>
                    <a:pt x="11285" y="8760"/>
                    <a:pt x="11285" y="5646"/>
                  </a:cubicBezTo>
                  <a:cubicBezTo>
                    <a:pt x="11285" y="2525"/>
                    <a:pt x="8761" y="0"/>
                    <a:pt x="5639" y="0"/>
                  </a:cubicBezTo>
                  <a:close/>
                </a:path>
              </a:pathLst>
            </a:custGeom>
            <a:solidFill>
              <a:srgbClr val="ED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5"/>
            <p:cNvSpPr/>
            <p:nvPr/>
          </p:nvSpPr>
          <p:spPr>
            <a:xfrm>
              <a:off x="4296059" y="2508179"/>
              <a:ext cx="148361" cy="11875"/>
            </a:xfrm>
            <a:custGeom>
              <a:rect b="b" l="l" r="r" t="t"/>
              <a:pathLst>
                <a:path extrusionOk="0" h="452" w="5647">
                  <a:moveTo>
                    <a:pt x="0" y="0"/>
                  </a:moveTo>
                  <a:lnTo>
                    <a:pt x="0" y="451"/>
                  </a:lnTo>
                  <a:lnTo>
                    <a:pt x="5639" y="451"/>
                  </a:lnTo>
                  <a:cubicBezTo>
                    <a:pt x="5639" y="375"/>
                    <a:pt x="5646" y="305"/>
                    <a:pt x="5646" y="229"/>
                  </a:cubicBezTo>
                  <a:cubicBezTo>
                    <a:pt x="5646" y="153"/>
                    <a:pt x="5646" y="76"/>
                    <a:pt x="5639"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5"/>
            <p:cNvSpPr/>
            <p:nvPr/>
          </p:nvSpPr>
          <p:spPr>
            <a:xfrm>
              <a:off x="4420695" y="2303017"/>
              <a:ext cx="88407" cy="86542"/>
            </a:xfrm>
            <a:custGeom>
              <a:rect b="b" l="l" r="r" t="t"/>
              <a:pathLst>
                <a:path extrusionOk="0" h="3294" w="3365">
                  <a:moveTo>
                    <a:pt x="2029" y="0"/>
                  </a:moveTo>
                  <a:cubicBezTo>
                    <a:pt x="1974" y="0"/>
                    <a:pt x="1918" y="21"/>
                    <a:pt x="1873" y="68"/>
                  </a:cubicBezTo>
                  <a:lnTo>
                    <a:pt x="202" y="1740"/>
                  </a:lnTo>
                  <a:cubicBezTo>
                    <a:pt x="70" y="1865"/>
                    <a:pt x="1" y="2038"/>
                    <a:pt x="1" y="2219"/>
                  </a:cubicBezTo>
                  <a:lnTo>
                    <a:pt x="1" y="3294"/>
                  </a:lnTo>
                  <a:lnTo>
                    <a:pt x="1069" y="3294"/>
                  </a:lnTo>
                  <a:cubicBezTo>
                    <a:pt x="1249" y="3294"/>
                    <a:pt x="1423" y="3224"/>
                    <a:pt x="1547" y="3099"/>
                  </a:cubicBezTo>
                  <a:lnTo>
                    <a:pt x="3226" y="1421"/>
                  </a:lnTo>
                  <a:cubicBezTo>
                    <a:pt x="3365" y="1282"/>
                    <a:pt x="3268" y="1039"/>
                    <a:pt x="3066" y="1039"/>
                  </a:cubicBezTo>
                  <a:lnTo>
                    <a:pt x="2255" y="1039"/>
                  </a:lnTo>
                  <a:lnTo>
                    <a:pt x="2255" y="228"/>
                  </a:lnTo>
                  <a:cubicBezTo>
                    <a:pt x="2255" y="92"/>
                    <a:pt x="2144" y="0"/>
                    <a:pt x="2029" y="0"/>
                  </a:cubicBezTo>
                  <a:close/>
                </a:path>
              </a:pathLst>
            </a:custGeom>
            <a:solidFill>
              <a:srgbClr val="D9EE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5"/>
            <p:cNvSpPr/>
            <p:nvPr/>
          </p:nvSpPr>
          <p:spPr>
            <a:xfrm>
              <a:off x="4420695" y="2303017"/>
              <a:ext cx="59376" cy="86542"/>
            </a:xfrm>
            <a:custGeom>
              <a:rect b="b" l="l" r="r" t="t"/>
              <a:pathLst>
                <a:path extrusionOk="0" h="3294" w="2260">
                  <a:moveTo>
                    <a:pt x="2031" y="0"/>
                  </a:moveTo>
                  <a:cubicBezTo>
                    <a:pt x="1975" y="0"/>
                    <a:pt x="1918" y="21"/>
                    <a:pt x="1873" y="68"/>
                  </a:cubicBezTo>
                  <a:lnTo>
                    <a:pt x="202" y="1740"/>
                  </a:lnTo>
                  <a:cubicBezTo>
                    <a:pt x="70" y="1865"/>
                    <a:pt x="1" y="2038"/>
                    <a:pt x="1" y="2219"/>
                  </a:cubicBezTo>
                  <a:lnTo>
                    <a:pt x="1" y="3294"/>
                  </a:lnTo>
                  <a:lnTo>
                    <a:pt x="2255" y="1039"/>
                  </a:lnTo>
                  <a:lnTo>
                    <a:pt x="2255" y="228"/>
                  </a:lnTo>
                  <a:cubicBezTo>
                    <a:pt x="2260" y="92"/>
                    <a:pt x="2147" y="0"/>
                    <a:pt x="2031"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5"/>
            <p:cNvSpPr/>
            <p:nvPr/>
          </p:nvSpPr>
          <p:spPr>
            <a:xfrm>
              <a:off x="4183429" y="2401382"/>
              <a:ext cx="225444" cy="225444"/>
            </a:xfrm>
            <a:custGeom>
              <a:rect b="b" l="l" r="r" t="t"/>
              <a:pathLst>
                <a:path extrusionOk="0" h="8581" w="8581">
                  <a:moveTo>
                    <a:pt x="4287" y="1"/>
                  </a:moveTo>
                  <a:cubicBezTo>
                    <a:pt x="1922" y="1"/>
                    <a:pt x="1" y="1922"/>
                    <a:pt x="1" y="4294"/>
                  </a:cubicBezTo>
                  <a:cubicBezTo>
                    <a:pt x="1" y="6659"/>
                    <a:pt x="1922" y="8581"/>
                    <a:pt x="4287" y="8581"/>
                  </a:cubicBezTo>
                  <a:cubicBezTo>
                    <a:pt x="6659" y="8581"/>
                    <a:pt x="8581" y="6659"/>
                    <a:pt x="8581" y="4294"/>
                  </a:cubicBezTo>
                  <a:cubicBezTo>
                    <a:pt x="8581" y="1922"/>
                    <a:pt x="6659" y="1"/>
                    <a:pt x="4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5"/>
            <p:cNvSpPr/>
            <p:nvPr/>
          </p:nvSpPr>
          <p:spPr>
            <a:xfrm>
              <a:off x="4296059" y="2508179"/>
              <a:ext cx="112814" cy="11875"/>
            </a:xfrm>
            <a:custGeom>
              <a:rect b="b" l="l" r="r" t="t"/>
              <a:pathLst>
                <a:path extrusionOk="0" h="452" w="4294">
                  <a:moveTo>
                    <a:pt x="0" y="0"/>
                  </a:moveTo>
                  <a:lnTo>
                    <a:pt x="0" y="451"/>
                  </a:lnTo>
                  <a:lnTo>
                    <a:pt x="4280" y="451"/>
                  </a:lnTo>
                  <a:cubicBezTo>
                    <a:pt x="4280" y="375"/>
                    <a:pt x="4294" y="305"/>
                    <a:pt x="4294" y="229"/>
                  </a:cubicBezTo>
                  <a:cubicBezTo>
                    <a:pt x="4294" y="153"/>
                    <a:pt x="4287" y="76"/>
                    <a:pt x="4280" y="0"/>
                  </a:cubicBezTo>
                  <a:close/>
                </a:path>
              </a:pathLst>
            </a:custGeom>
            <a:solidFill>
              <a:srgbClr val="E3E9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5"/>
            <p:cNvSpPr/>
            <p:nvPr/>
          </p:nvSpPr>
          <p:spPr>
            <a:xfrm>
              <a:off x="4213143" y="2431096"/>
              <a:ext cx="166042" cy="166042"/>
            </a:xfrm>
            <a:custGeom>
              <a:rect b="b" l="l" r="r" t="t"/>
              <a:pathLst>
                <a:path extrusionOk="0" h="6320" w="6320">
                  <a:moveTo>
                    <a:pt x="3156" y="0"/>
                  </a:moveTo>
                  <a:cubicBezTo>
                    <a:pt x="1415" y="0"/>
                    <a:pt x="0" y="1415"/>
                    <a:pt x="0" y="3163"/>
                  </a:cubicBezTo>
                  <a:cubicBezTo>
                    <a:pt x="0" y="4904"/>
                    <a:pt x="1415" y="6319"/>
                    <a:pt x="3156" y="6319"/>
                  </a:cubicBezTo>
                  <a:cubicBezTo>
                    <a:pt x="4904" y="6319"/>
                    <a:pt x="6319" y="4904"/>
                    <a:pt x="6319" y="3163"/>
                  </a:cubicBezTo>
                  <a:cubicBezTo>
                    <a:pt x="6319" y="1415"/>
                    <a:pt x="4904" y="0"/>
                    <a:pt x="3156" y="0"/>
                  </a:cubicBezTo>
                  <a:close/>
                </a:path>
              </a:pathLst>
            </a:custGeom>
            <a:solidFill>
              <a:srgbClr val="ED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5"/>
            <p:cNvSpPr/>
            <p:nvPr/>
          </p:nvSpPr>
          <p:spPr>
            <a:xfrm>
              <a:off x="4296059" y="2508179"/>
              <a:ext cx="83126" cy="11875"/>
            </a:xfrm>
            <a:custGeom>
              <a:rect b="b" l="l" r="r" t="t"/>
              <a:pathLst>
                <a:path extrusionOk="0" h="452" w="3164">
                  <a:moveTo>
                    <a:pt x="0" y="0"/>
                  </a:moveTo>
                  <a:lnTo>
                    <a:pt x="0" y="451"/>
                  </a:lnTo>
                  <a:lnTo>
                    <a:pt x="3149" y="451"/>
                  </a:lnTo>
                  <a:cubicBezTo>
                    <a:pt x="3156" y="375"/>
                    <a:pt x="3163" y="305"/>
                    <a:pt x="3163" y="229"/>
                  </a:cubicBezTo>
                  <a:cubicBezTo>
                    <a:pt x="3163" y="153"/>
                    <a:pt x="3156" y="76"/>
                    <a:pt x="3149"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15"/>
            <p:cNvSpPr/>
            <p:nvPr/>
          </p:nvSpPr>
          <p:spPr>
            <a:xfrm>
              <a:off x="4248663" y="2466616"/>
              <a:ext cx="94975" cy="94975"/>
            </a:xfrm>
            <a:custGeom>
              <a:rect b="b" l="l" r="r" t="t"/>
              <a:pathLst>
                <a:path extrusionOk="0" h="3615" w="3615">
                  <a:moveTo>
                    <a:pt x="1804" y="1"/>
                  </a:moveTo>
                  <a:cubicBezTo>
                    <a:pt x="812" y="1"/>
                    <a:pt x="1" y="812"/>
                    <a:pt x="1" y="1811"/>
                  </a:cubicBezTo>
                  <a:cubicBezTo>
                    <a:pt x="1" y="2803"/>
                    <a:pt x="812" y="3614"/>
                    <a:pt x="1804" y="3614"/>
                  </a:cubicBezTo>
                  <a:cubicBezTo>
                    <a:pt x="2803" y="3614"/>
                    <a:pt x="3615" y="2803"/>
                    <a:pt x="3615" y="1811"/>
                  </a:cubicBezTo>
                  <a:cubicBezTo>
                    <a:pt x="3615" y="812"/>
                    <a:pt x="2803" y="1"/>
                    <a:pt x="18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5"/>
            <p:cNvSpPr/>
            <p:nvPr/>
          </p:nvSpPr>
          <p:spPr>
            <a:xfrm>
              <a:off x="4296059" y="2508179"/>
              <a:ext cx="47763" cy="11875"/>
            </a:xfrm>
            <a:custGeom>
              <a:rect b="b" l="l" r="r" t="t"/>
              <a:pathLst>
                <a:path extrusionOk="0" h="452" w="1818">
                  <a:moveTo>
                    <a:pt x="0" y="0"/>
                  </a:moveTo>
                  <a:lnTo>
                    <a:pt x="0" y="451"/>
                  </a:lnTo>
                  <a:lnTo>
                    <a:pt x="1797" y="451"/>
                  </a:lnTo>
                  <a:cubicBezTo>
                    <a:pt x="1818" y="305"/>
                    <a:pt x="1818" y="153"/>
                    <a:pt x="1797"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5"/>
            <p:cNvSpPr/>
            <p:nvPr/>
          </p:nvSpPr>
          <p:spPr>
            <a:xfrm>
              <a:off x="4278377" y="2496330"/>
              <a:ext cx="35547" cy="35547"/>
            </a:xfrm>
            <a:custGeom>
              <a:rect b="b" l="l" r="r" t="t"/>
              <a:pathLst>
                <a:path extrusionOk="0" h="1353" w="1353">
                  <a:moveTo>
                    <a:pt x="673" y="0"/>
                  </a:moveTo>
                  <a:cubicBezTo>
                    <a:pt x="299" y="0"/>
                    <a:pt x="0" y="306"/>
                    <a:pt x="0" y="680"/>
                  </a:cubicBezTo>
                  <a:cubicBezTo>
                    <a:pt x="0" y="1055"/>
                    <a:pt x="299" y="1353"/>
                    <a:pt x="673" y="1353"/>
                  </a:cubicBezTo>
                  <a:cubicBezTo>
                    <a:pt x="1048" y="1353"/>
                    <a:pt x="1353" y="1055"/>
                    <a:pt x="1353" y="680"/>
                  </a:cubicBezTo>
                  <a:cubicBezTo>
                    <a:pt x="1353" y="306"/>
                    <a:pt x="1048" y="0"/>
                    <a:pt x="673" y="0"/>
                  </a:cubicBezTo>
                  <a:close/>
                </a:path>
              </a:pathLst>
            </a:custGeom>
            <a:solidFill>
              <a:srgbClr val="ED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5"/>
            <p:cNvSpPr/>
            <p:nvPr/>
          </p:nvSpPr>
          <p:spPr>
            <a:xfrm>
              <a:off x="4296059" y="2508179"/>
              <a:ext cx="18233" cy="11875"/>
            </a:xfrm>
            <a:custGeom>
              <a:rect b="b" l="l" r="r" t="t"/>
              <a:pathLst>
                <a:path extrusionOk="0" h="452" w="694">
                  <a:moveTo>
                    <a:pt x="0" y="0"/>
                  </a:moveTo>
                  <a:lnTo>
                    <a:pt x="0" y="451"/>
                  </a:lnTo>
                  <a:lnTo>
                    <a:pt x="638" y="451"/>
                  </a:lnTo>
                  <a:cubicBezTo>
                    <a:pt x="694" y="305"/>
                    <a:pt x="694" y="146"/>
                    <a:pt x="638" y="0"/>
                  </a:cubicBezTo>
                  <a:close/>
                </a:path>
              </a:pathLst>
            </a:custGeom>
            <a:solidFill>
              <a:srgbClr val="ED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5"/>
            <p:cNvSpPr/>
            <p:nvPr/>
          </p:nvSpPr>
          <p:spPr>
            <a:xfrm>
              <a:off x="4287678" y="2480094"/>
              <a:ext cx="42483" cy="40013"/>
            </a:xfrm>
            <a:custGeom>
              <a:rect b="b" l="l" r="r" t="t"/>
              <a:pathLst>
                <a:path extrusionOk="0" h="1523" w="1617">
                  <a:moveTo>
                    <a:pt x="1297" y="1"/>
                  </a:moveTo>
                  <a:lnTo>
                    <a:pt x="160" y="1132"/>
                  </a:lnTo>
                  <a:cubicBezTo>
                    <a:pt x="0" y="1296"/>
                    <a:pt x="150" y="1522"/>
                    <a:pt x="323" y="1522"/>
                  </a:cubicBezTo>
                  <a:cubicBezTo>
                    <a:pt x="375" y="1522"/>
                    <a:pt x="430" y="1501"/>
                    <a:pt x="479" y="1451"/>
                  </a:cubicBezTo>
                  <a:lnTo>
                    <a:pt x="1616" y="320"/>
                  </a:lnTo>
                  <a:lnTo>
                    <a:pt x="1297" y="1"/>
                  </a:ln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15"/>
            <p:cNvSpPr/>
            <p:nvPr/>
          </p:nvSpPr>
          <p:spPr>
            <a:xfrm>
              <a:off x="4314817" y="2315313"/>
              <a:ext cx="182568" cy="178128"/>
            </a:xfrm>
            <a:custGeom>
              <a:rect b="b" l="l" r="r" t="t"/>
              <a:pathLst>
                <a:path extrusionOk="0" h="6780" w="6949">
                  <a:moveTo>
                    <a:pt x="6625" y="1"/>
                  </a:moveTo>
                  <a:cubicBezTo>
                    <a:pt x="6572" y="1"/>
                    <a:pt x="6516" y="22"/>
                    <a:pt x="6465" y="72"/>
                  </a:cubicBezTo>
                  <a:lnTo>
                    <a:pt x="146" y="6391"/>
                  </a:lnTo>
                  <a:cubicBezTo>
                    <a:pt x="1" y="6537"/>
                    <a:pt x="105" y="6779"/>
                    <a:pt x="306" y="6779"/>
                  </a:cubicBezTo>
                  <a:cubicBezTo>
                    <a:pt x="368" y="6772"/>
                    <a:pt x="424" y="6752"/>
                    <a:pt x="465" y="6710"/>
                  </a:cubicBezTo>
                  <a:lnTo>
                    <a:pt x="6784" y="391"/>
                  </a:lnTo>
                  <a:cubicBezTo>
                    <a:pt x="6949" y="226"/>
                    <a:pt x="6800" y="1"/>
                    <a:pt x="6625" y="1"/>
                  </a:cubicBezTo>
                  <a:close/>
                </a:path>
              </a:pathLst>
            </a:custGeom>
            <a:solidFill>
              <a:srgbClr val="84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4" name="Google Shape;1294;p15"/>
          <p:cNvSpPr txBox="1"/>
          <p:nvPr/>
        </p:nvSpPr>
        <p:spPr>
          <a:xfrm>
            <a:off x="3668512" y="1575684"/>
            <a:ext cx="1777800" cy="1222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rand Hotel"/>
                <a:ea typeface="Grand Hotel"/>
                <a:cs typeface="Grand Hotel"/>
                <a:sym typeface="Grand Hotel"/>
              </a:rPr>
              <a:t>Ziele</a:t>
            </a:r>
            <a:endParaRPr b="0" i="0" sz="2400" u="none" cap="none" strike="noStrike">
              <a:solidFill>
                <a:schemeClr val="dk1"/>
              </a:solidFill>
              <a:latin typeface="Grand Hotel"/>
              <a:ea typeface="Grand Hotel"/>
              <a:cs typeface="Grand Hotel"/>
              <a:sym typeface="Grand Hotel"/>
            </a:endParaRPr>
          </a:p>
        </p:txBody>
      </p:sp>
      <p:grpSp>
        <p:nvGrpSpPr>
          <p:cNvPr id="1295" name="Google Shape;1295;p15"/>
          <p:cNvGrpSpPr/>
          <p:nvPr/>
        </p:nvGrpSpPr>
        <p:grpSpPr>
          <a:xfrm>
            <a:off x="719450" y="2201606"/>
            <a:ext cx="2282111" cy="1333256"/>
            <a:chOff x="719450" y="2163506"/>
            <a:chExt cx="2282111" cy="1333256"/>
          </a:xfrm>
        </p:grpSpPr>
        <p:sp>
          <p:nvSpPr>
            <p:cNvPr id="1296" name="Google Shape;1296;p15"/>
            <p:cNvSpPr txBox="1"/>
            <p:nvPr/>
          </p:nvSpPr>
          <p:spPr>
            <a:xfrm>
              <a:off x="719450" y="2163506"/>
              <a:ext cx="2282100" cy="53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rand Hotel"/>
                  <a:ea typeface="Grand Hotel"/>
                  <a:cs typeface="Grand Hotel"/>
                  <a:sym typeface="Grand Hotel"/>
                </a:rPr>
                <a:t>Ziel 1</a:t>
              </a:r>
              <a:endParaRPr b="1" i="0" sz="2400" u="none" cap="none" strike="noStrike">
                <a:solidFill>
                  <a:schemeClr val="dk1"/>
                </a:solidFill>
                <a:latin typeface="Grand Hotel"/>
                <a:ea typeface="Grand Hotel"/>
                <a:cs typeface="Grand Hotel"/>
                <a:sym typeface="Grand Hotel"/>
              </a:endParaRPr>
            </a:p>
          </p:txBody>
        </p:sp>
        <p:sp>
          <p:nvSpPr>
            <p:cNvPr id="1297" name="Google Shape;1297;p15"/>
            <p:cNvSpPr txBox="1"/>
            <p:nvPr/>
          </p:nvSpPr>
          <p:spPr>
            <a:xfrm>
              <a:off x="719461" y="2629762"/>
              <a:ext cx="2282100" cy="86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200"/>
                </a:spcAft>
                <a:buClr>
                  <a:srgbClr val="000000"/>
                </a:buClr>
                <a:buSzPts val="1600"/>
                <a:buFont typeface="Arial"/>
                <a:buNone/>
              </a:pPr>
              <a:r>
                <a:rPr b="0" i="0" lang="en-US" sz="1600" u="none" cap="none" strike="noStrike">
                  <a:solidFill>
                    <a:schemeClr val="dk1"/>
                  </a:solidFill>
                  <a:latin typeface="Raleway"/>
                  <a:ea typeface="Raleway"/>
                  <a:cs typeface="Raleway"/>
                  <a:sym typeface="Raleway"/>
                </a:rPr>
                <a:t>Xác định đề tài và cảm xúc</a:t>
              </a:r>
              <a:endParaRPr b="0" i="0" sz="1600" u="none" cap="none" strike="noStrike">
                <a:solidFill>
                  <a:schemeClr val="dk1"/>
                </a:solidFill>
                <a:latin typeface="Raleway"/>
                <a:ea typeface="Raleway"/>
                <a:cs typeface="Raleway"/>
                <a:sym typeface="Raleway"/>
              </a:endParaRPr>
            </a:p>
          </p:txBody>
        </p:sp>
      </p:grpSp>
      <p:grpSp>
        <p:nvGrpSpPr>
          <p:cNvPr id="1298" name="Google Shape;1298;p15"/>
          <p:cNvGrpSpPr/>
          <p:nvPr/>
        </p:nvGrpSpPr>
        <p:grpSpPr>
          <a:xfrm>
            <a:off x="6141350" y="2201606"/>
            <a:ext cx="2282112" cy="1333256"/>
            <a:chOff x="6141350" y="2163506"/>
            <a:chExt cx="2282112" cy="1333256"/>
          </a:xfrm>
        </p:grpSpPr>
        <p:sp>
          <p:nvSpPr>
            <p:cNvPr id="1299" name="Google Shape;1299;p15"/>
            <p:cNvSpPr txBox="1"/>
            <p:nvPr/>
          </p:nvSpPr>
          <p:spPr>
            <a:xfrm>
              <a:off x="6141350" y="2163506"/>
              <a:ext cx="2282100" cy="53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rand Hotel"/>
                  <a:ea typeface="Grand Hotel"/>
                  <a:cs typeface="Grand Hotel"/>
                  <a:sym typeface="Grand Hotel"/>
                </a:rPr>
                <a:t>Ziel 3</a:t>
              </a:r>
              <a:endParaRPr b="1" i="0" sz="2400" u="none" cap="none" strike="noStrike">
                <a:solidFill>
                  <a:srgbClr val="5D412D"/>
                </a:solidFill>
                <a:latin typeface="Grand Hotel"/>
                <a:ea typeface="Grand Hotel"/>
                <a:cs typeface="Grand Hotel"/>
                <a:sym typeface="Grand Hotel"/>
              </a:endParaRPr>
            </a:p>
          </p:txBody>
        </p:sp>
        <p:sp>
          <p:nvSpPr>
            <p:cNvPr id="1300" name="Google Shape;1300;p15"/>
            <p:cNvSpPr txBox="1"/>
            <p:nvPr/>
          </p:nvSpPr>
          <p:spPr>
            <a:xfrm>
              <a:off x="6141362" y="2629762"/>
              <a:ext cx="2282100" cy="86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D412D"/>
                  </a:solidFill>
                  <a:latin typeface="Raleway"/>
                  <a:ea typeface="Raleway"/>
                  <a:cs typeface="Raleway"/>
                  <a:sym typeface="Raleway"/>
                </a:rPr>
                <a:t>Tập gieo vần</a:t>
              </a:r>
              <a:endParaRPr b="0" i="0" sz="1600" u="none" cap="none" strike="noStrike">
                <a:solidFill>
                  <a:srgbClr val="5D412D"/>
                </a:solidFill>
                <a:latin typeface="Raleway"/>
                <a:ea typeface="Raleway"/>
                <a:cs typeface="Raleway"/>
                <a:sym typeface="Raleway"/>
              </a:endParaRPr>
            </a:p>
          </p:txBody>
        </p:sp>
      </p:grpSp>
      <p:cxnSp>
        <p:nvCxnSpPr>
          <p:cNvPr id="1301" name="Google Shape;1301;p15"/>
          <p:cNvCxnSpPr>
            <a:stCxn id="1294" idx="1"/>
            <a:endCxn id="1296" idx="0"/>
          </p:cNvCxnSpPr>
          <p:nvPr/>
        </p:nvCxnSpPr>
        <p:spPr>
          <a:xfrm flipH="1">
            <a:off x="1860412" y="2187084"/>
            <a:ext cx="1808100" cy="14400"/>
          </a:xfrm>
          <a:prstGeom prst="bentConnector2">
            <a:avLst/>
          </a:prstGeom>
          <a:noFill/>
          <a:ln cap="flat" cmpd="sng" w="19050">
            <a:solidFill>
              <a:schemeClr val="dk1"/>
            </a:solidFill>
            <a:prstDash val="solid"/>
            <a:round/>
            <a:headEnd len="sm" w="sm" type="none"/>
            <a:tailEnd len="med" w="med" type="triangle"/>
          </a:ln>
        </p:spPr>
      </p:cxnSp>
      <p:cxnSp>
        <p:nvCxnSpPr>
          <p:cNvPr id="1302" name="Google Shape;1302;p15"/>
          <p:cNvCxnSpPr>
            <a:stCxn id="1294" idx="3"/>
            <a:endCxn id="1299" idx="0"/>
          </p:cNvCxnSpPr>
          <p:nvPr/>
        </p:nvCxnSpPr>
        <p:spPr>
          <a:xfrm>
            <a:off x="5446312" y="2187084"/>
            <a:ext cx="1836000" cy="14400"/>
          </a:xfrm>
          <a:prstGeom prst="bentConnector2">
            <a:avLst/>
          </a:prstGeom>
          <a:noFill/>
          <a:ln cap="flat" cmpd="sng" w="19050">
            <a:solidFill>
              <a:schemeClr val="dk1"/>
            </a:solidFill>
            <a:prstDash val="solid"/>
            <a:round/>
            <a:headEnd len="sm" w="sm" type="none"/>
            <a:tailEnd len="med" w="med" type="triangle"/>
          </a:ln>
        </p:spPr>
      </p:cxnSp>
      <p:grpSp>
        <p:nvGrpSpPr>
          <p:cNvPr id="1303" name="Google Shape;1303;p15"/>
          <p:cNvGrpSpPr/>
          <p:nvPr/>
        </p:nvGrpSpPr>
        <p:grpSpPr>
          <a:xfrm>
            <a:off x="3430400" y="3176756"/>
            <a:ext cx="2282111" cy="1333256"/>
            <a:chOff x="719450" y="2163506"/>
            <a:chExt cx="2282111" cy="1333256"/>
          </a:xfrm>
        </p:grpSpPr>
        <p:sp>
          <p:nvSpPr>
            <p:cNvPr id="1304" name="Google Shape;1304;p15"/>
            <p:cNvSpPr txBox="1"/>
            <p:nvPr/>
          </p:nvSpPr>
          <p:spPr>
            <a:xfrm>
              <a:off x="719450" y="2163506"/>
              <a:ext cx="2282100" cy="53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rand Hotel"/>
                  <a:ea typeface="Grand Hotel"/>
                  <a:cs typeface="Grand Hotel"/>
                  <a:sym typeface="Grand Hotel"/>
                </a:rPr>
                <a:t>Ziel 2</a:t>
              </a:r>
              <a:endParaRPr b="1" i="0" sz="2400" u="none" cap="none" strike="noStrike">
                <a:solidFill>
                  <a:schemeClr val="dk1"/>
                </a:solidFill>
                <a:latin typeface="Grand Hotel"/>
                <a:ea typeface="Grand Hotel"/>
                <a:cs typeface="Grand Hotel"/>
                <a:sym typeface="Grand Hotel"/>
              </a:endParaRPr>
            </a:p>
          </p:txBody>
        </p:sp>
        <p:sp>
          <p:nvSpPr>
            <p:cNvPr id="1305" name="Google Shape;1305;p15"/>
            <p:cNvSpPr txBox="1"/>
            <p:nvPr/>
          </p:nvSpPr>
          <p:spPr>
            <a:xfrm>
              <a:off x="719461" y="2629762"/>
              <a:ext cx="2282100" cy="86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200"/>
                </a:spcAft>
                <a:buClr>
                  <a:srgbClr val="000000"/>
                </a:buClr>
                <a:buSzPts val="1600"/>
                <a:buFont typeface="Arial"/>
                <a:buNone/>
              </a:pPr>
              <a:r>
                <a:rPr b="0" i="0" lang="en-US" sz="1600" u="none" cap="none" strike="noStrike">
                  <a:solidFill>
                    <a:schemeClr val="dk1"/>
                  </a:solidFill>
                  <a:latin typeface="Raleway"/>
                  <a:ea typeface="Raleway"/>
                  <a:cs typeface="Raleway"/>
                  <a:sym typeface="Raleway"/>
                </a:rPr>
                <a:t>Tìm hình ảnh đề biểu đạt cảm xúc</a:t>
              </a:r>
              <a:endParaRPr b="0" i="0" sz="1600" u="none" cap="none" strike="noStrike">
                <a:solidFill>
                  <a:schemeClr val="dk1"/>
                </a:solidFill>
                <a:latin typeface="Raleway"/>
                <a:ea typeface="Raleway"/>
                <a:cs typeface="Raleway"/>
                <a:sym typeface="Raleway"/>
              </a:endParaRPr>
            </a:p>
          </p:txBody>
        </p:sp>
      </p:grpSp>
      <p:cxnSp>
        <p:nvCxnSpPr>
          <p:cNvPr id="1306" name="Google Shape;1306;p15"/>
          <p:cNvCxnSpPr>
            <a:stCxn id="1294" idx="2"/>
            <a:endCxn id="1304" idx="0"/>
          </p:cNvCxnSpPr>
          <p:nvPr/>
        </p:nvCxnSpPr>
        <p:spPr>
          <a:xfrm flipH="1" rot="-5400000">
            <a:off x="4375312" y="2980584"/>
            <a:ext cx="378300" cy="14100"/>
          </a:xfrm>
          <a:prstGeom prst="bentConnector3">
            <a:avLst>
              <a:gd fmla="val 49996" name="adj1"/>
            </a:avLst>
          </a:prstGeom>
          <a:noFill/>
          <a:ln cap="flat" cmpd="sng" w="19050">
            <a:solidFill>
              <a:schemeClr val="dk1"/>
            </a:solidFill>
            <a:prstDash val="solid"/>
            <a:round/>
            <a:headEnd len="sm" w="sm" type="none"/>
            <a:tailEnd len="med" w="med" type="triangle"/>
          </a:ln>
        </p:spPr>
      </p:cxnSp>
      <p:grpSp>
        <p:nvGrpSpPr>
          <p:cNvPr id="1307" name="Google Shape;1307;p15"/>
          <p:cNvGrpSpPr/>
          <p:nvPr/>
        </p:nvGrpSpPr>
        <p:grpSpPr>
          <a:xfrm flipH="1">
            <a:off x="7711081" y="2827782"/>
            <a:ext cx="1424738" cy="2192584"/>
            <a:chOff x="-3462575" y="1409975"/>
            <a:chExt cx="1984100" cy="2846175"/>
          </a:xfrm>
        </p:grpSpPr>
        <p:sp>
          <p:nvSpPr>
            <p:cNvPr id="1308" name="Google Shape;1308;p15"/>
            <p:cNvSpPr/>
            <p:nvPr/>
          </p:nvSpPr>
          <p:spPr>
            <a:xfrm>
              <a:off x="-1830525" y="2493000"/>
              <a:ext cx="301425" cy="285675"/>
            </a:xfrm>
            <a:custGeom>
              <a:rect b="b" l="l" r="r" t="t"/>
              <a:pathLst>
                <a:path extrusionOk="0" h="11427" w="12057">
                  <a:moveTo>
                    <a:pt x="2618" y="1"/>
                  </a:moveTo>
                  <a:cubicBezTo>
                    <a:pt x="497" y="1"/>
                    <a:pt x="0" y="8478"/>
                    <a:pt x="1525" y="8688"/>
                  </a:cubicBezTo>
                  <a:cubicBezTo>
                    <a:pt x="3091" y="8904"/>
                    <a:pt x="4468" y="10389"/>
                    <a:pt x="5791" y="11010"/>
                  </a:cubicBezTo>
                  <a:cubicBezTo>
                    <a:pt x="6354" y="11275"/>
                    <a:pt x="7425" y="11426"/>
                    <a:pt x="8486" y="11426"/>
                  </a:cubicBezTo>
                  <a:cubicBezTo>
                    <a:pt x="9921" y="11426"/>
                    <a:pt x="11338" y="11149"/>
                    <a:pt x="11462" y="10497"/>
                  </a:cubicBezTo>
                  <a:cubicBezTo>
                    <a:pt x="12056" y="4584"/>
                    <a:pt x="10085" y="1424"/>
                    <a:pt x="2794" y="20"/>
                  </a:cubicBezTo>
                  <a:cubicBezTo>
                    <a:pt x="2734" y="7"/>
                    <a:pt x="2675" y="1"/>
                    <a:pt x="2618" y="1"/>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5"/>
            <p:cNvSpPr/>
            <p:nvPr/>
          </p:nvSpPr>
          <p:spPr>
            <a:xfrm>
              <a:off x="-2460750" y="2099925"/>
              <a:ext cx="741275" cy="738150"/>
            </a:xfrm>
            <a:custGeom>
              <a:rect b="b" l="l" r="r" t="t"/>
              <a:pathLst>
                <a:path extrusionOk="0" h="29526" w="29651">
                  <a:moveTo>
                    <a:pt x="5212" y="0"/>
                  </a:moveTo>
                  <a:lnTo>
                    <a:pt x="1" y="17471"/>
                  </a:lnTo>
                  <a:cubicBezTo>
                    <a:pt x="3446" y="26597"/>
                    <a:pt x="7916" y="29526"/>
                    <a:pt x="13034" y="29526"/>
                  </a:cubicBezTo>
                  <a:cubicBezTo>
                    <a:pt x="18064" y="29526"/>
                    <a:pt x="23721" y="26697"/>
                    <a:pt x="29650" y="24141"/>
                  </a:cubicBezTo>
                  <a:lnTo>
                    <a:pt x="27598" y="15635"/>
                  </a:lnTo>
                  <a:cubicBezTo>
                    <a:pt x="27598" y="15635"/>
                    <a:pt x="17264" y="17437"/>
                    <a:pt x="15323" y="17437"/>
                  </a:cubicBezTo>
                  <a:cubicBezTo>
                    <a:pt x="15207" y="17437"/>
                    <a:pt x="15120" y="17431"/>
                    <a:pt x="15068" y="17417"/>
                  </a:cubicBezTo>
                  <a:cubicBezTo>
                    <a:pt x="14150" y="17201"/>
                    <a:pt x="8588" y="6967"/>
                    <a:pt x="5212" y="0"/>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5"/>
            <p:cNvSpPr/>
            <p:nvPr/>
          </p:nvSpPr>
          <p:spPr>
            <a:xfrm>
              <a:off x="-2460750" y="2099925"/>
              <a:ext cx="741275" cy="738150"/>
            </a:xfrm>
            <a:custGeom>
              <a:rect b="b" l="l" r="r" t="t"/>
              <a:pathLst>
                <a:path extrusionOk="0" h="29526" w="29651">
                  <a:moveTo>
                    <a:pt x="5212" y="0"/>
                  </a:moveTo>
                  <a:lnTo>
                    <a:pt x="1" y="17471"/>
                  </a:lnTo>
                  <a:cubicBezTo>
                    <a:pt x="3438" y="26603"/>
                    <a:pt x="7929" y="29525"/>
                    <a:pt x="13050" y="29525"/>
                  </a:cubicBezTo>
                  <a:cubicBezTo>
                    <a:pt x="18105" y="29525"/>
                    <a:pt x="23774" y="26677"/>
                    <a:pt x="29650" y="24141"/>
                  </a:cubicBezTo>
                  <a:lnTo>
                    <a:pt x="28462" y="19226"/>
                  </a:lnTo>
                  <a:cubicBezTo>
                    <a:pt x="24563" y="20827"/>
                    <a:pt x="18875" y="22860"/>
                    <a:pt x="14966" y="22860"/>
                  </a:cubicBezTo>
                  <a:cubicBezTo>
                    <a:pt x="14192" y="22860"/>
                    <a:pt x="13488" y="22780"/>
                    <a:pt x="12881" y="22602"/>
                  </a:cubicBezTo>
                  <a:cubicBezTo>
                    <a:pt x="7210" y="20901"/>
                    <a:pt x="5752" y="10504"/>
                    <a:pt x="5752" y="10504"/>
                  </a:cubicBezTo>
                  <a:cubicBezTo>
                    <a:pt x="5644" y="9316"/>
                    <a:pt x="6400" y="756"/>
                    <a:pt x="5212" y="0"/>
                  </a:cubicBezTo>
                  <a:close/>
                </a:path>
              </a:pathLst>
            </a:custGeom>
            <a:solidFill>
              <a:srgbClr val="D8C0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5"/>
            <p:cNvSpPr/>
            <p:nvPr/>
          </p:nvSpPr>
          <p:spPr>
            <a:xfrm>
              <a:off x="-2950850" y="3473700"/>
              <a:ext cx="195125" cy="782450"/>
            </a:xfrm>
            <a:custGeom>
              <a:rect b="b" l="l" r="r" t="t"/>
              <a:pathLst>
                <a:path extrusionOk="0" h="31298" w="7805">
                  <a:moveTo>
                    <a:pt x="7804" y="1"/>
                  </a:moveTo>
                  <a:lnTo>
                    <a:pt x="1161" y="28"/>
                  </a:lnTo>
                  <a:cubicBezTo>
                    <a:pt x="1161" y="28"/>
                    <a:pt x="2214" y="25924"/>
                    <a:pt x="0" y="31298"/>
                  </a:cubicBezTo>
                  <a:lnTo>
                    <a:pt x="1944" y="31298"/>
                  </a:lnTo>
                  <a:cubicBezTo>
                    <a:pt x="1944" y="31298"/>
                    <a:pt x="999" y="4295"/>
                    <a:pt x="7804" y="1054"/>
                  </a:cubicBezTo>
                  <a:lnTo>
                    <a:pt x="780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15"/>
            <p:cNvSpPr/>
            <p:nvPr/>
          </p:nvSpPr>
          <p:spPr>
            <a:xfrm>
              <a:off x="-3137200" y="2301025"/>
              <a:ext cx="236925" cy="168925"/>
            </a:xfrm>
            <a:custGeom>
              <a:rect b="b" l="l" r="r" t="t"/>
              <a:pathLst>
                <a:path extrusionOk="0" h="6757" w="9477">
                  <a:moveTo>
                    <a:pt x="4627" y="1"/>
                  </a:moveTo>
                  <a:cubicBezTo>
                    <a:pt x="1421" y="1"/>
                    <a:pt x="0" y="4030"/>
                    <a:pt x="1999" y="6349"/>
                  </a:cubicBezTo>
                  <a:cubicBezTo>
                    <a:pt x="2229" y="6628"/>
                    <a:pt x="2514" y="6757"/>
                    <a:pt x="2786" y="6757"/>
                  </a:cubicBezTo>
                  <a:cubicBezTo>
                    <a:pt x="3250" y="6757"/>
                    <a:pt x="3677" y="6384"/>
                    <a:pt x="3728" y="5755"/>
                  </a:cubicBezTo>
                  <a:cubicBezTo>
                    <a:pt x="3635" y="4314"/>
                    <a:pt x="4954" y="3434"/>
                    <a:pt x="6346" y="3434"/>
                  </a:cubicBezTo>
                  <a:cubicBezTo>
                    <a:pt x="7381" y="3434"/>
                    <a:pt x="8456" y="3920"/>
                    <a:pt x="9020" y="5026"/>
                  </a:cubicBezTo>
                  <a:cubicBezTo>
                    <a:pt x="9477" y="2501"/>
                    <a:pt x="7315" y="3"/>
                    <a:pt x="4794" y="3"/>
                  </a:cubicBezTo>
                  <a:cubicBezTo>
                    <a:pt x="4781" y="3"/>
                    <a:pt x="4767" y="3"/>
                    <a:pt x="4754" y="3"/>
                  </a:cubicBezTo>
                  <a:cubicBezTo>
                    <a:pt x="4711" y="2"/>
                    <a:pt x="4669" y="1"/>
                    <a:pt x="4627" y="1"/>
                  </a:cubicBez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15"/>
            <p:cNvSpPr/>
            <p:nvPr/>
          </p:nvSpPr>
          <p:spPr>
            <a:xfrm>
              <a:off x="-3115575" y="2412475"/>
              <a:ext cx="47950" cy="58075"/>
            </a:xfrm>
            <a:custGeom>
              <a:rect b="b" l="l" r="r" t="t"/>
              <a:pathLst>
                <a:path extrusionOk="0" h="2323" w="1918">
                  <a:moveTo>
                    <a:pt x="0" y="1"/>
                  </a:moveTo>
                  <a:lnTo>
                    <a:pt x="189" y="2323"/>
                  </a:lnTo>
                  <a:lnTo>
                    <a:pt x="1917" y="2323"/>
                  </a:lnTo>
                  <a:lnTo>
                    <a:pt x="1728" y="1"/>
                  </a:ln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5"/>
            <p:cNvSpPr/>
            <p:nvPr/>
          </p:nvSpPr>
          <p:spPr>
            <a:xfrm>
              <a:off x="-3173050" y="2301050"/>
              <a:ext cx="214675" cy="168900"/>
            </a:xfrm>
            <a:custGeom>
              <a:rect b="b" l="l" r="r" t="t"/>
              <a:pathLst>
                <a:path extrusionOk="0" h="6756" w="8587">
                  <a:moveTo>
                    <a:pt x="4129" y="0"/>
                  </a:moveTo>
                  <a:cubicBezTo>
                    <a:pt x="1162" y="0"/>
                    <a:pt x="0" y="4135"/>
                    <a:pt x="1813" y="6348"/>
                  </a:cubicBezTo>
                  <a:cubicBezTo>
                    <a:pt x="2013" y="6627"/>
                    <a:pt x="2268" y="6756"/>
                    <a:pt x="2513" y="6756"/>
                  </a:cubicBezTo>
                  <a:cubicBezTo>
                    <a:pt x="2930" y="6756"/>
                    <a:pt x="3318" y="6383"/>
                    <a:pt x="3352" y="5754"/>
                  </a:cubicBezTo>
                  <a:cubicBezTo>
                    <a:pt x="3259" y="4323"/>
                    <a:pt x="4465" y="3430"/>
                    <a:pt x="5741" y="3430"/>
                  </a:cubicBezTo>
                  <a:cubicBezTo>
                    <a:pt x="6681" y="3430"/>
                    <a:pt x="7659" y="3914"/>
                    <a:pt x="8186" y="5025"/>
                  </a:cubicBezTo>
                  <a:cubicBezTo>
                    <a:pt x="8587" y="2592"/>
                    <a:pt x="6607" y="1"/>
                    <a:pt x="4314" y="1"/>
                  </a:cubicBezTo>
                  <a:cubicBezTo>
                    <a:pt x="4291" y="1"/>
                    <a:pt x="4267" y="2"/>
                    <a:pt x="4243" y="2"/>
                  </a:cubicBezTo>
                  <a:cubicBezTo>
                    <a:pt x="4205" y="1"/>
                    <a:pt x="4167" y="0"/>
                    <a:pt x="4129"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5"/>
            <p:cNvSpPr/>
            <p:nvPr/>
          </p:nvSpPr>
          <p:spPr>
            <a:xfrm>
              <a:off x="-3462575" y="2345650"/>
              <a:ext cx="725075" cy="1105125"/>
            </a:xfrm>
            <a:custGeom>
              <a:rect b="b" l="l" r="r" t="t"/>
              <a:pathLst>
                <a:path extrusionOk="0" h="44205" w="29003">
                  <a:moveTo>
                    <a:pt x="0" y="0"/>
                  </a:moveTo>
                  <a:cubicBezTo>
                    <a:pt x="2323" y="2809"/>
                    <a:pt x="6022" y="22845"/>
                    <a:pt x="7777" y="44205"/>
                  </a:cubicBezTo>
                  <a:lnTo>
                    <a:pt x="29002" y="44205"/>
                  </a:lnTo>
                  <a:cubicBezTo>
                    <a:pt x="27409" y="25032"/>
                    <a:pt x="23655" y="2944"/>
                    <a:pt x="211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5"/>
            <p:cNvSpPr/>
            <p:nvPr/>
          </p:nvSpPr>
          <p:spPr>
            <a:xfrm>
              <a:off x="-3426125" y="2345650"/>
              <a:ext cx="693350" cy="1105125"/>
            </a:xfrm>
            <a:custGeom>
              <a:rect b="b" l="l" r="r" t="t"/>
              <a:pathLst>
                <a:path extrusionOk="0" h="44205" w="27734">
                  <a:moveTo>
                    <a:pt x="1" y="0"/>
                  </a:moveTo>
                  <a:cubicBezTo>
                    <a:pt x="2215" y="2809"/>
                    <a:pt x="5995" y="22845"/>
                    <a:pt x="7967" y="44205"/>
                  </a:cubicBezTo>
                  <a:lnTo>
                    <a:pt x="27733" y="44205"/>
                  </a:lnTo>
                  <a:cubicBezTo>
                    <a:pt x="25951" y="25032"/>
                    <a:pt x="22116" y="2944"/>
                    <a:pt x="1976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5"/>
            <p:cNvSpPr/>
            <p:nvPr/>
          </p:nvSpPr>
          <p:spPr>
            <a:xfrm>
              <a:off x="-3356575" y="2376700"/>
              <a:ext cx="611650" cy="939075"/>
            </a:xfrm>
            <a:custGeom>
              <a:rect b="b" l="l" r="r" t="t"/>
              <a:pathLst>
                <a:path extrusionOk="0" h="37563" w="24466">
                  <a:moveTo>
                    <a:pt x="11640" y="0"/>
                  </a:moveTo>
                  <a:cubicBezTo>
                    <a:pt x="8132" y="0"/>
                    <a:pt x="4147" y="169"/>
                    <a:pt x="2275" y="169"/>
                  </a:cubicBezTo>
                  <a:cubicBezTo>
                    <a:pt x="1686" y="169"/>
                    <a:pt x="1306" y="152"/>
                    <a:pt x="1215" y="108"/>
                  </a:cubicBezTo>
                  <a:cubicBezTo>
                    <a:pt x="432" y="108"/>
                    <a:pt x="0" y="1081"/>
                    <a:pt x="324" y="2026"/>
                  </a:cubicBezTo>
                  <a:cubicBezTo>
                    <a:pt x="2241" y="7291"/>
                    <a:pt x="4699" y="21198"/>
                    <a:pt x="6076" y="36131"/>
                  </a:cubicBezTo>
                  <a:cubicBezTo>
                    <a:pt x="6130" y="36941"/>
                    <a:pt x="6697" y="37562"/>
                    <a:pt x="7318" y="37562"/>
                  </a:cubicBezTo>
                  <a:lnTo>
                    <a:pt x="23385" y="37562"/>
                  </a:lnTo>
                  <a:cubicBezTo>
                    <a:pt x="24006" y="37562"/>
                    <a:pt x="24465" y="36914"/>
                    <a:pt x="24384" y="36131"/>
                  </a:cubicBezTo>
                  <a:cubicBezTo>
                    <a:pt x="23034" y="21387"/>
                    <a:pt x="20199" y="5050"/>
                    <a:pt x="18146" y="865"/>
                  </a:cubicBezTo>
                  <a:cubicBezTo>
                    <a:pt x="18240" y="172"/>
                    <a:pt x="15183" y="0"/>
                    <a:pt x="11640" y="0"/>
                  </a:cubicBezTo>
                  <a:close/>
                </a:path>
              </a:pathLst>
            </a:custGeom>
            <a:solidFill>
              <a:srgbClr val="E0A7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5"/>
            <p:cNvSpPr/>
            <p:nvPr/>
          </p:nvSpPr>
          <p:spPr>
            <a:xfrm>
              <a:off x="-3263750" y="3363650"/>
              <a:ext cx="899875" cy="87800"/>
            </a:xfrm>
            <a:custGeom>
              <a:rect b="b" l="l" r="r" t="t"/>
              <a:pathLst>
                <a:path extrusionOk="0" h="3512" w="35995">
                  <a:moveTo>
                    <a:pt x="1429" y="1"/>
                  </a:moveTo>
                  <a:cubicBezTo>
                    <a:pt x="1" y="1"/>
                    <a:pt x="714" y="2710"/>
                    <a:pt x="554" y="3512"/>
                  </a:cubicBezTo>
                  <a:lnTo>
                    <a:pt x="35442" y="3512"/>
                  </a:lnTo>
                  <a:cubicBezTo>
                    <a:pt x="35281" y="2710"/>
                    <a:pt x="35995" y="1"/>
                    <a:pt x="34566" y="1"/>
                  </a:cubicBezTo>
                  <a:cubicBezTo>
                    <a:pt x="34552" y="1"/>
                    <a:pt x="34538" y="1"/>
                    <a:pt x="34524" y="1"/>
                  </a:cubicBezTo>
                  <a:lnTo>
                    <a:pt x="1472" y="1"/>
                  </a:lnTo>
                  <a:cubicBezTo>
                    <a:pt x="1457" y="1"/>
                    <a:pt x="1443" y="1"/>
                    <a:pt x="142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5"/>
            <p:cNvSpPr/>
            <p:nvPr/>
          </p:nvSpPr>
          <p:spPr>
            <a:xfrm>
              <a:off x="-3295825" y="3473700"/>
              <a:ext cx="195800" cy="782450"/>
            </a:xfrm>
            <a:custGeom>
              <a:rect b="b" l="l" r="r" t="t"/>
              <a:pathLst>
                <a:path extrusionOk="0" h="31298" w="7832">
                  <a:moveTo>
                    <a:pt x="7804" y="1"/>
                  </a:moveTo>
                  <a:lnTo>
                    <a:pt x="1161" y="28"/>
                  </a:lnTo>
                  <a:cubicBezTo>
                    <a:pt x="1161" y="28"/>
                    <a:pt x="2242" y="25924"/>
                    <a:pt x="0" y="31298"/>
                  </a:cubicBezTo>
                  <a:lnTo>
                    <a:pt x="1972" y="31298"/>
                  </a:lnTo>
                  <a:cubicBezTo>
                    <a:pt x="1972" y="31298"/>
                    <a:pt x="999" y="4295"/>
                    <a:pt x="7831" y="1054"/>
                  </a:cubicBezTo>
                  <a:lnTo>
                    <a:pt x="780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5"/>
            <p:cNvSpPr/>
            <p:nvPr/>
          </p:nvSpPr>
          <p:spPr>
            <a:xfrm>
              <a:off x="-2529600" y="3473700"/>
              <a:ext cx="205925" cy="782450"/>
            </a:xfrm>
            <a:custGeom>
              <a:rect b="b" l="l" r="r" t="t"/>
              <a:pathLst>
                <a:path extrusionOk="0" h="31298" w="8237">
                  <a:moveTo>
                    <a:pt x="0" y="1"/>
                  </a:moveTo>
                  <a:lnTo>
                    <a:pt x="0" y="1054"/>
                  </a:lnTo>
                  <a:cubicBezTo>
                    <a:pt x="6859" y="4295"/>
                    <a:pt x="6292" y="31298"/>
                    <a:pt x="6292" y="31298"/>
                  </a:cubicBezTo>
                  <a:lnTo>
                    <a:pt x="8236" y="31298"/>
                  </a:lnTo>
                  <a:cubicBezTo>
                    <a:pt x="6076" y="25951"/>
                    <a:pt x="6670" y="7157"/>
                    <a:pt x="6670" y="28"/>
                  </a:cubicBez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5"/>
            <p:cNvSpPr/>
            <p:nvPr/>
          </p:nvSpPr>
          <p:spPr>
            <a:xfrm>
              <a:off x="-2870525" y="3473700"/>
              <a:ext cx="205925" cy="782450"/>
            </a:xfrm>
            <a:custGeom>
              <a:rect b="b" l="l" r="r" t="t"/>
              <a:pathLst>
                <a:path extrusionOk="0" h="31298" w="8237">
                  <a:moveTo>
                    <a:pt x="0" y="1"/>
                  </a:moveTo>
                  <a:lnTo>
                    <a:pt x="0" y="1054"/>
                  </a:lnTo>
                  <a:cubicBezTo>
                    <a:pt x="6859" y="4295"/>
                    <a:pt x="6292" y="31298"/>
                    <a:pt x="6292" y="31298"/>
                  </a:cubicBezTo>
                  <a:lnTo>
                    <a:pt x="8236" y="31298"/>
                  </a:lnTo>
                  <a:cubicBezTo>
                    <a:pt x="5941" y="25924"/>
                    <a:pt x="6643" y="28"/>
                    <a:pt x="6643" y="28"/>
                  </a:cubicBez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5"/>
            <p:cNvSpPr/>
            <p:nvPr/>
          </p:nvSpPr>
          <p:spPr>
            <a:xfrm>
              <a:off x="-3266800" y="3437250"/>
              <a:ext cx="903975" cy="64850"/>
            </a:xfrm>
            <a:custGeom>
              <a:rect b="b" l="l" r="r" t="t"/>
              <a:pathLst>
                <a:path extrusionOk="0" h="2594" w="36159">
                  <a:moveTo>
                    <a:pt x="0" y="1"/>
                  </a:moveTo>
                  <a:lnTo>
                    <a:pt x="0" y="2593"/>
                  </a:lnTo>
                  <a:lnTo>
                    <a:pt x="36158" y="2593"/>
                  </a:lnTo>
                  <a:lnTo>
                    <a:pt x="36158"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5"/>
            <p:cNvSpPr/>
            <p:nvPr/>
          </p:nvSpPr>
          <p:spPr>
            <a:xfrm>
              <a:off x="-3283675" y="2379400"/>
              <a:ext cx="538750" cy="936375"/>
            </a:xfrm>
            <a:custGeom>
              <a:rect b="b" l="l" r="r" t="t"/>
              <a:pathLst>
                <a:path extrusionOk="0" h="37455" w="21550">
                  <a:moveTo>
                    <a:pt x="5428" y="0"/>
                  </a:moveTo>
                  <a:cubicBezTo>
                    <a:pt x="4753" y="6670"/>
                    <a:pt x="2620" y="11747"/>
                    <a:pt x="0" y="12503"/>
                  </a:cubicBezTo>
                  <a:cubicBezTo>
                    <a:pt x="1189" y="19011"/>
                    <a:pt x="2350" y="27355"/>
                    <a:pt x="3160" y="36023"/>
                  </a:cubicBezTo>
                  <a:cubicBezTo>
                    <a:pt x="3241" y="36806"/>
                    <a:pt x="3781" y="37454"/>
                    <a:pt x="4402" y="37454"/>
                  </a:cubicBezTo>
                  <a:lnTo>
                    <a:pt x="20469" y="37454"/>
                  </a:lnTo>
                  <a:cubicBezTo>
                    <a:pt x="21090" y="37454"/>
                    <a:pt x="21549" y="36806"/>
                    <a:pt x="21468" y="36023"/>
                  </a:cubicBezTo>
                  <a:cubicBezTo>
                    <a:pt x="19443" y="20550"/>
                    <a:pt x="18336" y="4105"/>
                    <a:pt x="14204" y="0"/>
                  </a:cubicBezTo>
                  <a:close/>
                </a:path>
              </a:pathLst>
            </a:custGeom>
            <a:solidFill>
              <a:srgbClr val="E082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5"/>
            <p:cNvSpPr/>
            <p:nvPr/>
          </p:nvSpPr>
          <p:spPr>
            <a:xfrm>
              <a:off x="-3360500" y="2378800"/>
              <a:ext cx="226725" cy="936975"/>
            </a:xfrm>
            <a:custGeom>
              <a:rect b="b" l="l" r="r" t="t"/>
              <a:pathLst>
                <a:path extrusionOk="0" h="37479" w="9069">
                  <a:moveTo>
                    <a:pt x="2168" y="1"/>
                  </a:moveTo>
                  <a:cubicBezTo>
                    <a:pt x="1039" y="1"/>
                    <a:pt x="1" y="238"/>
                    <a:pt x="481" y="1942"/>
                  </a:cubicBezTo>
                  <a:cubicBezTo>
                    <a:pt x="2398" y="7207"/>
                    <a:pt x="4856" y="21114"/>
                    <a:pt x="6233" y="36047"/>
                  </a:cubicBezTo>
                  <a:cubicBezTo>
                    <a:pt x="6287" y="36830"/>
                    <a:pt x="6854" y="37478"/>
                    <a:pt x="7475" y="37478"/>
                  </a:cubicBezTo>
                  <a:lnTo>
                    <a:pt x="9068" y="37478"/>
                  </a:lnTo>
                  <a:cubicBezTo>
                    <a:pt x="8447" y="37478"/>
                    <a:pt x="7907" y="36857"/>
                    <a:pt x="7826" y="36047"/>
                  </a:cubicBezTo>
                  <a:cubicBezTo>
                    <a:pt x="6476" y="21114"/>
                    <a:pt x="4018" y="7207"/>
                    <a:pt x="2101" y="1942"/>
                  </a:cubicBezTo>
                  <a:cubicBezTo>
                    <a:pt x="1750" y="997"/>
                    <a:pt x="2182" y="24"/>
                    <a:pt x="2965" y="24"/>
                  </a:cubicBezTo>
                  <a:cubicBezTo>
                    <a:pt x="2707" y="14"/>
                    <a:pt x="2435" y="1"/>
                    <a:pt x="2168" y="1"/>
                  </a:cubicBezTo>
                  <a:close/>
                </a:path>
              </a:pathLst>
            </a:custGeom>
            <a:solidFill>
              <a:srgbClr val="E082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5"/>
            <p:cNvSpPr/>
            <p:nvPr/>
          </p:nvSpPr>
          <p:spPr>
            <a:xfrm>
              <a:off x="-3266800" y="3437250"/>
              <a:ext cx="562375" cy="64850"/>
            </a:xfrm>
            <a:custGeom>
              <a:rect b="b" l="l" r="r" t="t"/>
              <a:pathLst>
                <a:path extrusionOk="0" h="2594" w="22495">
                  <a:moveTo>
                    <a:pt x="0" y="1"/>
                  </a:moveTo>
                  <a:lnTo>
                    <a:pt x="0" y="2593"/>
                  </a:lnTo>
                  <a:lnTo>
                    <a:pt x="22494" y="2593"/>
                  </a:lnTo>
                  <a:lnTo>
                    <a:pt x="2249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5"/>
            <p:cNvSpPr/>
            <p:nvPr/>
          </p:nvSpPr>
          <p:spPr>
            <a:xfrm>
              <a:off x="-2870525" y="3474375"/>
              <a:ext cx="166100" cy="234975"/>
            </a:xfrm>
            <a:custGeom>
              <a:rect b="b" l="l" r="r" t="t"/>
              <a:pathLst>
                <a:path extrusionOk="0" h="9399" w="6644">
                  <a:moveTo>
                    <a:pt x="0" y="1"/>
                  </a:moveTo>
                  <a:lnTo>
                    <a:pt x="0" y="1027"/>
                  </a:lnTo>
                  <a:cubicBezTo>
                    <a:pt x="2134" y="2026"/>
                    <a:pt x="3538" y="5321"/>
                    <a:pt x="4483" y="9398"/>
                  </a:cubicBezTo>
                  <a:cubicBezTo>
                    <a:pt x="4969" y="5888"/>
                    <a:pt x="5725" y="3484"/>
                    <a:pt x="6589" y="3079"/>
                  </a:cubicBezTo>
                  <a:cubicBezTo>
                    <a:pt x="6616" y="1162"/>
                    <a:pt x="6643" y="1"/>
                    <a:pt x="664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5"/>
            <p:cNvSpPr/>
            <p:nvPr/>
          </p:nvSpPr>
          <p:spPr>
            <a:xfrm>
              <a:off x="-2774675" y="2974150"/>
              <a:ext cx="814875" cy="1247575"/>
            </a:xfrm>
            <a:custGeom>
              <a:rect b="b" l="l" r="r" t="t"/>
              <a:pathLst>
                <a:path extrusionOk="0" h="49903" w="32595">
                  <a:moveTo>
                    <a:pt x="1432" y="0"/>
                  </a:moveTo>
                  <a:cubicBezTo>
                    <a:pt x="1" y="7750"/>
                    <a:pt x="1486" y="12692"/>
                    <a:pt x="5240" y="15365"/>
                  </a:cubicBezTo>
                  <a:lnTo>
                    <a:pt x="16743" y="15365"/>
                  </a:lnTo>
                  <a:cubicBezTo>
                    <a:pt x="16743" y="15365"/>
                    <a:pt x="15096" y="29569"/>
                    <a:pt x="27139" y="49903"/>
                  </a:cubicBezTo>
                  <a:lnTo>
                    <a:pt x="28111" y="49606"/>
                  </a:lnTo>
                  <a:cubicBezTo>
                    <a:pt x="28111" y="49606"/>
                    <a:pt x="32594" y="11234"/>
                    <a:pt x="31001" y="9506"/>
                  </a:cubicBezTo>
                  <a:cubicBezTo>
                    <a:pt x="29381" y="7777"/>
                    <a:pt x="15096" y="0"/>
                    <a:pt x="15096" y="0"/>
                  </a:cubicBezTo>
                  <a:close/>
                </a:path>
              </a:pathLst>
            </a:custGeom>
            <a:solidFill>
              <a:srgbClr val="563A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5"/>
            <p:cNvSpPr/>
            <p:nvPr/>
          </p:nvSpPr>
          <p:spPr>
            <a:xfrm>
              <a:off x="-2774675" y="2974150"/>
              <a:ext cx="712250" cy="1247575"/>
            </a:xfrm>
            <a:custGeom>
              <a:rect b="b" l="l" r="r" t="t"/>
              <a:pathLst>
                <a:path extrusionOk="0" h="49903" w="28490">
                  <a:moveTo>
                    <a:pt x="1432" y="0"/>
                  </a:moveTo>
                  <a:cubicBezTo>
                    <a:pt x="1" y="7723"/>
                    <a:pt x="1486" y="12665"/>
                    <a:pt x="5240" y="15338"/>
                  </a:cubicBezTo>
                  <a:lnTo>
                    <a:pt x="16743" y="15338"/>
                  </a:lnTo>
                  <a:cubicBezTo>
                    <a:pt x="16743" y="15338"/>
                    <a:pt x="15096" y="29542"/>
                    <a:pt x="27139" y="49903"/>
                  </a:cubicBezTo>
                  <a:lnTo>
                    <a:pt x="28111" y="49606"/>
                  </a:lnTo>
                  <a:cubicBezTo>
                    <a:pt x="28111" y="49606"/>
                    <a:pt x="28246" y="48391"/>
                    <a:pt x="28490" y="46392"/>
                  </a:cubicBezTo>
                  <a:cubicBezTo>
                    <a:pt x="25978" y="44178"/>
                    <a:pt x="24088" y="35402"/>
                    <a:pt x="24088" y="24898"/>
                  </a:cubicBezTo>
                  <a:cubicBezTo>
                    <a:pt x="24088" y="17229"/>
                    <a:pt x="25087" y="10478"/>
                    <a:pt x="26599" y="6535"/>
                  </a:cubicBezTo>
                  <a:cubicBezTo>
                    <a:pt x="21874" y="3673"/>
                    <a:pt x="15096" y="0"/>
                    <a:pt x="15096" y="0"/>
                  </a:cubicBezTo>
                  <a:close/>
                </a:path>
              </a:pathLst>
            </a:custGeom>
            <a:solidFill>
              <a:srgbClr val="5133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5"/>
            <p:cNvSpPr/>
            <p:nvPr/>
          </p:nvSpPr>
          <p:spPr>
            <a:xfrm>
              <a:off x="-3097350" y="2974150"/>
              <a:ext cx="821600" cy="1257025"/>
            </a:xfrm>
            <a:custGeom>
              <a:rect b="b" l="l" r="r" t="t"/>
              <a:pathLst>
                <a:path extrusionOk="0" h="50281" w="32864">
                  <a:moveTo>
                    <a:pt x="14339" y="0"/>
                  </a:moveTo>
                  <a:lnTo>
                    <a:pt x="0" y="6265"/>
                  </a:lnTo>
                  <a:cubicBezTo>
                    <a:pt x="324" y="12692"/>
                    <a:pt x="4483" y="15581"/>
                    <a:pt x="4483" y="15581"/>
                  </a:cubicBezTo>
                  <a:lnTo>
                    <a:pt x="15959" y="15797"/>
                  </a:lnTo>
                  <a:cubicBezTo>
                    <a:pt x="15959" y="15797"/>
                    <a:pt x="16877" y="27868"/>
                    <a:pt x="21684" y="50173"/>
                  </a:cubicBezTo>
                  <a:lnTo>
                    <a:pt x="22602" y="50281"/>
                  </a:lnTo>
                  <a:cubicBezTo>
                    <a:pt x="22602" y="50281"/>
                    <a:pt x="32863" y="10424"/>
                    <a:pt x="31243" y="8696"/>
                  </a:cubicBezTo>
                  <a:cubicBezTo>
                    <a:pt x="29650" y="6967"/>
                    <a:pt x="14339" y="0"/>
                    <a:pt x="14339" y="0"/>
                  </a:cubicBezTo>
                  <a:close/>
                </a:path>
              </a:pathLst>
            </a:custGeom>
            <a:solidFill>
              <a:srgbClr val="6B48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5"/>
            <p:cNvSpPr/>
            <p:nvPr/>
          </p:nvSpPr>
          <p:spPr>
            <a:xfrm>
              <a:off x="-3097350" y="2974150"/>
              <a:ext cx="781775" cy="1257700"/>
            </a:xfrm>
            <a:custGeom>
              <a:rect b="b" l="l" r="r" t="t"/>
              <a:pathLst>
                <a:path extrusionOk="0" h="50308" w="31271">
                  <a:moveTo>
                    <a:pt x="14339" y="0"/>
                  </a:moveTo>
                  <a:lnTo>
                    <a:pt x="0" y="6292"/>
                  </a:lnTo>
                  <a:cubicBezTo>
                    <a:pt x="324" y="12719"/>
                    <a:pt x="4483" y="15581"/>
                    <a:pt x="4483" y="15581"/>
                  </a:cubicBezTo>
                  <a:lnTo>
                    <a:pt x="15959" y="15824"/>
                  </a:lnTo>
                  <a:cubicBezTo>
                    <a:pt x="15959" y="15824"/>
                    <a:pt x="16877" y="27895"/>
                    <a:pt x="21684" y="50173"/>
                  </a:cubicBezTo>
                  <a:lnTo>
                    <a:pt x="22602" y="50308"/>
                  </a:lnTo>
                  <a:cubicBezTo>
                    <a:pt x="22602" y="50308"/>
                    <a:pt x="30136" y="20955"/>
                    <a:pt x="31270" y="11504"/>
                  </a:cubicBezTo>
                  <a:lnTo>
                    <a:pt x="31270" y="11504"/>
                  </a:lnTo>
                  <a:cubicBezTo>
                    <a:pt x="28975" y="12017"/>
                    <a:pt x="26653" y="12260"/>
                    <a:pt x="24303" y="12260"/>
                  </a:cubicBezTo>
                  <a:cubicBezTo>
                    <a:pt x="24095" y="12264"/>
                    <a:pt x="23888" y="12266"/>
                    <a:pt x="23683" y="12266"/>
                  </a:cubicBezTo>
                  <a:cubicBezTo>
                    <a:pt x="10553" y="12266"/>
                    <a:pt x="5332" y="4694"/>
                    <a:pt x="19983" y="2647"/>
                  </a:cubicBezTo>
                  <a:cubicBezTo>
                    <a:pt x="16877" y="1162"/>
                    <a:pt x="14339" y="0"/>
                    <a:pt x="14339" y="0"/>
                  </a:cubicBezTo>
                  <a:close/>
                </a:path>
              </a:pathLst>
            </a:custGeom>
            <a:solidFill>
              <a:srgbClr val="5133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5"/>
            <p:cNvSpPr/>
            <p:nvPr/>
          </p:nvSpPr>
          <p:spPr>
            <a:xfrm>
              <a:off x="-2607925" y="4195075"/>
              <a:ext cx="124925" cy="61075"/>
            </a:xfrm>
            <a:custGeom>
              <a:rect b="b" l="l" r="r" t="t"/>
              <a:pathLst>
                <a:path extrusionOk="0" h="2443" w="4997">
                  <a:moveTo>
                    <a:pt x="2769" y="0"/>
                  </a:moveTo>
                  <a:cubicBezTo>
                    <a:pt x="1947" y="0"/>
                    <a:pt x="1158" y="1075"/>
                    <a:pt x="1" y="2443"/>
                  </a:cubicBezTo>
                  <a:lnTo>
                    <a:pt x="4996" y="2443"/>
                  </a:lnTo>
                  <a:cubicBezTo>
                    <a:pt x="4098" y="683"/>
                    <a:pt x="3423" y="0"/>
                    <a:pt x="2769" y="0"/>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5"/>
            <p:cNvSpPr/>
            <p:nvPr/>
          </p:nvSpPr>
          <p:spPr>
            <a:xfrm>
              <a:off x="-2129950" y="4192700"/>
              <a:ext cx="193100" cy="63450"/>
            </a:xfrm>
            <a:custGeom>
              <a:rect b="b" l="l" r="r" t="t"/>
              <a:pathLst>
                <a:path extrusionOk="0" h="2538" w="7724">
                  <a:moveTo>
                    <a:pt x="1279" y="1"/>
                  </a:moveTo>
                  <a:cubicBezTo>
                    <a:pt x="1184" y="1"/>
                    <a:pt x="1099" y="9"/>
                    <a:pt x="1026" y="27"/>
                  </a:cubicBezTo>
                  <a:cubicBezTo>
                    <a:pt x="270" y="216"/>
                    <a:pt x="0" y="2538"/>
                    <a:pt x="0" y="2538"/>
                  </a:cubicBezTo>
                  <a:lnTo>
                    <a:pt x="7723" y="2538"/>
                  </a:lnTo>
                  <a:cubicBezTo>
                    <a:pt x="7723" y="2538"/>
                    <a:pt x="2939" y="1"/>
                    <a:pt x="1279" y="1"/>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5"/>
            <p:cNvSpPr/>
            <p:nvPr/>
          </p:nvSpPr>
          <p:spPr>
            <a:xfrm>
              <a:off x="-3218875" y="1919600"/>
              <a:ext cx="940425" cy="1290850"/>
            </a:xfrm>
            <a:custGeom>
              <a:rect b="b" l="l" r="r" t="t"/>
              <a:pathLst>
                <a:path extrusionOk="0" h="51634" w="37617">
                  <a:moveTo>
                    <a:pt x="20487" y="1"/>
                  </a:moveTo>
                  <a:cubicBezTo>
                    <a:pt x="19976" y="1"/>
                    <a:pt x="19499" y="28"/>
                    <a:pt x="19065" y="84"/>
                  </a:cubicBezTo>
                  <a:cubicBezTo>
                    <a:pt x="14231" y="705"/>
                    <a:pt x="9101" y="7591"/>
                    <a:pt x="7130" y="11885"/>
                  </a:cubicBezTo>
                  <a:cubicBezTo>
                    <a:pt x="5131" y="16178"/>
                    <a:pt x="1" y="42912"/>
                    <a:pt x="5347" y="51634"/>
                  </a:cubicBezTo>
                  <a:cubicBezTo>
                    <a:pt x="17526" y="42669"/>
                    <a:pt x="26572" y="42534"/>
                    <a:pt x="32864" y="42182"/>
                  </a:cubicBezTo>
                  <a:cubicBezTo>
                    <a:pt x="28570" y="28195"/>
                    <a:pt x="37616" y="12884"/>
                    <a:pt x="36077" y="8212"/>
                  </a:cubicBezTo>
                  <a:cubicBezTo>
                    <a:pt x="34332" y="2853"/>
                    <a:pt x="25672" y="1"/>
                    <a:pt x="20487" y="1"/>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5"/>
            <p:cNvSpPr/>
            <p:nvPr/>
          </p:nvSpPr>
          <p:spPr>
            <a:xfrm>
              <a:off x="-2982600" y="1919600"/>
              <a:ext cx="671750" cy="340800"/>
            </a:xfrm>
            <a:custGeom>
              <a:rect b="b" l="l" r="r" t="t"/>
              <a:pathLst>
                <a:path extrusionOk="0" h="13632" w="26870">
                  <a:moveTo>
                    <a:pt x="11036" y="1"/>
                  </a:moveTo>
                  <a:cubicBezTo>
                    <a:pt x="10525" y="1"/>
                    <a:pt x="10048" y="28"/>
                    <a:pt x="9614" y="84"/>
                  </a:cubicBezTo>
                  <a:cubicBezTo>
                    <a:pt x="6131" y="516"/>
                    <a:pt x="2485" y="4243"/>
                    <a:pt x="1" y="7888"/>
                  </a:cubicBezTo>
                  <a:cubicBezTo>
                    <a:pt x="2884" y="11413"/>
                    <a:pt x="10780" y="13632"/>
                    <a:pt x="17522" y="13632"/>
                  </a:cubicBezTo>
                  <a:cubicBezTo>
                    <a:pt x="21264" y="13632"/>
                    <a:pt x="24650" y="12948"/>
                    <a:pt x="26626" y="11426"/>
                  </a:cubicBezTo>
                  <a:cubicBezTo>
                    <a:pt x="26842" y="10075"/>
                    <a:pt x="26869" y="8995"/>
                    <a:pt x="26626" y="8212"/>
                  </a:cubicBezTo>
                  <a:cubicBezTo>
                    <a:pt x="24881" y="2853"/>
                    <a:pt x="16221" y="1"/>
                    <a:pt x="11036" y="1"/>
                  </a:cubicBezTo>
                  <a:close/>
                </a:path>
              </a:pathLst>
            </a:custGeom>
            <a:solidFill>
              <a:srgbClr val="DBC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5"/>
            <p:cNvSpPr/>
            <p:nvPr/>
          </p:nvSpPr>
          <p:spPr>
            <a:xfrm>
              <a:off x="-3233725" y="1920350"/>
              <a:ext cx="544150" cy="1290100"/>
            </a:xfrm>
            <a:custGeom>
              <a:rect b="b" l="l" r="r" t="t"/>
              <a:pathLst>
                <a:path extrusionOk="0" h="51604" w="21766">
                  <a:moveTo>
                    <a:pt x="21765" y="0"/>
                  </a:moveTo>
                  <a:cubicBezTo>
                    <a:pt x="4834" y="270"/>
                    <a:pt x="1" y="36563"/>
                    <a:pt x="5941" y="51604"/>
                  </a:cubicBezTo>
                  <a:cubicBezTo>
                    <a:pt x="11612" y="47445"/>
                    <a:pt x="16608" y="45177"/>
                    <a:pt x="20955" y="43908"/>
                  </a:cubicBezTo>
                  <a:cubicBezTo>
                    <a:pt x="17094" y="39236"/>
                    <a:pt x="14528" y="31351"/>
                    <a:pt x="14528" y="22413"/>
                  </a:cubicBezTo>
                  <a:cubicBezTo>
                    <a:pt x="14528" y="12854"/>
                    <a:pt x="17445" y="4510"/>
                    <a:pt x="21765" y="0"/>
                  </a:cubicBezTo>
                  <a:close/>
                </a:path>
              </a:pathLst>
            </a:custGeom>
            <a:solidFill>
              <a:srgbClr val="DBC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5"/>
            <p:cNvSpPr/>
            <p:nvPr/>
          </p:nvSpPr>
          <p:spPr>
            <a:xfrm>
              <a:off x="-3195925" y="2056025"/>
              <a:ext cx="336225" cy="1110550"/>
            </a:xfrm>
            <a:custGeom>
              <a:rect b="b" l="l" r="r" t="t"/>
              <a:pathLst>
                <a:path extrusionOk="0" h="44422" w="13449">
                  <a:moveTo>
                    <a:pt x="10370" y="1"/>
                  </a:moveTo>
                  <a:lnTo>
                    <a:pt x="10370" y="1"/>
                  </a:lnTo>
                  <a:cubicBezTo>
                    <a:pt x="3133" y="8426"/>
                    <a:pt x="1" y="28975"/>
                    <a:pt x="3592" y="44421"/>
                  </a:cubicBezTo>
                  <a:cubicBezTo>
                    <a:pt x="2674" y="35618"/>
                    <a:pt x="6995" y="26464"/>
                    <a:pt x="13449" y="23143"/>
                  </a:cubicBezTo>
                  <a:cubicBezTo>
                    <a:pt x="13449" y="23008"/>
                    <a:pt x="13422" y="22900"/>
                    <a:pt x="13394" y="22765"/>
                  </a:cubicBezTo>
                  <a:cubicBezTo>
                    <a:pt x="10289" y="19551"/>
                    <a:pt x="8264" y="14691"/>
                    <a:pt x="8264" y="9209"/>
                  </a:cubicBezTo>
                  <a:cubicBezTo>
                    <a:pt x="8237" y="6023"/>
                    <a:pt x="8966" y="2863"/>
                    <a:pt x="10370" y="1"/>
                  </a:cubicBezTo>
                  <a:close/>
                </a:path>
              </a:pathLst>
            </a:custGeom>
            <a:solidFill>
              <a:srgbClr val="CEB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5"/>
            <p:cNvSpPr/>
            <p:nvPr/>
          </p:nvSpPr>
          <p:spPr>
            <a:xfrm>
              <a:off x="-2768600" y="2153250"/>
              <a:ext cx="208650" cy="434775"/>
            </a:xfrm>
            <a:custGeom>
              <a:rect b="b" l="l" r="r" t="t"/>
              <a:pathLst>
                <a:path extrusionOk="0" h="17391" w="8346">
                  <a:moveTo>
                    <a:pt x="1" y="0"/>
                  </a:moveTo>
                  <a:lnTo>
                    <a:pt x="1" y="0"/>
                  </a:lnTo>
                  <a:cubicBezTo>
                    <a:pt x="1675" y="7237"/>
                    <a:pt x="3997" y="13610"/>
                    <a:pt x="8345" y="17391"/>
                  </a:cubicBezTo>
                  <a:cubicBezTo>
                    <a:pt x="4592" y="8371"/>
                    <a:pt x="5429" y="1161"/>
                    <a:pt x="5429" y="1161"/>
                  </a:cubicBezTo>
                  <a:lnTo>
                    <a:pt x="1" y="0"/>
                  </a:lnTo>
                  <a:close/>
                </a:path>
              </a:pathLst>
            </a:custGeom>
            <a:solidFill>
              <a:srgbClr val="DBC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5"/>
            <p:cNvSpPr/>
            <p:nvPr/>
          </p:nvSpPr>
          <p:spPr>
            <a:xfrm>
              <a:off x="-3069525" y="2186250"/>
              <a:ext cx="901775" cy="675700"/>
            </a:xfrm>
            <a:custGeom>
              <a:rect b="b" l="l" r="r" t="t"/>
              <a:pathLst>
                <a:path extrusionOk="0" h="27028" w="36071">
                  <a:moveTo>
                    <a:pt x="10290" y="1"/>
                  </a:moveTo>
                  <a:cubicBezTo>
                    <a:pt x="5730" y="1"/>
                    <a:pt x="0" y="3758"/>
                    <a:pt x="3667" y="13397"/>
                  </a:cubicBezTo>
                  <a:cubicBezTo>
                    <a:pt x="5152" y="17286"/>
                    <a:pt x="9365" y="25090"/>
                    <a:pt x="15035" y="26764"/>
                  </a:cubicBezTo>
                  <a:cubicBezTo>
                    <a:pt x="15642" y="26946"/>
                    <a:pt x="16359" y="27027"/>
                    <a:pt x="17157" y="27027"/>
                  </a:cubicBezTo>
                  <a:cubicBezTo>
                    <a:pt x="23817" y="27027"/>
                    <a:pt x="36071" y="21363"/>
                    <a:pt x="36071" y="21363"/>
                  </a:cubicBezTo>
                  <a:lnTo>
                    <a:pt x="34019" y="12857"/>
                  </a:lnTo>
                  <a:cubicBezTo>
                    <a:pt x="34019" y="12857"/>
                    <a:pt x="23433" y="14288"/>
                    <a:pt x="20719" y="14288"/>
                  </a:cubicBezTo>
                  <a:cubicBezTo>
                    <a:pt x="20427" y="14288"/>
                    <a:pt x="20226" y="14271"/>
                    <a:pt x="20139" y="14234"/>
                  </a:cubicBezTo>
                  <a:cubicBezTo>
                    <a:pt x="18978" y="13748"/>
                    <a:pt x="16575" y="8348"/>
                    <a:pt x="14900" y="2434"/>
                  </a:cubicBezTo>
                  <a:cubicBezTo>
                    <a:pt x="14458" y="894"/>
                    <a:pt x="12513" y="1"/>
                    <a:pt x="10290" y="1"/>
                  </a:cubicBezTo>
                  <a:close/>
                </a:path>
              </a:pathLst>
            </a:custGeom>
            <a:solidFill>
              <a:srgbClr val="EFDB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5"/>
            <p:cNvSpPr/>
            <p:nvPr/>
          </p:nvSpPr>
          <p:spPr>
            <a:xfrm>
              <a:off x="-3092000" y="2031550"/>
              <a:ext cx="924925" cy="830400"/>
            </a:xfrm>
            <a:custGeom>
              <a:rect b="b" l="l" r="r" t="t"/>
              <a:pathLst>
                <a:path extrusionOk="0" h="33216" w="36997">
                  <a:moveTo>
                    <a:pt x="11078" y="0"/>
                  </a:moveTo>
                  <a:cubicBezTo>
                    <a:pt x="7234" y="0"/>
                    <a:pt x="0" y="8915"/>
                    <a:pt x="4296" y="19666"/>
                  </a:cubicBezTo>
                  <a:cubicBezTo>
                    <a:pt x="5835" y="23528"/>
                    <a:pt x="10291" y="31278"/>
                    <a:pt x="15961" y="32952"/>
                  </a:cubicBezTo>
                  <a:cubicBezTo>
                    <a:pt x="16565" y="33134"/>
                    <a:pt x="17280" y="33215"/>
                    <a:pt x="18076" y="33215"/>
                  </a:cubicBezTo>
                  <a:cubicBezTo>
                    <a:pt x="24722" y="33215"/>
                    <a:pt x="36997" y="27551"/>
                    <a:pt x="36997" y="27551"/>
                  </a:cubicBezTo>
                  <a:lnTo>
                    <a:pt x="36403" y="25094"/>
                  </a:lnTo>
                  <a:cubicBezTo>
                    <a:pt x="32107" y="26601"/>
                    <a:pt x="26144" y="28407"/>
                    <a:pt x="22258" y="28407"/>
                  </a:cubicBezTo>
                  <a:cubicBezTo>
                    <a:pt x="21479" y="28407"/>
                    <a:pt x="20783" y="28335"/>
                    <a:pt x="20201" y="28172"/>
                  </a:cubicBezTo>
                  <a:cubicBezTo>
                    <a:pt x="9589" y="23852"/>
                    <a:pt x="5592" y="7812"/>
                    <a:pt x="12532" y="629"/>
                  </a:cubicBezTo>
                  <a:cubicBezTo>
                    <a:pt x="12158" y="202"/>
                    <a:pt x="11656" y="0"/>
                    <a:pt x="11078" y="0"/>
                  </a:cubicBezTo>
                  <a:close/>
                </a:path>
              </a:pathLst>
            </a:custGeom>
            <a:solidFill>
              <a:srgbClr val="DBC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5"/>
            <p:cNvSpPr/>
            <p:nvPr/>
          </p:nvSpPr>
          <p:spPr>
            <a:xfrm>
              <a:off x="-2090125" y="2493500"/>
              <a:ext cx="586675" cy="312575"/>
            </a:xfrm>
            <a:custGeom>
              <a:rect b="b" l="l" r="r" t="t"/>
              <a:pathLst>
                <a:path extrusionOk="0" h="12503" w="23467">
                  <a:moveTo>
                    <a:pt x="23466" y="0"/>
                  </a:moveTo>
                  <a:lnTo>
                    <a:pt x="23466" y="0"/>
                  </a:lnTo>
                  <a:cubicBezTo>
                    <a:pt x="23466" y="0"/>
                    <a:pt x="20172" y="999"/>
                    <a:pt x="18606" y="1512"/>
                  </a:cubicBezTo>
                  <a:cubicBezTo>
                    <a:pt x="17067" y="2025"/>
                    <a:pt x="7804" y="2943"/>
                    <a:pt x="7804" y="2943"/>
                  </a:cubicBezTo>
                  <a:cubicBezTo>
                    <a:pt x="1108" y="6481"/>
                    <a:pt x="0" y="11720"/>
                    <a:pt x="0" y="11720"/>
                  </a:cubicBezTo>
                  <a:lnTo>
                    <a:pt x="19821" y="12503"/>
                  </a:lnTo>
                  <a:cubicBezTo>
                    <a:pt x="19821" y="12503"/>
                    <a:pt x="21387" y="3645"/>
                    <a:pt x="23466" y="0"/>
                  </a:cubicBezTo>
                  <a:close/>
                </a:path>
              </a:pathLst>
            </a:custGeom>
            <a:solidFill>
              <a:srgbClr val="F9F2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5"/>
            <p:cNvSpPr/>
            <p:nvPr/>
          </p:nvSpPr>
          <p:spPr>
            <a:xfrm>
              <a:off x="-2017450" y="2560825"/>
              <a:ext cx="203700" cy="124725"/>
            </a:xfrm>
            <a:custGeom>
              <a:rect b="b" l="l" r="r" t="t"/>
              <a:pathLst>
                <a:path extrusionOk="0" h="4989" w="8148">
                  <a:moveTo>
                    <a:pt x="2053" y="0"/>
                  </a:moveTo>
                  <a:cubicBezTo>
                    <a:pt x="1413" y="0"/>
                    <a:pt x="1" y="1249"/>
                    <a:pt x="361" y="2114"/>
                  </a:cubicBezTo>
                  <a:cubicBezTo>
                    <a:pt x="160" y="2556"/>
                    <a:pt x="5766" y="4989"/>
                    <a:pt x="7451" y="4989"/>
                  </a:cubicBezTo>
                  <a:cubicBezTo>
                    <a:pt x="8030" y="4989"/>
                    <a:pt x="8147" y="4702"/>
                    <a:pt x="7409" y="3950"/>
                  </a:cubicBezTo>
                  <a:cubicBezTo>
                    <a:pt x="5572" y="2789"/>
                    <a:pt x="3871" y="1493"/>
                    <a:pt x="2251" y="61"/>
                  </a:cubicBezTo>
                  <a:cubicBezTo>
                    <a:pt x="2200" y="20"/>
                    <a:pt x="2133" y="0"/>
                    <a:pt x="2053" y="0"/>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5"/>
            <p:cNvSpPr/>
            <p:nvPr/>
          </p:nvSpPr>
          <p:spPr>
            <a:xfrm>
              <a:off x="-2275200" y="2497575"/>
              <a:ext cx="346375" cy="236300"/>
            </a:xfrm>
            <a:custGeom>
              <a:rect b="b" l="l" r="r" t="t"/>
              <a:pathLst>
                <a:path extrusionOk="0" h="9452" w="13855">
                  <a:moveTo>
                    <a:pt x="5889" y="0"/>
                  </a:moveTo>
                  <a:cubicBezTo>
                    <a:pt x="4741" y="0"/>
                    <a:pt x="3517" y="137"/>
                    <a:pt x="2246" y="404"/>
                  </a:cubicBezTo>
                  <a:cubicBezTo>
                    <a:pt x="0" y="774"/>
                    <a:pt x="2639" y="8922"/>
                    <a:pt x="4196" y="8922"/>
                  </a:cubicBezTo>
                  <a:cubicBezTo>
                    <a:pt x="4231" y="8922"/>
                    <a:pt x="4265" y="8918"/>
                    <a:pt x="4298" y="8910"/>
                  </a:cubicBezTo>
                  <a:cubicBezTo>
                    <a:pt x="4579" y="8841"/>
                    <a:pt x="4870" y="8813"/>
                    <a:pt x="5167" y="8813"/>
                  </a:cubicBezTo>
                  <a:cubicBezTo>
                    <a:pt x="6495" y="8813"/>
                    <a:pt x="7940" y="9384"/>
                    <a:pt x="9132" y="9450"/>
                  </a:cubicBezTo>
                  <a:cubicBezTo>
                    <a:pt x="9146" y="9451"/>
                    <a:pt x="9160" y="9451"/>
                    <a:pt x="9174" y="9451"/>
                  </a:cubicBezTo>
                  <a:cubicBezTo>
                    <a:pt x="10652" y="9451"/>
                    <a:pt x="13855" y="5362"/>
                    <a:pt x="13614" y="4239"/>
                  </a:cubicBezTo>
                  <a:cubicBezTo>
                    <a:pt x="12365" y="1350"/>
                    <a:pt x="9499" y="0"/>
                    <a:pt x="5889" y="0"/>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5"/>
            <p:cNvSpPr/>
            <p:nvPr/>
          </p:nvSpPr>
          <p:spPr>
            <a:xfrm>
              <a:off x="-2315600" y="2687925"/>
              <a:ext cx="723025" cy="164725"/>
            </a:xfrm>
            <a:custGeom>
              <a:rect b="b" l="l" r="r" t="t"/>
              <a:pathLst>
                <a:path extrusionOk="0" h="6589" w="28921">
                  <a:moveTo>
                    <a:pt x="4588" y="1"/>
                  </a:moveTo>
                  <a:cubicBezTo>
                    <a:pt x="4399" y="1"/>
                    <a:pt x="4278" y="9"/>
                    <a:pt x="4240" y="27"/>
                  </a:cubicBezTo>
                  <a:cubicBezTo>
                    <a:pt x="3808" y="243"/>
                    <a:pt x="1701" y="2052"/>
                    <a:pt x="0" y="5617"/>
                  </a:cubicBezTo>
                  <a:lnTo>
                    <a:pt x="513" y="6589"/>
                  </a:lnTo>
                  <a:lnTo>
                    <a:pt x="28921" y="6589"/>
                  </a:lnTo>
                  <a:lnTo>
                    <a:pt x="28921" y="5104"/>
                  </a:lnTo>
                  <a:cubicBezTo>
                    <a:pt x="26526" y="1210"/>
                    <a:pt x="26297" y="360"/>
                    <a:pt x="24003" y="360"/>
                  </a:cubicBezTo>
                  <a:cubicBezTo>
                    <a:pt x="22908" y="360"/>
                    <a:pt x="21343" y="554"/>
                    <a:pt x="18849" y="702"/>
                  </a:cubicBezTo>
                  <a:cubicBezTo>
                    <a:pt x="18606" y="735"/>
                    <a:pt x="18240" y="750"/>
                    <a:pt x="17780" y="750"/>
                  </a:cubicBezTo>
                  <a:cubicBezTo>
                    <a:pt x="14487" y="750"/>
                    <a:pt x="6396" y="1"/>
                    <a:pt x="4588" y="1"/>
                  </a:cubicBezTo>
                  <a:close/>
                </a:path>
              </a:pathLst>
            </a:custGeom>
            <a:solidFill>
              <a:srgbClr val="EFE6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5"/>
            <p:cNvSpPr/>
            <p:nvPr/>
          </p:nvSpPr>
          <p:spPr>
            <a:xfrm>
              <a:off x="-2315600" y="2779050"/>
              <a:ext cx="723025" cy="73600"/>
            </a:xfrm>
            <a:custGeom>
              <a:rect b="b" l="l" r="r" t="t"/>
              <a:pathLst>
                <a:path extrusionOk="0" h="2944" w="28921">
                  <a:moveTo>
                    <a:pt x="28003" y="0"/>
                  </a:moveTo>
                  <a:lnTo>
                    <a:pt x="297" y="1378"/>
                  </a:lnTo>
                  <a:cubicBezTo>
                    <a:pt x="189" y="1567"/>
                    <a:pt x="81" y="1783"/>
                    <a:pt x="0" y="1972"/>
                  </a:cubicBezTo>
                  <a:lnTo>
                    <a:pt x="513" y="2944"/>
                  </a:lnTo>
                  <a:lnTo>
                    <a:pt x="28921" y="2944"/>
                  </a:lnTo>
                  <a:lnTo>
                    <a:pt x="28921" y="1459"/>
                  </a:lnTo>
                  <a:cubicBezTo>
                    <a:pt x="28921" y="1459"/>
                    <a:pt x="28516" y="811"/>
                    <a:pt x="28003" y="0"/>
                  </a:cubicBezTo>
                  <a:close/>
                </a:path>
              </a:pathLst>
            </a:custGeom>
            <a:solidFill>
              <a:srgbClr val="D8CC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5"/>
            <p:cNvSpPr/>
            <p:nvPr/>
          </p:nvSpPr>
          <p:spPr>
            <a:xfrm>
              <a:off x="-1816725" y="2699375"/>
              <a:ext cx="223475" cy="153275"/>
            </a:xfrm>
            <a:custGeom>
              <a:rect b="b" l="l" r="r" t="t"/>
              <a:pathLst>
                <a:path extrusionOk="0" h="6131" w="8939">
                  <a:moveTo>
                    <a:pt x="5195" y="0"/>
                  </a:moveTo>
                  <a:cubicBezTo>
                    <a:pt x="2425" y="0"/>
                    <a:pt x="282" y="2860"/>
                    <a:pt x="1" y="6131"/>
                  </a:cubicBezTo>
                  <a:lnTo>
                    <a:pt x="8939" y="6131"/>
                  </a:lnTo>
                  <a:lnTo>
                    <a:pt x="8939" y="4646"/>
                  </a:lnTo>
                  <a:cubicBezTo>
                    <a:pt x="8939" y="4646"/>
                    <a:pt x="6239" y="109"/>
                    <a:pt x="5671" y="28"/>
                  </a:cubicBezTo>
                  <a:cubicBezTo>
                    <a:pt x="5511" y="9"/>
                    <a:pt x="5352" y="0"/>
                    <a:pt x="5195" y="0"/>
                  </a:cubicBezTo>
                  <a:close/>
                </a:path>
              </a:pathLst>
            </a:custGeom>
            <a:solidFill>
              <a:srgbClr val="E5D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5"/>
            <p:cNvSpPr/>
            <p:nvPr/>
          </p:nvSpPr>
          <p:spPr>
            <a:xfrm>
              <a:off x="-2339900" y="2826975"/>
              <a:ext cx="565050" cy="25675"/>
            </a:xfrm>
            <a:custGeom>
              <a:rect b="b" l="l" r="r" t="t"/>
              <a:pathLst>
                <a:path extrusionOk="0" h="1027" w="22602">
                  <a:moveTo>
                    <a:pt x="21926" y="0"/>
                  </a:moveTo>
                  <a:cubicBezTo>
                    <a:pt x="21918" y="0"/>
                    <a:pt x="21909" y="0"/>
                    <a:pt x="21900" y="1"/>
                  </a:cubicBezTo>
                  <a:lnTo>
                    <a:pt x="675" y="1"/>
                  </a:lnTo>
                  <a:cubicBezTo>
                    <a:pt x="0" y="1"/>
                    <a:pt x="0" y="1027"/>
                    <a:pt x="675" y="1027"/>
                  </a:cubicBezTo>
                  <a:lnTo>
                    <a:pt x="21900" y="1027"/>
                  </a:lnTo>
                  <a:cubicBezTo>
                    <a:pt x="22593" y="1027"/>
                    <a:pt x="22602" y="0"/>
                    <a:pt x="219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5"/>
            <p:cNvSpPr/>
            <p:nvPr/>
          </p:nvSpPr>
          <p:spPr>
            <a:xfrm>
              <a:off x="-1841025" y="2826975"/>
              <a:ext cx="362550" cy="27675"/>
            </a:xfrm>
            <a:custGeom>
              <a:rect b="b" l="l" r="r" t="t"/>
              <a:pathLst>
                <a:path extrusionOk="0" h="1107" w="14502">
                  <a:moveTo>
                    <a:pt x="13956" y="0"/>
                  </a:moveTo>
                  <a:cubicBezTo>
                    <a:pt x="13949" y="0"/>
                    <a:pt x="13942" y="0"/>
                    <a:pt x="13934" y="1"/>
                  </a:cubicBezTo>
                  <a:lnTo>
                    <a:pt x="460" y="1"/>
                  </a:lnTo>
                  <a:cubicBezTo>
                    <a:pt x="109" y="1"/>
                    <a:pt x="1" y="325"/>
                    <a:pt x="55" y="622"/>
                  </a:cubicBezTo>
                  <a:cubicBezTo>
                    <a:pt x="12" y="1004"/>
                    <a:pt x="2084" y="1107"/>
                    <a:pt x="4640" y="1107"/>
                  </a:cubicBezTo>
                  <a:cubicBezTo>
                    <a:pt x="7589" y="1107"/>
                    <a:pt x="11183" y="970"/>
                    <a:pt x="12915" y="970"/>
                  </a:cubicBezTo>
                  <a:cubicBezTo>
                    <a:pt x="13497" y="970"/>
                    <a:pt x="13868" y="986"/>
                    <a:pt x="13934" y="1027"/>
                  </a:cubicBezTo>
                  <a:cubicBezTo>
                    <a:pt x="14494" y="1027"/>
                    <a:pt x="14501" y="0"/>
                    <a:pt x="1395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5"/>
            <p:cNvSpPr/>
            <p:nvPr/>
          </p:nvSpPr>
          <p:spPr>
            <a:xfrm>
              <a:off x="-2694325" y="1923700"/>
              <a:ext cx="249125" cy="318000"/>
            </a:xfrm>
            <a:custGeom>
              <a:rect b="b" l="l" r="r" t="t"/>
              <a:pathLst>
                <a:path extrusionOk="0" h="12720" w="9965">
                  <a:moveTo>
                    <a:pt x="530" y="0"/>
                  </a:moveTo>
                  <a:cubicBezTo>
                    <a:pt x="479" y="0"/>
                    <a:pt x="429" y="1"/>
                    <a:pt x="378" y="1"/>
                  </a:cubicBezTo>
                  <a:cubicBezTo>
                    <a:pt x="378" y="1"/>
                    <a:pt x="0" y="8588"/>
                    <a:pt x="8884" y="12720"/>
                  </a:cubicBezTo>
                  <a:cubicBezTo>
                    <a:pt x="9938" y="9317"/>
                    <a:pt x="9965" y="5699"/>
                    <a:pt x="8965" y="2296"/>
                  </a:cubicBezTo>
                  <a:cubicBezTo>
                    <a:pt x="6416" y="783"/>
                    <a:pt x="3502" y="0"/>
                    <a:pt x="530" y="0"/>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5"/>
            <p:cNvSpPr/>
            <p:nvPr/>
          </p:nvSpPr>
          <p:spPr>
            <a:xfrm>
              <a:off x="-2673400" y="1682025"/>
              <a:ext cx="365925" cy="456400"/>
            </a:xfrm>
            <a:custGeom>
              <a:rect b="b" l="l" r="r" t="t"/>
              <a:pathLst>
                <a:path extrusionOk="0" h="18256" w="14637">
                  <a:moveTo>
                    <a:pt x="7669" y="1"/>
                  </a:moveTo>
                  <a:cubicBezTo>
                    <a:pt x="7669" y="1"/>
                    <a:pt x="3538" y="7427"/>
                    <a:pt x="0" y="9587"/>
                  </a:cubicBezTo>
                  <a:cubicBezTo>
                    <a:pt x="838" y="14664"/>
                    <a:pt x="3889" y="17445"/>
                    <a:pt x="8912" y="18255"/>
                  </a:cubicBezTo>
                  <a:lnTo>
                    <a:pt x="14636" y="7130"/>
                  </a:lnTo>
                  <a:lnTo>
                    <a:pt x="7669" y="1"/>
                  </a:ln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5"/>
            <p:cNvSpPr/>
            <p:nvPr/>
          </p:nvSpPr>
          <p:spPr>
            <a:xfrm>
              <a:off x="-2596450" y="1410150"/>
              <a:ext cx="749400" cy="790125"/>
            </a:xfrm>
            <a:custGeom>
              <a:rect b="b" l="l" r="r" t="t"/>
              <a:pathLst>
                <a:path extrusionOk="0" h="31605" w="29976">
                  <a:moveTo>
                    <a:pt x="15540" y="1"/>
                  </a:moveTo>
                  <a:cubicBezTo>
                    <a:pt x="15097" y="1"/>
                    <a:pt x="14587" y="144"/>
                    <a:pt x="13935" y="480"/>
                  </a:cubicBezTo>
                  <a:cubicBezTo>
                    <a:pt x="13326" y="293"/>
                    <a:pt x="12841" y="194"/>
                    <a:pt x="12432" y="194"/>
                  </a:cubicBezTo>
                  <a:cubicBezTo>
                    <a:pt x="11481" y="194"/>
                    <a:pt x="10937" y="729"/>
                    <a:pt x="10181" y="1938"/>
                  </a:cubicBezTo>
                  <a:cubicBezTo>
                    <a:pt x="9500" y="1519"/>
                    <a:pt x="8973" y="1343"/>
                    <a:pt x="8563" y="1343"/>
                  </a:cubicBezTo>
                  <a:cubicBezTo>
                    <a:pt x="7200" y="1343"/>
                    <a:pt x="7115" y="3281"/>
                    <a:pt x="6887" y="4692"/>
                  </a:cubicBezTo>
                  <a:cubicBezTo>
                    <a:pt x="6723" y="4666"/>
                    <a:pt x="6569" y="4653"/>
                    <a:pt x="6426" y="4653"/>
                  </a:cubicBezTo>
                  <a:cubicBezTo>
                    <a:pt x="3644" y="4653"/>
                    <a:pt x="4639" y="9419"/>
                    <a:pt x="4510" y="10498"/>
                  </a:cubicBezTo>
                  <a:lnTo>
                    <a:pt x="4051" y="13333"/>
                  </a:lnTo>
                  <a:cubicBezTo>
                    <a:pt x="3133" y="14467"/>
                    <a:pt x="2161" y="16682"/>
                    <a:pt x="3214" y="18329"/>
                  </a:cubicBezTo>
                  <a:cubicBezTo>
                    <a:pt x="2566" y="19166"/>
                    <a:pt x="1" y="21866"/>
                    <a:pt x="2512" y="23000"/>
                  </a:cubicBezTo>
                  <a:cubicBezTo>
                    <a:pt x="2107" y="24054"/>
                    <a:pt x="2485" y="25134"/>
                    <a:pt x="3592" y="25512"/>
                  </a:cubicBezTo>
                  <a:cubicBezTo>
                    <a:pt x="3349" y="26916"/>
                    <a:pt x="3808" y="27321"/>
                    <a:pt x="5131" y="27510"/>
                  </a:cubicBezTo>
                  <a:cubicBezTo>
                    <a:pt x="5375" y="28698"/>
                    <a:pt x="6266" y="29184"/>
                    <a:pt x="7265" y="29427"/>
                  </a:cubicBezTo>
                  <a:cubicBezTo>
                    <a:pt x="7265" y="29427"/>
                    <a:pt x="7346" y="30183"/>
                    <a:pt x="7346" y="30426"/>
                  </a:cubicBezTo>
                  <a:cubicBezTo>
                    <a:pt x="7743" y="31094"/>
                    <a:pt x="8862" y="31605"/>
                    <a:pt x="9868" y="31605"/>
                  </a:cubicBezTo>
                  <a:cubicBezTo>
                    <a:pt x="10368" y="31605"/>
                    <a:pt x="10840" y="31478"/>
                    <a:pt x="11180" y="31183"/>
                  </a:cubicBezTo>
                  <a:cubicBezTo>
                    <a:pt x="11527" y="31249"/>
                    <a:pt x="11832" y="31283"/>
                    <a:pt x="12104" y="31283"/>
                  </a:cubicBezTo>
                  <a:cubicBezTo>
                    <a:pt x="13166" y="31283"/>
                    <a:pt x="13716" y="30755"/>
                    <a:pt x="14232" y="29508"/>
                  </a:cubicBezTo>
                  <a:cubicBezTo>
                    <a:pt x="14664" y="29508"/>
                    <a:pt x="15069" y="29427"/>
                    <a:pt x="15474" y="29265"/>
                  </a:cubicBezTo>
                  <a:cubicBezTo>
                    <a:pt x="15933" y="29049"/>
                    <a:pt x="19308" y="20408"/>
                    <a:pt x="20604" y="17519"/>
                  </a:cubicBezTo>
                  <a:cubicBezTo>
                    <a:pt x="22555" y="13169"/>
                    <a:pt x="23940" y="13117"/>
                    <a:pt x="24005" y="13117"/>
                  </a:cubicBezTo>
                  <a:cubicBezTo>
                    <a:pt x="24006" y="13117"/>
                    <a:pt x="24007" y="13117"/>
                    <a:pt x="24007" y="13117"/>
                  </a:cubicBezTo>
                  <a:cubicBezTo>
                    <a:pt x="24007" y="13117"/>
                    <a:pt x="23656" y="15007"/>
                    <a:pt x="26005" y="15332"/>
                  </a:cubicBezTo>
                  <a:cubicBezTo>
                    <a:pt x="26105" y="15344"/>
                    <a:pt x="26203" y="15350"/>
                    <a:pt x="26300" y="15350"/>
                  </a:cubicBezTo>
                  <a:cubicBezTo>
                    <a:pt x="28513" y="15350"/>
                    <a:pt x="29976" y="12148"/>
                    <a:pt x="29381" y="7906"/>
                  </a:cubicBezTo>
                  <a:cubicBezTo>
                    <a:pt x="28786" y="3450"/>
                    <a:pt x="21036" y="2397"/>
                    <a:pt x="21036" y="2397"/>
                  </a:cubicBezTo>
                  <a:cubicBezTo>
                    <a:pt x="21050" y="1250"/>
                    <a:pt x="20539" y="945"/>
                    <a:pt x="19894" y="945"/>
                  </a:cubicBezTo>
                  <a:cubicBezTo>
                    <a:pt x="19264" y="945"/>
                    <a:pt x="18506" y="1237"/>
                    <a:pt x="17985" y="1317"/>
                  </a:cubicBezTo>
                  <a:cubicBezTo>
                    <a:pt x="17034" y="563"/>
                    <a:pt x="16417" y="1"/>
                    <a:pt x="15540" y="1"/>
                  </a:cubicBezTo>
                  <a:close/>
                </a:path>
              </a:pathLst>
            </a:custGeom>
            <a:solidFill>
              <a:srgbClr val="8C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5"/>
            <p:cNvSpPr/>
            <p:nvPr/>
          </p:nvSpPr>
          <p:spPr>
            <a:xfrm>
              <a:off x="-2595775" y="1409975"/>
              <a:ext cx="384150" cy="791675"/>
            </a:xfrm>
            <a:custGeom>
              <a:rect b="b" l="l" r="r" t="t"/>
              <a:pathLst>
                <a:path extrusionOk="0" h="31667" w="15366">
                  <a:moveTo>
                    <a:pt x="15366" y="1"/>
                  </a:moveTo>
                  <a:cubicBezTo>
                    <a:pt x="14880" y="109"/>
                    <a:pt x="14394" y="271"/>
                    <a:pt x="13908" y="487"/>
                  </a:cubicBezTo>
                  <a:cubicBezTo>
                    <a:pt x="13295" y="291"/>
                    <a:pt x="12808" y="188"/>
                    <a:pt x="12397" y="188"/>
                  </a:cubicBezTo>
                  <a:cubicBezTo>
                    <a:pt x="11451" y="188"/>
                    <a:pt x="10907" y="731"/>
                    <a:pt x="10154" y="1918"/>
                  </a:cubicBezTo>
                  <a:cubicBezTo>
                    <a:pt x="9484" y="1512"/>
                    <a:pt x="8963" y="1341"/>
                    <a:pt x="8556" y="1341"/>
                  </a:cubicBezTo>
                  <a:cubicBezTo>
                    <a:pt x="7174" y="1341"/>
                    <a:pt x="7089" y="3302"/>
                    <a:pt x="6860" y="4699"/>
                  </a:cubicBezTo>
                  <a:cubicBezTo>
                    <a:pt x="6695" y="4673"/>
                    <a:pt x="6541" y="4660"/>
                    <a:pt x="6397" y="4660"/>
                  </a:cubicBezTo>
                  <a:cubicBezTo>
                    <a:pt x="3617" y="4660"/>
                    <a:pt x="4613" y="9401"/>
                    <a:pt x="4510" y="10505"/>
                  </a:cubicBezTo>
                  <a:lnTo>
                    <a:pt x="4051" y="13340"/>
                  </a:lnTo>
                  <a:cubicBezTo>
                    <a:pt x="3106" y="14474"/>
                    <a:pt x="2161" y="16689"/>
                    <a:pt x="3187" y="18309"/>
                  </a:cubicBezTo>
                  <a:cubicBezTo>
                    <a:pt x="2539" y="19200"/>
                    <a:pt x="1" y="21846"/>
                    <a:pt x="2512" y="23007"/>
                  </a:cubicBezTo>
                  <a:cubicBezTo>
                    <a:pt x="2107" y="24061"/>
                    <a:pt x="2485" y="25141"/>
                    <a:pt x="3592" y="25519"/>
                  </a:cubicBezTo>
                  <a:cubicBezTo>
                    <a:pt x="3349" y="26923"/>
                    <a:pt x="3808" y="27328"/>
                    <a:pt x="5104" y="27517"/>
                  </a:cubicBezTo>
                  <a:cubicBezTo>
                    <a:pt x="5375" y="28705"/>
                    <a:pt x="6266" y="29191"/>
                    <a:pt x="7265" y="29434"/>
                  </a:cubicBezTo>
                  <a:cubicBezTo>
                    <a:pt x="7265" y="29434"/>
                    <a:pt x="7346" y="30190"/>
                    <a:pt x="7346" y="30433"/>
                  </a:cubicBezTo>
                  <a:cubicBezTo>
                    <a:pt x="7435" y="30791"/>
                    <a:pt x="8838" y="31667"/>
                    <a:pt x="9824" y="31667"/>
                  </a:cubicBezTo>
                  <a:cubicBezTo>
                    <a:pt x="10030" y="31667"/>
                    <a:pt x="10217" y="31629"/>
                    <a:pt x="10370" y="31541"/>
                  </a:cubicBezTo>
                  <a:cubicBezTo>
                    <a:pt x="8291" y="31217"/>
                    <a:pt x="6185" y="26113"/>
                    <a:pt x="6185" y="21846"/>
                  </a:cubicBezTo>
                  <a:cubicBezTo>
                    <a:pt x="6185" y="18903"/>
                    <a:pt x="8291" y="14447"/>
                    <a:pt x="8966" y="11666"/>
                  </a:cubicBezTo>
                  <a:cubicBezTo>
                    <a:pt x="9128" y="6967"/>
                    <a:pt x="11504" y="2647"/>
                    <a:pt x="15366" y="1"/>
                  </a:cubicBezTo>
                  <a:close/>
                </a:path>
              </a:pathLst>
            </a:custGeom>
            <a:solidFill>
              <a:srgbClr val="7532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5"/>
            <p:cNvSpPr/>
            <p:nvPr/>
          </p:nvSpPr>
          <p:spPr>
            <a:xfrm>
              <a:off x="-2352050" y="1685900"/>
              <a:ext cx="307175" cy="304225"/>
            </a:xfrm>
            <a:custGeom>
              <a:rect b="b" l="l" r="r" t="t"/>
              <a:pathLst>
                <a:path extrusionOk="0" h="12169" w="12287">
                  <a:moveTo>
                    <a:pt x="4385" y="1"/>
                  </a:moveTo>
                  <a:cubicBezTo>
                    <a:pt x="4191" y="1"/>
                    <a:pt x="4040" y="29"/>
                    <a:pt x="3943" y="89"/>
                  </a:cubicBezTo>
                  <a:cubicBezTo>
                    <a:pt x="2943" y="710"/>
                    <a:pt x="837" y="3977"/>
                    <a:pt x="162" y="8271"/>
                  </a:cubicBezTo>
                  <a:cubicBezTo>
                    <a:pt x="0" y="9270"/>
                    <a:pt x="3754" y="10674"/>
                    <a:pt x="4942" y="11052"/>
                  </a:cubicBezTo>
                  <a:cubicBezTo>
                    <a:pt x="5389" y="11174"/>
                    <a:pt x="6892" y="12169"/>
                    <a:pt x="7873" y="12169"/>
                  </a:cubicBezTo>
                  <a:cubicBezTo>
                    <a:pt x="8195" y="12169"/>
                    <a:pt x="8461" y="12062"/>
                    <a:pt x="8614" y="11781"/>
                  </a:cubicBezTo>
                  <a:cubicBezTo>
                    <a:pt x="9235" y="10620"/>
                    <a:pt x="12287" y="4139"/>
                    <a:pt x="11990" y="3221"/>
                  </a:cubicBezTo>
                  <a:cubicBezTo>
                    <a:pt x="11697" y="2392"/>
                    <a:pt x="6188" y="1"/>
                    <a:pt x="4385" y="1"/>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5"/>
            <p:cNvSpPr/>
            <p:nvPr/>
          </p:nvSpPr>
          <p:spPr>
            <a:xfrm>
              <a:off x="-2001825" y="1660425"/>
              <a:ext cx="73750" cy="133550"/>
            </a:xfrm>
            <a:custGeom>
              <a:rect b="b" l="l" r="r" t="t"/>
              <a:pathLst>
                <a:path extrusionOk="0" h="5342" w="2950">
                  <a:moveTo>
                    <a:pt x="1977" y="1"/>
                  </a:moveTo>
                  <a:cubicBezTo>
                    <a:pt x="924" y="703"/>
                    <a:pt x="249" y="1837"/>
                    <a:pt x="195" y="3106"/>
                  </a:cubicBezTo>
                  <a:lnTo>
                    <a:pt x="249" y="3106"/>
                  </a:lnTo>
                  <a:cubicBezTo>
                    <a:pt x="1" y="3404"/>
                    <a:pt x="527" y="5342"/>
                    <a:pt x="2414" y="5342"/>
                  </a:cubicBezTo>
                  <a:cubicBezTo>
                    <a:pt x="2582" y="5342"/>
                    <a:pt x="2760" y="5327"/>
                    <a:pt x="2949" y="5294"/>
                  </a:cubicBezTo>
                  <a:cubicBezTo>
                    <a:pt x="2004" y="4780"/>
                    <a:pt x="1329" y="3592"/>
                    <a:pt x="1329" y="2188"/>
                  </a:cubicBezTo>
                  <a:cubicBezTo>
                    <a:pt x="1329" y="1432"/>
                    <a:pt x="1545" y="649"/>
                    <a:pt x="1977" y="1"/>
                  </a:cubicBezTo>
                  <a:close/>
                </a:path>
              </a:pathLst>
            </a:custGeom>
            <a:solidFill>
              <a:srgbClr val="7532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5"/>
            <p:cNvSpPr/>
            <p:nvPr/>
          </p:nvSpPr>
          <p:spPr>
            <a:xfrm>
              <a:off x="-2184650" y="1836625"/>
              <a:ext cx="137075" cy="121550"/>
            </a:xfrm>
            <a:custGeom>
              <a:rect b="b" l="l" r="r" t="t"/>
              <a:pathLst>
                <a:path extrusionOk="0" h="4862" w="5483">
                  <a:moveTo>
                    <a:pt x="1351" y="1"/>
                  </a:moveTo>
                  <a:lnTo>
                    <a:pt x="1" y="3349"/>
                  </a:lnTo>
                  <a:lnTo>
                    <a:pt x="2728" y="4861"/>
                  </a:lnTo>
                  <a:lnTo>
                    <a:pt x="5483" y="2215"/>
                  </a:lnTo>
                  <a:lnTo>
                    <a:pt x="1351" y="1"/>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5"/>
            <p:cNvSpPr/>
            <p:nvPr/>
          </p:nvSpPr>
          <p:spPr>
            <a:xfrm>
              <a:off x="-2171150" y="1850800"/>
              <a:ext cx="107375" cy="95900"/>
            </a:xfrm>
            <a:custGeom>
              <a:rect b="b" l="l" r="r" t="t"/>
              <a:pathLst>
                <a:path extrusionOk="0" h="3836" w="4295">
                  <a:moveTo>
                    <a:pt x="1054" y="1"/>
                  </a:moveTo>
                  <a:lnTo>
                    <a:pt x="1" y="2620"/>
                  </a:lnTo>
                  <a:lnTo>
                    <a:pt x="2134" y="3835"/>
                  </a:lnTo>
                  <a:lnTo>
                    <a:pt x="4295" y="1756"/>
                  </a:lnTo>
                  <a:lnTo>
                    <a:pt x="1054" y="1"/>
                  </a:ln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15"/>
            <p:cNvSpPr/>
            <p:nvPr/>
          </p:nvSpPr>
          <p:spPr>
            <a:xfrm>
              <a:off x="-2284200" y="1839325"/>
              <a:ext cx="122550" cy="199850"/>
            </a:xfrm>
            <a:custGeom>
              <a:rect b="b" l="l" r="r" t="t"/>
              <a:pathLst>
                <a:path extrusionOk="0" h="7994" w="4902">
                  <a:moveTo>
                    <a:pt x="4388" y="1"/>
                  </a:moveTo>
                  <a:lnTo>
                    <a:pt x="2822" y="4429"/>
                  </a:lnTo>
                  <a:cubicBezTo>
                    <a:pt x="2617" y="4397"/>
                    <a:pt x="2438" y="4381"/>
                    <a:pt x="2282" y="4381"/>
                  </a:cubicBezTo>
                  <a:cubicBezTo>
                    <a:pt x="0" y="4381"/>
                    <a:pt x="2817" y="7690"/>
                    <a:pt x="3929" y="7994"/>
                  </a:cubicBezTo>
                  <a:cubicBezTo>
                    <a:pt x="4253" y="7805"/>
                    <a:pt x="4901" y="2566"/>
                    <a:pt x="4712" y="28"/>
                  </a:cubicBezTo>
                  <a:lnTo>
                    <a:pt x="4388" y="1"/>
                  </a:ln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5"/>
            <p:cNvSpPr/>
            <p:nvPr/>
          </p:nvSpPr>
          <p:spPr>
            <a:xfrm>
              <a:off x="-2322350" y="1763725"/>
              <a:ext cx="147850" cy="126925"/>
            </a:xfrm>
            <a:custGeom>
              <a:rect b="b" l="l" r="r" t="t"/>
              <a:pathLst>
                <a:path extrusionOk="0" h="5077" w="5914">
                  <a:moveTo>
                    <a:pt x="1620" y="0"/>
                  </a:moveTo>
                  <a:lnTo>
                    <a:pt x="0" y="3403"/>
                  </a:lnTo>
                  <a:lnTo>
                    <a:pt x="3808" y="5077"/>
                  </a:lnTo>
                  <a:lnTo>
                    <a:pt x="5914" y="2377"/>
                  </a:lnTo>
                  <a:lnTo>
                    <a:pt x="1620" y="0"/>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15"/>
            <p:cNvSpPr/>
            <p:nvPr/>
          </p:nvSpPr>
          <p:spPr>
            <a:xfrm>
              <a:off x="-2213000" y="1802875"/>
              <a:ext cx="62825" cy="52675"/>
            </a:xfrm>
            <a:custGeom>
              <a:rect b="b" l="l" r="r" t="t"/>
              <a:pathLst>
                <a:path extrusionOk="0" h="2107" w="2513">
                  <a:moveTo>
                    <a:pt x="1" y="1"/>
                  </a:moveTo>
                  <a:lnTo>
                    <a:pt x="217" y="838"/>
                  </a:lnTo>
                  <a:lnTo>
                    <a:pt x="2458" y="2107"/>
                  </a:lnTo>
                  <a:lnTo>
                    <a:pt x="2512" y="1351"/>
                  </a:lnTo>
                  <a:lnTo>
                    <a:pt x="1" y="1"/>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15"/>
            <p:cNvSpPr/>
            <p:nvPr/>
          </p:nvSpPr>
          <p:spPr>
            <a:xfrm>
              <a:off x="-2446575" y="1663125"/>
              <a:ext cx="172175" cy="124250"/>
            </a:xfrm>
            <a:custGeom>
              <a:rect b="b" l="l" r="r" t="t"/>
              <a:pathLst>
                <a:path extrusionOk="0" h="4970" w="6887">
                  <a:moveTo>
                    <a:pt x="1" y="1"/>
                  </a:moveTo>
                  <a:lnTo>
                    <a:pt x="217" y="838"/>
                  </a:lnTo>
                  <a:lnTo>
                    <a:pt x="6832" y="4969"/>
                  </a:lnTo>
                  <a:lnTo>
                    <a:pt x="6886" y="4213"/>
                  </a:lnTo>
                  <a:lnTo>
                    <a:pt x="1" y="1"/>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15"/>
            <p:cNvSpPr/>
            <p:nvPr/>
          </p:nvSpPr>
          <p:spPr>
            <a:xfrm>
              <a:off x="-2306150" y="1780600"/>
              <a:ext cx="115450" cy="99250"/>
            </a:xfrm>
            <a:custGeom>
              <a:rect b="b" l="l" r="r" t="t"/>
              <a:pathLst>
                <a:path extrusionOk="0" h="3970" w="4618">
                  <a:moveTo>
                    <a:pt x="1269" y="0"/>
                  </a:moveTo>
                  <a:lnTo>
                    <a:pt x="0" y="2647"/>
                  </a:lnTo>
                  <a:lnTo>
                    <a:pt x="2971" y="3970"/>
                  </a:lnTo>
                  <a:lnTo>
                    <a:pt x="4618" y="1864"/>
                  </a:lnTo>
                  <a:lnTo>
                    <a:pt x="1269" y="0"/>
                  </a:ln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5"/>
            <p:cNvSpPr/>
            <p:nvPr/>
          </p:nvSpPr>
          <p:spPr>
            <a:xfrm>
              <a:off x="-2490125" y="1657575"/>
              <a:ext cx="89825" cy="133175"/>
            </a:xfrm>
            <a:custGeom>
              <a:rect b="b" l="l" r="r" t="t"/>
              <a:pathLst>
                <a:path extrusionOk="0" h="5327" w="3593">
                  <a:moveTo>
                    <a:pt x="1797" y="0"/>
                  </a:moveTo>
                  <a:cubicBezTo>
                    <a:pt x="899" y="0"/>
                    <a:pt x="1" y="884"/>
                    <a:pt x="14" y="2653"/>
                  </a:cubicBezTo>
                  <a:cubicBezTo>
                    <a:pt x="1" y="4435"/>
                    <a:pt x="899" y="5326"/>
                    <a:pt x="1797" y="5326"/>
                  </a:cubicBezTo>
                  <a:cubicBezTo>
                    <a:pt x="2694" y="5326"/>
                    <a:pt x="3592" y="4435"/>
                    <a:pt x="3579" y="2653"/>
                  </a:cubicBezTo>
                  <a:cubicBezTo>
                    <a:pt x="3592" y="884"/>
                    <a:pt x="2694" y="0"/>
                    <a:pt x="1797" y="0"/>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15"/>
            <p:cNvSpPr/>
            <p:nvPr/>
          </p:nvSpPr>
          <p:spPr>
            <a:xfrm>
              <a:off x="-2475600" y="1691325"/>
              <a:ext cx="53700" cy="84075"/>
            </a:xfrm>
            <a:custGeom>
              <a:rect b="b" l="l" r="r" t="t"/>
              <a:pathLst>
                <a:path extrusionOk="0" h="3363" w="2148">
                  <a:moveTo>
                    <a:pt x="1077" y="0"/>
                  </a:moveTo>
                  <a:cubicBezTo>
                    <a:pt x="541" y="0"/>
                    <a:pt x="0" y="561"/>
                    <a:pt x="0" y="1681"/>
                  </a:cubicBezTo>
                  <a:cubicBezTo>
                    <a:pt x="14" y="2802"/>
                    <a:pt x="554" y="3362"/>
                    <a:pt x="1087" y="3362"/>
                  </a:cubicBezTo>
                  <a:cubicBezTo>
                    <a:pt x="1621" y="3362"/>
                    <a:pt x="2147" y="2802"/>
                    <a:pt x="2134" y="1681"/>
                  </a:cubicBezTo>
                  <a:cubicBezTo>
                    <a:pt x="2147" y="561"/>
                    <a:pt x="1614" y="0"/>
                    <a:pt x="1077" y="0"/>
                  </a:cubicBezTo>
                  <a:close/>
                </a:path>
              </a:pathLst>
            </a:custGeom>
            <a:solidFill>
              <a:srgbClr val="CC4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5"/>
            <p:cNvSpPr/>
            <p:nvPr/>
          </p:nvSpPr>
          <p:spPr>
            <a:xfrm>
              <a:off x="-2472225" y="1741600"/>
              <a:ext cx="41875" cy="32950"/>
            </a:xfrm>
            <a:custGeom>
              <a:rect b="b" l="l" r="r" t="t"/>
              <a:pathLst>
                <a:path extrusionOk="0" h="1318" w="1675">
                  <a:moveTo>
                    <a:pt x="838" y="1"/>
                  </a:moveTo>
                  <a:cubicBezTo>
                    <a:pt x="419" y="1"/>
                    <a:pt x="0" y="224"/>
                    <a:pt x="54" y="669"/>
                  </a:cubicBezTo>
                  <a:cubicBezTo>
                    <a:pt x="0" y="1101"/>
                    <a:pt x="419" y="1317"/>
                    <a:pt x="838" y="1317"/>
                  </a:cubicBezTo>
                  <a:cubicBezTo>
                    <a:pt x="1256" y="1317"/>
                    <a:pt x="1675" y="1101"/>
                    <a:pt x="1621" y="669"/>
                  </a:cubicBezTo>
                  <a:cubicBezTo>
                    <a:pt x="1675" y="224"/>
                    <a:pt x="1256" y="1"/>
                    <a:pt x="838" y="1"/>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5"/>
            <p:cNvSpPr/>
            <p:nvPr/>
          </p:nvSpPr>
          <p:spPr>
            <a:xfrm>
              <a:off x="-2278375" y="1714100"/>
              <a:ext cx="120775" cy="78050"/>
            </a:xfrm>
            <a:custGeom>
              <a:rect b="b" l="l" r="r" t="t"/>
              <a:pathLst>
                <a:path extrusionOk="0" h="3122" w="4831">
                  <a:moveTo>
                    <a:pt x="1078" y="1"/>
                  </a:moveTo>
                  <a:cubicBezTo>
                    <a:pt x="429" y="1"/>
                    <a:pt x="1" y="386"/>
                    <a:pt x="158" y="1553"/>
                  </a:cubicBezTo>
                  <a:cubicBezTo>
                    <a:pt x="264" y="1818"/>
                    <a:pt x="2836" y="3121"/>
                    <a:pt x="3344" y="3121"/>
                  </a:cubicBezTo>
                  <a:cubicBezTo>
                    <a:pt x="3354" y="3121"/>
                    <a:pt x="3363" y="3121"/>
                    <a:pt x="3372" y="3119"/>
                  </a:cubicBezTo>
                  <a:cubicBezTo>
                    <a:pt x="3669" y="3092"/>
                    <a:pt x="4830" y="1634"/>
                    <a:pt x="4371" y="1310"/>
                  </a:cubicBezTo>
                  <a:cubicBezTo>
                    <a:pt x="3662" y="948"/>
                    <a:pt x="2097" y="1"/>
                    <a:pt x="1078" y="1"/>
                  </a:cubicBezTo>
                  <a:close/>
                </a:path>
              </a:pathLst>
            </a:custGeom>
            <a:solidFill>
              <a:srgbClr val="8C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5"/>
            <p:cNvSpPr/>
            <p:nvPr/>
          </p:nvSpPr>
          <p:spPr>
            <a:xfrm>
              <a:off x="-2132475" y="1767175"/>
              <a:ext cx="144975" cy="95150"/>
            </a:xfrm>
            <a:custGeom>
              <a:rect b="b" l="l" r="r" t="t"/>
              <a:pathLst>
                <a:path extrusionOk="0" h="3806" w="5799">
                  <a:moveTo>
                    <a:pt x="1134" y="0"/>
                  </a:moveTo>
                  <a:cubicBezTo>
                    <a:pt x="651" y="0"/>
                    <a:pt x="0" y="1474"/>
                    <a:pt x="101" y="1726"/>
                  </a:cubicBezTo>
                  <a:cubicBezTo>
                    <a:pt x="262" y="2127"/>
                    <a:pt x="2629" y="3805"/>
                    <a:pt x="2956" y="3805"/>
                  </a:cubicBezTo>
                  <a:cubicBezTo>
                    <a:pt x="2959" y="3805"/>
                    <a:pt x="2961" y="3805"/>
                    <a:pt x="2964" y="3805"/>
                  </a:cubicBezTo>
                  <a:cubicBezTo>
                    <a:pt x="5799" y="2806"/>
                    <a:pt x="2342" y="780"/>
                    <a:pt x="1235" y="24"/>
                  </a:cubicBezTo>
                  <a:cubicBezTo>
                    <a:pt x="1203" y="8"/>
                    <a:pt x="1169" y="0"/>
                    <a:pt x="1134" y="0"/>
                  </a:cubicBezTo>
                  <a:close/>
                </a:path>
              </a:pathLst>
            </a:custGeom>
            <a:solidFill>
              <a:srgbClr val="8C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5"/>
            <p:cNvSpPr/>
            <p:nvPr/>
          </p:nvSpPr>
          <p:spPr>
            <a:xfrm>
              <a:off x="-2394600" y="1860925"/>
              <a:ext cx="91175" cy="112775"/>
            </a:xfrm>
            <a:custGeom>
              <a:rect b="b" l="l" r="r" t="t"/>
              <a:pathLst>
                <a:path extrusionOk="0" h="4511" w="3647">
                  <a:moveTo>
                    <a:pt x="433" y="1"/>
                  </a:moveTo>
                  <a:lnTo>
                    <a:pt x="433" y="1"/>
                  </a:lnTo>
                  <a:cubicBezTo>
                    <a:pt x="1" y="1540"/>
                    <a:pt x="1054" y="4024"/>
                    <a:pt x="3592" y="4510"/>
                  </a:cubicBezTo>
                  <a:lnTo>
                    <a:pt x="3646" y="4348"/>
                  </a:lnTo>
                  <a:cubicBezTo>
                    <a:pt x="1594" y="3943"/>
                    <a:pt x="406" y="1432"/>
                    <a:pt x="1027" y="217"/>
                  </a:cubicBezTo>
                  <a:lnTo>
                    <a:pt x="433" y="1"/>
                  </a:lnTo>
                  <a:close/>
                </a:path>
              </a:pathLst>
            </a:custGeom>
            <a:solidFill>
              <a:srgbClr val="7532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5"/>
            <p:cNvSpPr/>
            <p:nvPr/>
          </p:nvSpPr>
          <p:spPr>
            <a:xfrm>
              <a:off x="-2274275" y="1817150"/>
              <a:ext cx="46300" cy="39650"/>
            </a:xfrm>
            <a:custGeom>
              <a:rect b="b" l="l" r="r" t="t"/>
              <a:pathLst>
                <a:path extrusionOk="0" h="1586" w="1852">
                  <a:moveTo>
                    <a:pt x="1171" y="1"/>
                  </a:moveTo>
                  <a:cubicBezTo>
                    <a:pt x="919" y="1"/>
                    <a:pt x="617" y="163"/>
                    <a:pt x="400" y="537"/>
                  </a:cubicBezTo>
                  <a:cubicBezTo>
                    <a:pt x="0" y="1169"/>
                    <a:pt x="277" y="1585"/>
                    <a:pt x="681" y="1585"/>
                  </a:cubicBezTo>
                  <a:cubicBezTo>
                    <a:pt x="933" y="1585"/>
                    <a:pt x="1235" y="1423"/>
                    <a:pt x="1453" y="1050"/>
                  </a:cubicBezTo>
                  <a:cubicBezTo>
                    <a:pt x="1852" y="418"/>
                    <a:pt x="1575" y="1"/>
                    <a:pt x="1171" y="1"/>
                  </a:cubicBezTo>
                  <a:close/>
                </a:path>
              </a:pathLst>
            </a:custGeom>
            <a:solidFill>
              <a:srgbClr val="4C37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5"/>
            <p:cNvSpPr/>
            <p:nvPr/>
          </p:nvSpPr>
          <p:spPr>
            <a:xfrm>
              <a:off x="-2138425" y="1887525"/>
              <a:ext cx="40350" cy="36625"/>
            </a:xfrm>
            <a:custGeom>
              <a:rect b="b" l="l" r="r" t="t"/>
              <a:pathLst>
                <a:path extrusionOk="0" h="1465" w="1614">
                  <a:moveTo>
                    <a:pt x="1011" y="1"/>
                  </a:moveTo>
                  <a:cubicBezTo>
                    <a:pt x="809" y="1"/>
                    <a:pt x="567" y="133"/>
                    <a:pt x="366" y="449"/>
                  </a:cubicBezTo>
                  <a:cubicBezTo>
                    <a:pt x="0" y="1024"/>
                    <a:pt x="242" y="1465"/>
                    <a:pt x="604" y="1465"/>
                  </a:cubicBezTo>
                  <a:cubicBezTo>
                    <a:pt x="803" y="1465"/>
                    <a:pt x="1039" y="1332"/>
                    <a:pt x="1230" y="1016"/>
                  </a:cubicBezTo>
                  <a:cubicBezTo>
                    <a:pt x="1614" y="441"/>
                    <a:pt x="1378" y="1"/>
                    <a:pt x="1011" y="1"/>
                  </a:cubicBezTo>
                  <a:close/>
                </a:path>
              </a:pathLst>
            </a:custGeom>
            <a:solidFill>
              <a:srgbClr val="4C37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9" name="Google Shape;1369;p15"/>
          <p:cNvGrpSpPr/>
          <p:nvPr/>
        </p:nvGrpSpPr>
        <p:grpSpPr>
          <a:xfrm>
            <a:off x="6037053" y="4399936"/>
            <a:ext cx="1075841" cy="671680"/>
            <a:chOff x="760658" y="4632187"/>
            <a:chExt cx="795166" cy="401643"/>
          </a:xfrm>
        </p:grpSpPr>
        <p:sp>
          <p:nvSpPr>
            <p:cNvPr id="1370" name="Google Shape;1370;p15"/>
            <p:cNvSpPr/>
            <p:nvPr/>
          </p:nvSpPr>
          <p:spPr>
            <a:xfrm>
              <a:off x="932345" y="4784242"/>
              <a:ext cx="301263" cy="21157"/>
            </a:xfrm>
            <a:custGeom>
              <a:rect b="b" l="l" r="r" t="t"/>
              <a:pathLst>
                <a:path extrusionOk="0" h="305" w="4343">
                  <a:moveTo>
                    <a:pt x="85" y="0"/>
                  </a:moveTo>
                  <a:cubicBezTo>
                    <a:pt x="43" y="0"/>
                    <a:pt x="1" y="63"/>
                    <a:pt x="1" y="147"/>
                  </a:cubicBezTo>
                  <a:cubicBezTo>
                    <a:pt x="1" y="231"/>
                    <a:pt x="43" y="304"/>
                    <a:pt x="85" y="304"/>
                  </a:cubicBezTo>
                  <a:lnTo>
                    <a:pt x="4342" y="304"/>
                  </a:lnTo>
                  <a:lnTo>
                    <a:pt x="434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1" name="Google Shape;1371;p15"/>
            <p:cNvGrpSpPr/>
            <p:nvPr/>
          </p:nvGrpSpPr>
          <p:grpSpPr>
            <a:xfrm>
              <a:off x="932345" y="4632187"/>
              <a:ext cx="623479" cy="173211"/>
              <a:chOff x="932345" y="4632187"/>
              <a:chExt cx="623479" cy="173211"/>
            </a:xfrm>
          </p:grpSpPr>
          <p:sp>
            <p:nvSpPr>
              <p:cNvPr id="1372" name="Google Shape;1372;p15"/>
              <p:cNvSpPr/>
              <p:nvPr/>
            </p:nvSpPr>
            <p:spPr>
              <a:xfrm>
                <a:off x="949826" y="4642384"/>
                <a:ext cx="312847" cy="153510"/>
              </a:xfrm>
              <a:custGeom>
                <a:rect b="b" l="l" r="r" t="t"/>
                <a:pathLst>
                  <a:path extrusionOk="0" h="2213" w="4510">
                    <a:moveTo>
                      <a:pt x="0" y="0"/>
                    </a:moveTo>
                    <a:cubicBezTo>
                      <a:pt x="483" y="588"/>
                      <a:pt x="462" y="1657"/>
                      <a:pt x="0" y="2213"/>
                    </a:cubicBezTo>
                    <a:lnTo>
                      <a:pt x="4237" y="2213"/>
                    </a:lnTo>
                    <a:cubicBezTo>
                      <a:pt x="4510" y="2213"/>
                      <a:pt x="4510" y="0"/>
                      <a:pt x="4237" y="0"/>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5"/>
              <p:cNvSpPr/>
              <p:nvPr/>
            </p:nvSpPr>
            <p:spPr>
              <a:xfrm>
                <a:off x="1194974" y="4632187"/>
                <a:ext cx="360850" cy="173211"/>
              </a:xfrm>
              <a:custGeom>
                <a:rect b="b" l="l" r="r" t="t"/>
                <a:pathLst>
                  <a:path extrusionOk="0" h="2497" w="5202">
                    <a:moveTo>
                      <a:pt x="126" y="1"/>
                    </a:moveTo>
                    <a:cubicBezTo>
                      <a:pt x="53" y="1"/>
                      <a:pt x="0" y="74"/>
                      <a:pt x="11" y="147"/>
                    </a:cubicBezTo>
                    <a:cubicBezTo>
                      <a:pt x="0" y="221"/>
                      <a:pt x="53" y="284"/>
                      <a:pt x="126" y="294"/>
                    </a:cubicBezTo>
                    <a:lnTo>
                      <a:pt x="262" y="294"/>
                    </a:lnTo>
                    <a:cubicBezTo>
                      <a:pt x="619" y="294"/>
                      <a:pt x="619" y="2192"/>
                      <a:pt x="262" y="2192"/>
                    </a:cubicBezTo>
                    <a:lnTo>
                      <a:pt x="126" y="2192"/>
                    </a:lnTo>
                    <a:cubicBezTo>
                      <a:pt x="53" y="2203"/>
                      <a:pt x="0" y="2266"/>
                      <a:pt x="11" y="2339"/>
                    </a:cubicBezTo>
                    <a:cubicBezTo>
                      <a:pt x="0" y="2412"/>
                      <a:pt x="53" y="2486"/>
                      <a:pt x="126" y="2496"/>
                    </a:cubicBezTo>
                    <a:lnTo>
                      <a:pt x="4258" y="2496"/>
                    </a:lnTo>
                    <a:cubicBezTo>
                      <a:pt x="5202" y="2496"/>
                      <a:pt x="5202" y="1"/>
                      <a:pt x="42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5"/>
              <p:cNvSpPr/>
              <p:nvPr/>
            </p:nvSpPr>
            <p:spPr>
              <a:xfrm>
                <a:off x="932345" y="4632187"/>
                <a:ext cx="301263" cy="20463"/>
              </a:xfrm>
              <a:custGeom>
                <a:rect b="b" l="l" r="r" t="t"/>
                <a:pathLst>
                  <a:path extrusionOk="0" h="295" w="4343">
                    <a:moveTo>
                      <a:pt x="85" y="1"/>
                    </a:moveTo>
                    <a:cubicBezTo>
                      <a:pt x="43" y="1"/>
                      <a:pt x="1" y="63"/>
                      <a:pt x="1" y="147"/>
                    </a:cubicBezTo>
                    <a:cubicBezTo>
                      <a:pt x="1" y="231"/>
                      <a:pt x="43" y="294"/>
                      <a:pt x="85" y="294"/>
                    </a:cubicBezTo>
                    <a:lnTo>
                      <a:pt x="4342" y="294"/>
                    </a:lnTo>
                    <a:lnTo>
                      <a:pt x="434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5"/>
              <p:cNvSpPr/>
              <p:nvPr/>
            </p:nvSpPr>
            <p:spPr>
              <a:xfrm>
                <a:off x="963630" y="4696214"/>
                <a:ext cx="211016" cy="79773"/>
              </a:xfrm>
              <a:custGeom>
                <a:rect b="b" l="l" r="r" t="t"/>
                <a:pathLst>
                  <a:path extrusionOk="0" h="1150" w="3042">
                    <a:moveTo>
                      <a:pt x="127" y="0"/>
                    </a:moveTo>
                    <a:cubicBezTo>
                      <a:pt x="189" y="367"/>
                      <a:pt x="147" y="745"/>
                      <a:pt x="1" y="1091"/>
                    </a:cubicBezTo>
                    <a:lnTo>
                      <a:pt x="231" y="1112"/>
                    </a:lnTo>
                    <a:cubicBezTo>
                      <a:pt x="570" y="1138"/>
                      <a:pt x="896" y="1150"/>
                      <a:pt x="1197" y="1150"/>
                    </a:cubicBezTo>
                    <a:cubicBezTo>
                      <a:pt x="2247" y="1150"/>
                      <a:pt x="3004" y="1002"/>
                      <a:pt x="3021" y="766"/>
                    </a:cubicBezTo>
                    <a:cubicBezTo>
                      <a:pt x="3042" y="462"/>
                      <a:pt x="1836" y="126"/>
                      <a:pt x="315" y="11"/>
                    </a:cubicBezTo>
                    <a:lnTo>
                      <a:pt x="127" y="0"/>
                    </a:ln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5"/>
              <p:cNvSpPr/>
              <p:nvPr/>
            </p:nvSpPr>
            <p:spPr>
              <a:xfrm>
                <a:off x="1043681" y="4671449"/>
                <a:ext cx="157187" cy="6659"/>
              </a:xfrm>
              <a:custGeom>
                <a:rect b="b" l="l" r="r" t="t"/>
                <a:pathLst>
                  <a:path extrusionOk="0" h="96" w="2266">
                    <a:moveTo>
                      <a:pt x="1133" y="1"/>
                    </a:moveTo>
                    <a:cubicBezTo>
                      <a:pt x="504" y="1"/>
                      <a:pt x="0" y="22"/>
                      <a:pt x="0" y="53"/>
                    </a:cubicBezTo>
                    <a:cubicBezTo>
                      <a:pt x="0" y="74"/>
                      <a:pt x="504" y="95"/>
                      <a:pt x="1133" y="95"/>
                    </a:cubicBezTo>
                    <a:cubicBezTo>
                      <a:pt x="1751" y="95"/>
                      <a:pt x="2265" y="74"/>
                      <a:pt x="2265" y="53"/>
                    </a:cubicBezTo>
                    <a:cubicBezTo>
                      <a:pt x="2265" y="22"/>
                      <a:pt x="1751" y="1"/>
                      <a:pt x="1133" y="1"/>
                    </a:cubicBezTo>
                    <a:close/>
                  </a:path>
                </a:pathLst>
              </a:custGeom>
              <a:solidFill>
                <a:srgbClr val="CEA9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5"/>
              <p:cNvSpPr/>
              <p:nvPr/>
            </p:nvSpPr>
            <p:spPr>
              <a:xfrm>
                <a:off x="1008026" y="4730413"/>
                <a:ext cx="203039" cy="4440"/>
              </a:xfrm>
              <a:custGeom>
                <a:rect b="b" l="l" r="r" t="t"/>
                <a:pathLst>
                  <a:path extrusionOk="0" h="64" w="2927">
                    <a:moveTo>
                      <a:pt x="1458" y="0"/>
                    </a:moveTo>
                    <a:cubicBezTo>
                      <a:pt x="650" y="0"/>
                      <a:pt x="0" y="11"/>
                      <a:pt x="0" y="32"/>
                    </a:cubicBezTo>
                    <a:cubicBezTo>
                      <a:pt x="0" y="42"/>
                      <a:pt x="650" y="63"/>
                      <a:pt x="1458" y="63"/>
                    </a:cubicBezTo>
                    <a:cubicBezTo>
                      <a:pt x="2265" y="63"/>
                      <a:pt x="2926" y="42"/>
                      <a:pt x="2926" y="32"/>
                    </a:cubicBezTo>
                    <a:cubicBezTo>
                      <a:pt x="2926" y="11"/>
                      <a:pt x="2265" y="0"/>
                      <a:pt x="1458" y="0"/>
                    </a:cubicBezTo>
                    <a:close/>
                  </a:path>
                </a:pathLst>
              </a:custGeom>
              <a:solidFill>
                <a:srgbClr val="CEA9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8" name="Google Shape;1378;p15"/>
            <p:cNvSpPr/>
            <p:nvPr/>
          </p:nvSpPr>
          <p:spPr>
            <a:xfrm>
              <a:off x="760658" y="4803874"/>
              <a:ext cx="271435" cy="17550"/>
            </a:xfrm>
            <a:custGeom>
              <a:rect b="b" l="l" r="r" t="t"/>
              <a:pathLst>
                <a:path extrusionOk="0" h="253" w="3913">
                  <a:moveTo>
                    <a:pt x="116" y="0"/>
                  </a:moveTo>
                  <a:cubicBezTo>
                    <a:pt x="1" y="42"/>
                    <a:pt x="1" y="210"/>
                    <a:pt x="116" y="252"/>
                  </a:cubicBezTo>
                  <a:lnTo>
                    <a:pt x="3912" y="252"/>
                  </a:lnTo>
                  <a:lnTo>
                    <a:pt x="3912" y="0"/>
                  </a:lnTo>
                  <a:close/>
                </a:path>
              </a:pathLst>
            </a:custGeom>
            <a:solidFill>
              <a:srgbClr val="D884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9" name="Google Shape;1379;p15"/>
            <p:cNvGrpSpPr/>
            <p:nvPr/>
          </p:nvGrpSpPr>
          <p:grpSpPr>
            <a:xfrm>
              <a:off x="760658" y="4803874"/>
              <a:ext cx="700615" cy="229956"/>
              <a:chOff x="760658" y="4803874"/>
              <a:chExt cx="700615" cy="229956"/>
            </a:xfrm>
          </p:grpSpPr>
          <p:sp>
            <p:nvSpPr>
              <p:cNvPr id="1380" name="Google Shape;1380;p15"/>
              <p:cNvSpPr/>
              <p:nvPr/>
            </p:nvSpPr>
            <p:spPr>
              <a:xfrm>
                <a:off x="786186" y="4821355"/>
                <a:ext cx="283019" cy="200819"/>
              </a:xfrm>
              <a:custGeom>
                <a:rect b="b" l="l" r="r" t="t"/>
                <a:pathLst>
                  <a:path extrusionOk="0" h="2895" w="4080">
                    <a:moveTo>
                      <a:pt x="0" y="0"/>
                    </a:moveTo>
                    <a:cubicBezTo>
                      <a:pt x="325" y="923"/>
                      <a:pt x="262" y="1898"/>
                      <a:pt x="0" y="2894"/>
                    </a:cubicBezTo>
                    <a:lnTo>
                      <a:pt x="3775" y="2894"/>
                    </a:lnTo>
                    <a:cubicBezTo>
                      <a:pt x="3776" y="2894"/>
                      <a:pt x="3776" y="2894"/>
                      <a:pt x="3777" y="2894"/>
                    </a:cubicBezTo>
                    <a:cubicBezTo>
                      <a:pt x="4079" y="2894"/>
                      <a:pt x="4079" y="0"/>
                      <a:pt x="3775"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5"/>
              <p:cNvSpPr/>
              <p:nvPr/>
            </p:nvSpPr>
            <p:spPr>
              <a:xfrm>
                <a:off x="781052" y="4812614"/>
                <a:ext cx="283019" cy="213166"/>
              </a:xfrm>
              <a:custGeom>
                <a:rect b="b" l="l" r="r" t="t"/>
                <a:pathLst>
                  <a:path extrusionOk="0" h="3073" w="4080">
                    <a:moveTo>
                      <a:pt x="1" y="0"/>
                    </a:moveTo>
                    <a:cubicBezTo>
                      <a:pt x="126" y="294"/>
                      <a:pt x="221" y="598"/>
                      <a:pt x="263" y="913"/>
                    </a:cubicBezTo>
                    <a:cubicBezTo>
                      <a:pt x="1825" y="1122"/>
                      <a:pt x="3000" y="1668"/>
                      <a:pt x="2947" y="2181"/>
                    </a:cubicBezTo>
                    <a:cubicBezTo>
                      <a:pt x="2901" y="2642"/>
                      <a:pt x="1925" y="2932"/>
                      <a:pt x="622" y="2932"/>
                    </a:cubicBezTo>
                    <a:cubicBezTo>
                      <a:pt x="442" y="2932"/>
                      <a:pt x="255" y="2927"/>
                      <a:pt x="64" y="2915"/>
                    </a:cubicBezTo>
                    <a:cubicBezTo>
                      <a:pt x="53" y="2968"/>
                      <a:pt x="32" y="3020"/>
                      <a:pt x="11" y="3073"/>
                    </a:cubicBezTo>
                    <a:lnTo>
                      <a:pt x="3786" y="3073"/>
                    </a:lnTo>
                    <a:cubicBezTo>
                      <a:pt x="4080" y="3073"/>
                      <a:pt x="4080" y="0"/>
                      <a:pt x="3776" y="0"/>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5"/>
              <p:cNvSpPr/>
              <p:nvPr/>
            </p:nvSpPr>
            <p:spPr>
              <a:xfrm>
                <a:off x="989088" y="4803874"/>
                <a:ext cx="472185" cy="229953"/>
              </a:xfrm>
              <a:custGeom>
                <a:rect b="b" l="l" r="r" t="t"/>
                <a:pathLst>
                  <a:path extrusionOk="0" h="3315" w="6807">
                    <a:moveTo>
                      <a:pt x="137" y="0"/>
                    </a:moveTo>
                    <a:cubicBezTo>
                      <a:pt x="64" y="0"/>
                      <a:pt x="1" y="53"/>
                      <a:pt x="1" y="126"/>
                    </a:cubicBezTo>
                    <a:cubicBezTo>
                      <a:pt x="1" y="200"/>
                      <a:pt x="64" y="252"/>
                      <a:pt x="137" y="252"/>
                    </a:cubicBezTo>
                    <a:lnTo>
                      <a:pt x="284" y="252"/>
                    </a:lnTo>
                    <a:cubicBezTo>
                      <a:pt x="693" y="252"/>
                      <a:pt x="693" y="3062"/>
                      <a:pt x="284" y="3062"/>
                    </a:cubicBezTo>
                    <a:lnTo>
                      <a:pt x="137" y="3062"/>
                    </a:lnTo>
                    <a:cubicBezTo>
                      <a:pt x="64" y="3062"/>
                      <a:pt x="1" y="3115"/>
                      <a:pt x="1" y="3188"/>
                    </a:cubicBezTo>
                    <a:cubicBezTo>
                      <a:pt x="1" y="3262"/>
                      <a:pt x="64" y="3314"/>
                      <a:pt x="137" y="3314"/>
                    </a:cubicBezTo>
                    <a:lnTo>
                      <a:pt x="5737" y="3314"/>
                    </a:lnTo>
                    <a:cubicBezTo>
                      <a:pt x="6806" y="3304"/>
                      <a:pt x="6806" y="0"/>
                      <a:pt x="573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5"/>
              <p:cNvSpPr/>
              <p:nvPr/>
            </p:nvSpPr>
            <p:spPr>
              <a:xfrm>
                <a:off x="761421" y="5016280"/>
                <a:ext cx="270672" cy="17550"/>
              </a:xfrm>
              <a:custGeom>
                <a:rect b="b" l="l" r="r" t="t"/>
                <a:pathLst>
                  <a:path extrusionOk="0" h="253" w="3902">
                    <a:moveTo>
                      <a:pt x="105" y="0"/>
                    </a:moveTo>
                    <a:cubicBezTo>
                      <a:pt x="42" y="0"/>
                      <a:pt x="0" y="63"/>
                      <a:pt x="11" y="126"/>
                    </a:cubicBezTo>
                    <a:cubicBezTo>
                      <a:pt x="0" y="189"/>
                      <a:pt x="42" y="242"/>
                      <a:pt x="105" y="252"/>
                    </a:cubicBezTo>
                    <a:lnTo>
                      <a:pt x="3901" y="252"/>
                    </a:lnTo>
                    <a:lnTo>
                      <a:pt x="390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5"/>
              <p:cNvSpPr/>
              <p:nvPr/>
            </p:nvSpPr>
            <p:spPr>
              <a:xfrm>
                <a:off x="760658" y="4803874"/>
                <a:ext cx="483838" cy="149903"/>
              </a:xfrm>
              <a:custGeom>
                <a:rect b="b" l="l" r="r" t="t"/>
                <a:pathLst>
                  <a:path extrusionOk="0" h="2161" w="6975">
                    <a:moveTo>
                      <a:pt x="116" y="0"/>
                    </a:moveTo>
                    <a:cubicBezTo>
                      <a:pt x="1" y="42"/>
                      <a:pt x="1" y="210"/>
                      <a:pt x="116" y="252"/>
                    </a:cubicBezTo>
                    <a:lnTo>
                      <a:pt x="3577" y="252"/>
                    </a:lnTo>
                    <a:cubicBezTo>
                      <a:pt x="3828" y="252"/>
                      <a:pt x="3933" y="1343"/>
                      <a:pt x="3870" y="2161"/>
                    </a:cubicBezTo>
                    <a:cubicBezTo>
                      <a:pt x="5045" y="1888"/>
                      <a:pt x="6094" y="1206"/>
                      <a:pt x="6807" y="231"/>
                    </a:cubicBezTo>
                    <a:cubicBezTo>
                      <a:pt x="6870" y="158"/>
                      <a:pt x="6922" y="74"/>
                      <a:pt x="69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5"/>
              <p:cNvSpPr/>
              <p:nvPr/>
            </p:nvSpPr>
            <p:spPr>
              <a:xfrm>
                <a:off x="1072053" y="4857704"/>
                <a:ext cx="48072" cy="122295"/>
              </a:xfrm>
              <a:custGeom>
                <a:rect b="b" l="l" r="r" t="t"/>
                <a:pathLst>
                  <a:path extrusionOk="0" h="1763" w="693">
                    <a:moveTo>
                      <a:pt x="0" y="0"/>
                    </a:moveTo>
                    <a:cubicBezTo>
                      <a:pt x="84" y="0"/>
                      <a:pt x="84" y="1762"/>
                      <a:pt x="0" y="1762"/>
                    </a:cubicBezTo>
                    <a:lnTo>
                      <a:pt x="598" y="1762"/>
                    </a:lnTo>
                    <a:cubicBezTo>
                      <a:pt x="692" y="1762"/>
                      <a:pt x="692" y="0"/>
                      <a:pt x="598"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5"/>
              <p:cNvSpPr/>
              <p:nvPr/>
            </p:nvSpPr>
            <p:spPr>
              <a:xfrm>
                <a:off x="1138230" y="4878792"/>
                <a:ext cx="31354" cy="80050"/>
              </a:xfrm>
              <a:custGeom>
                <a:rect b="b" l="l" r="r" t="t"/>
                <a:pathLst>
                  <a:path extrusionOk="0" h="1154" w="452">
                    <a:moveTo>
                      <a:pt x="0" y="0"/>
                    </a:moveTo>
                    <a:cubicBezTo>
                      <a:pt x="53" y="0"/>
                      <a:pt x="53" y="1154"/>
                      <a:pt x="0" y="1154"/>
                    </a:cubicBezTo>
                    <a:lnTo>
                      <a:pt x="388" y="1154"/>
                    </a:lnTo>
                    <a:cubicBezTo>
                      <a:pt x="451" y="1154"/>
                      <a:pt x="451" y="0"/>
                      <a:pt x="388"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87" name="Google Shape;1387;p15"/>
          <p:cNvGrpSpPr/>
          <p:nvPr/>
        </p:nvGrpSpPr>
        <p:grpSpPr>
          <a:xfrm flipH="1">
            <a:off x="59004" y="2943727"/>
            <a:ext cx="1199757" cy="2111504"/>
            <a:chOff x="4276575" y="4080625"/>
            <a:chExt cx="2331075" cy="3561075"/>
          </a:xfrm>
        </p:grpSpPr>
        <p:sp>
          <p:nvSpPr>
            <p:cNvPr id="1388" name="Google Shape;1388;p15"/>
            <p:cNvSpPr/>
            <p:nvPr/>
          </p:nvSpPr>
          <p:spPr>
            <a:xfrm>
              <a:off x="5912975" y="4879250"/>
              <a:ext cx="14200" cy="603550"/>
            </a:xfrm>
            <a:custGeom>
              <a:rect b="b" l="l" r="r" t="t"/>
              <a:pathLst>
                <a:path extrusionOk="0" h="24142" w="568">
                  <a:moveTo>
                    <a:pt x="1" y="0"/>
                  </a:moveTo>
                  <a:lnTo>
                    <a:pt x="1" y="24141"/>
                  </a:lnTo>
                  <a:lnTo>
                    <a:pt x="568" y="24141"/>
                  </a:lnTo>
                  <a:lnTo>
                    <a:pt x="568" y="0"/>
                  </a:ln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5"/>
            <p:cNvSpPr/>
            <p:nvPr/>
          </p:nvSpPr>
          <p:spPr>
            <a:xfrm>
              <a:off x="5569350" y="4713850"/>
              <a:ext cx="35125" cy="2823900"/>
            </a:xfrm>
            <a:custGeom>
              <a:rect b="b" l="l" r="r" t="t"/>
              <a:pathLst>
                <a:path extrusionOk="0" h="112956" w="1405">
                  <a:moveTo>
                    <a:pt x="1" y="0"/>
                  </a:moveTo>
                  <a:lnTo>
                    <a:pt x="1" y="112955"/>
                  </a:lnTo>
                  <a:lnTo>
                    <a:pt x="1405" y="112955"/>
                  </a:lnTo>
                  <a:lnTo>
                    <a:pt x="1405" y="0"/>
                  </a:ln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5"/>
            <p:cNvSpPr/>
            <p:nvPr/>
          </p:nvSpPr>
          <p:spPr>
            <a:xfrm>
              <a:off x="5569350" y="4874525"/>
              <a:ext cx="35125" cy="615700"/>
            </a:xfrm>
            <a:custGeom>
              <a:rect b="b" l="l" r="r" t="t"/>
              <a:pathLst>
                <a:path extrusionOk="0" h="24628" w="1405">
                  <a:moveTo>
                    <a:pt x="1" y="0"/>
                  </a:moveTo>
                  <a:lnTo>
                    <a:pt x="1" y="24627"/>
                  </a:lnTo>
                  <a:lnTo>
                    <a:pt x="1405" y="24627"/>
                  </a:lnTo>
                  <a:lnTo>
                    <a:pt x="1405" y="0"/>
                  </a:lnTo>
                  <a:close/>
                </a:path>
              </a:pathLst>
            </a:custGeom>
            <a:solidFill>
              <a:srgbClr val="A331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5"/>
            <p:cNvSpPr/>
            <p:nvPr/>
          </p:nvSpPr>
          <p:spPr>
            <a:xfrm>
              <a:off x="5569350" y="6403575"/>
              <a:ext cx="35125" cy="1134175"/>
            </a:xfrm>
            <a:custGeom>
              <a:rect b="b" l="l" r="r" t="t"/>
              <a:pathLst>
                <a:path extrusionOk="0" h="45367" w="1405">
                  <a:moveTo>
                    <a:pt x="1" y="1"/>
                  </a:moveTo>
                  <a:lnTo>
                    <a:pt x="1" y="45366"/>
                  </a:lnTo>
                  <a:lnTo>
                    <a:pt x="1405" y="45366"/>
                  </a:lnTo>
                  <a:lnTo>
                    <a:pt x="1405" y="1"/>
                  </a:ln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5"/>
            <p:cNvSpPr/>
            <p:nvPr/>
          </p:nvSpPr>
          <p:spPr>
            <a:xfrm>
              <a:off x="5029300" y="4080625"/>
              <a:ext cx="1114575" cy="720325"/>
            </a:xfrm>
            <a:custGeom>
              <a:rect b="b" l="l" r="r" t="t"/>
              <a:pathLst>
                <a:path extrusionOk="0" h="28813" w="44583">
                  <a:moveTo>
                    <a:pt x="6400" y="0"/>
                  </a:moveTo>
                  <a:cubicBezTo>
                    <a:pt x="4402" y="0"/>
                    <a:pt x="0" y="14582"/>
                    <a:pt x="0" y="28813"/>
                  </a:cubicBezTo>
                  <a:lnTo>
                    <a:pt x="44583" y="28813"/>
                  </a:lnTo>
                  <a:cubicBezTo>
                    <a:pt x="44583" y="16796"/>
                    <a:pt x="39938" y="0"/>
                    <a:pt x="38156" y="0"/>
                  </a:cubicBezTo>
                  <a:close/>
                </a:path>
              </a:pathLst>
            </a:custGeom>
            <a:solidFill>
              <a:srgbClr val="A018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5"/>
            <p:cNvSpPr/>
            <p:nvPr/>
          </p:nvSpPr>
          <p:spPr>
            <a:xfrm>
              <a:off x="5012400" y="4773325"/>
              <a:ext cx="1169175" cy="214050"/>
            </a:xfrm>
            <a:custGeom>
              <a:rect b="b" l="l" r="r" t="t"/>
              <a:pathLst>
                <a:path extrusionOk="0" h="8562" w="46767">
                  <a:moveTo>
                    <a:pt x="33637" y="0"/>
                  </a:moveTo>
                  <a:cubicBezTo>
                    <a:pt x="20452" y="0"/>
                    <a:pt x="757" y="24"/>
                    <a:pt x="757" y="24"/>
                  </a:cubicBezTo>
                  <a:cubicBezTo>
                    <a:pt x="649" y="2293"/>
                    <a:pt x="28" y="3427"/>
                    <a:pt x="1" y="4966"/>
                  </a:cubicBezTo>
                  <a:cubicBezTo>
                    <a:pt x="1" y="5749"/>
                    <a:pt x="298" y="7207"/>
                    <a:pt x="1810" y="7234"/>
                  </a:cubicBezTo>
                  <a:cubicBezTo>
                    <a:pt x="1851" y="7237"/>
                    <a:pt x="1892" y="7238"/>
                    <a:pt x="1933" y="7238"/>
                  </a:cubicBezTo>
                  <a:cubicBezTo>
                    <a:pt x="2772" y="7238"/>
                    <a:pt x="3498" y="6711"/>
                    <a:pt x="3781" y="5938"/>
                  </a:cubicBezTo>
                  <a:cubicBezTo>
                    <a:pt x="3843" y="6388"/>
                    <a:pt x="4213" y="7116"/>
                    <a:pt x="4788" y="7116"/>
                  </a:cubicBezTo>
                  <a:cubicBezTo>
                    <a:pt x="4972" y="7116"/>
                    <a:pt x="5178" y="7040"/>
                    <a:pt x="5402" y="6856"/>
                  </a:cubicBezTo>
                  <a:lnTo>
                    <a:pt x="5402" y="6856"/>
                  </a:lnTo>
                  <a:cubicBezTo>
                    <a:pt x="5243" y="7745"/>
                    <a:pt x="5804" y="8140"/>
                    <a:pt x="6475" y="8140"/>
                  </a:cubicBezTo>
                  <a:cubicBezTo>
                    <a:pt x="7292" y="8140"/>
                    <a:pt x="8274" y="7553"/>
                    <a:pt x="8318" y="6559"/>
                  </a:cubicBezTo>
                  <a:cubicBezTo>
                    <a:pt x="8345" y="7018"/>
                    <a:pt x="8669" y="7396"/>
                    <a:pt x="9101" y="7504"/>
                  </a:cubicBezTo>
                  <a:cubicBezTo>
                    <a:pt x="9140" y="7509"/>
                    <a:pt x="9178" y="7511"/>
                    <a:pt x="9215" y="7511"/>
                  </a:cubicBezTo>
                  <a:cubicBezTo>
                    <a:pt x="10051" y="7511"/>
                    <a:pt x="10411" y="6379"/>
                    <a:pt x="10721" y="5965"/>
                  </a:cubicBezTo>
                  <a:cubicBezTo>
                    <a:pt x="10848" y="6389"/>
                    <a:pt x="11241" y="6646"/>
                    <a:pt x="11653" y="6646"/>
                  </a:cubicBezTo>
                  <a:cubicBezTo>
                    <a:pt x="11766" y="6646"/>
                    <a:pt x="11880" y="6627"/>
                    <a:pt x="11990" y="6586"/>
                  </a:cubicBezTo>
                  <a:lnTo>
                    <a:pt x="11990" y="6586"/>
                  </a:lnTo>
                  <a:cubicBezTo>
                    <a:pt x="11936" y="7207"/>
                    <a:pt x="11693" y="8207"/>
                    <a:pt x="12693" y="8504"/>
                  </a:cubicBezTo>
                  <a:cubicBezTo>
                    <a:pt x="12825" y="8543"/>
                    <a:pt x="12959" y="8562"/>
                    <a:pt x="13090" y="8562"/>
                  </a:cubicBezTo>
                  <a:cubicBezTo>
                    <a:pt x="13679" y="8562"/>
                    <a:pt x="14217" y="8182"/>
                    <a:pt x="14394" y="7585"/>
                  </a:cubicBezTo>
                  <a:cubicBezTo>
                    <a:pt x="14419" y="8106"/>
                    <a:pt x="14854" y="8513"/>
                    <a:pt x="15385" y="8513"/>
                  </a:cubicBezTo>
                  <a:cubicBezTo>
                    <a:pt x="15432" y="8513"/>
                    <a:pt x="15480" y="8510"/>
                    <a:pt x="15528" y="8504"/>
                  </a:cubicBezTo>
                  <a:cubicBezTo>
                    <a:pt x="16635" y="8450"/>
                    <a:pt x="16797" y="7126"/>
                    <a:pt x="16932" y="6532"/>
                  </a:cubicBezTo>
                  <a:cubicBezTo>
                    <a:pt x="17369" y="7260"/>
                    <a:pt x="17900" y="7611"/>
                    <a:pt x="18516" y="7611"/>
                  </a:cubicBezTo>
                  <a:cubicBezTo>
                    <a:pt x="19043" y="7611"/>
                    <a:pt x="19633" y="7354"/>
                    <a:pt x="20281" y="6856"/>
                  </a:cubicBezTo>
                  <a:cubicBezTo>
                    <a:pt x="20411" y="7471"/>
                    <a:pt x="20914" y="8137"/>
                    <a:pt x="21541" y="8137"/>
                  </a:cubicBezTo>
                  <a:cubicBezTo>
                    <a:pt x="21823" y="8137"/>
                    <a:pt x="22131" y="8002"/>
                    <a:pt x="22441" y="7666"/>
                  </a:cubicBezTo>
                  <a:cubicBezTo>
                    <a:pt x="22466" y="8213"/>
                    <a:pt x="22834" y="8451"/>
                    <a:pt x="23245" y="8451"/>
                  </a:cubicBezTo>
                  <a:cubicBezTo>
                    <a:pt x="23727" y="8451"/>
                    <a:pt x="24268" y="8125"/>
                    <a:pt x="24385" y="7585"/>
                  </a:cubicBezTo>
                  <a:cubicBezTo>
                    <a:pt x="24503" y="7674"/>
                    <a:pt x="24734" y="7745"/>
                    <a:pt x="24966" y="7745"/>
                  </a:cubicBezTo>
                  <a:cubicBezTo>
                    <a:pt x="25370" y="7745"/>
                    <a:pt x="25781" y="7532"/>
                    <a:pt x="25627" y="6829"/>
                  </a:cubicBezTo>
                  <a:lnTo>
                    <a:pt x="25627" y="6829"/>
                  </a:lnTo>
                  <a:cubicBezTo>
                    <a:pt x="25809" y="6927"/>
                    <a:pt x="26033" y="6971"/>
                    <a:pt x="26261" y="6971"/>
                  </a:cubicBezTo>
                  <a:cubicBezTo>
                    <a:pt x="26981" y="6971"/>
                    <a:pt x="27757" y="6533"/>
                    <a:pt x="27490" y="5938"/>
                  </a:cubicBezTo>
                  <a:lnTo>
                    <a:pt x="27490" y="5938"/>
                  </a:lnTo>
                  <a:cubicBezTo>
                    <a:pt x="27624" y="6179"/>
                    <a:pt x="27936" y="6326"/>
                    <a:pt x="28272" y="6326"/>
                  </a:cubicBezTo>
                  <a:cubicBezTo>
                    <a:pt x="28616" y="6326"/>
                    <a:pt x="28987" y="6172"/>
                    <a:pt x="29219" y="5803"/>
                  </a:cubicBezTo>
                  <a:cubicBezTo>
                    <a:pt x="29444" y="6358"/>
                    <a:pt x="30237" y="6946"/>
                    <a:pt x="30933" y="6946"/>
                  </a:cubicBezTo>
                  <a:cubicBezTo>
                    <a:pt x="31321" y="6946"/>
                    <a:pt x="31679" y="6763"/>
                    <a:pt x="31892" y="6289"/>
                  </a:cubicBezTo>
                  <a:cubicBezTo>
                    <a:pt x="32054" y="7018"/>
                    <a:pt x="32945" y="8072"/>
                    <a:pt x="34052" y="8072"/>
                  </a:cubicBezTo>
                  <a:cubicBezTo>
                    <a:pt x="35321" y="8072"/>
                    <a:pt x="35213" y="7288"/>
                    <a:pt x="35943" y="6802"/>
                  </a:cubicBezTo>
                  <a:cubicBezTo>
                    <a:pt x="36206" y="7204"/>
                    <a:pt x="36724" y="7386"/>
                    <a:pt x="37261" y="7386"/>
                  </a:cubicBezTo>
                  <a:cubicBezTo>
                    <a:pt x="37988" y="7386"/>
                    <a:pt x="38750" y="7053"/>
                    <a:pt x="38967" y="6478"/>
                  </a:cubicBezTo>
                  <a:cubicBezTo>
                    <a:pt x="39173" y="6846"/>
                    <a:pt x="39802" y="7149"/>
                    <a:pt x="40368" y="7149"/>
                  </a:cubicBezTo>
                  <a:cubicBezTo>
                    <a:pt x="40842" y="7149"/>
                    <a:pt x="41272" y="6936"/>
                    <a:pt x="41370" y="6370"/>
                  </a:cubicBezTo>
                  <a:lnTo>
                    <a:pt x="41370" y="6370"/>
                  </a:lnTo>
                  <a:cubicBezTo>
                    <a:pt x="41274" y="7728"/>
                    <a:pt x="42035" y="8285"/>
                    <a:pt x="42796" y="8285"/>
                  </a:cubicBezTo>
                  <a:cubicBezTo>
                    <a:pt x="43534" y="8285"/>
                    <a:pt x="44272" y="7761"/>
                    <a:pt x="44233" y="6937"/>
                  </a:cubicBezTo>
                  <a:lnTo>
                    <a:pt x="44233" y="6937"/>
                  </a:lnTo>
                  <a:cubicBezTo>
                    <a:pt x="44516" y="7153"/>
                    <a:pt x="44810" y="7252"/>
                    <a:pt x="45088" y="7252"/>
                  </a:cubicBezTo>
                  <a:cubicBezTo>
                    <a:pt x="46026" y="7252"/>
                    <a:pt x="46767" y="6118"/>
                    <a:pt x="46204" y="4534"/>
                  </a:cubicBezTo>
                  <a:cubicBezTo>
                    <a:pt x="45664" y="2995"/>
                    <a:pt x="45259" y="1726"/>
                    <a:pt x="45259" y="24"/>
                  </a:cubicBezTo>
                  <a:cubicBezTo>
                    <a:pt x="45196" y="6"/>
                    <a:pt x="40230" y="0"/>
                    <a:pt x="33637" y="0"/>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5"/>
            <p:cNvSpPr/>
            <p:nvPr/>
          </p:nvSpPr>
          <p:spPr>
            <a:xfrm>
              <a:off x="5012400" y="4763800"/>
              <a:ext cx="1153075" cy="50650"/>
            </a:xfrm>
            <a:custGeom>
              <a:rect b="b" l="l" r="r" t="t"/>
              <a:pathLst>
                <a:path extrusionOk="0" h="2026" w="46123">
                  <a:moveTo>
                    <a:pt x="757" y="0"/>
                  </a:moveTo>
                  <a:cubicBezTo>
                    <a:pt x="325" y="0"/>
                    <a:pt x="1" y="324"/>
                    <a:pt x="1" y="757"/>
                  </a:cubicBezTo>
                  <a:lnTo>
                    <a:pt x="1" y="1270"/>
                  </a:lnTo>
                  <a:cubicBezTo>
                    <a:pt x="1" y="1675"/>
                    <a:pt x="325" y="2026"/>
                    <a:pt x="757" y="2026"/>
                  </a:cubicBezTo>
                  <a:lnTo>
                    <a:pt x="45394" y="2026"/>
                  </a:lnTo>
                  <a:cubicBezTo>
                    <a:pt x="45799" y="2026"/>
                    <a:pt x="46123" y="1675"/>
                    <a:pt x="46123" y="1270"/>
                  </a:cubicBezTo>
                  <a:lnTo>
                    <a:pt x="46123" y="757"/>
                  </a:lnTo>
                  <a:cubicBezTo>
                    <a:pt x="46123" y="324"/>
                    <a:pt x="45799" y="0"/>
                    <a:pt x="45394" y="0"/>
                  </a:cubicBezTo>
                  <a:close/>
                </a:path>
              </a:pathLst>
            </a:custGeom>
            <a:solidFill>
              <a:srgbClr val="E2B7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5"/>
            <p:cNvSpPr/>
            <p:nvPr/>
          </p:nvSpPr>
          <p:spPr>
            <a:xfrm>
              <a:off x="5865050" y="5453275"/>
              <a:ext cx="96550" cy="83525"/>
            </a:xfrm>
            <a:custGeom>
              <a:rect b="b" l="l" r="r" t="t"/>
              <a:pathLst>
                <a:path extrusionOk="0" h="3341" w="3862">
                  <a:moveTo>
                    <a:pt x="2200" y="1"/>
                  </a:moveTo>
                  <a:cubicBezTo>
                    <a:pt x="1786" y="1"/>
                    <a:pt x="1365" y="157"/>
                    <a:pt x="1026" y="505"/>
                  </a:cubicBezTo>
                  <a:cubicBezTo>
                    <a:pt x="0" y="1558"/>
                    <a:pt x="729" y="3313"/>
                    <a:pt x="2215" y="3340"/>
                  </a:cubicBezTo>
                  <a:cubicBezTo>
                    <a:pt x="3133" y="3313"/>
                    <a:pt x="3862" y="2557"/>
                    <a:pt x="3862" y="1639"/>
                  </a:cubicBezTo>
                  <a:cubicBezTo>
                    <a:pt x="3844" y="644"/>
                    <a:pt x="3038" y="1"/>
                    <a:pt x="2200" y="1"/>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5"/>
            <p:cNvSpPr/>
            <p:nvPr/>
          </p:nvSpPr>
          <p:spPr>
            <a:xfrm>
              <a:off x="5121775" y="4080625"/>
              <a:ext cx="845900" cy="581075"/>
            </a:xfrm>
            <a:custGeom>
              <a:rect b="b" l="l" r="r" t="t"/>
              <a:pathLst>
                <a:path extrusionOk="0" h="23243" w="33836">
                  <a:moveTo>
                    <a:pt x="4240" y="0"/>
                  </a:moveTo>
                  <a:cubicBezTo>
                    <a:pt x="3160" y="0"/>
                    <a:pt x="1351" y="4861"/>
                    <a:pt x="1" y="11719"/>
                  </a:cubicBezTo>
                  <a:cubicBezTo>
                    <a:pt x="1" y="18088"/>
                    <a:pt x="7808" y="23242"/>
                    <a:pt x="15922" y="23242"/>
                  </a:cubicBezTo>
                  <a:cubicBezTo>
                    <a:pt x="24699" y="23242"/>
                    <a:pt x="33836" y="17211"/>
                    <a:pt x="33836" y="162"/>
                  </a:cubicBezTo>
                  <a:cubicBezTo>
                    <a:pt x="33755" y="81"/>
                    <a:pt x="33647" y="27"/>
                    <a:pt x="33539" y="0"/>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5"/>
            <p:cNvSpPr/>
            <p:nvPr/>
          </p:nvSpPr>
          <p:spPr>
            <a:xfrm>
              <a:off x="5015100" y="4857950"/>
              <a:ext cx="1155100" cy="129675"/>
            </a:xfrm>
            <a:custGeom>
              <a:rect b="b" l="l" r="r" t="t"/>
              <a:pathLst>
                <a:path extrusionOk="0" h="5187" w="46204">
                  <a:moveTo>
                    <a:pt x="33179" y="1"/>
                  </a:moveTo>
                  <a:cubicBezTo>
                    <a:pt x="32597" y="1"/>
                    <a:pt x="32072" y="397"/>
                    <a:pt x="31919" y="987"/>
                  </a:cubicBezTo>
                  <a:cubicBezTo>
                    <a:pt x="31869" y="441"/>
                    <a:pt x="31455" y="32"/>
                    <a:pt x="30948" y="32"/>
                  </a:cubicBezTo>
                  <a:cubicBezTo>
                    <a:pt x="30903" y="32"/>
                    <a:pt x="30858" y="35"/>
                    <a:pt x="30812" y="42"/>
                  </a:cubicBezTo>
                  <a:cubicBezTo>
                    <a:pt x="29678" y="96"/>
                    <a:pt x="29516" y="1419"/>
                    <a:pt x="29381" y="2013"/>
                  </a:cubicBezTo>
                  <a:cubicBezTo>
                    <a:pt x="28944" y="1285"/>
                    <a:pt x="28413" y="934"/>
                    <a:pt x="27797" y="934"/>
                  </a:cubicBezTo>
                  <a:cubicBezTo>
                    <a:pt x="27270" y="934"/>
                    <a:pt x="26680" y="1191"/>
                    <a:pt x="26032" y="1689"/>
                  </a:cubicBezTo>
                  <a:cubicBezTo>
                    <a:pt x="25902" y="1075"/>
                    <a:pt x="25399" y="409"/>
                    <a:pt x="24772" y="409"/>
                  </a:cubicBezTo>
                  <a:cubicBezTo>
                    <a:pt x="24490" y="409"/>
                    <a:pt x="24182" y="544"/>
                    <a:pt x="23872" y="879"/>
                  </a:cubicBezTo>
                  <a:cubicBezTo>
                    <a:pt x="23847" y="345"/>
                    <a:pt x="23485" y="108"/>
                    <a:pt x="23077" y="108"/>
                  </a:cubicBezTo>
                  <a:cubicBezTo>
                    <a:pt x="22599" y="108"/>
                    <a:pt x="22059" y="433"/>
                    <a:pt x="21928" y="987"/>
                  </a:cubicBezTo>
                  <a:cubicBezTo>
                    <a:pt x="21816" y="886"/>
                    <a:pt x="21583" y="807"/>
                    <a:pt x="21347" y="807"/>
                  </a:cubicBezTo>
                  <a:cubicBezTo>
                    <a:pt x="20953" y="807"/>
                    <a:pt x="20551" y="1025"/>
                    <a:pt x="20686" y="1716"/>
                  </a:cubicBezTo>
                  <a:cubicBezTo>
                    <a:pt x="20504" y="1619"/>
                    <a:pt x="20282" y="1575"/>
                    <a:pt x="20055" y="1575"/>
                  </a:cubicBezTo>
                  <a:cubicBezTo>
                    <a:pt x="19335" y="1575"/>
                    <a:pt x="18562" y="2019"/>
                    <a:pt x="18849" y="2634"/>
                  </a:cubicBezTo>
                  <a:cubicBezTo>
                    <a:pt x="18702" y="2380"/>
                    <a:pt x="18384" y="2226"/>
                    <a:pt x="18044" y="2226"/>
                  </a:cubicBezTo>
                  <a:cubicBezTo>
                    <a:pt x="17696" y="2226"/>
                    <a:pt x="17326" y="2387"/>
                    <a:pt x="17094" y="2769"/>
                  </a:cubicBezTo>
                  <a:cubicBezTo>
                    <a:pt x="16886" y="2196"/>
                    <a:pt x="16085" y="1601"/>
                    <a:pt x="15383" y="1601"/>
                  </a:cubicBezTo>
                  <a:cubicBezTo>
                    <a:pt x="14993" y="1601"/>
                    <a:pt x="14633" y="1784"/>
                    <a:pt x="14421" y="2256"/>
                  </a:cubicBezTo>
                  <a:cubicBezTo>
                    <a:pt x="14259" y="1527"/>
                    <a:pt x="13368" y="474"/>
                    <a:pt x="12261" y="474"/>
                  </a:cubicBezTo>
                  <a:cubicBezTo>
                    <a:pt x="10991" y="474"/>
                    <a:pt x="11099" y="1284"/>
                    <a:pt x="10397" y="1743"/>
                  </a:cubicBezTo>
                  <a:cubicBezTo>
                    <a:pt x="10133" y="1341"/>
                    <a:pt x="9616" y="1159"/>
                    <a:pt x="9077" y="1159"/>
                  </a:cubicBezTo>
                  <a:cubicBezTo>
                    <a:pt x="8347" y="1159"/>
                    <a:pt x="7579" y="1493"/>
                    <a:pt x="7346" y="2067"/>
                  </a:cubicBezTo>
                  <a:cubicBezTo>
                    <a:pt x="7140" y="1700"/>
                    <a:pt x="6510" y="1396"/>
                    <a:pt x="5944" y="1396"/>
                  </a:cubicBezTo>
                  <a:cubicBezTo>
                    <a:pt x="5470" y="1396"/>
                    <a:pt x="5041" y="1609"/>
                    <a:pt x="4943" y="2175"/>
                  </a:cubicBezTo>
                  <a:cubicBezTo>
                    <a:pt x="5039" y="818"/>
                    <a:pt x="4278" y="261"/>
                    <a:pt x="3517" y="261"/>
                  </a:cubicBezTo>
                  <a:cubicBezTo>
                    <a:pt x="2779" y="261"/>
                    <a:pt x="2040" y="784"/>
                    <a:pt x="2080" y="1608"/>
                  </a:cubicBezTo>
                  <a:cubicBezTo>
                    <a:pt x="1801" y="1392"/>
                    <a:pt x="1510" y="1293"/>
                    <a:pt x="1235" y="1293"/>
                  </a:cubicBezTo>
                  <a:cubicBezTo>
                    <a:pt x="685" y="1293"/>
                    <a:pt x="199" y="1689"/>
                    <a:pt x="1" y="2337"/>
                  </a:cubicBezTo>
                  <a:cubicBezTo>
                    <a:pt x="163" y="3066"/>
                    <a:pt x="649" y="3849"/>
                    <a:pt x="1729" y="3849"/>
                  </a:cubicBezTo>
                  <a:cubicBezTo>
                    <a:pt x="1770" y="3852"/>
                    <a:pt x="1811" y="3853"/>
                    <a:pt x="1852" y="3853"/>
                  </a:cubicBezTo>
                  <a:cubicBezTo>
                    <a:pt x="2691" y="3853"/>
                    <a:pt x="3417" y="3326"/>
                    <a:pt x="3700" y="2553"/>
                  </a:cubicBezTo>
                  <a:cubicBezTo>
                    <a:pt x="3762" y="3003"/>
                    <a:pt x="4132" y="3731"/>
                    <a:pt x="4707" y="3731"/>
                  </a:cubicBezTo>
                  <a:cubicBezTo>
                    <a:pt x="4891" y="3731"/>
                    <a:pt x="5097" y="3655"/>
                    <a:pt x="5321" y="3471"/>
                  </a:cubicBezTo>
                  <a:lnTo>
                    <a:pt x="5321" y="3471"/>
                  </a:lnTo>
                  <a:cubicBezTo>
                    <a:pt x="5162" y="4360"/>
                    <a:pt x="5717" y="4755"/>
                    <a:pt x="6384" y="4755"/>
                  </a:cubicBezTo>
                  <a:cubicBezTo>
                    <a:pt x="7198" y="4755"/>
                    <a:pt x="8178" y="4168"/>
                    <a:pt x="8237" y="3174"/>
                  </a:cubicBezTo>
                  <a:cubicBezTo>
                    <a:pt x="8237" y="3633"/>
                    <a:pt x="8588" y="4011"/>
                    <a:pt x="9020" y="4119"/>
                  </a:cubicBezTo>
                  <a:cubicBezTo>
                    <a:pt x="9059" y="4124"/>
                    <a:pt x="9097" y="4126"/>
                    <a:pt x="9134" y="4126"/>
                  </a:cubicBezTo>
                  <a:cubicBezTo>
                    <a:pt x="9970" y="4126"/>
                    <a:pt x="10330" y="2995"/>
                    <a:pt x="10640" y="2607"/>
                  </a:cubicBezTo>
                  <a:cubicBezTo>
                    <a:pt x="10767" y="3009"/>
                    <a:pt x="11159" y="3262"/>
                    <a:pt x="11569" y="3262"/>
                  </a:cubicBezTo>
                  <a:cubicBezTo>
                    <a:pt x="11683" y="3262"/>
                    <a:pt x="11798" y="3242"/>
                    <a:pt x="11909" y="3201"/>
                  </a:cubicBezTo>
                  <a:lnTo>
                    <a:pt x="11909" y="3201"/>
                  </a:lnTo>
                  <a:cubicBezTo>
                    <a:pt x="11855" y="3822"/>
                    <a:pt x="11612" y="4822"/>
                    <a:pt x="12612" y="5119"/>
                  </a:cubicBezTo>
                  <a:cubicBezTo>
                    <a:pt x="12750" y="5165"/>
                    <a:pt x="12890" y="5187"/>
                    <a:pt x="13026" y="5187"/>
                  </a:cubicBezTo>
                  <a:cubicBezTo>
                    <a:pt x="13609" y="5187"/>
                    <a:pt x="14138" y="4791"/>
                    <a:pt x="14313" y="4200"/>
                  </a:cubicBezTo>
                  <a:cubicBezTo>
                    <a:pt x="14338" y="4759"/>
                    <a:pt x="14793" y="5150"/>
                    <a:pt x="15319" y="5150"/>
                  </a:cubicBezTo>
                  <a:cubicBezTo>
                    <a:pt x="15352" y="5150"/>
                    <a:pt x="15386" y="5149"/>
                    <a:pt x="15420" y="5146"/>
                  </a:cubicBezTo>
                  <a:cubicBezTo>
                    <a:pt x="16554" y="5065"/>
                    <a:pt x="16716" y="3741"/>
                    <a:pt x="16851" y="3174"/>
                  </a:cubicBezTo>
                  <a:cubicBezTo>
                    <a:pt x="17283" y="3895"/>
                    <a:pt x="17808" y="4238"/>
                    <a:pt x="18416" y="4238"/>
                  </a:cubicBezTo>
                  <a:cubicBezTo>
                    <a:pt x="18948" y="4238"/>
                    <a:pt x="19544" y="3975"/>
                    <a:pt x="20200" y="3471"/>
                  </a:cubicBezTo>
                  <a:cubicBezTo>
                    <a:pt x="20330" y="4086"/>
                    <a:pt x="20833" y="4752"/>
                    <a:pt x="21460" y="4752"/>
                  </a:cubicBezTo>
                  <a:cubicBezTo>
                    <a:pt x="21742" y="4752"/>
                    <a:pt x="22050" y="4617"/>
                    <a:pt x="22360" y="4281"/>
                  </a:cubicBezTo>
                  <a:cubicBezTo>
                    <a:pt x="22385" y="4828"/>
                    <a:pt x="22747" y="5066"/>
                    <a:pt x="23155" y="5066"/>
                  </a:cubicBezTo>
                  <a:cubicBezTo>
                    <a:pt x="23633" y="5066"/>
                    <a:pt x="24173" y="4740"/>
                    <a:pt x="24304" y="4200"/>
                  </a:cubicBezTo>
                  <a:cubicBezTo>
                    <a:pt x="24413" y="4289"/>
                    <a:pt x="24637" y="4360"/>
                    <a:pt x="24867" y="4360"/>
                  </a:cubicBezTo>
                  <a:cubicBezTo>
                    <a:pt x="25266" y="4360"/>
                    <a:pt x="25683" y="4147"/>
                    <a:pt x="25546" y="3444"/>
                  </a:cubicBezTo>
                  <a:lnTo>
                    <a:pt x="25546" y="3444"/>
                  </a:lnTo>
                  <a:cubicBezTo>
                    <a:pt x="25728" y="3542"/>
                    <a:pt x="25952" y="3586"/>
                    <a:pt x="26180" y="3586"/>
                  </a:cubicBezTo>
                  <a:cubicBezTo>
                    <a:pt x="26900" y="3586"/>
                    <a:pt x="27676" y="3148"/>
                    <a:pt x="27409" y="2553"/>
                  </a:cubicBezTo>
                  <a:lnTo>
                    <a:pt x="27409" y="2553"/>
                  </a:lnTo>
                  <a:cubicBezTo>
                    <a:pt x="27544" y="2796"/>
                    <a:pt x="27862" y="2952"/>
                    <a:pt x="28203" y="2952"/>
                  </a:cubicBezTo>
                  <a:cubicBezTo>
                    <a:pt x="28544" y="2952"/>
                    <a:pt x="28908" y="2796"/>
                    <a:pt x="29138" y="2418"/>
                  </a:cubicBezTo>
                  <a:cubicBezTo>
                    <a:pt x="29346" y="2973"/>
                    <a:pt x="30143" y="3561"/>
                    <a:pt x="30845" y="3561"/>
                  </a:cubicBezTo>
                  <a:cubicBezTo>
                    <a:pt x="31237" y="3561"/>
                    <a:pt x="31598" y="3378"/>
                    <a:pt x="31811" y="2904"/>
                  </a:cubicBezTo>
                  <a:cubicBezTo>
                    <a:pt x="31973" y="3633"/>
                    <a:pt x="32864" y="4687"/>
                    <a:pt x="33971" y="4687"/>
                  </a:cubicBezTo>
                  <a:cubicBezTo>
                    <a:pt x="35240" y="4687"/>
                    <a:pt x="35132" y="3903"/>
                    <a:pt x="35835" y="3444"/>
                  </a:cubicBezTo>
                  <a:cubicBezTo>
                    <a:pt x="36110" y="3834"/>
                    <a:pt x="36629" y="4015"/>
                    <a:pt x="37165" y="4015"/>
                  </a:cubicBezTo>
                  <a:cubicBezTo>
                    <a:pt x="37893" y="4015"/>
                    <a:pt x="38653" y="3684"/>
                    <a:pt x="38886" y="3093"/>
                  </a:cubicBezTo>
                  <a:cubicBezTo>
                    <a:pt x="39092" y="3461"/>
                    <a:pt x="39721" y="3764"/>
                    <a:pt x="40287" y="3764"/>
                  </a:cubicBezTo>
                  <a:cubicBezTo>
                    <a:pt x="40761" y="3764"/>
                    <a:pt x="41191" y="3551"/>
                    <a:pt x="41289" y="2985"/>
                  </a:cubicBezTo>
                  <a:lnTo>
                    <a:pt x="41289" y="2985"/>
                  </a:lnTo>
                  <a:cubicBezTo>
                    <a:pt x="41193" y="4343"/>
                    <a:pt x="41954" y="4900"/>
                    <a:pt x="42715" y="4900"/>
                  </a:cubicBezTo>
                  <a:cubicBezTo>
                    <a:pt x="43453" y="4900"/>
                    <a:pt x="44191" y="4376"/>
                    <a:pt x="44152" y="3552"/>
                  </a:cubicBezTo>
                  <a:lnTo>
                    <a:pt x="44152" y="3552"/>
                  </a:lnTo>
                  <a:cubicBezTo>
                    <a:pt x="44431" y="3768"/>
                    <a:pt x="44722" y="3867"/>
                    <a:pt x="44996" y="3867"/>
                  </a:cubicBezTo>
                  <a:cubicBezTo>
                    <a:pt x="45544" y="3867"/>
                    <a:pt x="46024" y="3471"/>
                    <a:pt x="46204" y="2823"/>
                  </a:cubicBezTo>
                  <a:cubicBezTo>
                    <a:pt x="46042" y="2094"/>
                    <a:pt x="45583" y="1338"/>
                    <a:pt x="44476" y="1311"/>
                  </a:cubicBezTo>
                  <a:cubicBezTo>
                    <a:pt x="44436" y="1309"/>
                    <a:pt x="44396" y="1307"/>
                    <a:pt x="44357" y="1307"/>
                  </a:cubicBezTo>
                  <a:cubicBezTo>
                    <a:pt x="43538" y="1307"/>
                    <a:pt x="42788" y="1836"/>
                    <a:pt x="42504" y="2634"/>
                  </a:cubicBezTo>
                  <a:cubicBezTo>
                    <a:pt x="42443" y="2164"/>
                    <a:pt x="42072" y="1430"/>
                    <a:pt x="41497" y="1430"/>
                  </a:cubicBezTo>
                  <a:cubicBezTo>
                    <a:pt x="41312" y="1430"/>
                    <a:pt x="41107" y="1506"/>
                    <a:pt x="40884" y="1689"/>
                  </a:cubicBezTo>
                  <a:cubicBezTo>
                    <a:pt x="41042" y="801"/>
                    <a:pt x="40488" y="406"/>
                    <a:pt x="39820" y="406"/>
                  </a:cubicBezTo>
                  <a:cubicBezTo>
                    <a:pt x="39007" y="406"/>
                    <a:pt x="38027" y="992"/>
                    <a:pt x="37968" y="1986"/>
                  </a:cubicBezTo>
                  <a:cubicBezTo>
                    <a:pt x="37968" y="1527"/>
                    <a:pt x="37617" y="1149"/>
                    <a:pt x="37185" y="1068"/>
                  </a:cubicBezTo>
                  <a:cubicBezTo>
                    <a:pt x="37137" y="1061"/>
                    <a:pt x="37090" y="1058"/>
                    <a:pt x="37045" y="1058"/>
                  </a:cubicBezTo>
                  <a:cubicBezTo>
                    <a:pt x="36227" y="1058"/>
                    <a:pt x="35872" y="2171"/>
                    <a:pt x="35564" y="2580"/>
                  </a:cubicBezTo>
                  <a:cubicBezTo>
                    <a:pt x="35440" y="2167"/>
                    <a:pt x="35063" y="1912"/>
                    <a:pt x="34663" y="1912"/>
                  </a:cubicBezTo>
                  <a:cubicBezTo>
                    <a:pt x="34540" y="1912"/>
                    <a:pt x="34416" y="1936"/>
                    <a:pt x="34295" y="1986"/>
                  </a:cubicBezTo>
                  <a:cubicBezTo>
                    <a:pt x="34349" y="1365"/>
                    <a:pt x="34592" y="366"/>
                    <a:pt x="33593" y="69"/>
                  </a:cubicBezTo>
                  <a:cubicBezTo>
                    <a:pt x="33455" y="23"/>
                    <a:pt x="33315" y="1"/>
                    <a:pt x="33179" y="1"/>
                  </a:cubicBezTo>
                  <a:close/>
                </a:path>
              </a:pathLst>
            </a:custGeom>
            <a:solidFill>
              <a:srgbClr val="EFA8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5"/>
            <p:cNvSpPr/>
            <p:nvPr/>
          </p:nvSpPr>
          <p:spPr>
            <a:xfrm>
              <a:off x="5495100" y="7451300"/>
              <a:ext cx="182975" cy="99950"/>
            </a:xfrm>
            <a:custGeom>
              <a:rect b="b" l="l" r="r" t="t"/>
              <a:pathLst>
                <a:path extrusionOk="0" h="3998" w="7319">
                  <a:moveTo>
                    <a:pt x="3403" y="1"/>
                  </a:moveTo>
                  <a:cubicBezTo>
                    <a:pt x="1540" y="1"/>
                    <a:pt x="0" y="1513"/>
                    <a:pt x="27" y="3403"/>
                  </a:cubicBezTo>
                  <a:lnTo>
                    <a:pt x="27" y="3998"/>
                  </a:lnTo>
                  <a:lnTo>
                    <a:pt x="7318" y="3998"/>
                  </a:lnTo>
                  <a:lnTo>
                    <a:pt x="7318" y="3403"/>
                  </a:lnTo>
                  <a:cubicBezTo>
                    <a:pt x="7318" y="1513"/>
                    <a:pt x="5779" y="1"/>
                    <a:pt x="3916" y="1"/>
                  </a:cubicBezTo>
                  <a:close/>
                </a:path>
              </a:pathLst>
            </a:custGeom>
            <a:solidFill>
              <a:srgbClr val="9934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5"/>
            <p:cNvSpPr/>
            <p:nvPr/>
          </p:nvSpPr>
          <p:spPr>
            <a:xfrm>
              <a:off x="5135950" y="7584300"/>
              <a:ext cx="901275" cy="56725"/>
            </a:xfrm>
            <a:custGeom>
              <a:rect b="b" l="l" r="r" t="t"/>
              <a:pathLst>
                <a:path extrusionOk="0" h="2269" w="36051">
                  <a:moveTo>
                    <a:pt x="1810" y="1"/>
                  </a:moveTo>
                  <a:cubicBezTo>
                    <a:pt x="811" y="1"/>
                    <a:pt x="1" y="811"/>
                    <a:pt x="1" y="1810"/>
                  </a:cubicBezTo>
                  <a:lnTo>
                    <a:pt x="1" y="2269"/>
                  </a:lnTo>
                  <a:lnTo>
                    <a:pt x="36050" y="2269"/>
                  </a:lnTo>
                  <a:lnTo>
                    <a:pt x="36050" y="1810"/>
                  </a:lnTo>
                  <a:cubicBezTo>
                    <a:pt x="36050" y="811"/>
                    <a:pt x="35240" y="1"/>
                    <a:pt x="34268" y="1"/>
                  </a:cubicBez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5"/>
            <p:cNvSpPr/>
            <p:nvPr/>
          </p:nvSpPr>
          <p:spPr>
            <a:xfrm>
              <a:off x="5199400" y="7520850"/>
              <a:ext cx="774350" cy="85075"/>
            </a:xfrm>
            <a:custGeom>
              <a:rect b="b" l="l" r="r" t="t"/>
              <a:pathLst>
                <a:path extrusionOk="0" h="3403" w="30974">
                  <a:moveTo>
                    <a:pt x="11153" y="0"/>
                  </a:moveTo>
                  <a:lnTo>
                    <a:pt x="1" y="3403"/>
                  </a:lnTo>
                  <a:lnTo>
                    <a:pt x="30974" y="3403"/>
                  </a:lnTo>
                  <a:lnTo>
                    <a:pt x="19821" y="0"/>
                  </a:lnTo>
                  <a:close/>
                </a:path>
              </a:pathLst>
            </a:custGeom>
            <a:solidFill>
              <a:srgbClr val="9934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5"/>
            <p:cNvSpPr/>
            <p:nvPr/>
          </p:nvSpPr>
          <p:spPr>
            <a:xfrm>
              <a:off x="5082625" y="4763800"/>
              <a:ext cx="594775" cy="50650"/>
            </a:xfrm>
            <a:custGeom>
              <a:rect b="b" l="l" r="r" t="t"/>
              <a:pathLst>
                <a:path extrusionOk="0" h="2026" w="23791">
                  <a:moveTo>
                    <a:pt x="540" y="0"/>
                  </a:moveTo>
                  <a:cubicBezTo>
                    <a:pt x="243" y="0"/>
                    <a:pt x="0" y="243"/>
                    <a:pt x="0" y="541"/>
                  </a:cubicBezTo>
                  <a:lnTo>
                    <a:pt x="0" y="1486"/>
                  </a:lnTo>
                  <a:cubicBezTo>
                    <a:pt x="0" y="1783"/>
                    <a:pt x="243" y="2026"/>
                    <a:pt x="540" y="2026"/>
                  </a:cubicBezTo>
                  <a:lnTo>
                    <a:pt x="23250" y="2026"/>
                  </a:lnTo>
                  <a:cubicBezTo>
                    <a:pt x="23547" y="2026"/>
                    <a:pt x="23790" y="1783"/>
                    <a:pt x="23790" y="1486"/>
                  </a:cubicBezTo>
                  <a:lnTo>
                    <a:pt x="23790" y="541"/>
                  </a:lnTo>
                  <a:cubicBezTo>
                    <a:pt x="23790" y="243"/>
                    <a:pt x="23547" y="0"/>
                    <a:pt x="23250" y="0"/>
                  </a:cubicBezTo>
                  <a:close/>
                </a:path>
              </a:pathLst>
            </a:custGeom>
            <a:solidFill>
              <a:srgbClr val="F4D0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5"/>
            <p:cNvSpPr/>
            <p:nvPr/>
          </p:nvSpPr>
          <p:spPr>
            <a:xfrm>
              <a:off x="5752975" y="4763800"/>
              <a:ext cx="336225" cy="50650"/>
            </a:xfrm>
            <a:custGeom>
              <a:rect b="b" l="l" r="r" t="t"/>
              <a:pathLst>
                <a:path extrusionOk="0" h="2026" w="13449">
                  <a:moveTo>
                    <a:pt x="406" y="0"/>
                  </a:moveTo>
                  <a:cubicBezTo>
                    <a:pt x="190" y="0"/>
                    <a:pt x="1" y="189"/>
                    <a:pt x="1" y="405"/>
                  </a:cubicBezTo>
                  <a:lnTo>
                    <a:pt x="1" y="1621"/>
                  </a:lnTo>
                  <a:cubicBezTo>
                    <a:pt x="1" y="1837"/>
                    <a:pt x="190" y="2026"/>
                    <a:pt x="406" y="2026"/>
                  </a:cubicBezTo>
                  <a:lnTo>
                    <a:pt x="13043" y="2026"/>
                  </a:lnTo>
                  <a:cubicBezTo>
                    <a:pt x="13286" y="2026"/>
                    <a:pt x="13448" y="1837"/>
                    <a:pt x="13448" y="1621"/>
                  </a:cubicBezTo>
                  <a:lnTo>
                    <a:pt x="13448" y="405"/>
                  </a:lnTo>
                  <a:cubicBezTo>
                    <a:pt x="13448" y="189"/>
                    <a:pt x="13286" y="0"/>
                    <a:pt x="13043" y="0"/>
                  </a:cubicBezTo>
                  <a:close/>
                </a:path>
              </a:pathLst>
            </a:custGeom>
            <a:solidFill>
              <a:srgbClr val="F4D0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5"/>
            <p:cNvSpPr/>
            <p:nvPr/>
          </p:nvSpPr>
          <p:spPr>
            <a:xfrm>
              <a:off x="5768500" y="4202125"/>
              <a:ext cx="268700" cy="457725"/>
            </a:xfrm>
            <a:custGeom>
              <a:rect b="b" l="l" r="r" t="t"/>
              <a:pathLst>
                <a:path extrusionOk="0" h="18309" w="10748">
                  <a:moveTo>
                    <a:pt x="8777" y="1"/>
                  </a:moveTo>
                  <a:lnTo>
                    <a:pt x="8777" y="1"/>
                  </a:lnTo>
                  <a:cubicBezTo>
                    <a:pt x="9884" y="11639"/>
                    <a:pt x="1" y="18309"/>
                    <a:pt x="1" y="18309"/>
                  </a:cubicBezTo>
                  <a:cubicBezTo>
                    <a:pt x="1" y="18309"/>
                    <a:pt x="6212" y="15852"/>
                    <a:pt x="8237" y="10667"/>
                  </a:cubicBezTo>
                  <a:cubicBezTo>
                    <a:pt x="10748" y="4268"/>
                    <a:pt x="8777" y="1"/>
                    <a:pt x="8777"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5"/>
            <p:cNvSpPr/>
            <p:nvPr/>
          </p:nvSpPr>
          <p:spPr>
            <a:xfrm>
              <a:off x="5108275" y="4464725"/>
              <a:ext cx="217400" cy="204200"/>
            </a:xfrm>
            <a:custGeom>
              <a:rect b="b" l="l" r="r" t="t"/>
              <a:pathLst>
                <a:path extrusionOk="0" h="8168" w="8696">
                  <a:moveTo>
                    <a:pt x="378" y="1"/>
                  </a:moveTo>
                  <a:lnTo>
                    <a:pt x="378" y="1"/>
                  </a:lnTo>
                  <a:cubicBezTo>
                    <a:pt x="378" y="1"/>
                    <a:pt x="1" y="3566"/>
                    <a:pt x="2512" y="5996"/>
                  </a:cubicBezTo>
                  <a:cubicBezTo>
                    <a:pt x="4534" y="7975"/>
                    <a:pt x="7310" y="8167"/>
                    <a:pt x="8314" y="8167"/>
                  </a:cubicBezTo>
                  <a:cubicBezTo>
                    <a:pt x="8556" y="8167"/>
                    <a:pt x="8696" y="8156"/>
                    <a:pt x="8696" y="8156"/>
                  </a:cubicBezTo>
                  <a:cubicBezTo>
                    <a:pt x="4969" y="6644"/>
                    <a:pt x="1972" y="3700"/>
                    <a:pt x="378"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5"/>
            <p:cNvSpPr/>
            <p:nvPr/>
          </p:nvSpPr>
          <p:spPr>
            <a:xfrm>
              <a:off x="5067100" y="4366850"/>
              <a:ext cx="1032225" cy="56725"/>
            </a:xfrm>
            <a:custGeom>
              <a:rect b="b" l="l" r="r" t="t"/>
              <a:pathLst>
                <a:path extrusionOk="0" h="2269" w="41289">
                  <a:moveTo>
                    <a:pt x="40883" y="0"/>
                  </a:moveTo>
                  <a:cubicBezTo>
                    <a:pt x="34376" y="270"/>
                    <a:pt x="27355" y="432"/>
                    <a:pt x="20010" y="432"/>
                  </a:cubicBezTo>
                  <a:cubicBezTo>
                    <a:pt x="13151" y="432"/>
                    <a:pt x="6535" y="297"/>
                    <a:pt x="378" y="54"/>
                  </a:cubicBezTo>
                  <a:cubicBezTo>
                    <a:pt x="243" y="649"/>
                    <a:pt x="108" y="1270"/>
                    <a:pt x="0" y="1891"/>
                  </a:cubicBezTo>
                  <a:cubicBezTo>
                    <a:pt x="6265" y="2134"/>
                    <a:pt x="13016" y="2269"/>
                    <a:pt x="20010" y="2269"/>
                  </a:cubicBezTo>
                  <a:cubicBezTo>
                    <a:pt x="27490" y="2269"/>
                    <a:pt x="34646" y="2107"/>
                    <a:pt x="41288" y="1837"/>
                  </a:cubicBezTo>
                  <a:cubicBezTo>
                    <a:pt x="41153" y="1216"/>
                    <a:pt x="41018" y="595"/>
                    <a:pt x="40883" y="0"/>
                  </a:cubicBezTo>
                  <a:close/>
                </a:path>
              </a:pathLst>
            </a:custGeom>
            <a:solidFill>
              <a:srgbClr val="FFFA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5"/>
            <p:cNvSpPr/>
            <p:nvPr/>
          </p:nvSpPr>
          <p:spPr>
            <a:xfrm>
              <a:off x="4504075" y="6198350"/>
              <a:ext cx="757475" cy="113450"/>
            </a:xfrm>
            <a:custGeom>
              <a:rect b="b" l="l" r="r" t="t"/>
              <a:pathLst>
                <a:path extrusionOk="0" h="4538" w="30299">
                  <a:moveTo>
                    <a:pt x="14015" y="1"/>
                  </a:moveTo>
                  <a:cubicBezTo>
                    <a:pt x="10613" y="1"/>
                    <a:pt x="10586" y="2431"/>
                    <a:pt x="2647" y="3295"/>
                  </a:cubicBezTo>
                  <a:cubicBezTo>
                    <a:pt x="1648" y="3376"/>
                    <a:pt x="702" y="3808"/>
                    <a:pt x="0" y="4537"/>
                  </a:cubicBezTo>
                  <a:lnTo>
                    <a:pt x="29704" y="4537"/>
                  </a:lnTo>
                  <a:cubicBezTo>
                    <a:pt x="29704" y="4537"/>
                    <a:pt x="30298" y="3106"/>
                    <a:pt x="29272" y="3106"/>
                  </a:cubicBezTo>
                  <a:cubicBezTo>
                    <a:pt x="24249" y="3106"/>
                    <a:pt x="24006" y="811"/>
                    <a:pt x="22143" y="352"/>
                  </a:cubicBezTo>
                  <a:cubicBezTo>
                    <a:pt x="22011" y="319"/>
                    <a:pt x="21869" y="303"/>
                    <a:pt x="21719" y="303"/>
                  </a:cubicBezTo>
                  <a:cubicBezTo>
                    <a:pt x="19786" y="303"/>
                    <a:pt x="16516" y="2859"/>
                    <a:pt x="15338" y="3160"/>
                  </a:cubicBezTo>
                  <a:cubicBezTo>
                    <a:pt x="15283" y="3174"/>
                    <a:pt x="15233" y="3181"/>
                    <a:pt x="15188" y="3181"/>
                  </a:cubicBezTo>
                  <a:cubicBezTo>
                    <a:pt x="14220" y="3181"/>
                    <a:pt x="15486" y="1"/>
                    <a:pt x="14015" y="1"/>
                  </a:cubicBezTo>
                  <a:close/>
                </a:path>
              </a:pathLst>
            </a:custGeom>
            <a:solidFill>
              <a:srgbClr val="C6B6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07" name="Google Shape;1407;p15"/>
            <p:cNvGrpSpPr/>
            <p:nvPr/>
          </p:nvGrpSpPr>
          <p:grpSpPr>
            <a:xfrm>
              <a:off x="4318425" y="5794625"/>
              <a:ext cx="927600" cy="546200"/>
              <a:chOff x="4318425" y="5794625"/>
              <a:chExt cx="927600" cy="546200"/>
            </a:xfrm>
          </p:grpSpPr>
          <p:sp>
            <p:nvSpPr>
              <p:cNvPr id="1408" name="Google Shape;1408;p15"/>
              <p:cNvSpPr/>
              <p:nvPr/>
            </p:nvSpPr>
            <p:spPr>
              <a:xfrm>
                <a:off x="4362300" y="6010000"/>
                <a:ext cx="76325" cy="314625"/>
              </a:xfrm>
              <a:custGeom>
                <a:rect b="b" l="l" r="r" t="t"/>
                <a:pathLst>
                  <a:path extrusionOk="0" h="12585" w="3053">
                    <a:moveTo>
                      <a:pt x="2242" y="1"/>
                    </a:moveTo>
                    <a:lnTo>
                      <a:pt x="1" y="12584"/>
                    </a:lnTo>
                    <a:lnTo>
                      <a:pt x="2512" y="12233"/>
                    </a:lnTo>
                    <a:lnTo>
                      <a:pt x="3052" y="487"/>
                    </a:lnTo>
                    <a:lnTo>
                      <a:pt x="2242" y="1"/>
                    </a:lnTo>
                    <a:close/>
                  </a:path>
                </a:pathLst>
              </a:custGeom>
              <a:solidFill>
                <a:srgbClr val="6D36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5"/>
              <p:cNvSpPr/>
              <p:nvPr/>
            </p:nvSpPr>
            <p:spPr>
              <a:xfrm>
                <a:off x="4318425" y="5883150"/>
                <a:ext cx="923550" cy="457675"/>
              </a:xfrm>
              <a:custGeom>
                <a:rect b="b" l="l" r="r" t="t"/>
                <a:pathLst>
                  <a:path extrusionOk="0" h="18307" w="36942">
                    <a:moveTo>
                      <a:pt x="15778" y="0"/>
                    </a:moveTo>
                    <a:cubicBezTo>
                      <a:pt x="12922" y="0"/>
                      <a:pt x="0" y="781"/>
                      <a:pt x="0" y="781"/>
                    </a:cubicBezTo>
                    <a:cubicBezTo>
                      <a:pt x="162" y="2212"/>
                      <a:pt x="4213" y="13446"/>
                      <a:pt x="6751" y="17766"/>
                    </a:cubicBezTo>
                    <a:lnTo>
                      <a:pt x="15932" y="18306"/>
                    </a:lnTo>
                    <a:lnTo>
                      <a:pt x="36941" y="17091"/>
                    </a:lnTo>
                    <a:lnTo>
                      <a:pt x="27814" y="25"/>
                    </a:lnTo>
                    <a:cubicBezTo>
                      <a:pt x="27814" y="25"/>
                      <a:pt x="23001" y="121"/>
                      <a:pt x="19593" y="121"/>
                    </a:cubicBezTo>
                    <a:cubicBezTo>
                      <a:pt x="17889" y="121"/>
                      <a:pt x="16536" y="97"/>
                      <a:pt x="16311" y="25"/>
                    </a:cubicBezTo>
                    <a:cubicBezTo>
                      <a:pt x="16249" y="8"/>
                      <a:pt x="16064" y="0"/>
                      <a:pt x="15778" y="0"/>
                    </a:cubicBezTo>
                    <a:close/>
                  </a:path>
                </a:pathLst>
              </a:custGeom>
              <a:solidFill>
                <a:srgbClr val="5C4C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5"/>
              <p:cNvSpPr/>
              <p:nvPr/>
            </p:nvSpPr>
            <p:spPr>
              <a:xfrm>
                <a:off x="4344750" y="5794625"/>
                <a:ext cx="901275" cy="516500"/>
              </a:xfrm>
              <a:custGeom>
                <a:rect b="b" l="l" r="r" t="t"/>
                <a:pathLst>
                  <a:path extrusionOk="0" h="20660" w="36051">
                    <a:moveTo>
                      <a:pt x="1" y="4673"/>
                    </a:moveTo>
                    <a:cubicBezTo>
                      <a:pt x="1" y="4673"/>
                      <a:pt x="1" y="4673"/>
                      <a:pt x="1" y="4673"/>
                    </a:cubicBezTo>
                    <a:lnTo>
                      <a:pt x="1" y="4673"/>
                    </a:lnTo>
                    <a:cubicBezTo>
                      <a:pt x="1" y="4673"/>
                      <a:pt x="1" y="4673"/>
                      <a:pt x="1" y="4673"/>
                    </a:cubicBezTo>
                    <a:close/>
                    <a:moveTo>
                      <a:pt x="19546" y="0"/>
                    </a:moveTo>
                    <a:cubicBezTo>
                      <a:pt x="17100" y="0"/>
                      <a:pt x="15068" y="3377"/>
                      <a:pt x="15068" y="3377"/>
                    </a:cubicBezTo>
                    <a:cubicBezTo>
                      <a:pt x="14329" y="1763"/>
                      <a:pt x="12715" y="764"/>
                      <a:pt x="10999" y="764"/>
                    </a:cubicBezTo>
                    <a:cubicBezTo>
                      <a:pt x="10647" y="764"/>
                      <a:pt x="10291" y="806"/>
                      <a:pt x="9938" y="893"/>
                    </a:cubicBezTo>
                    <a:cubicBezTo>
                      <a:pt x="7705" y="1323"/>
                      <a:pt x="62" y="4673"/>
                      <a:pt x="1" y="4673"/>
                    </a:cubicBezTo>
                    <a:cubicBezTo>
                      <a:pt x="1" y="4673"/>
                      <a:pt x="1" y="4673"/>
                      <a:pt x="1" y="4673"/>
                    </a:cubicBezTo>
                    <a:lnTo>
                      <a:pt x="1" y="4673"/>
                    </a:lnTo>
                    <a:cubicBezTo>
                      <a:pt x="244" y="5430"/>
                      <a:pt x="6076" y="20335"/>
                      <a:pt x="6373" y="20659"/>
                    </a:cubicBezTo>
                    <a:lnTo>
                      <a:pt x="20604" y="20173"/>
                    </a:lnTo>
                    <a:lnTo>
                      <a:pt x="36050" y="19336"/>
                    </a:lnTo>
                    <a:lnTo>
                      <a:pt x="27409" y="2432"/>
                    </a:lnTo>
                    <a:cubicBezTo>
                      <a:pt x="27409" y="2432"/>
                      <a:pt x="22089" y="83"/>
                      <a:pt x="19632" y="2"/>
                    </a:cubicBezTo>
                    <a:cubicBezTo>
                      <a:pt x="19603" y="1"/>
                      <a:pt x="19575" y="0"/>
                      <a:pt x="19546" y="0"/>
                    </a:cubicBezTo>
                    <a:close/>
                  </a:path>
                </a:pathLst>
              </a:custGeom>
              <a:solidFill>
                <a:srgbClr val="F2E7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5"/>
              <p:cNvSpPr/>
              <p:nvPr/>
            </p:nvSpPr>
            <p:spPr>
              <a:xfrm>
                <a:off x="4536475" y="6155825"/>
                <a:ext cx="98600" cy="128975"/>
              </a:xfrm>
              <a:custGeom>
                <a:rect b="b" l="l" r="r" t="t"/>
                <a:pathLst>
                  <a:path extrusionOk="0" h="5159" w="3944">
                    <a:moveTo>
                      <a:pt x="1" y="0"/>
                    </a:moveTo>
                    <a:lnTo>
                      <a:pt x="2647" y="5158"/>
                    </a:lnTo>
                    <a:lnTo>
                      <a:pt x="3943" y="4996"/>
                    </a:lnTo>
                    <a:cubicBezTo>
                      <a:pt x="1891" y="3376"/>
                      <a:pt x="1" y="2"/>
                      <a:pt x="1" y="0"/>
                    </a:cubicBezTo>
                    <a:close/>
                  </a:path>
                </a:pathLst>
              </a:custGeom>
              <a:solidFill>
                <a:srgbClr val="E5D6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5"/>
              <p:cNvSpPr/>
              <p:nvPr/>
            </p:nvSpPr>
            <p:spPr>
              <a:xfrm>
                <a:off x="4344750" y="5891200"/>
                <a:ext cx="249125" cy="420600"/>
              </a:xfrm>
              <a:custGeom>
                <a:rect b="b" l="l" r="r" t="t"/>
                <a:pathLst>
                  <a:path extrusionOk="0" h="16824" w="9965">
                    <a:moveTo>
                      <a:pt x="1972" y="0"/>
                    </a:moveTo>
                    <a:cubicBezTo>
                      <a:pt x="325" y="675"/>
                      <a:pt x="1" y="837"/>
                      <a:pt x="1" y="837"/>
                    </a:cubicBezTo>
                    <a:cubicBezTo>
                      <a:pt x="244" y="1566"/>
                      <a:pt x="6076" y="16472"/>
                      <a:pt x="6373" y="16823"/>
                    </a:cubicBezTo>
                    <a:lnTo>
                      <a:pt x="9965" y="16688"/>
                    </a:lnTo>
                    <a:lnTo>
                      <a:pt x="1972" y="0"/>
                    </a:lnTo>
                    <a:close/>
                  </a:path>
                </a:pathLst>
              </a:custGeom>
              <a:solidFill>
                <a:srgbClr val="E5D6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5"/>
              <p:cNvSpPr/>
              <p:nvPr/>
            </p:nvSpPr>
            <p:spPr>
              <a:xfrm>
                <a:off x="4722800" y="5795275"/>
                <a:ext cx="523225" cy="490200"/>
              </a:xfrm>
              <a:custGeom>
                <a:rect b="b" l="l" r="r" t="t"/>
                <a:pathLst>
                  <a:path extrusionOk="0" h="19608" w="20929">
                    <a:moveTo>
                      <a:pt x="4415" y="1"/>
                    </a:moveTo>
                    <a:cubicBezTo>
                      <a:pt x="2188" y="1"/>
                      <a:pt x="320" y="2764"/>
                      <a:pt x="1" y="3270"/>
                    </a:cubicBezTo>
                    <a:lnTo>
                      <a:pt x="5860" y="16475"/>
                    </a:lnTo>
                    <a:lnTo>
                      <a:pt x="6103" y="19607"/>
                    </a:lnTo>
                    <a:lnTo>
                      <a:pt x="20928" y="19337"/>
                    </a:lnTo>
                    <a:lnTo>
                      <a:pt x="12287" y="2433"/>
                    </a:lnTo>
                    <a:cubicBezTo>
                      <a:pt x="12287" y="2433"/>
                      <a:pt x="6967" y="84"/>
                      <a:pt x="4510" y="3"/>
                    </a:cubicBezTo>
                    <a:cubicBezTo>
                      <a:pt x="4478" y="2"/>
                      <a:pt x="4446" y="1"/>
                      <a:pt x="4415" y="1"/>
                    </a:cubicBezTo>
                    <a:close/>
                  </a:path>
                </a:pathLst>
              </a:custGeom>
              <a:solidFill>
                <a:srgbClr val="E5D6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5"/>
              <p:cNvSpPr/>
              <p:nvPr/>
            </p:nvSpPr>
            <p:spPr>
              <a:xfrm>
                <a:off x="4817975" y="5795075"/>
                <a:ext cx="355800" cy="370500"/>
              </a:xfrm>
              <a:custGeom>
                <a:rect b="b" l="l" r="r" t="t"/>
                <a:pathLst>
                  <a:path extrusionOk="0" h="14820" w="14232">
                    <a:moveTo>
                      <a:pt x="508" y="0"/>
                    </a:moveTo>
                    <a:cubicBezTo>
                      <a:pt x="332" y="0"/>
                      <a:pt x="159" y="25"/>
                      <a:pt x="1" y="65"/>
                    </a:cubicBezTo>
                    <a:cubicBezTo>
                      <a:pt x="433" y="2360"/>
                      <a:pt x="1243" y="4547"/>
                      <a:pt x="2323" y="6572"/>
                    </a:cubicBezTo>
                    <a:cubicBezTo>
                      <a:pt x="5002" y="11572"/>
                      <a:pt x="8861" y="14819"/>
                      <a:pt x="11766" y="14819"/>
                    </a:cubicBezTo>
                    <a:cubicBezTo>
                      <a:pt x="12375" y="14819"/>
                      <a:pt x="12943" y="14676"/>
                      <a:pt x="13449" y="14376"/>
                    </a:cubicBezTo>
                    <a:cubicBezTo>
                      <a:pt x="13746" y="14187"/>
                      <a:pt x="14016" y="13971"/>
                      <a:pt x="14232" y="13701"/>
                    </a:cubicBezTo>
                    <a:lnTo>
                      <a:pt x="8480" y="2441"/>
                    </a:lnTo>
                    <a:cubicBezTo>
                      <a:pt x="8480" y="2441"/>
                      <a:pt x="3160" y="92"/>
                      <a:pt x="703" y="11"/>
                    </a:cubicBezTo>
                    <a:cubicBezTo>
                      <a:pt x="638" y="3"/>
                      <a:pt x="573" y="0"/>
                      <a:pt x="508" y="0"/>
                    </a:cubicBezTo>
                    <a:close/>
                  </a:path>
                </a:pathLst>
              </a:custGeom>
              <a:solidFill>
                <a:srgbClr val="F2E7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5"/>
              <p:cNvSpPr/>
              <p:nvPr/>
            </p:nvSpPr>
            <p:spPr>
              <a:xfrm>
                <a:off x="4432525" y="6064025"/>
                <a:ext cx="125575" cy="234950"/>
              </a:xfrm>
              <a:custGeom>
                <a:rect b="b" l="l" r="r" t="t"/>
                <a:pathLst>
                  <a:path extrusionOk="0" h="9398" w="5023">
                    <a:moveTo>
                      <a:pt x="0" y="0"/>
                    </a:moveTo>
                    <a:lnTo>
                      <a:pt x="4051" y="9397"/>
                    </a:lnTo>
                    <a:lnTo>
                      <a:pt x="5023" y="9100"/>
                    </a:lnTo>
                    <a:cubicBezTo>
                      <a:pt x="3132" y="6184"/>
                      <a:pt x="1458" y="3132"/>
                      <a:pt x="0" y="0"/>
                    </a:cubicBezTo>
                    <a:close/>
                  </a:path>
                </a:pathLst>
              </a:custGeom>
              <a:solidFill>
                <a:srgbClr val="C6B6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5"/>
              <p:cNvSpPr/>
              <p:nvPr/>
            </p:nvSpPr>
            <p:spPr>
              <a:xfrm>
                <a:off x="4369050" y="5893900"/>
                <a:ext cx="86450" cy="168775"/>
              </a:xfrm>
              <a:custGeom>
                <a:rect b="b" l="l" r="r" t="t"/>
                <a:pathLst>
                  <a:path extrusionOk="0" h="6751" w="3458">
                    <a:moveTo>
                      <a:pt x="757" y="0"/>
                    </a:moveTo>
                    <a:lnTo>
                      <a:pt x="1" y="297"/>
                    </a:lnTo>
                    <a:lnTo>
                      <a:pt x="3457" y="6751"/>
                    </a:lnTo>
                    <a:cubicBezTo>
                      <a:pt x="3457" y="6751"/>
                      <a:pt x="1918" y="3214"/>
                      <a:pt x="757" y="0"/>
                    </a:cubicBezTo>
                    <a:close/>
                  </a:path>
                </a:pathLst>
              </a:custGeom>
              <a:solidFill>
                <a:srgbClr val="C6B6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7" name="Google Shape;1417;p15"/>
            <p:cNvSpPr/>
            <p:nvPr/>
          </p:nvSpPr>
          <p:spPr>
            <a:xfrm>
              <a:off x="4959750" y="6222975"/>
              <a:ext cx="144500" cy="50350"/>
            </a:xfrm>
            <a:custGeom>
              <a:rect b="b" l="l" r="r" t="t"/>
              <a:pathLst>
                <a:path extrusionOk="0" h="2014" w="5780">
                  <a:moveTo>
                    <a:pt x="2975" y="0"/>
                  </a:moveTo>
                  <a:cubicBezTo>
                    <a:pt x="2732" y="0"/>
                    <a:pt x="2481" y="65"/>
                    <a:pt x="2188" y="177"/>
                  </a:cubicBezTo>
                  <a:cubicBezTo>
                    <a:pt x="1378" y="555"/>
                    <a:pt x="649" y="1068"/>
                    <a:pt x="1" y="1662"/>
                  </a:cubicBezTo>
                  <a:cubicBezTo>
                    <a:pt x="886" y="1446"/>
                    <a:pt x="1725" y="1342"/>
                    <a:pt x="2517" y="1342"/>
                  </a:cubicBezTo>
                  <a:cubicBezTo>
                    <a:pt x="3706" y="1342"/>
                    <a:pt x="4791" y="1576"/>
                    <a:pt x="5779" y="2013"/>
                  </a:cubicBezTo>
                  <a:cubicBezTo>
                    <a:pt x="4318" y="532"/>
                    <a:pt x="3673" y="0"/>
                    <a:pt x="2975" y="0"/>
                  </a:cubicBezTo>
                  <a:close/>
                </a:path>
              </a:pathLst>
            </a:custGeom>
            <a:solidFill>
              <a:srgbClr val="AA97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5"/>
            <p:cNvSpPr/>
            <p:nvPr/>
          </p:nvSpPr>
          <p:spPr>
            <a:xfrm>
              <a:off x="4755200" y="6217350"/>
              <a:ext cx="95475" cy="32325"/>
            </a:xfrm>
            <a:custGeom>
              <a:rect b="b" l="l" r="r" t="t"/>
              <a:pathLst>
                <a:path extrusionOk="0" h="1293" w="3819">
                  <a:moveTo>
                    <a:pt x="2934" y="0"/>
                  </a:moveTo>
                  <a:cubicBezTo>
                    <a:pt x="2360" y="0"/>
                    <a:pt x="1425" y="332"/>
                    <a:pt x="1" y="1185"/>
                  </a:cubicBezTo>
                  <a:cubicBezTo>
                    <a:pt x="943" y="886"/>
                    <a:pt x="1860" y="603"/>
                    <a:pt x="2541" y="603"/>
                  </a:cubicBezTo>
                  <a:cubicBezTo>
                    <a:pt x="3091" y="603"/>
                    <a:pt x="3487" y="787"/>
                    <a:pt x="3619" y="1293"/>
                  </a:cubicBezTo>
                  <a:cubicBezTo>
                    <a:pt x="3818" y="573"/>
                    <a:pt x="3687" y="0"/>
                    <a:pt x="2934" y="0"/>
                  </a:cubicBezTo>
                  <a:close/>
                </a:path>
              </a:pathLst>
            </a:custGeom>
            <a:solidFill>
              <a:srgbClr val="AA97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5"/>
            <p:cNvSpPr/>
            <p:nvPr/>
          </p:nvSpPr>
          <p:spPr>
            <a:xfrm>
              <a:off x="4674200" y="6252350"/>
              <a:ext cx="122200" cy="27000"/>
            </a:xfrm>
            <a:custGeom>
              <a:rect b="b" l="l" r="r" t="t"/>
              <a:pathLst>
                <a:path extrusionOk="0" h="1080" w="4888">
                  <a:moveTo>
                    <a:pt x="4888" y="1"/>
                  </a:moveTo>
                  <a:lnTo>
                    <a:pt x="4888" y="1"/>
                  </a:lnTo>
                  <a:cubicBezTo>
                    <a:pt x="3376" y="568"/>
                    <a:pt x="0" y="1027"/>
                    <a:pt x="0" y="1027"/>
                  </a:cubicBezTo>
                  <a:cubicBezTo>
                    <a:pt x="0" y="1027"/>
                    <a:pt x="908" y="1080"/>
                    <a:pt x="1858" y="1080"/>
                  </a:cubicBezTo>
                  <a:cubicBezTo>
                    <a:pt x="2571" y="1080"/>
                    <a:pt x="3306" y="1050"/>
                    <a:pt x="3700" y="946"/>
                  </a:cubicBezTo>
                  <a:cubicBezTo>
                    <a:pt x="4213" y="811"/>
                    <a:pt x="4645" y="460"/>
                    <a:pt x="4888" y="1"/>
                  </a:cubicBezTo>
                  <a:close/>
                </a:path>
              </a:pathLst>
            </a:custGeom>
            <a:solidFill>
              <a:srgbClr val="AA97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15"/>
            <p:cNvSpPr/>
            <p:nvPr/>
          </p:nvSpPr>
          <p:spPr>
            <a:xfrm>
              <a:off x="4765325" y="6712775"/>
              <a:ext cx="93200" cy="625825"/>
            </a:xfrm>
            <a:custGeom>
              <a:rect b="b" l="l" r="r" t="t"/>
              <a:pathLst>
                <a:path extrusionOk="0" h="25033" w="3728">
                  <a:moveTo>
                    <a:pt x="1" y="0"/>
                  </a:moveTo>
                  <a:cubicBezTo>
                    <a:pt x="1270" y="0"/>
                    <a:pt x="1270" y="25032"/>
                    <a:pt x="1" y="25032"/>
                  </a:cubicBezTo>
                  <a:lnTo>
                    <a:pt x="3727" y="25032"/>
                  </a:lnTo>
                  <a:cubicBezTo>
                    <a:pt x="2458" y="25032"/>
                    <a:pt x="2458" y="0"/>
                    <a:pt x="3727"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5"/>
            <p:cNvSpPr/>
            <p:nvPr/>
          </p:nvSpPr>
          <p:spPr>
            <a:xfrm>
              <a:off x="4765325" y="6712775"/>
              <a:ext cx="93200" cy="371325"/>
            </a:xfrm>
            <a:custGeom>
              <a:rect b="b" l="l" r="r" t="t"/>
              <a:pathLst>
                <a:path extrusionOk="0" h="14853" w="3728">
                  <a:moveTo>
                    <a:pt x="1" y="0"/>
                  </a:moveTo>
                  <a:cubicBezTo>
                    <a:pt x="622" y="0"/>
                    <a:pt x="919" y="5536"/>
                    <a:pt x="973" y="11396"/>
                  </a:cubicBezTo>
                  <a:cubicBezTo>
                    <a:pt x="1054" y="11315"/>
                    <a:pt x="1162" y="11261"/>
                    <a:pt x="1270" y="11261"/>
                  </a:cubicBezTo>
                  <a:cubicBezTo>
                    <a:pt x="1864" y="11261"/>
                    <a:pt x="2404" y="12638"/>
                    <a:pt x="2782" y="14852"/>
                  </a:cubicBezTo>
                  <a:cubicBezTo>
                    <a:pt x="2701" y="7939"/>
                    <a:pt x="3025" y="0"/>
                    <a:pt x="3727" y="0"/>
                  </a:cubicBezTo>
                  <a:close/>
                </a:path>
              </a:pathLst>
            </a:custGeom>
            <a:solidFill>
              <a:srgbClr val="231B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5"/>
            <p:cNvSpPr/>
            <p:nvPr/>
          </p:nvSpPr>
          <p:spPr>
            <a:xfrm>
              <a:off x="4755875" y="7348025"/>
              <a:ext cx="112775" cy="170825"/>
            </a:xfrm>
            <a:custGeom>
              <a:rect b="b" l="l" r="r" t="t"/>
              <a:pathLst>
                <a:path extrusionOk="0" h="6833" w="4511">
                  <a:moveTo>
                    <a:pt x="1" y="0"/>
                  </a:moveTo>
                  <a:cubicBezTo>
                    <a:pt x="1540" y="0"/>
                    <a:pt x="1540" y="6832"/>
                    <a:pt x="1" y="6832"/>
                  </a:cubicBezTo>
                  <a:lnTo>
                    <a:pt x="4510" y="6832"/>
                  </a:lnTo>
                  <a:cubicBezTo>
                    <a:pt x="2944" y="6832"/>
                    <a:pt x="2944" y="0"/>
                    <a:pt x="4510" y="0"/>
                  </a:cubicBezTo>
                  <a:close/>
                </a:path>
              </a:pathLst>
            </a:custGeom>
            <a:solidFill>
              <a:srgbClr val="302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15"/>
            <p:cNvSpPr/>
            <p:nvPr/>
          </p:nvSpPr>
          <p:spPr>
            <a:xfrm>
              <a:off x="4743725" y="6699950"/>
              <a:ext cx="136400" cy="126250"/>
            </a:xfrm>
            <a:custGeom>
              <a:rect b="b" l="l" r="r" t="t"/>
              <a:pathLst>
                <a:path extrusionOk="0" h="5050" w="5456">
                  <a:moveTo>
                    <a:pt x="2728" y="0"/>
                  </a:moveTo>
                  <a:cubicBezTo>
                    <a:pt x="1216" y="0"/>
                    <a:pt x="1" y="1134"/>
                    <a:pt x="1" y="2539"/>
                  </a:cubicBezTo>
                  <a:cubicBezTo>
                    <a:pt x="1" y="3916"/>
                    <a:pt x="1216" y="5050"/>
                    <a:pt x="2728" y="5050"/>
                  </a:cubicBezTo>
                  <a:cubicBezTo>
                    <a:pt x="4240" y="5050"/>
                    <a:pt x="5455" y="3916"/>
                    <a:pt x="5455" y="2539"/>
                  </a:cubicBezTo>
                  <a:cubicBezTo>
                    <a:pt x="5455" y="1134"/>
                    <a:pt x="4240" y="0"/>
                    <a:pt x="2728" y="0"/>
                  </a:cubicBezTo>
                  <a:close/>
                </a:path>
              </a:pathLst>
            </a:custGeom>
            <a:solidFill>
              <a:srgbClr val="231B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5"/>
            <p:cNvSpPr/>
            <p:nvPr/>
          </p:nvSpPr>
          <p:spPr>
            <a:xfrm>
              <a:off x="4730225" y="7263650"/>
              <a:ext cx="164075" cy="155275"/>
            </a:xfrm>
            <a:custGeom>
              <a:rect b="b" l="l" r="r" t="t"/>
              <a:pathLst>
                <a:path extrusionOk="0" h="6211" w="6563">
                  <a:moveTo>
                    <a:pt x="3268" y="0"/>
                  </a:moveTo>
                  <a:cubicBezTo>
                    <a:pt x="1459" y="0"/>
                    <a:pt x="1" y="1404"/>
                    <a:pt x="1" y="3105"/>
                  </a:cubicBezTo>
                  <a:cubicBezTo>
                    <a:pt x="1" y="4834"/>
                    <a:pt x="1459" y="6211"/>
                    <a:pt x="3268" y="6211"/>
                  </a:cubicBezTo>
                  <a:cubicBezTo>
                    <a:pt x="5077" y="6211"/>
                    <a:pt x="6562" y="4834"/>
                    <a:pt x="6562" y="3105"/>
                  </a:cubicBezTo>
                  <a:cubicBezTo>
                    <a:pt x="6562" y="1404"/>
                    <a:pt x="5077" y="0"/>
                    <a:pt x="3268"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5"/>
            <p:cNvSpPr/>
            <p:nvPr/>
          </p:nvSpPr>
          <p:spPr>
            <a:xfrm>
              <a:off x="4470350" y="7489800"/>
              <a:ext cx="684025" cy="151900"/>
            </a:xfrm>
            <a:custGeom>
              <a:rect b="b" l="l" r="r" t="t"/>
              <a:pathLst>
                <a:path extrusionOk="0" h="6076" w="27361">
                  <a:moveTo>
                    <a:pt x="13312" y="0"/>
                  </a:moveTo>
                  <a:cubicBezTo>
                    <a:pt x="13258" y="0"/>
                    <a:pt x="13177" y="0"/>
                    <a:pt x="13123" y="27"/>
                  </a:cubicBezTo>
                  <a:cubicBezTo>
                    <a:pt x="10515" y="623"/>
                    <a:pt x="7817" y="4827"/>
                    <a:pt x="4880" y="4827"/>
                  </a:cubicBezTo>
                  <a:cubicBezTo>
                    <a:pt x="4623" y="4827"/>
                    <a:pt x="4364" y="4795"/>
                    <a:pt x="4104" y="4726"/>
                  </a:cubicBezTo>
                  <a:cubicBezTo>
                    <a:pt x="3351" y="4529"/>
                    <a:pt x="2702" y="4443"/>
                    <a:pt x="2167" y="4443"/>
                  </a:cubicBezTo>
                  <a:cubicBezTo>
                    <a:pt x="575" y="4443"/>
                    <a:pt x="0" y="5207"/>
                    <a:pt x="728" y="6076"/>
                  </a:cubicBezTo>
                  <a:lnTo>
                    <a:pt x="26598" y="6076"/>
                  </a:lnTo>
                  <a:cubicBezTo>
                    <a:pt x="27361" y="5192"/>
                    <a:pt x="26794" y="4428"/>
                    <a:pt x="25220" y="4428"/>
                  </a:cubicBezTo>
                  <a:cubicBezTo>
                    <a:pt x="24678" y="4428"/>
                    <a:pt x="24017" y="4518"/>
                    <a:pt x="23249" y="4726"/>
                  </a:cubicBezTo>
                  <a:cubicBezTo>
                    <a:pt x="22989" y="4795"/>
                    <a:pt x="22730" y="4827"/>
                    <a:pt x="22473" y="4827"/>
                  </a:cubicBezTo>
                  <a:cubicBezTo>
                    <a:pt x="19536" y="4827"/>
                    <a:pt x="16837" y="623"/>
                    <a:pt x="14230" y="27"/>
                  </a:cubicBezTo>
                  <a:cubicBezTo>
                    <a:pt x="14176" y="0"/>
                    <a:pt x="14095" y="0"/>
                    <a:pt x="14014"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5"/>
            <p:cNvSpPr/>
            <p:nvPr/>
          </p:nvSpPr>
          <p:spPr>
            <a:xfrm>
              <a:off x="4276575" y="6283425"/>
              <a:ext cx="1071375" cy="533975"/>
            </a:xfrm>
            <a:custGeom>
              <a:rect b="b" l="l" r="r" t="t"/>
              <a:pathLst>
                <a:path extrusionOk="0" h="21359" w="42855">
                  <a:moveTo>
                    <a:pt x="20860" y="0"/>
                  </a:moveTo>
                  <a:cubicBezTo>
                    <a:pt x="10430" y="0"/>
                    <a:pt x="0" y="432"/>
                    <a:pt x="0" y="1296"/>
                  </a:cubicBezTo>
                  <a:lnTo>
                    <a:pt x="0" y="20928"/>
                  </a:lnTo>
                  <a:cubicBezTo>
                    <a:pt x="562" y="21216"/>
                    <a:pt x="1186" y="21358"/>
                    <a:pt x="1814" y="21358"/>
                  </a:cubicBezTo>
                  <a:cubicBezTo>
                    <a:pt x="2362" y="21358"/>
                    <a:pt x="2914" y="21250"/>
                    <a:pt x="3430" y="21036"/>
                  </a:cubicBezTo>
                  <a:cubicBezTo>
                    <a:pt x="4306" y="20675"/>
                    <a:pt x="5218" y="20552"/>
                    <a:pt x="6118" y="20552"/>
                  </a:cubicBezTo>
                  <a:cubicBezTo>
                    <a:pt x="8045" y="20552"/>
                    <a:pt x="9917" y="21117"/>
                    <a:pt x="11261" y="21117"/>
                  </a:cubicBezTo>
                  <a:cubicBezTo>
                    <a:pt x="13120" y="21117"/>
                    <a:pt x="14908" y="18713"/>
                    <a:pt x="17394" y="18713"/>
                  </a:cubicBezTo>
                  <a:cubicBezTo>
                    <a:pt x="17543" y="18713"/>
                    <a:pt x="17695" y="18722"/>
                    <a:pt x="17850" y="18740"/>
                  </a:cubicBezTo>
                  <a:cubicBezTo>
                    <a:pt x="20503" y="19056"/>
                    <a:pt x="23234" y="20905"/>
                    <a:pt x="25917" y="20905"/>
                  </a:cubicBezTo>
                  <a:cubicBezTo>
                    <a:pt x="25991" y="20905"/>
                    <a:pt x="26065" y="20904"/>
                    <a:pt x="26140" y="20901"/>
                  </a:cubicBezTo>
                  <a:cubicBezTo>
                    <a:pt x="28658" y="20801"/>
                    <a:pt x="32948" y="19136"/>
                    <a:pt x="35015" y="19136"/>
                  </a:cubicBezTo>
                  <a:cubicBezTo>
                    <a:pt x="35187" y="19136"/>
                    <a:pt x="35344" y="19148"/>
                    <a:pt x="35483" y="19173"/>
                  </a:cubicBezTo>
                  <a:cubicBezTo>
                    <a:pt x="37256" y="19485"/>
                    <a:pt x="38551" y="20906"/>
                    <a:pt x="40412" y="20906"/>
                  </a:cubicBezTo>
                  <a:cubicBezTo>
                    <a:pt x="40479" y="20906"/>
                    <a:pt x="40546" y="20904"/>
                    <a:pt x="40613" y="20901"/>
                  </a:cubicBezTo>
                  <a:cubicBezTo>
                    <a:pt x="42558" y="20793"/>
                    <a:pt x="42855" y="19497"/>
                    <a:pt x="42855" y="19497"/>
                  </a:cubicBezTo>
                  <a:lnTo>
                    <a:pt x="41721" y="1296"/>
                  </a:lnTo>
                  <a:cubicBezTo>
                    <a:pt x="41721" y="432"/>
                    <a:pt x="31290" y="0"/>
                    <a:pt x="20860" y="0"/>
                  </a:cubicBezTo>
                  <a:close/>
                </a:path>
              </a:pathLst>
            </a:custGeom>
            <a:solidFill>
              <a:srgbClr val="A51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5"/>
            <p:cNvSpPr/>
            <p:nvPr/>
          </p:nvSpPr>
          <p:spPr>
            <a:xfrm>
              <a:off x="4276575" y="6302325"/>
              <a:ext cx="39850" cy="514425"/>
            </a:xfrm>
            <a:custGeom>
              <a:rect b="b" l="l" r="r" t="t"/>
              <a:pathLst>
                <a:path extrusionOk="0" h="20577" w="1594">
                  <a:moveTo>
                    <a:pt x="1593" y="0"/>
                  </a:moveTo>
                  <a:lnTo>
                    <a:pt x="1593" y="0"/>
                  </a:lnTo>
                  <a:cubicBezTo>
                    <a:pt x="567" y="162"/>
                    <a:pt x="0" y="351"/>
                    <a:pt x="0" y="540"/>
                  </a:cubicBezTo>
                  <a:lnTo>
                    <a:pt x="0" y="20172"/>
                  </a:lnTo>
                  <a:cubicBezTo>
                    <a:pt x="432" y="20415"/>
                    <a:pt x="918" y="20550"/>
                    <a:pt x="1404" y="20577"/>
                  </a:cubicBezTo>
                  <a:cubicBezTo>
                    <a:pt x="1161" y="17552"/>
                    <a:pt x="1026" y="14393"/>
                    <a:pt x="1026" y="11153"/>
                  </a:cubicBezTo>
                  <a:cubicBezTo>
                    <a:pt x="999" y="7426"/>
                    <a:pt x="1188" y="3727"/>
                    <a:pt x="1593" y="0"/>
                  </a:cubicBezTo>
                  <a:close/>
                </a:path>
              </a:pathLst>
            </a:custGeom>
            <a:solidFill>
              <a:srgbClr val="8E16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5"/>
            <p:cNvSpPr/>
            <p:nvPr/>
          </p:nvSpPr>
          <p:spPr>
            <a:xfrm>
              <a:off x="5293250" y="6305025"/>
              <a:ext cx="54700" cy="500250"/>
            </a:xfrm>
            <a:custGeom>
              <a:rect b="b" l="l" r="r" t="t"/>
              <a:pathLst>
                <a:path extrusionOk="0" h="20010" w="2188">
                  <a:moveTo>
                    <a:pt x="0" y="0"/>
                  </a:moveTo>
                  <a:lnTo>
                    <a:pt x="0" y="0"/>
                  </a:lnTo>
                  <a:cubicBezTo>
                    <a:pt x="378" y="3673"/>
                    <a:pt x="567" y="7345"/>
                    <a:pt x="567" y="11045"/>
                  </a:cubicBezTo>
                  <a:cubicBezTo>
                    <a:pt x="567" y="14123"/>
                    <a:pt x="432" y="17120"/>
                    <a:pt x="189" y="20010"/>
                  </a:cubicBezTo>
                  <a:cubicBezTo>
                    <a:pt x="1918" y="19821"/>
                    <a:pt x="2188" y="18633"/>
                    <a:pt x="2188" y="18633"/>
                  </a:cubicBezTo>
                  <a:lnTo>
                    <a:pt x="1054" y="432"/>
                  </a:lnTo>
                  <a:cubicBezTo>
                    <a:pt x="1054" y="270"/>
                    <a:pt x="675" y="108"/>
                    <a:pt x="0" y="0"/>
                  </a:cubicBezTo>
                  <a:close/>
                </a:path>
              </a:pathLst>
            </a:custGeom>
            <a:solidFill>
              <a:srgbClr val="8E16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5"/>
            <p:cNvSpPr/>
            <p:nvPr/>
          </p:nvSpPr>
          <p:spPr>
            <a:xfrm>
              <a:off x="4276575" y="6283425"/>
              <a:ext cx="1045050" cy="84000"/>
            </a:xfrm>
            <a:custGeom>
              <a:rect b="b" l="l" r="r" t="t"/>
              <a:pathLst>
                <a:path extrusionOk="0" h="3360" w="41802">
                  <a:moveTo>
                    <a:pt x="20860" y="0"/>
                  </a:moveTo>
                  <a:cubicBezTo>
                    <a:pt x="10430" y="0"/>
                    <a:pt x="0" y="432"/>
                    <a:pt x="0" y="1296"/>
                  </a:cubicBezTo>
                  <a:lnTo>
                    <a:pt x="0" y="1350"/>
                  </a:lnTo>
                  <a:cubicBezTo>
                    <a:pt x="2848" y="2653"/>
                    <a:pt x="5622" y="2981"/>
                    <a:pt x="8752" y="2981"/>
                  </a:cubicBezTo>
                  <a:cubicBezTo>
                    <a:pt x="11913" y="2981"/>
                    <a:pt x="15438" y="2646"/>
                    <a:pt x="19767" y="2646"/>
                  </a:cubicBezTo>
                  <a:cubicBezTo>
                    <a:pt x="24499" y="2646"/>
                    <a:pt x="29955" y="3359"/>
                    <a:pt x="34688" y="3359"/>
                  </a:cubicBezTo>
                  <a:cubicBezTo>
                    <a:pt x="37382" y="3359"/>
                    <a:pt x="39842" y="3128"/>
                    <a:pt x="41802" y="2403"/>
                  </a:cubicBezTo>
                  <a:lnTo>
                    <a:pt x="41721" y="1296"/>
                  </a:lnTo>
                  <a:cubicBezTo>
                    <a:pt x="41721" y="432"/>
                    <a:pt x="31290" y="0"/>
                    <a:pt x="20860" y="0"/>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5"/>
            <p:cNvSpPr/>
            <p:nvPr/>
          </p:nvSpPr>
          <p:spPr>
            <a:xfrm>
              <a:off x="5019150" y="6602050"/>
              <a:ext cx="196475" cy="187700"/>
            </a:xfrm>
            <a:custGeom>
              <a:rect b="b" l="l" r="r" t="t"/>
              <a:pathLst>
                <a:path extrusionOk="0" h="7508" w="7859">
                  <a:moveTo>
                    <a:pt x="3916" y="1"/>
                  </a:moveTo>
                  <a:cubicBezTo>
                    <a:pt x="1999" y="1"/>
                    <a:pt x="298" y="4969"/>
                    <a:pt x="1" y="7508"/>
                  </a:cubicBezTo>
                  <a:cubicBezTo>
                    <a:pt x="1982" y="6989"/>
                    <a:pt x="4046" y="6388"/>
                    <a:pt x="5292" y="6388"/>
                  </a:cubicBezTo>
                  <a:cubicBezTo>
                    <a:pt x="5473" y="6388"/>
                    <a:pt x="5636" y="6400"/>
                    <a:pt x="5780" y="6428"/>
                  </a:cubicBezTo>
                  <a:cubicBezTo>
                    <a:pt x="6509" y="6590"/>
                    <a:pt x="7211" y="6860"/>
                    <a:pt x="7859" y="7238"/>
                  </a:cubicBezTo>
                  <a:cubicBezTo>
                    <a:pt x="7427" y="4240"/>
                    <a:pt x="5834" y="1"/>
                    <a:pt x="3916"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5"/>
            <p:cNvSpPr/>
            <p:nvPr/>
          </p:nvSpPr>
          <p:spPr>
            <a:xfrm>
              <a:off x="4598575" y="6383325"/>
              <a:ext cx="281550" cy="416550"/>
            </a:xfrm>
            <a:custGeom>
              <a:rect b="b" l="l" r="r" t="t"/>
              <a:pathLst>
                <a:path extrusionOk="0" h="16662" w="11262">
                  <a:moveTo>
                    <a:pt x="5456" y="1"/>
                  </a:moveTo>
                  <a:cubicBezTo>
                    <a:pt x="2755" y="1"/>
                    <a:pt x="649" y="10451"/>
                    <a:pt x="1" y="16635"/>
                  </a:cubicBezTo>
                  <a:cubicBezTo>
                    <a:pt x="1341" y="15915"/>
                    <a:pt x="2750" y="14716"/>
                    <a:pt x="4501" y="14716"/>
                  </a:cubicBezTo>
                  <a:cubicBezTo>
                    <a:pt x="4654" y="14716"/>
                    <a:pt x="4810" y="14725"/>
                    <a:pt x="4970" y="14744"/>
                  </a:cubicBezTo>
                  <a:cubicBezTo>
                    <a:pt x="7049" y="14988"/>
                    <a:pt x="9182" y="16176"/>
                    <a:pt x="11261" y="16662"/>
                  </a:cubicBezTo>
                  <a:cubicBezTo>
                    <a:pt x="10640" y="10451"/>
                    <a:pt x="8183" y="1"/>
                    <a:pt x="5456"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5"/>
            <p:cNvSpPr/>
            <p:nvPr/>
          </p:nvSpPr>
          <p:spPr>
            <a:xfrm>
              <a:off x="4323150" y="6456900"/>
              <a:ext cx="123575" cy="360525"/>
            </a:xfrm>
            <a:custGeom>
              <a:rect b="b" l="l" r="r" t="t"/>
              <a:pathLst>
                <a:path extrusionOk="0" h="14421" w="4943">
                  <a:moveTo>
                    <a:pt x="2134" y="1"/>
                  </a:moveTo>
                  <a:cubicBezTo>
                    <a:pt x="919" y="1"/>
                    <a:pt x="298" y="8804"/>
                    <a:pt x="0" y="14421"/>
                  </a:cubicBezTo>
                  <a:cubicBezTo>
                    <a:pt x="541" y="14421"/>
                    <a:pt x="1081" y="14313"/>
                    <a:pt x="1567" y="14097"/>
                  </a:cubicBezTo>
                  <a:cubicBezTo>
                    <a:pt x="2429" y="13774"/>
                    <a:pt x="3325" y="13605"/>
                    <a:pt x="4242" y="13605"/>
                  </a:cubicBezTo>
                  <a:cubicBezTo>
                    <a:pt x="4474" y="13605"/>
                    <a:pt x="4708" y="13616"/>
                    <a:pt x="4942" y="13638"/>
                  </a:cubicBezTo>
                  <a:cubicBezTo>
                    <a:pt x="4591" y="8426"/>
                    <a:pt x="3268" y="1"/>
                    <a:pt x="2134"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5"/>
            <p:cNvSpPr/>
            <p:nvPr/>
          </p:nvSpPr>
          <p:spPr>
            <a:xfrm>
              <a:off x="4730900" y="7302800"/>
              <a:ext cx="163400" cy="116400"/>
            </a:xfrm>
            <a:custGeom>
              <a:rect b="b" l="l" r="r" t="t"/>
              <a:pathLst>
                <a:path extrusionOk="0" h="4656" w="6536">
                  <a:moveTo>
                    <a:pt x="6103" y="0"/>
                  </a:moveTo>
                  <a:lnTo>
                    <a:pt x="6103" y="0"/>
                  </a:lnTo>
                  <a:cubicBezTo>
                    <a:pt x="6130" y="162"/>
                    <a:pt x="6130" y="324"/>
                    <a:pt x="6130" y="486"/>
                  </a:cubicBezTo>
                  <a:cubicBezTo>
                    <a:pt x="6077" y="2209"/>
                    <a:pt x="4672" y="3593"/>
                    <a:pt x="2961" y="3593"/>
                  </a:cubicBezTo>
                  <a:cubicBezTo>
                    <a:pt x="2928" y="3593"/>
                    <a:pt x="2896" y="3593"/>
                    <a:pt x="2863" y="3592"/>
                  </a:cubicBezTo>
                  <a:cubicBezTo>
                    <a:pt x="2838" y="3592"/>
                    <a:pt x="2812" y="3593"/>
                    <a:pt x="2787" y="3593"/>
                  </a:cubicBezTo>
                  <a:cubicBezTo>
                    <a:pt x="1655" y="3593"/>
                    <a:pt x="608" y="3003"/>
                    <a:pt x="1" y="2026"/>
                  </a:cubicBezTo>
                  <a:lnTo>
                    <a:pt x="1" y="2026"/>
                  </a:lnTo>
                  <a:cubicBezTo>
                    <a:pt x="333" y="3558"/>
                    <a:pt x="1679" y="4656"/>
                    <a:pt x="3218" y="4656"/>
                  </a:cubicBezTo>
                  <a:cubicBezTo>
                    <a:pt x="3306" y="4656"/>
                    <a:pt x="3395" y="4652"/>
                    <a:pt x="3484" y="4645"/>
                  </a:cubicBezTo>
                  <a:cubicBezTo>
                    <a:pt x="5131" y="4537"/>
                    <a:pt x="6427" y="3187"/>
                    <a:pt x="6535" y="1539"/>
                  </a:cubicBezTo>
                  <a:cubicBezTo>
                    <a:pt x="6535" y="999"/>
                    <a:pt x="6373" y="459"/>
                    <a:pt x="6103" y="0"/>
                  </a:cubicBezTo>
                  <a:close/>
                </a:path>
              </a:pathLst>
            </a:custGeom>
            <a:solidFill>
              <a:srgbClr val="302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5"/>
            <p:cNvSpPr/>
            <p:nvPr/>
          </p:nvSpPr>
          <p:spPr>
            <a:xfrm>
              <a:off x="4478425" y="7600600"/>
              <a:ext cx="675750" cy="40425"/>
            </a:xfrm>
            <a:custGeom>
              <a:rect b="b" l="l" r="r" t="t"/>
              <a:pathLst>
                <a:path extrusionOk="0" h="1617" w="27030">
                  <a:moveTo>
                    <a:pt x="24888" y="1"/>
                  </a:moveTo>
                  <a:cubicBezTo>
                    <a:pt x="24660" y="1"/>
                    <a:pt x="24411" y="17"/>
                    <a:pt x="24141" y="51"/>
                  </a:cubicBezTo>
                  <a:cubicBezTo>
                    <a:pt x="20550" y="834"/>
                    <a:pt x="15932" y="1320"/>
                    <a:pt x="10883" y="1320"/>
                  </a:cubicBezTo>
                  <a:cubicBezTo>
                    <a:pt x="7318" y="1320"/>
                    <a:pt x="3754" y="1050"/>
                    <a:pt x="216" y="510"/>
                  </a:cubicBezTo>
                  <a:lnTo>
                    <a:pt x="216" y="510"/>
                  </a:lnTo>
                  <a:cubicBezTo>
                    <a:pt x="0" y="807"/>
                    <a:pt x="54" y="1185"/>
                    <a:pt x="405" y="1617"/>
                  </a:cubicBezTo>
                  <a:lnTo>
                    <a:pt x="26275" y="1617"/>
                  </a:lnTo>
                  <a:cubicBezTo>
                    <a:pt x="27030" y="768"/>
                    <a:pt x="26465" y="1"/>
                    <a:pt x="24888" y="1"/>
                  </a:cubicBezTo>
                  <a:close/>
                </a:path>
              </a:pathLst>
            </a:custGeom>
            <a:solidFill>
              <a:srgbClr val="302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5"/>
            <p:cNvSpPr/>
            <p:nvPr/>
          </p:nvSpPr>
          <p:spPr>
            <a:xfrm>
              <a:off x="4676900" y="7506000"/>
              <a:ext cx="135025" cy="78325"/>
            </a:xfrm>
            <a:custGeom>
              <a:rect b="b" l="l" r="r" t="t"/>
              <a:pathLst>
                <a:path extrusionOk="0" h="3133" w="5401">
                  <a:moveTo>
                    <a:pt x="4726" y="0"/>
                  </a:moveTo>
                  <a:lnTo>
                    <a:pt x="4564" y="27"/>
                  </a:lnTo>
                  <a:cubicBezTo>
                    <a:pt x="3106" y="378"/>
                    <a:pt x="1593" y="2215"/>
                    <a:pt x="0" y="3133"/>
                  </a:cubicBezTo>
                  <a:lnTo>
                    <a:pt x="513" y="3079"/>
                  </a:lnTo>
                  <a:cubicBezTo>
                    <a:pt x="3187" y="2674"/>
                    <a:pt x="5293" y="1350"/>
                    <a:pt x="5401" y="27"/>
                  </a:cubicBezTo>
                  <a:lnTo>
                    <a:pt x="5266" y="0"/>
                  </a:lnTo>
                  <a:close/>
                </a:path>
              </a:pathLst>
            </a:custGeom>
            <a:solidFill>
              <a:srgbClr val="5E4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5"/>
            <p:cNvSpPr/>
            <p:nvPr/>
          </p:nvSpPr>
          <p:spPr>
            <a:xfrm>
              <a:off x="4768025" y="7275800"/>
              <a:ext cx="83075" cy="32425"/>
            </a:xfrm>
            <a:custGeom>
              <a:rect b="b" l="l" r="r" t="t"/>
              <a:pathLst>
                <a:path extrusionOk="0" h="1297" w="3323">
                  <a:moveTo>
                    <a:pt x="1675" y="0"/>
                  </a:moveTo>
                  <a:cubicBezTo>
                    <a:pt x="730" y="0"/>
                    <a:pt x="1" y="297"/>
                    <a:pt x="1" y="648"/>
                  </a:cubicBezTo>
                  <a:cubicBezTo>
                    <a:pt x="1" y="999"/>
                    <a:pt x="730" y="1296"/>
                    <a:pt x="1675" y="1296"/>
                  </a:cubicBezTo>
                  <a:cubicBezTo>
                    <a:pt x="2593" y="1296"/>
                    <a:pt x="3322" y="999"/>
                    <a:pt x="3322" y="648"/>
                  </a:cubicBezTo>
                  <a:cubicBezTo>
                    <a:pt x="3322" y="297"/>
                    <a:pt x="2593" y="0"/>
                    <a:pt x="1675" y="0"/>
                  </a:cubicBezTo>
                  <a:close/>
                </a:path>
              </a:pathLst>
            </a:custGeom>
            <a:solidFill>
              <a:srgbClr val="5E4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5"/>
            <p:cNvSpPr/>
            <p:nvPr/>
          </p:nvSpPr>
          <p:spPr>
            <a:xfrm>
              <a:off x="4743050" y="7305875"/>
              <a:ext cx="22300" cy="24700"/>
            </a:xfrm>
            <a:custGeom>
              <a:rect b="b" l="l" r="r" t="t"/>
              <a:pathLst>
                <a:path extrusionOk="0" h="988" w="892">
                  <a:moveTo>
                    <a:pt x="529" y="0"/>
                  </a:moveTo>
                  <a:cubicBezTo>
                    <a:pt x="391" y="0"/>
                    <a:pt x="253" y="84"/>
                    <a:pt x="163" y="228"/>
                  </a:cubicBezTo>
                  <a:cubicBezTo>
                    <a:pt x="1" y="444"/>
                    <a:pt x="28" y="714"/>
                    <a:pt x="190" y="903"/>
                  </a:cubicBezTo>
                  <a:cubicBezTo>
                    <a:pt x="247" y="961"/>
                    <a:pt x="318" y="988"/>
                    <a:pt x="392" y="988"/>
                  </a:cubicBezTo>
                  <a:cubicBezTo>
                    <a:pt x="526" y="988"/>
                    <a:pt x="670" y="898"/>
                    <a:pt x="757" y="741"/>
                  </a:cubicBezTo>
                  <a:cubicBezTo>
                    <a:pt x="892" y="525"/>
                    <a:pt x="892" y="255"/>
                    <a:pt x="730" y="66"/>
                  </a:cubicBezTo>
                  <a:cubicBezTo>
                    <a:pt x="667" y="21"/>
                    <a:pt x="598" y="0"/>
                    <a:pt x="529" y="0"/>
                  </a:cubicBezTo>
                  <a:close/>
                </a:path>
              </a:pathLst>
            </a:custGeom>
            <a:solidFill>
              <a:srgbClr val="5E4B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5"/>
            <p:cNvSpPr/>
            <p:nvPr/>
          </p:nvSpPr>
          <p:spPr>
            <a:xfrm>
              <a:off x="4758575" y="7299150"/>
              <a:ext cx="94600" cy="79975"/>
            </a:xfrm>
            <a:custGeom>
              <a:rect b="b" l="l" r="r" t="t"/>
              <a:pathLst>
                <a:path extrusionOk="0" h="3199" w="3784">
                  <a:moveTo>
                    <a:pt x="2125" y="0"/>
                  </a:moveTo>
                  <a:cubicBezTo>
                    <a:pt x="1750" y="0"/>
                    <a:pt x="1369" y="136"/>
                    <a:pt x="1054" y="443"/>
                  </a:cubicBezTo>
                  <a:cubicBezTo>
                    <a:pt x="1" y="1442"/>
                    <a:pt x="703" y="3198"/>
                    <a:pt x="2134" y="3198"/>
                  </a:cubicBezTo>
                  <a:cubicBezTo>
                    <a:pt x="2151" y="3198"/>
                    <a:pt x="2167" y="3198"/>
                    <a:pt x="2184" y="3198"/>
                  </a:cubicBezTo>
                  <a:cubicBezTo>
                    <a:pt x="3025" y="3198"/>
                    <a:pt x="3701" y="2533"/>
                    <a:pt x="3727" y="1685"/>
                  </a:cubicBezTo>
                  <a:cubicBezTo>
                    <a:pt x="3783" y="694"/>
                    <a:pt x="2971" y="0"/>
                    <a:pt x="2125" y="0"/>
                  </a:cubicBezTo>
                  <a:close/>
                </a:path>
              </a:pathLst>
            </a:custGeom>
            <a:solidFill>
              <a:srgbClr val="302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5"/>
            <p:cNvSpPr/>
            <p:nvPr/>
          </p:nvSpPr>
          <p:spPr>
            <a:xfrm>
              <a:off x="4789625" y="7323950"/>
              <a:ext cx="39875" cy="33550"/>
            </a:xfrm>
            <a:custGeom>
              <a:rect b="b" l="l" r="r" t="t"/>
              <a:pathLst>
                <a:path extrusionOk="0" h="1342" w="1595">
                  <a:moveTo>
                    <a:pt x="886" y="0"/>
                  </a:moveTo>
                  <a:cubicBezTo>
                    <a:pt x="727" y="0"/>
                    <a:pt x="566" y="56"/>
                    <a:pt x="433" y="180"/>
                  </a:cubicBezTo>
                  <a:cubicBezTo>
                    <a:pt x="1" y="612"/>
                    <a:pt x="298" y="1342"/>
                    <a:pt x="919" y="1342"/>
                  </a:cubicBezTo>
                  <a:cubicBezTo>
                    <a:pt x="1270" y="1342"/>
                    <a:pt x="1567" y="1071"/>
                    <a:pt x="1594" y="693"/>
                  </a:cubicBezTo>
                  <a:cubicBezTo>
                    <a:pt x="1594" y="282"/>
                    <a:pt x="1244" y="0"/>
                    <a:pt x="886"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5"/>
            <p:cNvSpPr/>
            <p:nvPr/>
          </p:nvSpPr>
          <p:spPr>
            <a:xfrm>
              <a:off x="4783550" y="7601175"/>
              <a:ext cx="51350" cy="38500"/>
            </a:xfrm>
            <a:custGeom>
              <a:rect b="b" l="l" r="r" t="t"/>
              <a:pathLst>
                <a:path extrusionOk="0" h="1540" w="2054">
                  <a:moveTo>
                    <a:pt x="1000" y="1"/>
                  </a:moveTo>
                  <a:cubicBezTo>
                    <a:pt x="460" y="1"/>
                    <a:pt x="1" y="460"/>
                    <a:pt x="1" y="1027"/>
                  </a:cubicBezTo>
                  <a:lnTo>
                    <a:pt x="1" y="1540"/>
                  </a:lnTo>
                  <a:lnTo>
                    <a:pt x="2026" y="1540"/>
                  </a:lnTo>
                  <a:lnTo>
                    <a:pt x="2026" y="1027"/>
                  </a:lnTo>
                  <a:cubicBezTo>
                    <a:pt x="2053" y="460"/>
                    <a:pt x="1567" y="1"/>
                    <a:pt x="1000" y="1"/>
                  </a:cubicBezTo>
                  <a:close/>
                </a:path>
              </a:pathLst>
            </a:custGeom>
            <a:solidFill>
              <a:srgbClr val="3026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5"/>
            <p:cNvSpPr/>
            <p:nvPr/>
          </p:nvSpPr>
          <p:spPr>
            <a:xfrm>
              <a:off x="4276575" y="6464650"/>
              <a:ext cx="1054500" cy="59800"/>
            </a:xfrm>
            <a:custGeom>
              <a:rect b="b" l="l" r="r" t="t"/>
              <a:pathLst>
                <a:path extrusionOk="0" h="2392" w="42180">
                  <a:moveTo>
                    <a:pt x="14432" y="0"/>
                  </a:moveTo>
                  <a:cubicBezTo>
                    <a:pt x="10155" y="0"/>
                    <a:pt x="7056" y="1095"/>
                    <a:pt x="3862" y="1095"/>
                  </a:cubicBezTo>
                  <a:cubicBezTo>
                    <a:pt x="2755" y="1095"/>
                    <a:pt x="1431" y="1041"/>
                    <a:pt x="0" y="960"/>
                  </a:cubicBezTo>
                  <a:lnTo>
                    <a:pt x="0" y="2283"/>
                  </a:lnTo>
                  <a:cubicBezTo>
                    <a:pt x="1431" y="2337"/>
                    <a:pt x="2755" y="2391"/>
                    <a:pt x="3862" y="2391"/>
                  </a:cubicBezTo>
                  <a:cubicBezTo>
                    <a:pt x="7056" y="2391"/>
                    <a:pt x="10155" y="1297"/>
                    <a:pt x="14432" y="1297"/>
                  </a:cubicBezTo>
                  <a:cubicBezTo>
                    <a:pt x="14711" y="1297"/>
                    <a:pt x="14995" y="1301"/>
                    <a:pt x="15284" y="1311"/>
                  </a:cubicBezTo>
                  <a:cubicBezTo>
                    <a:pt x="19964" y="1444"/>
                    <a:pt x="24774" y="2284"/>
                    <a:pt x="29458" y="2284"/>
                  </a:cubicBezTo>
                  <a:cubicBezTo>
                    <a:pt x="29531" y="2284"/>
                    <a:pt x="29604" y="2284"/>
                    <a:pt x="29677" y="2283"/>
                  </a:cubicBezTo>
                  <a:cubicBezTo>
                    <a:pt x="33079" y="2256"/>
                    <a:pt x="38291" y="1797"/>
                    <a:pt x="42180" y="1581"/>
                  </a:cubicBezTo>
                  <a:lnTo>
                    <a:pt x="42099" y="285"/>
                  </a:lnTo>
                  <a:cubicBezTo>
                    <a:pt x="38210" y="501"/>
                    <a:pt x="33052" y="960"/>
                    <a:pt x="29677" y="987"/>
                  </a:cubicBezTo>
                  <a:cubicBezTo>
                    <a:pt x="29538" y="989"/>
                    <a:pt x="29399" y="990"/>
                    <a:pt x="29260" y="990"/>
                  </a:cubicBezTo>
                  <a:cubicBezTo>
                    <a:pt x="24663" y="990"/>
                    <a:pt x="19897" y="146"/>
                    <a:pt x="15284" y="15"/>
                  </a:cubicBezTo>
                  <a:cubicBezTo>
                    <a:pt x="14995" y="5"/>
                    <a:pt x="14711" y="0"/>
                    <a:pt x="14432" y="0"/>
                  </a:cubicBezTo>
                  <a:close/>
                </a:path>
              </a:pathLst>
            </a:custGeom>
            <a:solidFill>
              <a:srgbClr val="FFC5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5"/>
            <p:cNvSpPr/>
            <p:nvPr/>
          </p:nvSpPr>
          <p:spPr>
            <a:xfrm>
              <a:off x="4276575" y="6520800"/>
              <a:ext cx="1058550" cy="40775"/>
            </a:xfrm>
            <a:custGeom>
              <a:rect b="b" l="l" r="r" t="t"/>
              <a:pathLst>
                <a:path extrusionOk="0" h="1631" w="42342">
                  <a:moveTo>
                    <a:pt x="14638" y="0"/>
                  </a:moveTo>
                  <a:cubicBezTo>
                    <a:pt x="10246" y="0"/>
                    <a:pt x="7116" y="1117"/>
                    <a:pt x="3889" y="1117"/>
                  </a:cubicBezTo>
                  <a:cubicBezTo>
                    <a:pt x="2782" y="1117"/>
                    <a:pt x="1458" y="1036"/>
                    <a:pt x="0" y="982"/>
                  </a:cubicBezTo>
                  <a:lnTo>
                    <a:pt x="0" y="1522"/>
                  </a:lnTo>
                  <a:cubicBezTo>
                    <a:pt x="1458" y="1577"/>
                    <a:pt x="2782" y="1631"/>
                    <a:pt x="3889" y="1631"/>
                  </a:cubicBezTo>
                  <a:cubicBezTo>
                    <a:pt x="7112" y="1631"/>
                    <a:pt x="10263" y="540"/>
                    <a:pt x="14626" y="540"/>
                  </a:cubicBezTo>
                  <a:cubicBezTo>
                    <a:pt x="14869" y="540"/>
                    <a:pt x="15115" y="543"/>
                    <a:pt x="15365" y="550"/>
                  </a:cubicBezTo>
                  <a:cubicBezTo>
                    <a:pt x="20045" y="710"/>
                    <a:pt x="24881" y="1550"/>
                    <a:pt x="29592" y="1550"/>
                  </a:cubicBezTo>
                  <a:cubicBezTo>
                    <a:pt x="29665" y="1550"/>
                    <a:pt x="29739" y="1550"/>
                    <a:pt x="29812" y="1550"/>
                  </a:cubicBezTo>
                  <a:cubicBezTo>
                    <a:pt x="33187" y="1495"/>
                    <a:pt x="38453" y="1036"/>
                    <a:pt x="42342" y="847"/>
                  </a:cubicBezTo>
                  <a:lnTo>
                    <a:pt x="42261" y="307"/>
                  </a:lnTo>
                  <a:cubicBezTo>
                    <a:pt x="38372" y="523"/>
                    <a:pt x="33187" y="955"/>
                    <a:pt x="29812" y="1009"/>
                  </a:cubicBezTo>
                  <a:cubicBezTo>
                    <a:pt x="29672" y="1011"/>
                    <a:pt x="29531" y="1012"/>
                    <a:pt x="29391" y="1012"/>
                  </a:cubicBezTo>
                  <a:cubicBezTo>
                    <a:pt x="24744" y="1012"/>
                    <a:pt x="19978" y="168"/>
                    <a:pt x="15365" y="10"/>
                  </a:cubicBezTo>
                  <a:cubicBezTo>
                    <a:pt x="15119" y="3"/>
                    <a:pt x="14876" y="0"/>
                    <a:pt x="14638" y="0"/>
                  </a:cubicBezTo>
                  <a:close/>
                </a:path>
              </a:pathLst>
            </a:custGeom>
            <a:solidFill>
              <a:srgbClr val="FFC5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5"/>
            <p:cNvSpPr/>
            <p:nvPr/>
          </p:nvSpPr>
          <p:spPr>
            <a:xfrm>
              <a:off x="5812400" y="5793300"/>
              <a:ext cx="246425" cy="156025"/>
            </a:xfrm>
            <a:custGeom>
              <a:rect b="b" l="l" r="r" t="t"/>
              <a:pathLst>
                <a:path extrusionOk="0" h="6241" w="9857">
                  <a:moveTo>
                    <a:pt x="4942" y="1"/>
                  </a:moveTo>
                  <a:cubicBezTo>
                    <a:pt x="2214" y="1"/>
                    <a:pt x="0" y="1648"/>
                    <a:pt x="0" y="3700"/>
                  </a:cubicBezTo>
                  <a:cubicBezTo>
                    <a:pt x="0" y="4024"/>
                    <a:pt x="54" y="4348"/>
                    <a:pt x="162" y="4645"/>
                  </a:cubicBezTo>
                  <a:cubicBezTo>
                    <a:pt x="864" y="3673"/>
                    <a:pt x="1971" y="3133"/>
                    <a:pt x="3132" y="3133"/>
                  </a:cubicBezTo>
                  <a:cubicBezTo>
                    <a:pt x="5725" y="3133"/>
                    <a:pt x="6562" y="4240"/>
                    <a:pt x="6778" y="5320"/>
                  </a:cubicBezTo>
                  <a:cubicBezTo>
                    <a:pt x="6897" y="5898"/>
                    <a:pt x="7464" y="6240"/>
                    <a:pt x="8037" y="6240"/>
                  </a:cubicBezTo>
                  <a:cubicBezTo>
                    <a:pt x="8375" y="6240"/>
                    <a:pt x="8715" y="6121"/>
                    <a:pt x="8965" y="5860"/>
                  </a:cubicBezTo>
                  <a:cubicBezTo>
                    <a:pt x="9532" y="5266"/>
                    <a:pt x="9856" y="4510"/>
                    <a:pt x="9856" y="3700"/>
                  </a:cubicBezTo>
                  <a:cubicBezTo>
                    <a:pt x="9856" y="1648"/>
                    <a:pt x="7669" y="1"/>
                    <a:pt x="4942" y="1"/>
                  </a:cubicBez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5"/>
            <p:cNvSpPr/>
            <p:nvPr/>
          </p:nvSpPr>
          <p:spPr>
            <a:xfrm>
              <a:off x="6013575" y="5895925"/>
              <a:ext cx="53350" cy="53350"/>
            </a:xfrm>
            <a:custGeom>
              <a:rect b="b" l="l" r="r" t="t"/>
              <a:pathLst>
                <a:path extrusionOk="0" h="2134" w="2134">
                  <a:moveTo>
                    <a:pt x="0" y="0"/>
                  </a:moveTo>
                  <a:lnTo>
                    <a:pt x="0" y="2133"/>
                  </a:lnTo>
                  <a:lnTo>
                    <a:pt x="2133" y="2133"/>
                  </a:lnTo>
                  <a:lnTo>
                    <a:pt x="2133" y="0"/>
                  </a:ln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5"/>
            <p:cNvSpPr/>
            <p:nvPr/>
          </p:nvSpPr>
          <p:spPr>
            <a:xfrm>
              <a:off x="5883275" y="5793300"/>
              <a:ext cx="224150" cy="156025"/>
            </a:xfrm>
            <a:custGeom>
              <a:rect b="b" l="l" r="r" t="t"/>
              <a:pathLst>
                <a:path extrusionOk="0" h="6241" w="8966">
                  <a:moveTo>
                    <a:pt x="4483" y="1"/>
                  </a:moveTo>
                  <a:cubicBezTo>
                    <a:pt x="1999" y="1"/>
                    <a:pt x="0" y="1648"/>
                    <a:pt x="0" y="3700"/>
                  </a:cubicBezTo>
                  <a:cubicBezTo>
                    <a:pt x="0" y="4024"/>
                    <a:pt x="54" y="4348"/>
                    <a:pt x="162" y="4645"/>
                  </a:cubicBezTo>
                  <a:cubicBezTo>
                    <a:pt x="729" y="3700"/>
                    <a:pt x="1756" y="3133"/>
                    <a:pt x="2863" y="3133"/>
                  </a:cubicBezTo>
                  <a:cubicBezTo>
                    <a:pt x="5212" y="3133"/>
                    <a:pt x="5968" y="4240"/>
                    <a:pt x="6157" y="5320"/>
                  </a:cubicBezTo>
                  <a:cubicBezTo>
                    <a:pt x="6276" y="5898"/>
                    <a:pt x="6779" y="6240"/>
                    <a:pt x="7298" y="6240"/>
                  </a:cubicBezTo>
                  <a:cubicBezTo>
                    <a:pt x="7604" y="6240"/>
                    <a:pt x="7915" y="6121"/>
                    <a:pt x="8155" y="5860"/>
                  </a:cubicBezTo>
                  <a:cubicBezTo>
                    <a:pt x="8668" y="5266"/>
                    <a:pt x="8965" y="4510"/>
                    <a:pt x="8965" y="3727"/>
                  </a:cubicBezTo>
                  <a:cubicBezTo>
                    <a:pt x="8965" y="1648"/>
                    <a:pt x="6967" y="1"/>
                    <a:pt x="4483"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5"/>
            <p:cNvSpPr/>
            <p:nvPr/>
          </p:nvSpPr>
          <p:spPr>
            <a:xfrm>
              <a:off x="6312625" y="5793300"/>
              <a:ext cx="246425" cy="156025"/>
            </a:xfrm>
            <a:custGeom>
              <a:rect b="b" l="l" r="r" t="t"/>
              <a:pathLst>
                <a:path extrusionOk="0" h="6241" w="9857">
                  <a:moveTo>
                    <a:pt x="4942" y="1"/>
                  </a:moveTo>
                  <a:cubicBezTo>
                    <a:pt x="2215" y="1"/>
                    <a:pt x="1" y="1648"/>
                    <a:pt x="1" y="3700"/>
                  </a:cubicBezTo>
                  <a:cubicBezTo>
                    <a:pt x="1" y="4024"/>
                    <a:pt x="55" y="4348"/>
                    <a:pt x="163" y="4645"/>
                  </a:cubicBezTo>
                  <a:cubicBezTo>
                    <a:pt x="865" y="3673"/>
                    <a:pt x="1972" y="3133"/>
                    <a:pt x="3133" y="3133"/>
                  </a:cubicBezTo>
                  <a:cubicBezTo>
                    <a:pt x="5725" y="3133"/>
                    <a:pt x="6562" y="4240"/>
                    <a:pt x="6778" y="5320"/>
                  </a:cubicBezTo>
                  <a:cubicBezTo>
                    <a:pt x="6897" y="5898"/>
                    <a:pt x="7465" y="6240"/>
                    <a:pt x="8037" y="6240"/>
                  </a:cubicBezTo>
                  <a:cubicBezTo>
                    <a:pt x="8375" y="6240"/>
                    <a:pt x="8715" y="6121"/>
                    <a:pt x="8966" y="5860"/>
                  </a:cubicBezTo>
                  <a:cubicBezTo>
                    <a:pt x="9533" y="5266"/>
                    <a:pt x="9857" y="4510"/>
                    <a:pt x="9857" y="3700"/>
                  </a:cubicBezTo>
                  <a:cubicBezTo>
                    <a:pt x="9857" y="1648"/>
                    <a:pt x="7642" y="1"/>
                    <a:pt x="4942" y="1"/>
                  </a:cubicBez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5"/>
            <p:cNvSpPr/>
            <p:nvPr/>
          </p:nvSpPr>
          <p:spPr>
            <a:xfrm>
              <a:off x="6513800" y="5895925"/>
              <a:ext cx="53350" cy="53350"/>
            </a:xfrm>
            <a:custGeom>
              <a:rect b="b" l="l" r="r" t="t"/>
              <a:pathLst>
                <a:path extrusionOk="0" h="2134" w="2134">
                  <a:moveTo>
                    <a:pt x="1" y="0"/>
                  </a:moveTo>
                  <a:lnTo>
                    <a:pt x="1" y="2133"/>
                  </a:lnTo>
                  <a:lnTo>
                    <a:pt x="2134" y="2133"/>
                  </a:lnTo>
                  <a:lnTo>
                    <a:pt x="2134" y="0"/>
                  </a:ln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5"/>
            <p:cNvSpPr/>
            <p:nvPr/>
          </p:nvSpPr>
          <p:spPr>
            <a:xfrm>
              <a:off x="5251400" y="6547375"/>
              <a:ext cx="182300" cy="403050"/>
            </a:xfrm>
            <a:custGeom>
              <a:rect b="b" l="l" r="r" t="t"/>
              <a:pathLst>
                <a:path extrusionOk="0" h="16122" w="7292">
                  <a:moveTo>
                    <a:pt x="0" y="0"/>
                  </a:moveTo>
                  <a:cubicBezTo>
                    <a:pt x="4132" y="4402"/>
                    <a:pt x="5644" y="9614"/>
                    <a:pt x="2836" y="16121"/>
                  </a:cubicBezTo>
                  <a:lnTo>
                    <a:pt x="7291" y="16121"/>
                  </a:lnTo>
                  <a:cubicBezTo>
                    <a:pt x="5455" y="10937"/>
                    <a:pt x="4510" y="5482"/>
                    <a:pt x="4483"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5"/>
            <p:cNvSpPr/>
            <p:nvPr/>
          </p:nvSpPr>
          <p:spPr>
            <a:xfrm>
              <a:off x="5557200" y="6547375"/>
              <a:ext cx="140450" cy="403050"/>
            </a:xfrm>
            <a:custGeom>
              <a:rect b="b" l="l" r="r" t="t"/>
              <a:pathLst>
                <a:path extrusionOk="0" h="16122" w="5618">
                  <a:moveTo>
                    <a:pt x="1" y="0"/>
                  </a:moveTo>
                  <a:cubicBezTo>
                    <a:pt x="3673" y="4402"/>
                    <a:pt x="4618" y="9614"/>
                    <a:pt x="1135" y="16121"/>
                  </a:cubicBezTo>
                  <a:lnTo>
                    <a:pt x="5617" y="16121"/>
                  </a:lnTo>
                  <a:cubicBezTo>
                    <a:pt x="4294" y="10856"/>
                    <a:pt x="3916" y="5401"/>
                    <a:pt x="4456"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5"/>
            <p:cNvSpPr/>
            <p:nvPr/>
          </p:nvSpPr>
          <p:spPr>
            <a:xfrm>
              <a:off x="5270300" y="6547375"/>
              <a:ext cx="182300" cy="403050"/>
            </a:xfrm>
            <a:custGeom>
              <a:rect b="b" l="l" r="r" t="t"/>
              <a:pathLst>
                <a:path extrusionOk="0" h="16122" w="7292">
                  <a:moveTo>
                    <a:pt x="0" y="0"/>
                  </a:moveTo>
                  <a:cubicBezTo>
                    <a:pt x="4159" y="4402"/>
                    <a:pt x="5644" y="9614"/>
                    <a:pt x="2836" y="16121"/>
                  </a:cubicBezTo>
                  <a:lnTo>
                    <a:pt x="7291" y="16121"/>
                  </a:lnTo>
                  <a:cubicBezTo>
                    <a:pt x="5455" y="10937"/>
                    <a:pt x="4483" y="5482"/>
                    <a:pt x="4456"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5"/>
            <p:cNvSpPr/>
            <p:nvPr/>
          </p:nvSpPr>
          <p:spPr>
            <a:xfrm>
              <a:off x="5576100" y="6547375"/>
              <a:ext cx="140450" cy="403050"/>
            </a:xfrm>
            <a:custGeom>
              <a:rect b="b" l="l" r="r" t="t"/>
              <a:pathLst>
                <a:path extrusionOk="0" h="16122" w="5618">
                  <a:moveTo>
                    <a:pt x="1" y="0"/>
                  </a:moveTo>
                  <a:cubicBezTo>
                    <a:pt x="3700" y="4402"/>
                    <a:pt x="4618" y="9614"/>
                    <a:pt x="1162" y="16121"/>
                  </a:cubicBezTo>
                  <a:lnTo>
                    <a:pt x="5618" y="16121"/>
                  </a:lnTo>
                  <a:cubicBezTo>
                    <a:pt x="4294" y="10856"/>
                    <a:pt x="3916" y="5401"/>
                    <a:pt x="4456"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5"/>
            <p:cNvSpPr/>
            <p:nvPr/>
          </p:nvSpPr>
          <p:spPr>
            <a:xfrm>
              <a:off x="5229200" y="6539250"/>
              <a:ext cx="489950" cy="53400"/>
            </a:xfrm>
            <a:custGeom>
              <a:rect b="b" l="l" r="r" t="t"/>
              <a:pathLst>
                <a:path extrusionOk="0" h="2136" w="19598">
                  <a:moveTo>
                    <a:pt x="845" y="0"/>
                  </a:moveTo>
                  <a:cubicBezTo>
                    <a:pt x="354" y="0"/>
                    <a:pt x="1" y="447"/>
                    <a:pt x="132" y="920"/>
                  </a:cubicBezTo>
                  <a:lnTo>
                    <a:pt x="159" y="1217"/>
                  </a:lnTo>
                  <a:cubicBezTo>
                    <a:pt x="267" y="1730"/>
                    <a:pt x="726" y="2135"/>
                    <a:pt x="1266" y="2135"/>
                  </a:cubicBezTo>
                  <a:lnTo>
                    <a:pt x="18710" y="2135"/>
                  </a:lnTo>
                  <a:cubicBezTo>
                    <a:pt x="18725" y="2135"/>
                    <a:pt x="18739" y="2136"/>
                    <a:pt x="18753" y="2136"/>
                  </a:cubicBezTo>
                  <a:cubicBezTo>
                    <a:pt x="19244" y="2136"/>
                    <a:pt x="19598" y="1689"/>
                    <a:pt x="19467" y="1217"/>
                  </a:cubicBezTo>
                  <a:lnTo>
                    <a:pt x="19440" y="920"/>
                  </a:lnTo>
                  <a:cubicBezTo>
                    <a:pt x="19331" y="406"/>
                    <a:pt x="18872" y="28"/>
                    <a:pt x="18332" y="1"/>
                  </a:cubicBezTo>
                  <a:lnTo>
                    <a:pt x="888" y="1"/>
                  </a:lnTo>
                  <a:cubicBezTo>
                    <a:pt x="874" y="1"/>
                    <a:pt x="859" y="0"/>
                    <a:pt x="845"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5"/>
            <p:cNvSpPr/>
            <p:nvPr/>
          </p:nvSpPr>
          <p:spPr>
            <a:xfrm>
              <a:off x="5229125" y="6539275"/>
              <a:ext cx="99250" cy="54025"/>
            </a:xfrm>
            <a:custGeom>
              <a:rect b="b" l="l" r="r" t="t"/>
              <a:pathLst>
                <a:path extrusionOk="0" h="2161" w="3970">
                  <a:moveTo>
                    <a:pt x="891" y="0"/>
                  </a:moveTo>
                  <a:cubicBezTo>
                    <a:pt x="378" y="0"/>
                    <a:pt x="0" y="459"/>
                    <a:pt x="135" y="946"/>
                  </a:cubicBezTo>
                  <a:lnTo>
                    <a:pt x="162" y="1243"/>
                  </a:lnTo>
                  <a:cubicBezTo>
                    <a:pt x="270" y="1756"/>
                    <a:pt x="729" y="2134"/>
                    <a:pt x="1269" y="2161"/>
                  </a:cubicBezTo>
                  <a:lnTo>
                    <a:pt x="3105" y="2161"/>
                  </a:lnTo>
                  <a:cubicBezTo>
                    <a:pt x="3592" y="2161"/>
                    <a:pt x="3970" y="1702"/>
                    <a:pt x="3862" y="1243"/>
                  </a:cubicBezTo>
                  <a:lnTo>
                    <a:pt x="3808" y="946"/>
                  </a:lnTo>
                  <a:cubicBezTo>
                    <a:pt x="3700" y="405"/>
                    <a:pt x="3267" y="27"/>
                    <a:pt x="2727"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5"/>
            <p:cNvSpPr/>
            <p:nvPr/>
          </p:nvSpPr>
          <p:spPr>
            <a:xfrm>
              <a:off x="5147525" y="6464325"/>
              <a:ext cx="606000" cy="97975"/>
            </a:xfrm>
            <a:custGeom>
              <a:rect b="b" l="l" r="r" t="t"/>
              <a:pathLst>
                <a:path extrusionOk="0" h="3919" w="24240">
                  <a:moveTo>
                    <a:pt x="1789" y="0"/>
                  </a:moveTo>
                  <a:cubicBezTo>
                    <a:pt x="758" y="0"/>
                    <a:pt x="0" y="933"/>
                    <a:pt x="240" y="1945"/>
                  </a:cubicBezTo>
                  <a:lnTo>
                    <a:pt x="240" y="1999"/>
                  </a:lnTo>
                  <a:cubicBezTo>
                    <a:pt x="456" y="3079"/>
                    <a:pt x="1401" y="3890"/>
                    <a:pt x="2508" y="3917"/>
                  </a:cubicBezTo>
                  <a:lnTo>
                    <a:pt x="22436" y="3917"/>
                  </a:lnTo>
                  <a:cubicBezTo>
                    <a:pt x="22464" y="3918"/>
                    <a:pt x="22491" y="3919"/>
                    <a:pt x="22518" y="3919"/>
                  </a:cubicBezTo>
                  <a:cubicBezTo>
                    <a:pt x="23504" y="3919"/>
                    <a:pt x="24240" y="2972"/>
                    <a:pt x="24030" y="1999"/>
                  </a:cubicBezTo>
                  <a:lnTo>
                    <a:pt x="24030" y="1945"/>
                  </a:lnTo>
                  <a:cubicBezTo>
                    <a:pt x="23787" y="838"/>
                    <a:pt x="22842" y="28"/>
                    <a:pt x="21734" y="1"/>
                  </a:cubicBezTo>
                  <a:lnTo>
                    <a:pt x="1833" y="1"/>
                  </a:lnTo>
                  <a:cubicBezTo>
                    <a:pt x="1818" y="1"/>
                    <a:pt x="1803" y="0"/>
                    <a:pt x="1789" y="0"/>
                  </a:cubicBezTo>
                  <a:close/>
                </a:path>
              </a:pathLst>
            </a:custGeom>
            <a:solidFill>
              <a:srgbClr val="C479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5"/>
            <p:cNvSpPr/>
            <p:nvPr/>
          </p:nvSpPr>
          <p:spPr>
            <a:xfrm>
              <a:off x="5154850" y="6464300"/>
              <a:ext cx="538075" cy="65325"/>
            </a:xfrm>
            <a:custGeom>
              <a:rect b="b" l="l" r="r" t="t"/>
              <a:pathLst>
                <a:path extrusionOk="0" h="2613" w="21523">
                  <a:moveTo>
                    <a:pt x="1478" y="1"/>
                  </a:moveTo>
                  <a:cubicBezTo>
                    <a:pt x="801" y="1"/>
                    <a:pt x="210" y="427"/>
                    <a:pt x="1" y="1082"/>
                  </a:cubicBezTo>
                  <a:cubicBezTo>
                    <a:pt x="2593" y="1703"/>
                    <a:pt x="5212" y="2108"/>
                    <a:pt x="7859" y="2351"/>
                  </a:cubicBezTo>
                  <a:cubicBezTo>
                    <a:pt x="9800" y="2528"/>
                    <a:pt x="11652" y="2613"/>
                    <a:pt x="13331" y="2613"/>
                  </a:cubicBezTo>
                  <a:cubicBezTo>
                    <a:pt x="18051" y="2613"/>
                    <a:pt x="21403" y="1947"/>
                    <a:pt x="21522" y="812"/>
                  </a:cubicBezTo>
                  <a:cubicBezTo>
                    <a:pt x="21495" y="488"/>
                    <a:pt x="21333" y="191"/>
                    <a:pt x="21063" y="2"/>
                  </a:cubicBezTo>
                  <a:lnTo>
                    <a:pt x="1540" y="2"/>
                  </a:lnTo>
                  <a:cubicBezTo>
                    <a:pt x="1519" y="1"/>
                    <a:pt x="1498" y="1"/>
                    <a:pt x="1478" y="1"/>
                  </a:cubicBezTo>
                  <a:close/>
                </a:path>
              </a:pathLst>
            </a:custGeom>
            <a:solidFill>
              <a:srgbClr val="DD9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5"/>
            <p:cNvSpPr/>
            <p:nvPr/>
          </p:nvSpPr>
          <p:spPr>
            <a:xfrm>
              <a:off x="5147525" y="6464325"/>
              <a:ext cx="156475" cy="97950"/>
            </a:xfrm>
            <a:custGeom>
              <a:rect b="b" l="l" r="r" t="t"/>
              <a:pathLst>
                <a:path extrusionOk="0" h="3918" w="6259">
                  <a:moveTo>
                    <a:pt x="1790" y="0"/>
                  </a:moveTo>
                  <a:cubicBezTo>
                    <a:pt x="784" y="0"/>
                    <a:pt x="0" y="933"/>
                    <a:pt x="240" y="1945"/>
                  </a:cubicBezTo>
                  <a:lnTo>
                    <a:pt x="240" y="1999"/>
                  </a:lnTo>
                  <a:cubicBezTo>
                    <a:pt x="456" y="3079"/>
                    <a:pt x="1401" y="3890"/>
                    <a:pt x="2508" y="3917"/>
                  </a:cubicBezTo>
                  <a:lnTo>
                    <a:pt x="4452" y="3917"/>
                  </a:lnTo>
                  <a:cubicBezTo>
                    <a:pt x="4467" y="3917"/>
                    <a:pt x="4481" y="3917"/>
                    <a:pt x="4495" y="3917"/>
                  </a:cubicBezTo>
                  <a:cubicBezTo>
                    <a:pt x="5500" y="3917"/>
                    <a:pt x="6258" y="2984"/>
                    <a:pt x="6045" y="1999"/>
                  </a:cubicBezTo>
                  <a:lnTo>
                    <a:pt x="6045" y="1945"/>
                  </a:lnTo>
                  <a:cubicBezTo>
                    <a:pt x="5829" y="838"/>
                    <a:pt x="4884" y="28"/>
                    <a:pt x="3777" y="1"/>
                  </a:cubicBezTo>
                  <a:lnTo>
                    <a:pt x="1833" y="1"/>
                  </a:lnTo>
                  <a:cubicBezTo>
                    <a:pt x="1819" y="1"/>
                    <a:pt x="1804" y="0"/>
                    <a:pt x="1790" y="0"/>
                  </a:cubicBezTo>
                  <a:close/>
                </a:path>
              </a:pathLst>
            </a:custGeom>
            <a:solidFill>
              <a:srgbClr val="EFB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5"/>
            <p:cNvSpPr/>
            <p:nvPr/>
          </p:nvSpPr>
          <p:spPr>
            <a:xfrm>
              <a:off x="5710450" y="5823000"/>
              <a:ext cx="781775" cy="1019400"/>
            </a:xfrm>
            <a:custGeom>
              <a:rect b="b" l="l" r="r" t="t"/>
              <a:pathLst>
                <a:path extrusionOk="0" h="40776" w="31271">
                  <a:moveTo>
                    <a:pt x="5104" y="1"/>
                  </a:moveTo>
                  <a:cubicBezTo>
                    <a:pt x="2404" y="2728"/>
                    <a:pt x="0" y="23116"/>
                    <a:pt x="0" y="40776"/>
                  </a:cubicBezTo>
                  <a:lnTo>
                    <a:pt x="26167" y="40776"/>
                  </a:lnTo>
                  <a:cubicBezTo>
                    <a:pt x="26167" y="21063"/>
                    <a:pt x="28678" y="2593"/>
                    <a:pt x="31270"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5"/>
            <p:cNvSpPr/>
            <p:nvPr/>
          </p:nvSpPr>
          <p:spPr>
            <a:xfrm>
              <a:off x="6326800" y="5823000"/>
              <a:ext cx="165425" cy="1019400"/>
            </a:xfrm>
            <a:custGeom>
              <a:rect b="b" l="l" r="r" t="t"/>
              <a:pathLst>
                <a:path extrusionOk="0" h="40776" w="6617">
                  <a:moveTo>
                    <a:pt x="4807" y="1"/>
                  </a:moveTo>
                  <a:cubicBezTo>
                    <a:pt x="2323" y="3592"/>
                    <a:pt x="28" y="21577"/>
                    <a:pt x="1" y="40776"/>
                  </a:cubicBezTo>
                  <a:lnTo>
                    <a:pt x="1513" y="40776"/>
                  </a:lnTo>
                  <a:cubicBezTo>
                    <a:pt x="1513" y="21063"/>
                    <a:pt x="4024" y="2593"/>
                    <a:pt x="6616" y="1"/>
                  </a:cubicBezTo>
                  <a:close/>
                </a:path>
              </a:pathLst>
            </a:custGeom>
            <a:solidFill>
              <a:srgbClr val="261E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5"/>
            <p:cNvSpPr/>
            <p:nvPr/>
          </p:nvSpPr>
          <p:spPr>
            <a:xfrm>
              <a:off x="5708425" y="5854050"/>
              <a:ext cx="671725" cy="918150"/>
            </a:xfrm>
            <a:custGeom>
              <a:rect b="b" l="l" r="r" t="t"/>
              <a:pathLst>
                <a:path extrusionOk="0" h="36726" w="26869">
                  <a:moveTo>
                    <a:pt x="5239" y="1"/>
                  </a:moveTo>
                  <a:cubicBezTo>
                    <a:pt x="4699" y="1"/>
                    <a:pt x="4240" y="271"/>
                    <a:pt x="3997" y="730"/>
                  </a:cubicBezTo>
                  <a:cubicBezTo>
                    <a:pt x="1891" y="4862"/>
                    <a:pt x="108" y="20875"/>
                    <a:pt x="0" y="35321"/>
                  </a:cubicBezTo>
                  <a:cubicBezTo>
                    <a:pt x="0" y="36104"/>
                    <a:pt x="649" y="36726"/>
                    <a:pt x="1405" y="36726"/>
                  </a:cubicBezTo>
                  <a:lnTo>
                    <a:pt x="21630" y="36726"/>
                  </a:lnTo>
                  <a:cubicBezTo>
                    <a:pt x="22413" y="36726"/>
                    <a:pt x="23034" y="36104"/>
                    <a:pt x="23034" y="35321"/>
                  </a:cubicBezTo>
                  <a:cubicBezTo>
                    <a:pt x="23115" y="20686"/>
                    <a:pt x="24682" y="7049"/>
                    <a:pt x="26518" y="1891"/>
                  </a:cubicBezTo>
                  <a:cubicBezTo>
                    <a:pt x="26869" y="973"/>
                    <a:pt x="26194" y="1"/>
                    <a:pt x="25195" y="1"/>
                  </a:cubicBezTo>
                  <a:close/>
                </a:path>
              </a:pathLst>
            </a:custGeom>
            <a:solidFill>
              <a:srgbClr val="DD9C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5"/>
            <p:cNvSpPr/>
            <p:nvPr/>
          </p:nvSpPr>
          <p:spPr>
            <a:xfrm>
              <a:off x="5728675" y="5854050"/>
              <a:ext cx="582625" cy="571625"/>
            </a:xfrm>
            <a:custGeom>
              <a:rect b="b" l="l" r="r" t="t"/>
              <a:pathLst>
                <a:path extrusionOk="0" h="22865" w="23305">
                  <a:moveTo>
                    <a:pt x="4402" y="1"/>
                  </a:moveTo>
                  <a:cubicBezTo>
                    <a:pt x="3889" y="1"/>
                    <a:pt x="3430" y="271"/>
                    <a:pt x="3187" y="730"/>
                  </a:cubicBezTo>
                  <a:cubicBezTo>
                    <a:pt x="1891" y="3268"/>
                    <a:pt x="730" y="10289"/>
                    <a:pt x="1" y="18687"/>
                  </a:cubicBezTo>
                  <a:cubicBezTo>
                    <a:pt x="1459" y="20740"/>
                    <a:pt x="3376" y="22144"/>
                    <a:pt x="5644" y="22657"/>
                  </a:cubicBezTo>
                  <a:cubicBezTo>
                    <a:pt x="6264" y="22797"/>
                    <a:pt x="6890" y="22865"/>
                    <a:pt x="7516" y="22865"/>
                  </a:cubicBezTo>
                  <a:cubicBezTo>
                    <a:pt x="13895" y="22865"/>
                    <a:pt x="20362" y="15810"/>
                    <a:pt x="22575" y="6023"/>
                  </a:cubicBezTo>
                  <a:cubicBezTo>
                    <a:pt x="23034" y="4051"/>
                    <a:pt x="23278" y="2026"/>
                    <a:pt x="23305" y="1"/>
                  </a:cubicBezTo>
                  <a:close/>
                </a:path>
              </a:pathLst>
            </a:custGeom>
            <a:solidFill>
              <a:srgbClr val="EFB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5"/>
            <p:cNvSpPr/>
            <p:nvPr/>
          </p:nvSpPr>
          <p:spPr>
            <a:xfrm>
              <a:off x="5735425" y="5881750"/>
              <a:ext cx="590050" cy="863450"/>
            </a:xfrm>
            <a:custGeom>
              <a:rect b="b" l="l" r="r" t="t"/>
              <a:pathLst>
                <a:path extrusionOk="0" h="34538" w="23602">
                  <a:moveTo>
                    <a:pt x="4780" y="486"/>
                  </a:moveTo>
                  <a:lnTo>
                    <a:pt x="22062" y="513"/>
                  </a:lnTo>
                  <a:cubicBezTo>
                    <a:pt x="22359" y="513"/>
                    <a:pt x="22656" y="675"/>
                    <a:pt x="22818" y="918"/>
                  </a:cubicBezTo>
                  <a:cubicBezTo>
                    <a:pt x="23035" y="1215"/>
                    <a:pt x="23089" y="1593"/>
                    <a:pt x="22981" y="1917"/>
                  </a:cubicBezTo>
                  <a:cubicBezTo>
                    <a:pt x="21279" y="6994"/>
                    <a:pt x="20010" y="20037"/>
                    <a:pt x="19929" y="32971"/>
                  </a:cubicBezTo>
                  <a:cubicBezTo>
                    <a:pt x="19956" y="33538"/>
                    <a:pt x="19524" y="33997"/>
                    <a:pt x="18957" y="34024"/>
                  </a:cubicBezTo>
                  <a:lnTo>
                    <a:pt x="1486" y="34024"/>
                  </a:lnTo>
                  <a:cubicBezTo>
                    <a:pt x="1243" y="34024"/>
                    <a:pt x="1000" y="33916"/>
                    <a:pt x="811" y="33754"/>
                  </a:cubicBezTo>
                  <a:cubicBezTo>
                    <a:pt x="622" y="33538"/>
                    <a:pt x="514" y="33268"/>
                    <a:pt x="514" y="32971"/>
                  </a:cubicBezTo>
                  <a:cubicBezTo>
                    <a:pt x="622" y="19335"/>
                    <a:pt x="2188" y="4726"/>
                    <a:pt x="3943" y="1026"/>
                  </a:cubicBezTo>
                  <a:cubicBezTo>
                    <a:pt x="4078" y="702"/>
                    <a:pt x="4402" y="486"/>
                    <a:pt x="4780" y="486"/>
                  </a:cubicBezTo>
                  <a:close/>
                  <a:moveTo>
                    <a:pt x="4780" y="0"/>
                  </a:moveTo>
                  <a:cubicBezTo>
                    <a:pt x="4213" y="0"/>
                    <a:pt x="3727" y="324"/>
                    <a:pt x="3484" y="810"/>
                  </a:cubicBezTo>
                  <a:cubicBezTo>
                    <a:pt x="1702" y="4564"/>
                    <a:pt x="109" y="19281"/>
                    <a:pt x="28" y="32971"/>
                  </a:cubicBezTo>
                  <a:cubicBezTo>
                    <a:pt x="1" y="33403"/>
                    <a:pt x="163" y="33808"/>
                    <a:pt x="460" y="34105"/>
                  </a:cubicBezTo>
                  <a:cubicBezTo>
                    <a:pt x="730" y="34375"/>
                    <a:pt x="1108" y="34537"/>
                    <a:pt x="1486" y="34537"/>
                  </a:cubicBezTo>
                  <a:lnTo>
                    <a:pt x="18957" y="34537"/>
                  </a:lnTo>
                  <a:cubicBezTo>
                    <a:pt x="19767" y="34510"/>
                    <a:pt x="20442" y="33808"/>
                    <a:pt x="20415" y="32998"/>
                  </a:cubicBezTo>
                  <a:cubicBezTo>
                    <a:pt x="20496" y="20091"/>
                    <a:pt x="21765" y="7102"/>
                    <a:pt x="23413" y="2079"/>
                  </a:cubicBezTo>
                  <a:cubicBezTo>
                    <a:pt x="23602" y="1566"/>
                    <a:pt x="23521" y="1026"/>
                    <a:pt x="23197" y="594"/>
                  </a:cubicBezTo>
                  <a:cubicBezTo>
                    <a:pt x="22927" y="216"/>
                    <a:pt x="22521" y="0"/>
                    <a:pt x="22062" y="0"/>
                  </a:cubicBezTo>
                  <a:close/>
                </a:path>
              </a:pathLst>
            </a:custGeom>
            <a:solidFill>
              <a:srgbClr val="BA27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5"/>
            <p:cNvSpPr/>
            <p:nvPr/>
          </p:nvSpPr>
          <p:spPr>
            <a:xfrm>
              <a:off x="5223050" y="6925425"/>
              <a:ext cx="326075" cy="715600"/>
            </a:xfrm>
            <a:custGeom>
              <a:rect b="b" l="l" r="r" t="t"/>
              <a:pathLst>
                <a:path extrusionOk="0" h="28624" w="13043">
                  <a:moveTo>
                    <a:pt x="4132" y="0"/>
                  </a:moveTo>
                  <a:cubicBezTo>
                    <a:pt x="4132" y="0"/>
                    <a:pt x="4429" y="19497"/>
                    <a:pt x="2025" y="25789"/>
                  </a:cubicBezTo>
                  <a:cubicBezTo>
                    <a:pt x="837" y="26032"/>
                    <a:pt x="0" y="27058"/>
                    <a:pt x="0" y="28273"/>
                  </a:cubicBezTo>
                  <a:lnTo>
                    <a:pt x="0" y="28624"/>
                  </a:lnTo>
                  <a:lnTo>
                    <a:pt x="4294" y="28624"/>
                  </a:lnTo>
                  <a:cubicBezTo>
                    <a:pt x="4294" y="28624"/>
                    <a:pt x="4537" y="5509"/>
                    <a:pt x="13043" y="2539"/>
                  </a:cubicBezTo>
                  <a:lnTo>
                    <a:pt x="13043" y="0"/>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5"/>
            <p:cNvSpPr/>
            <p:nvPr/>
          </p:nvSpPr>
          <p:spPr>
            <a:xfrm>
              <a:off x="5715175" y="6925425"/>
              <a:ext cx="184325" cy="715600"/>
            </a:xfrm>
            <a:custGeom>
              <a:rect b="b" l="l" r="r" t="t"/>
              <a:pathLst>
                <a:path extrusionOk="0" h="28624" w="7373">
                  <a:moveTo>
                    <a:pt x="28" y="0"/>
                  </a:moveTo>
                  <a:lnTo>
                    <a:pt x="1" y="2539"/>
                  </a:lnTo>
                  <a:cubicBezTo>
                    <a:pt x="5617" y="5509"/>
                    <a:pt x="5563" y="28624"/>
                    <a:pt x="5563" y="28624"/>
                  </a:cubicBezTo>
                  <a:lnTo>
                    <a:pt x="6076" y="28624"/>
                  </a:lnTo>
                  <a:lnTo>
                    <a:pt x="7372" y="26761"/>
                  </a:lnTo>
                  <a:cubicBezTo>
                    <a:pt x="5509" y="21819"/>
                    <a:pt x="5941" y="0"/>
                    <a:pt x="5941" y="0"/>
                  </a:cubicBezTo>
                  <a:close/>
                </a:path>
              </a:pathLst>
            </a:custGeom>
            <a:solidFill>
              <a:srgbClr val="261E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5"/>
            <p:cNvSpPr/>
            <p:nvPr/>
          </p:nvSpPr>
          <p:spPr>
            <a:xfrm>
              <a:off x="5860325" y="7568775"/>
              <a:ext cx="66175" cy="72250"/>
            </a:xfrm>
            <a:custGeom>
              <a:rect b="b" l="l" r="r" t="t"/>
              <a:pathLst>
                <a:path extrusionOk="0" h="2890" w="2647">
                  <a:moveTo>
                    <a:pt x="27" y="1"/>
                  </a:moveTo>
                  <a:lnTo>
                    <a:pt x="0" y="2890"/>
                  </a:lnTo>
                  <a:lnTo>
                    <a:pt x="2620" y="2890"/>
                  </a:lnTo>
                  <a:lnTo>
                    <a:pt x="2620" y="2539"/>
                  </a:lnTo>
                  <a:cubicBezTo>
                    <a:pt x="2647" y="1135"/>
                    <a:pt x="1890" y="1"/>
                    <a:pt x="972" y="1"/>
                  </a:cubicBezTo>
                  <a:close/>
                </a:path>
              </a:pathLst>
            </a:custGeom>
            <a:solidFill>
              <a:srgbClr val="261E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5"/>
            <p:cNvSpPr/>
            <p:nvPr/>
          </p:nvSpPr>
          <p:spPr>
            <a:xfrm>
              <a:off x="6235675" y="6925425"/>
              <a:ext cx="205925" cy="715600"/>
            </a:xfrm>
            <a:custGeom>
              <a:rect b="b" l="l" r="r" t="t"/>
              <a:pathLst>
                <a:path extrusionOk="0" h="28624" w="8237">
                  <a:moveTo>
                    <a:pt x="0" y="0"/>
                  </a:moveTo>
                  <a:lnTo>
                    <a:pt x="54" y="2539"/>
                  </a:lnTo>
                  <a:cubicBezTo>
                    <a:pt x="5779" y="5509"/>
                    <a:pt x="6454" y="28624"/>
                    <a:pt x="6454" y="28624"/>
                  </a:cubicBezTo>
                  <a:lnTo>
                    <a:pt x="6967" y="28624"/>
                  </a:lnTo>
                  <a:lnTo>
                    <a:pt x="8236" y="26761"/>
                  </a:lnTo>
                  <a:cubicBezTo>
                    <a:pt x="6211" y="21819"/>
                    <a:pt x="5941" y="0"/>
                    <a:pt x="5941" y="0"/>
                  </a:cubicBezTo>
                  <a:close/>
                </a:path>
              </a:pathLst>
            </a:custGeom>
            <a:solidFill>
              <a:srgbClr val="261E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5"/>
            <p:cNvSpPr/>
            <p:nvPr/>
          </p:nvSpPr>
          <p:spPr>
            <a:xfrm>
              <a:off x="6401725" y="7568775"/>
              <a:ext cx="66200" cy="72250"/>
            </a:xfrm>
            <a:custGeom>
              <a:rect b="b" l="l" r="r" t="t"/>
              <a:pathLst>
                <a:path extrusionOk="0" h="2890" w="2648">
                  <a:moveTo>
                    <a:pt x="1" y="1"/>
                  </a:moveTo>
                  <a:lnTo>
                    <a:pt x="55" y="2890"/>
                  </a:lnTo>
                  <a:lnTo>
                    <a:pt x="2647" y="2890"/>
                  </a:lnTo>
                  <a:lnTo>
                    <a:pt x="2647" y="2539"/>
                  </a:lnTo>
                  <a:cubicBezTo>
                    <a:pt x="2620" y="1135"/>
                    <a:pt x="1864" y="1"/>
                    <a:pt x="919" y="1"/>
                  </a:cubicBezTo>
                  <a:close/>
                </a:path>
              </a:pathLst>
            </a:custGeom>
            <a:solidFill>
              <a:srgbClr val="261E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5"/>
            <p:cNvSpPr/>
            <p:nvPr/>
          </p:nvSpPr>
          <p:spPr>
            <a:xfrm>
              <a:off x="5711125" y="6925425"/>
              <a:ext cx="328800" cy="715600"/>
            </a:xfrm>
            <a:custGeom>
              <a:rect b="b" l="l" r="r" t="t"/>
              <a:pathLst>
                <a:path extrusionOk="0" h="28624" w="13152">
                  <a:moveTo>
                    <a:pt x="4213" y="0"/>
                  </a:moveTo>
                  <a:cubicBezTo>
                    <a:pt x="4213" y="0"/>
                    <a:pt x="4537" y="19470"/>
                    <a:pt x="2134" y="25789"/>
                  </a:cubicBezTo>
                  <a:cubicBezTo>
                    <a:pt x="919" y="25978"/>
                    <a:pt x="0" y="27031"/>
                    <a:pt x="0" y="28273"/>
                  </a:cubicBezTo>
                  <a:lnTo>
                    <a:pt x="0" y="28624"/>
                  </a:lnTo>
                  <a:lnTo>
                    <a:pt x="4402" y="28624"/>
                  </a:lnTo>
                  <a:cubicBezTo>
                    <a:pt x="4402" y="28624"/>
                    <a:pt x="4645" y="5509"/>
                    <a:pt x="13151" y="2539"/>
                  </a:cubicBezTo>
                  <a:lnTo>
                    <a:pt x="13151" y="0"/>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5"/>
            <p:cNvSpPr/>
            <p:nvPr/>
          </p:nvSpPr>
          <p:spPr>
            <a:xfrm>
              <a:off x="5387750" y="6925425"/>
              <a:ext cx="470575" cy="91150"/>
            </a:xfrm>
            <a:custGeom>
              <a:rect b="b" l="l" r="r" t="t"/>
              <a:pathLst>
                <a:path extrusionOk="0" h="3646" w="18823">
                  <a:moveTo>
                    <a:pt x="1" y="0"/>
                  </a:moveTo>
                  <a:lnTo>
                    <a:pt x="1" y="3646"/>
                  </a:lnTo>
                  <a:lnTo>
                    <a:pt x="18822" y="3646"/>
                  </a:lnTo>
                  <a:lnTo>
                    <a:pt x="18822" y="0"/>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5"/>
            <p:cNvSpPr/>
            <p:nvPr/>
          </p:nvSpPr>
          <p:spPr>
            <a:xfrm>
              <a:off x="5913650" y="6925425"/>
              <a:ext cx="470550" cy="91150"/>
            </a:xfrm>
            <a:custGeom>
              <a:rect b="b" l="l" r="r" t="t"/>
              <a:pathLst>
                <a:path extrusionOk="0" h="3646" w="18822">
                  <a:moveTo>
                    <a:pt x="1" y="0"/>
                  </a:moveTo>
                  <a:lnTo>
                    <a:pt x="1" y="3646"/>
                  </a:lnTo>
                  <a:lnTo>
                    <a:pt x="18822" y="3646"/>
                  </a:lnTo>
                  <a:lnTo>
                    <a:pt x="18822" y="0"/>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5"/>
            <p:cNvSpPr/>
            <p:nvPr/>
          </p:nvSpPr>
          <p:spPr>
            <a:xfrm>
              <a:off x="5752975" y="6797150"/>
              <a:ext cx="683900" cy="133700"/>
            </a:xfrm>
            <a:custGeom>
              <a:rect b="b" l="l" r="r" t="t"/>
              <a:pathLst>
                <a:path extrusionOk="0" h="5348" w="27356">
                  <a:moveTo>
                    <a:pt x="2782" y="1"/>
                  </a:moveTo>
                  <a:cubicBezTo>
                    <a:pt x="1" y="1"/>
                    <a:pt x="1" y="5347"/>
                    <a:pt x="2782" y="5347"/>
                  </a:cubicBezTo>
                  <a:lnTo>
                    <a:pt x="24493" y="5347"/>
                  </a:lnTo>
                  <a:cubicBezTo>
                    <a:pt x="27355" y="5347"/>
                    <a:pt x="27355" y="1"/>
                    <a:pt x="24493" y="1"/>
                  </a:cubicBezTo>
                  <a:close/>
                </a:path>
              </a:pathLst>
            </a:custGeom>
            <a:solidFill>
              <a:srgbClr val="C479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5"/>
            <p:cNvSpPr/>
            <p:nvPr/>
          </p:nvSpPr>
          <p:spPr>
            <a:xfrm>
              <a:off x="5256125" y="6797150"/>
              <a:ext cx="683875" cy="133700"/>
            </a:xfrm>
            <a:custGeom>
              <a:rect b="b" l="l" r="r" t="t"/>
              <a:pathLst>
                <a:path extrusionOk="0" h="5348" w="27355">
                  <a:moveTo>
                    <a:pt x="2782" y="1"/>
                  </a:moveTo>
                  <a:cubicBezTo>
                    <a:pt x="0" y="1"/>
                    <a:pt x="0" y="5347"/>
                    <a:pt x="2782" y="5347"/>
                  </a:cubicBezTo>
                  <a:lnTo>
                    <a:pt x="24465" y="5347"/>
                  </a:lnTo>
                  <a:cubicBezTo>
                    <a:pt x="27355" y="5347"/>
                    <a:pt x="27355" y="1"/>
                    <a:pt x="24465" y="1"/>
                  </a:cubicBezTo>
                  <a:close/>
                </a:path>
              </a:pathLst>
            </a:custGeom>
            <a:solidFill>
              <a:srgbClr val="E0A7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5"/>
            <p:cNvSpPr/>
            <p:nvPr/>
          </p:nvSpPr>
          <p:spPr>
            <a:xfrm>
              <a:off x="5986550" y="6547375"/>
              <a:ext cx="173525" cy="403050"/>
            </a:xfrm>
            <a:custGeom>
              <a:rect b="b" l="l" r="r" t="t"/>
              <a:pathLst>
                <a:path extrusionOk="0" h="16122" w="6941">
                  <a:moveTo>
                    <a:pt x="2485" y="0"/>
                  </a:moveTo>
                  <a:cubicBezTo>
                    <a:pt x="5186" y="4402"/>
                    <a:pt x="4943" y="9614"/>
                    <a:pt x="1" y="16121"/>
                  </a:cubicBezTo>
                  <a:lnTo>
                    <a:pt x="4456" y="16121"/>
                  </a:lnTo>
                  <a:cubicBezTo>
                    <a:pt x="4321" y="10694"/>
                    <a:pt x="5240" y="5320"/>
                    <a:pt x="6941"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5"/>
            <p:cNvSpPr/>
            <p:nvPr/>
          </p:nvSpPr>
          <p:spPr>
            <a:xfrm>
              <a:off x="5986550" y="6797825"/>
              <a:ext cx="121550" cy="166775"/>
            </a:xfrm>
            <a:custGeom>
              <a:rect b="b" l="l" r="r" t="t"/>
              <a:pathLst>
                <a:path extrusionOk="0" h="6671" w="4862">
                  <a:moveTo>
                    <a:pt x="3430" y="1"/>
                  </a:moveTo>
                  <a:cubicBezTo>
                    <a:pt x="2593" y="2188"/>
                    <a:pt x="1432" y="4267"/>
                    <a:pt x="1" y="6103"/>
                  </a:cubicBezTo>
                  <a:lnTo>
                    <a:pt x="4861" y="6671"/>
                  </a:lnTo>
                  <a:cubicBezTo>
                    <a:pt x="4807" y="5023"/>
                    <a:pt x="4456" y="2809"/>
                    <a:pt x="4618" y="1162"/>
                  </a:cubicBezTo>
                  <a:cubicBezTo>
                    <a:pt x="4240" y="757"/>
                    <a:pt x="3835" y="352"/>
                    <a:pt x="3430"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5"/>
            <p:cNvSpPr/>
            <p:nvPr/>
          </p:nvSpPr>
          <p:spPr>
            <a:xfrm>
              <a:off x="6249850" y="6547375"/>
              <a:ext cx="216050" cy="403050"/>
            </a:xfrm>
            <a:custGeom>
              <a:rect b="b" l="l" r="r" t="t"/>
              <a:pathLst>
                <a:path extrusionOk="0" h="16122" w="8642">
                  <a:moveTo>
                    <a:pt x="4186" y="0"/>
                  </a:moveTo>
                  <a:cubicBezTo>
                    <a:pt x="6400" y="4402"/>
                    <a:pt x="5617" y="9614"/>
                    <a:pt x="0" y="16121"/>
                  </a:cubicBezTo>
                  <a:lnTo>
                    <a:pt x="4456" y="16121"/>
                  </a:lnTo>
                  <a:cubicBezTo>
                    <a:pt x="4888" y="10694"/>
                    <a:pt x="6373" y="5320"/>
                    <a:pt x="8641"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5"/>
            <p:cNvSpPr/>
            <p:nvPr/>
          </p:nvSpPr>
          <p:spPr>
            <a:xfrm>
              <a:off x="6249850" y="6837650"/>
              <a:ext cx="120175" cy="125600"/>
            </a:xfrm>
            <a:custGeom>
              <a:rect b="b" l="l" r="r" t="t"/>
              <a:pathLst>
                <a:path extrusionOk="0" h="5024" w="4807">
                  <a:moveTo>
                    <a:pt x="3268" y="1"/>
                  </a:moveTo>
                  <a:cubicBezTo>
                    <a:pt x="2323" y="1594"/>
                    <a:pt x="1242" y="3106"/>
                    <a:pt x="0" y="4510"/>
                  </a:cubicBezTo>
                  <a:lnTo>
                    <a:pt x="4591" y="5024"/>
                  </a:lnTo>
                  <a:cubicBezTo>
                    <a:pt x="4672" y="4051"/>
                    <a:pt x="4672" y="2593"/>
                    <a:pt x="4807" y="1648"/>
                  </a:cubicBezTo>
                  <a:cubicBezTo>
                    <a:pt x="4348" y="1027"/>
                    <a:pt x="3835" y="487"/>
                    <a:pt x="3268"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5"/>
            <p:cNvSpPr/>
            <p:nvPr/>
          </p:nvSpPr>
          <p:spPr>
            <a:xfrm>
              <a:off x="6008825" y="6547375"/>
              <a:ext cx="173525" cy="403050"/>
            </a:xfrm>
            <a:custGeom>
              <a:rect b="b" l="l" r="r" t="t"/>
              <a:pathLst>
                <a:path extrusionOk="0" h="16122" w="6941">
                  <a:moveTo>
                    <a:pt x="2485" y="0"/>
                  </a:moveTo>
                  <a:cubicBezTo>
                    <a:pt x="5186" y="4402"/>
                    <a:pt x="4943" y="9614"/>
                    <a:pt x="1" y="16121"/>
                  </a:cubicBezTo>
                  <a:lnTo>
                    <a:pt x="4457" y="16121"/>
                  </a:lnTo>
                  <a:cubicBezTo>
                    <a:pt x="4322" y="10694"/>
                    <a:pt x="5240" y="5320"/>
                    <a:pt x="6941"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5"/>
            <p:cNvSpPr/>
            <p:nvPr/>
          </p:nvSpPr>
          <p:spPr>
            <a:xfrm>
              <a:off x="6272125" y="6547375"/>
              <a:ext cx="216725" cy="403050"/>
            </a:xfrm>
            <a:custGeom>
              <a:rect b="b" l="l" r="r" t="t"/>
              <a:pathLst>
                <a:path extrusionOk="0" h="16122" w="8669">
                  <a:moveTo>
                    <a:pt x="4186" y="0"/>
                  </a:moveTo>
                  <a:cubicBezTo>
                    <a:pt x="6400" y="4402"/>
                    <a:pt x="5617" y="9614"/>
                    <a:pt x="0" y="16121"/>
                  </a:cubicBezTo>
                  <a:lnTo>
                    <a:pt x="4483" y="16121"/>
                  </a:lnTo>
                  <a:cubicBezTo>
                    <a:pt x="4915" y="10694"/>
                    <a:pt x="6400" y="5320"/>
                    <a:pt x="8668"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5"/>
            <p:cNvSpPr/>
            <p:nvPr/>
          </p:nvSpPr>
          <p:spPr>
            <a:xfrm>
              <a:off x="6023775" y="6539250"/>
              <a:ext cx="489300" cy="53400"/>
            </a:xfrm>
            <a:custGeom>
              <a:rect b="b" l="l" r="r" t="t"/>
              <a:pathLst>
                <a:path extrusionOk="0" h="2136" w="19572">
                  <a:moveTo>
                    <a:pt x="18724" y="0"/>
                  </a:moveTo>
                  <a:cubicBezTo>
                    <a:pt x="18711" y="0"/>
                    <a:pt x="18697" y="1"/>
                    <a:pt x="18683" y="1"/>
                  </a:cubicBezTo>
                  <a:lnTo>
                    <a:pt x="1212" y="1"/>
                  </a:lnTo>
                  <a:cubicBezTo>
                    <a:pt x="699" y="28"/>
                    <a:pt x="240" y="406"/>
                    <a:pt x="159" y="920"/>
                  </a:cubicBezTo>
                  <a:lnTo>
                    <a:pt x="105" y="1217"/>
                  </a:lnTo>
                  <a:cubicBezTo>
                    <a:pt x="0" y="1689"/>
                    <a:pt x="380" y="2136"/>
                    <a:pt x="847" y="2136"/>
                  </a:cubicBezTo>
                  <a:cubicBezTo>
                    <a:pt x="861" y="2136"/>
                    <a:pt x="874" y="2135"/>
                    <a:pt x="888" y="2135"/>
                  </a:cubicBezTo>
                  <a:lnTo>
                    <a:pt x="18359" y="2135"/>
                  </a:lnTo>
                  <a:cubicBezTo>
                    <a:pt x="18872" y="2135"/>
                    <a:pt x="19305" y="1757"/>
                    <a:pt x="19413" y="1244"/>
                  </a:cubicBezTo>
                  <a:lnTo>
                    <a:pt x="19467" y="947"/>
                  </a:lnTo>
                  <a:cubicBezTo>
                    <a:pt x="19571" y="448"/>
                    <a:pt x="19192" y="0"/>
                    <a:pt x="18724"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5"/>
            <p:cNvSpPr/>
            <p:nvPr/>
          </p:nvSpPr>
          <p:spPr>
            <a:xfrm>
              <a:off x="6024375" y="6539275"/>
              <a:ext cx="102625" cy="54025"/>
            </a:xfrm>
            <a:custGeom>
              <a:rect b="b" l="l" r="r" t="t"/>
              <a:pathLst>
                <a:path extrusionOk="0" h="2161" w="4105">
                  <a:moveTo>
                    <a:pt x="1215" y="0"/>
                  </a:moveTo>
                  <a:cubicBezTo>
                    <a:pt x="675" y="27"/>
                    <a:pt x="243" y="405"/>
                    <a:pt x="135" y="946"/>
                  </a:cubicBezTo>
                  <a:lnTo>
                    <a:pt x="108" y="1243"/>
                  </a:lnTo>
                  <a:cubicBezTo>
                    <a:pt x="0" y="1729"/>
                    <a:pt x="378" y="2161"/>
                    <a:pt x="864" y="2161"/>
                  </a:cubicBezTo>
                  <a:lnTo>
                    <a:pt x="2889" y="2161"/>
                  </a:lnTo>
                  <a:cubicBezTo>
                    <a:pt x="3430" y="2134"/>
                    <a:pt x="3889" y="1756"/>
                    <a:pt x="3970" y="1243"/>
                  </a:cubicBezTo>
                  <a:lnTo>
                    <a:pt x="4024" y="946"/>
                  </a:lnTo>
                  <a:cubicBezTo>
                    <a:pt x="4105" y="432"/>
                    <a:pt x="3727" y="0"/>
                    <a:pt x="3240" y="0"/>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5"/>
            <p:cNvSpPr/>
            <p:nvPr/>
          </p:nvSpPr>
          <p:spPr>
            <a:xfrm>
              <a:off x="5960300" y="6464275"/>
              <a:ext cx="604700" cy="98000"/>
            </a:xfrm>
            <a:custGeom>
              <a:rect b="b" l="l" r="r" t="t"/>
              <a:pathLst>
                <a:path extrusionOk="0" h="3920" w="24188">
                  <a:moveTo>
                    <a:pt x="22415" y="1"/>
                  </a:moveTo>
                  <a:cubicBezTo>
                    <a:pt x="22387" y="1"/>
                    <a:pt x="22358" y="2"/>
                    <a:pt x="22330" y="3"/>
                  </a:cubicBezTo>
                  <a:lnTo>
                    <a:pt x="2455" y="3"/>
                  </a:lnTo>
                  <a:cubicBezTo>
                    <a:pt x="1321" y="30"/>
                    <a:pt x="403" y="840"/>
                    <a:pt x="214" y="1947"/>
                  </a:cubicBezTo>
                  <a:lnTo>
                    <a:pt x="214" y="2001"/>
                  </a:lnTo>
                  <a:cubicBezTo>
                    <a:pt x="1" y="2986"/>
                    <a:pt x="785" y="3919"/>
                    <a:pt x="1817" y="3919"/>
                  </a:cubicBezTo>
                  <a:cubicBezTo>
                    <a:pt x="1832" y="3919"/>
                    <a:pt x="1846" y="3919"/>
                    <a:pt x="1861" y="3919"/>
                  </a:cubicBezTo>
                  <a:lnTo>
                    <a:pt x="21762" y="3919"/>
                  </a:lnTo>
                  <a:cubicBezTo>
                    <a:pt x="22870" y="3892"/>
                    <a:pt x="23788" y="3081"/>
                    <a:pt x="24004" y="2001"/>
                  </a:cubicBezTo>
                  <a:lnTo>
                    <a:pt x="24004" y="1947"/>
                  </a:lnTo>
                  <a:cubicBezTo>
                    <a:pt x="24188" y="923"/>
                    <a:pt x="23426" y="1"/>
                    <a:pt x="22415" y="1"/>
                  </a:cubicBezTo>
                  <a:close/>
                </a:path>
              </a:pathLst>
            </a:custGeom>
            <a:solidFill>
              <a:srgbClr val="C479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5"/>
            <p:cNvSpPr/>
            <p:nvPr/>
          </p:nvSpPr>
          <p:spPr>
            <a:xfrm>
              <a:off x="5960300" y="6464325"/>
              <a:ext cx="154475" cy="97950"/>
            </a:xfrm>
            <a:custGeom>
              <a:rect b="b" l="l" r="r" t="t"/>
              <a:pathLst>
                <a:path extrusionOk="0" h="3918" w="6179">
                  <a:moveTo>
                    <a:pt x="4389" y="0"/>
                  </a:moveTo>
                  <a:cubicBezTo>
                    <a:pt x="4375" y="0"/>
                    <a:pt x="4360" y="1"/>
                    <a:pt x="4345" y="1"/>
                  </a:cubicBezTo>
                  <a:lnTo>
                    <a:pt x="2455" y="1"/>
                  </a:lnTo>
                  <a:cubicBezTo>
                    <a:pt x="1321" y="28"/>
                    <a:pt x="403" y="838"/>
                    <a:pt x="214" y="1945"/>
                  </a:cubicBezTo>
                  <a:lnTo>
                    <a:pt x="214" y="1999"/>
                  </a:lnTo>
                  <a:cubicBezTo>
                    <a:pt x="1" y="2984"/>
                    <a:pt x="785" y="3917"/>
                    <a:pt x="1817" y="3917"/>
                  </a:cubicBezTo>
                  <a:cubicBezTo>
                    <a:pt x="1832" y="3917"/>
                    <a:pt x="1846" y="3917"/>
                    <a:pt x="1861" y="3917"/>
                  </a:cubicBezTo>
                  <a:lnTo>
                    <a:pt x="3778" y="3917"/>
                  </a:lnTo>
                  <a:cubicBezTo>
                    <a:pt x="4885" y="3863"/>
                    <a:pt x="5803" y="3079"/>
                    <a:pt x="5993" y="1999"/>
                  </a:cubicBezTo>
                  <a:lnTo>
                    <a:pt x="5993" y="1945"/>
                  </a:lnTo>
                  <a:cubicBezTo>
                    <a:pt x="6179" y="933"/>
                    <a:pt x="5420" y="0"/>
                    <a:pt x="4389" y="0"/>
                  </a:cubicBezTo>
                  <a:close/>
                </a:path>
              </a:pathLst>
            </a:custGeom>
            <a:solidFill>
              <a:srgbClr val="EFB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5"/>
            <p:cNvSpPr/>
            <p:nvPr/>
          </p:nvSpPr>
          <p:spPr>
            <a:xfrm>
              <a:off x="6383500" y="5793300"/>
              <a:ext cx="224150" cy="156025"/>
            </a:xfrm>
            <a:custGeom>
              <a:rect b="b" l="l" r="r" t="t"/>
              <a:pathLst>
                <a:path extrusionOk="0" h="6241" w="8966">
                  <a:moveTo>
                    <a:pt x="4483" y="1"/>
                  </a:moveTo>
                  <a:cubicBezTo>
                    <a:pt x="1999" y="1"/>
                    <a:pt x="1" y="1648"/>
                    <a:pt x="1" y="3700"/>
                  </a:cubicBezTo>
                  <a:cubicBezTo>
                    <a:pt x="1" y="4024"/>
                    <a:pt x="55" y="4321"/>
                    <a:pt x="136" y="4645"/>
                  </a:cubicBezTo>
                  <a:cubicBezTo>
                    <a:pt x="730" y="3700"/>
                    <a:pt x="1756" y="3133"/>
                    <a:pt x="2836" y="3133"/>
                  </a:cubicBezTo>
                  <a:cubicBezTo>
                    <a:pt x="5213" y="3133"/>
                    <a:pt x="5969" y="4240"/>
                    <a:pt x="6158" y="5320"/>
                  </a:cubicBezTo>
                  <a:cubicBezTo>
                    <a:pt x="6277" y="5898"/>
                    <a:pt x="6780" y="6240"/>
                    <a:pt x="7298" y="6240"/>
                  </a:cubicBezTo>
                  <a:cubicBezTo>
                    <a:pt x="7604" y="6240"/>
                    <a:pt x="7915" y="6121"/>
                    <a:pt x="8156" y="5860"/>
                  </a:cubicBezTo>
                  <a:cubicBezTo>
                    <a:pt x="8669" y="5266"/>
                    <a:pt x="8966" y="4483"/>
                    <a:pt x="8966" y="3700"/>
                  </a:cubicBezTo>
                  <a:cubicBezTo>
                    <a:pt x="8966" y="1648"/>
                    <a:pt x="6968" y="1"/>
                    <a:pt x="4483"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5"/>
            <p:cNvSpPr/>
            <p:nvPr/>
          </p:nvSpPr>
          <p:spPr>
            <a:xfrm>
              <a:off x="5711125" y="6991575"/>
              <a:ext cx="157325" cy="649450"/>
            </a:xfrm>
            <a:custGeom>
              <a:rect b="b" l="l" r="r" t="t"/>
              <a:pathLst>
                <a:path extrusionOk="0" h="25978" w="6293">
                  <a:moveTo>
                    <a:pt x="4240" y="1"/>
                  </a:moveTo>
                  <a:cubicBezTo>
                    <a:pt x="4240" y="5536"/>
                    <a:pt x="3970" y="18255"/>
                    <a:pt x="2134" y="23143"/>
                  </a:cubicBezTo>
                  <a:cubicBezTo>
                    <a:pt x="919" y="23332"/>
                    <a:pt x="0" y="24385"/>
                    <a:pt x="0" y="25627"/>
                  </a:cubicBezTo>
                  <a:lnTo>
                    <a:pt x="0" y="25978"/>
                  </a:lnTo>
                  <a:lnTo>
                    <a:pt x="4402" y="25978"/>
                  </a:lnTo>
                  <a:cubicBezTo>
                    <a:pt x="4402" y="25978"/>
                    <a:pt x="4483" y="17958"/>
                    <a:pt x="6292" y="10775"/>
                  </a:cubicBezTo>
                  <a:cubicBezTo>
                    <a:pt x="6157" y="5725"/>
                    <a:pt x="5401" y="1729"/>
                    <a:pt x="4240"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5"/>
            <p:cNvSpPr/>
            <p:nvPr/>
          </p:nvSpPr>
          <p:spPr>
            <a:xfrm>
              <a:off x="5273675" y="6797150"/>
              <a:ext cx="605575" cy="66200"/>
            </a:xfrm>
            <a:custGeom>
              <a:rect b="b" l="l" r="r" t="t"/>
              <a:pathLst>
                <a:path extrusionOk="0" h="2648" w="24223">
                  <a:moveTo>
                    <a:pt x="2080" y="1"/>
                  </a:moveTo>
                  <a:cubicBezTo>
                    <a:pt x="729" y="1"/>
                    <a:pt x="27" y="1297"/>
                    <a:pt x="0" y="2593"/>
                  </a:cubicBezTo>
                  <a:cubicBezTo>
                    <a:pt x="108" y="2620"/>
                    <a:pt x="243" y="2647"/>
                    <a:pt x="378" y="2647"/>
                  </a:cubicBezTo>
                  <a:lnTo>
                    <a:pt x="22089" y="2647"/>
                  </a:lnTo>
                  <a:cubicBezTo>
                    <a:pt x="23466" y="2647"/>
                    <a:pt x="24195" y="1351"/>
                    <a:pt x="24222" y="55"/>
                  </a:cubicBezTo>
                  <a:cubicBezTo>
                    <a:pt x="24087" y="28"/>
                    <a:pt x="23925" y="1"/>
                    <a:pt x="23763" y="1"/>
                  </a:cubicBezTo>
                  <a:close/>
                </a:path>
              </a:pathLst>
            </a:custGeom>
            <a:solidFill>
              <a:srgbClr val="EFB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5"/>
            <p:cNvSpPr/>
            <p:nvPr/>
          </p:nvSpPr>
          <p:spPr>
            <a:xfrm>
              <a:off x="5555175" y="6192275"/>
              <a:ext cx="4750" cy="2050"/>
            </a:xfrm>
            <a:custGeom>
              <a:rect b="b" l="l" r="r" t="t"/>
              <a:pathLst>
                <a:path extrusionOk="0" h="82" w="190">
                  <a:moveTo>
                    <a:pt x="1" y="1"/>
                  </a:moveTo>
                  <a:lnTo>
                    <a:pt x="1" y="82"/>
                  </a:lnTo>
                  <a:lnTo>
                    <a:pt x="190" y="82"/>
                  </a:lnTo>
                  <a:lnTo>
                    <a:pt x="190" y="1"/>
                  </a:lnTo>
                  <a:close/>
                </a:path>
              </a:pathLst>
            </a:custGeom>
            <a:solidFill>
              <a:srgbClr val="EFB5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5"/>
            <p:cNvSpPr/>
            <p:nvPr/>
          </p:nvSpPr>
          <p:spPr>
            <a:xfrm>
              <a:off x="5711125" y="7007775"/>
              <a:ext cx="168800" cy="633250"/>
            </a:xfrm>
            <a:custGeom>
              <a:rect b="b" l="l" r="r" t="t"/>
              <a:pathLst>
                <a:path extrusionOk="0" h="25330" w="6752">
                  <a:moveTo>
                    <a:pt x="4240" y="1"/>
                  </a:moveTo>
                  <a:cubicBezTo>
                    <a:pt x="4213" y="5833"/>
                    <a:pt x="3889" y="17796"/>
                    <a:pt x="2134" y="22495"/>
                  </a:cubicBezTo>
                  <a:cubicBezTo>
                    <a:pt x="919" y="22684"/>
                    <a:pt x="0" y="23737"/>
                    <a:pt x="0" y="24979"/>
                  </a:cubicBezTo>
                  <a:lnTo>
                    <a:pt x="0" y="25330"/>
                  </a:lnTo>
                  <a:lnTo>
                    <a:pt x="4402" y="25330"/>
                  </a:lnTo>
                  <a:cubicBezTo>
                    <a:pt x="4402" y="25330"/>
                    <a:pt x="4510" y="16041"/>
                    <a:pt x="6751" y="8480"/>
                  </a:cubicBezTo>
                  <a:cubicBezTo>
                    <a:pt x="6454" y="4375"/>
                    <a:pt x="5563" y="1216"/>
                    <a:pt x="4240" y="1"/>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5"/>
            <p:cNvSpPr/>
            <p:nvPr/>
          </p:nvSpPr>
          <p:spPr>
            <a:xfrm>
              <a:off x="5223050" y="7010475"/>
              <a:ext cx="155950" cy="630550"/>
            </a:xfrm>
            <a:custGeom>
              <a:rect b="b" l="l" r="r" t="t"/>
              <a:pathLst>
                <a:path extrusionOk="0" h="25222" w="6238">
                  <a:moveTo>
                    <a:pt x="4132" y="1"/>
                  </a:moveTo>
                  <a:cubicBezTo>
                    <a:pt x="4105" y="5861"/>
                    <a:pt x="3781" y="17742"/>
                    <a:pt x="2025" y="22387"/>
                  </a:cubicBezTo>
                  <a:cubicBezTo>
                    <a:pt x="837" y="22630"/>
                    <a:pt x="0" y="23656"/>
                    <a:pt x="0" y="24871"/>
                  </a:cubicBezTo>
                  <a:lnTo>
                    <a:pt x="0" y="25222"/>
                  </a:lnTo>
                  <a:lnTo>
                    <a:pt x="4294" y="25222"/>
                  </a:lnTo>
                  <a:cubicBezTo>
                    <a:pt x="4294" y="25222"/>
                    <a:pt x="4375" y="17040"/>
                    <a:pt x="6238" y="9803"/>
                  </a:cubicBezTo>
                  <a:cubicBezTo>
                    <a:pt x="6103" y="5077"/>
                    <a:pt x="5320" y="1405"/>
                    <a:pt x="4132" y="1"/>
                  </a:cubicBezTo>
                  <a:close/>
                </a:path>
              </a:pathLst>
            </a:custGeom>
            <a:solidFill>
              <a:srgbClr val="635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grpSp>
        <p:nvGrpSpPr>
          <p:cNvPr id="1492" name="Google Shape;1492;p16"/>
          <p:cNvGrpSpPr/>
          <p:nvPr/>
        </p:nvGrpSpPr>
        <p:grpSpPr>
          <a:xfrm flipH="1">
            <a:off x="2686500" y="2775976"/>
            <a:ext cx="283224" cy="366482"/>
            <a:chOff x="1361556" y="2425923"/>
            <a:chExt cx="283224" cy="366482"/>
          </a:xfrm>
        </p:grpSpPr>
        <p:sp>
          <p:nvSpPr>
            <p:cNvPr id="1493" name="Google Shape;1493;p16"/>
            <p:cNvSpPr/>
            <p:nvPr/>
          </p:nvSpPr>
          <p:spPr>
            <a:xfrm>
              <a:off x="1361556" y="2425923"/>
              <a:ext cx="283224" cy="366482"/>
            </a:xfrm>
            <a:custGeom>
              <a:rect b="b" l="l" r="r" t="t"/>
              <a:pathLst>
                <a:path extrusionOk="0" h="14024" w="10838">
                  <a:moveTo>
                    <a:pt x="5753" y="1"/>
                  </a:moveTo>
                  <a:cubicBezTo>
                    <a:pt x="4965" y="1"/>
                    <a:pt x="4173" y="198"/>
                    <a:pt x="3453" y="599"/>
                  </a:cubicBezTo>
                  <a:cubicBezTo>
                    <a:pt x="1712" y="1570"/>
                    <a:pt x="760" y="3532"/>
                    <a:pt x="1097" y="5503"/>
                  </a:cubicBezTo>
                  <a:lnTo>
                    <a:pt x="222" y="8081"/>
                  </a:lnTo>
                  <a:cubicBezTo>
                    <a:pt x="1" y="8706"/>
                    <a:pt x="443" y="9379"/>
                    <a:pt x="1106" y="9417"/>
                  </a:cubicBezTo>
                  <a:lnTo>
                    <a:pt x="1491" y="9417"/>
                  </a:lnTo>
                  <a:cubicBezTo>
                    <a:pt x="1597" y="9417"/>
                    <a:pt x="1683" y="9504"/>
                    <a:pt x="1683" y="9619"/>
                  </a:cubicBezTo>
                  <a:lnTo>
                    <a:pt x="1683" y="11408"/>
                  </a:lnTo>
                  <a:cubicBezTo>
                    <a:pt x="1683" y="11937"/>
                    <a:pt x="2116" y="12369"/>
                    <a:pt x="2645" y="12369"/>
                  </a:cubicBezTo>
                  <a:lnTo>
                    <a:pt x="4010" y="12138"/>
                  </a:lnTo>
                  <a:cubicBezTo>
                    <a:pt x="4021" y="12137"/>
                    <a:pt x="4032" y="12136"/>
                    <a:pt x="4042" y="12136"/>
                  </a:cubicBezTo>
                  <a:cubicBezTo>
                    <a:pt x="4153" y="12136"/>
                    <a:pt x="4241" y="12226"/>
                    <a:pt x="4241" y="12340"/>
                  </a:cubicBezTo>
                  <a:lnTo>
                    <a:pt x="4241" y="13735"/>
                  </a:lnTo>
                  <a:cubicBezTo>
                    <a:pt x="4241" y="13889"/>
                    <a:pt x="4376" y="14023"/>
                    <a:pt x="4539" y="14023"/>
                  </a:cubicBezTo>
                  <a:lnTo>
                    <a:pt x="8915" y="14023"/>
                  </a:lnTo>
                  <a:cubicBezTo>
                    <a:pt x="9078" y="14023"/>
                    <a:pt x="9213" y="13898"/>
                    <a:pt x="9213" y="13735"/>
                  </a:cubicBezTo>
                  <a:lnTo>
                    <a:pt x="9213" y="9090"/>
                  </a:lnTo>
                  <a:cubicBezTo>
                    <a:pt x="9213" y="8792"/>
                    <a:pt x="9251" y="8484"/>
                    <a:pt x="9328" y="8196"/>
                  </a:cubicBezTo>
                  <a:cubicBezTo>
                    <a:pt x="9415" y="7907"/>
                    <a:pt x="9540" y="7629"/>
                    <a:pt x="9703" y="7369"/>
                  </a:cubicBezTo>
                  <a:cubicBezTo>
                    <a:pt x="9944" y="6994"/>
                    <a:pt x="10126" y="6580"/>
                    <a:pt x="10261" y="6148"/>
                  </a:cubicBezTo>
                  <a:lnTo>
                    <a:pt x="10261" y="6138"/>
                  </a:lnTo>
                  <a:cubicBezTo>
                    <a:pt x="10838" y="4292"/>
                    <a:pt x="10232" y="2282"/>
                    <a:pt x="8732" y="1061"/>
                  </a:cubicBezTo>
                  <a:cubicBezTo>
                    <a:pt x="7871" y="360"/>
                    <a:pt x="6816" y="1"/>
                    <a:pt x="5753" y="1"/>
                  </a:cubicBezTo>
                  <a:close/>
                </a:path>
              </a:pathLst>
            </a:custGeom>
            <a:solidFill>
              <a:srgbClr val="B68B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6"/>
            <p:cNvSpPr/>
            <p:nvPr/>
          </p:nvSpPr>
          <p:spPr>
            <a:xfrm>
              <a:off x="1493499" y="2660698"/>
              <a:ext cx="36951" cy="22866"/>
            </a:xfrm>
            <a:custGeom>
              <a:rect b="b" l="l" r="r" t="t"/>
              <a:pathLst>
                <a:path extrusionOk="0" h="875" w="1414">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rgbClr val="5D41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6"/>
            <p:cNvSpPr/>
            <p:nvPr/>
          </p:nvSpPr>
          <p:spPr>
            <a:xfrm>
              <a:off x="1512341" y="2660959"/>
              <a:ext cx="18110" cy="20122"/>
            </a:xfrm>
            <a:custGeom>
              <a:rect b="b" l="l" r="r" t="t"/>
              <a:pathLst>
                <a:path extrusionOk="0" h="770" w="693">
                  <a:moveTo>
                    <a:pt x="0" y="0"/>
                  </a:moveTo>
                  <a:lnTo>
                    <a:pt x="0" y="173"/>
                  </a:lnTo>
                  <a:cubicBezTo>
                    <a:pt x="0" y="414"/>
                    <a:pt x="135" y="644"/>
                    <a:pt x="346" y="769"/>
                  </a:cubicBezTo>
                  <a:cubicBezTo>
                    <a:pt x="558" y="644"/>
                    <a:pt x="693" y="414"/>
                    <a:pt x="693" y="173"/>
                  </a:cubicBezTo>
                  <a:lnTo>
                    <a:pt x="693" y="0"/>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6"/>
            <p:cNvSpPr/>
            <p:nvPr/>
          </p:nvSpPr>
          <p:spPr>
            <a:xfrm>
              <a:off x="1433290" y="2489556"/>
              <a:ext cx="153711" cy="173180"/>
            </a:xfrm>
            <a:custGeom>
              <a:rect b="b" l="l" r="r" t="t"/>
              <a:pathLst>
                <a:path extrusionOk="0" h="6627" w="5882">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6"/>
            <p:cNvSpPr/>
            <p:nvPr/>
          </p:nvSpPr>
          <p:spPr>
            <a:xfrm>
              <a:off x="1457306" y="2490314"/>
              <a:ext cx="129434" cy="172422"/>
            </a:xfrm>
            <a:custGeom>
              <a:rect b="b" l="l" r="r" t="t"/>
              <a:pathLst>
                <a:path extrusionOk="0" h="6598" w="4953">
                  <a:moveTo>
                    <a:pt x="2472" y="1"/>
                  </a:moveTo>
                  <a:cubicBezTo>
                    <a:pt x="654" y="328"/>
                    <a:pt x="0" y="2607"/>
                    <a:pt x="1366" y="3847"/>
                  </a:cubicBezTo>
                  <a:cubicBezTo>
                    <a:pt x="1645" y="4097"/>
                    <a:pt x="1798" y="4453"/>
                    <a:pt x="1798" y="4828"/>
                  </a:cubicBezTo>
                  <a:lnTo>
                    <a:pt x="1798" y="6222"/>
                  </a:lnTo>
                  <a:cubicBezTo>
                    <a:pt x="1789" y="6428"/>
                    <a:pt x="1962" y="6598"/>
                    <a:pt x="2166" y="6598"/>
                  </a:cubicBezTo>
                  <a:cubicBezTo>
                    <a:pt x="2172" y="6598"/>
                    <a:pt x="2178" y="6598"/>
                    <a:pt x="2183" y="6597"/>
                  </a:cubicBezTo>
                  <a:lnTo>
                    <a:pt x="2779" y="6597"/>
                  </a:lnTo>
                  <a:cubicBezTo>
                    <a:pt x="2991" y="6597"/>
                    <a:pt x="3164" y="6424"/>
                    <a:pt x="3164" y="6222"/>
                  </a:cubicBezTo>
                  <a:lnTo>
                    <a:pt x="3164" y="4818"/>
                  </a:lnTo>
                  <a:cubicBezTo>
                    <a:pt x="3164" y="4443"/>
                    <a:pt x="3327" y="4088"/>
                    <a:pt x="3606" y="3838"/>
                  </a:cubicBezTo>
                  <a:lnTo>
                    <a:pt x="3597" y="3838"/>
                  </a:lnTo>
                  <a:cubicBezTo>
                    <a:pt x="4953" y="2587"/>
                    <a:pt x="4289" y="328"/>
                    <a:pt x="2472"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6"/>
            <p:cNvSpPr/>
            <p:nvPr/>
          </p:nvSpPr>
          <p:spPr>
            <a:xfrm>
              <a:off x="1469876" y="2523502"/>
              <a:ext cx="79417" cy="95253"/>
            </a:xfrm>
            <a:custGeom>
              <a:rect b="b" l="l" r="r" t="t"/>
              <a:pathLst>
                <a:path extrusionOk="0" h="3645" w="3039">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ED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6"/>
            <p:cNvSpPr/>
            <p:nvPr/>
          </p:nvSpPr>
          <p:spPr>
            <a:xfrm>
              <a:off x="1421086" y="2581412"/>
              <a:ext cx="30131" cy="19338"/>
            </a:xfrm>
            <a:custGeom>
              <a:rect b="b" l="l" r="r" t="t"/>
              <a:pathLst>
                <a:path extrusionOk="0" h="740" w="1153">
                  <a:moveTo>
                    <a:pt x="850" y="1"/>
                  </a:moveTo>
                  <a:cubicBezTo>
                    <a:pt x="819" y="1"/>
                    <a:pt x="786" y="8"/>
                    <a:pt x="752" y="25"/>
                  </a:cubicBezTo>
                  <a:lnTo>
                    <a:pt x="232" y="323"/>
                  </a:lnTo>
                  <a:cubicBezTo>
                    <a:pt x="0" y="435"/>
                    <a:pt x="121" y="739"/>
                    <a:pt x="317" y="739"/>
                  </a:cubicBezTo>
                  <a:cubicBezTo>
                    <a:pt x="357" y="739"/>
                    <a:pt x="400" y="727"/>
                    <a:pt x="444" y="698"/>
                  </a:cubicBezTo>
                  <a:lnTo>
                    <a:pt x="963" y="400"/>
                  </a:lnTo>
                  <a:cubicBezTo>
                    <a:pt x="1153" y="268"/>
                    <a:pt x="1038" y="1"/>
                    <a:pt x="850" y="1"/>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6"/>
            <p:cNvSpPr/>
            <p:nvPr/>
          </p:nvSpPr>
          <p:spPr>
            <a:xfrm>
              <a:off x="1569336" y="2582222"/>
              <a:ext cx="30157" cy="19312"/>
            </a:xfrm>
            <a:custGeom>
              <a:rect b="b" l="l" r="r" t="t"/>
              <a:pathLst>
                <a:path extrusionOk="0" h="739" w="1154">
                  <a:moveTo>
                    <a:pt x="321" y="0"/>
                  </a:moveTo>
                  <a:cubicBezTo>
                    <a:pt x="128" y="0"/>
                    <a:pt x="1" y="305"/>
                    <a:pt x="233" y="417"/>
                  </a:cubicBezTo>
                  <a:lnTo>
                    <a:pt x="752" y="715"/>
                  </a:lnTo>
                  <a:cubicBezTo>
                    <a:pt x="786" y="731"/>
                    <a:pt x="819" y="738"/>
                    <a:pt x="851" y="738"/>
                  </a:cubicBezTo>
                  <a:cubicBezTo>
                    <a:pt x="1039" y="738"/>
                    <a:pt x="1153" y="473"/>
                    <a:pt x="964" y="349"/>
                  </a:cubicBezTo>
                  <a:lnTo>
                    <a:pt x="444" y="42"/>
                  </a:lnTo>
                  <a:cubicBezTo>
                    <a:pt x="402" y="13"/>
                    <a:pt x="360" y="0"/>
                    <a:pt x="321" y="0"/>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6"/>
            <p:cNvSpPr/>
            <p:nvPr/>
          </p:nvSpPr>
          <p:spPr>
            <a:xfrm>
              <a:off x="1506304" y="2449599"/>
              <a:ext cx="11342" cy="26498"/>
            </a:xfrm>
            <a:custGeom>
              <a:rect b="b" l="l" r="r" t="t"/>
              <a:pathLst>
                <a:path extrusionOk="0" h="1014" w="434">
                  <a:moveTo>
                    <a:pt x="212" y="1"/>
                  </a:moveTo>
                  <a:cubicBezTo>
                    <a:pt x="97" y="1"/>
                    <a:pt x="0" y="97"/>
                    <a:pt x="0" y="213"/>
                  </a:cubicBezTo>
                  <a:lnTo>
                    <a:pt x="0" y="818"/>
                  </a:lnTo>
                  <a:cubicBezTo>
                    <a:pt x="10" y="948"/>
                    <a:pt x="113" y="1013"/>
                    <a:pt x="217" y="1013"/>
                  </a:cubicBezTo>
                  <a:cubicBezTo>
                    <a:pt x="320" y="1013"/>
                    <a:pt x="424" y="948"/>
                    <a:pt x="433" y="818"/>
                  </a:cubicBezTo>
                  <a:lnTo>
                    <a:pt x="433" y="213"/>
                  </a:lnTo>
                  <a:cubicBezTo>
                    <a:pt x="433" y="97"/>
                    <a:pt x="337" y="1"/>
                    <a:pt x="212" y="1"/>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6"/>
            <p:cNvSpPr/>
            <p:nvPr/>
          </p:nvSpPr>
          <p:spPr>
            <a:xfrm>
              <a:off x="1457228" y="2461176"/>
              <a:ext cx="23624" cy="25897"/>
            </a:xfrm>
            <a:custGeom>
              <a:rect b="b" l="l" r="r" t="t"/>
              <a:pathLst>
                <a:path extrusionOk="0" h="991" w="904">
                  <a:moveTo>
                    <a:pt x="302" y="1"/>
                  </a:moveTo>
                  <a:cubicBezTo>
                    <a:pt x="151" y="1"/>
                    <a:pt x="0" y="169"/>
                    <a:pt x="119" y="346"/>
                  </a:cubicBezTo>
                  <a:lnTo>
                    <a:pt x="417" y="866"/>
                  </a:lnTo>
                  <a:cubicBezTo>
                    <a:pt x="459" y="954"/>
                    <a:pt x="529" y="990"/>
                    <a:pt x="599" y="990"/>
                  </a:cubicBezTo>
                  <a:cubicBezTo>
                    <a:pt x="750" y="990"/>
                    <a:pt x="903" y="822"/>
                    <a:pt x="792" y="645"/>
                  </a:cubicBezTo>
                  <a:lnTo>
                    <a:pt x="484" y="125"/>
                  </a:lnTo>
                  <a:cubicBezTo>
                    <a:pt x="441" y="37"/>
                    <a:pt x="372" y="1"/>
                    <a:pt x="302" y="1"/>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6"/>
            <p:cNvSpPr/>
            <p:nvPr/>
          </p:nvSpPr>
          <p:spPr>
            <a:xfrm>
              <a:off x="1422680" y="2495723"/>
              <a:ext cx="29295" cy="18868"/>
            </a:xfrm>
            <a:custGeom>
              <a:rect b="b" l="l" r="r" t="t"/>
              <a:pathLst>
                <a:path extrusionOk="0" h="722" w="1121">
                  <a:moveTo>
                    <a:pt x="313" y="1"/>
                  </a:moveTo>
                  <a:cubicBezTo>
                    <a:pt x="123" y="1"/>
                    <a:pt x="1" y="268"/>
                    <a:pt x="191" y="400"/>
                  </a:cubicBezTo>
                  <a:lnTo>
                    <a:pt x="719" y="698"/>
                  </a:lnTo>
                  <a:cubicBezTo>
                    <a:pt x="752" y="714"/>
                    <a:pt x="784" y="721"/>
                    <a:pt x="815" y="721"/>
                  </a:cubicBezTo>
                  <a:cubicBezTo>
                    <a:pt x="999" y="721"/>
                    <a:pt x="1121" y="456"/>
                    <a:pt x="931" y="332"/>
                  </a:cubicBezTo>
                  <a:lnTo>
                    <a:pt x="412" y="25"/>
                  </a:lnTo>
                  <a:cubicBezTo>
                    <a:pt x="378" y="8"/>
                    <a:pt x="344" y="1"/>
                    <a:pt x="313" y="1"/>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6"/>
            <p:cNvSpPr/>
            <p:nvPr/>
          </p:nvSpPr>
          <p:spPr>
            <a:xfrm>
              <a:off x="1410816" y="2542344"/>
              <a:ext cx="28171" cy="11315"/>
            </a:xfrm>
            <a:custGeom>
              <a:rect b="b" l="l" r="r" t="t"/>
              <a:pathLst>
                <a:path extrusionOk="0" h="433" w="1078">
                  <a:moveTo>
                    <a:pt x="260" y="0"/>
                  </a:moveTo>
                  <a:cubicBezTo>
                    <a:pt x="0" y="20"/>
                    <a:pt x="0" y="404"/>
                    <a:pt x="260" y="433"/>
                  </a:cubicBezTo>
                  <a:lnTo>
                    <a:pt x="866" y="433"/>
                  </a:lnTo>
                  <a:cubicBezTo>
                    <a:pt x="981" y="433"/>
                    <a:pt x="1077" y="337"/>
                    <a:pt x="1077" y="212"/>
                  </a:cubicBezTo>
                  <a:cubicBezTo>
                    <a:pt x="1077" y="96"/>
                    <a:pt x="981" y="0"/>
                    <a:pt x="866" y="0"/>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6"/>
            <p:cNvSpPr/>
            <p:nvPr/>
          </p:nvSpPr>
          <p:spPr>
            <a:xfrm>
              <a:off x="1581932" y="2543833"/>
              <a:ext cx="29687" cy="11342"/>
            </a:xfrm>
            <a:custGeom>
              <a:rect b="b" l="l" r="r" t="t"/>
              <a:pathLst>
                <a:path extrusionOk="0" h="434" w="1136">
                  <a:moveTo>
                    <a:pt x="270" y="1"/>
                  </a:moveTo>
                  <a:cubicBezTo>
                    <a:pt x="1" y="20"/>
                    <a:pt x="1" y="405"/>
                    <a:pt x="270" y="434"/>
                  </a:cubicBezTo>
                  <a:lnTo>
                    <a:pt x="876" y="434"/>
                  </a:lnTo>
                  <a:cubicBezTo>
                    <a:pt x="1136" y="405"/>
                    <a:pt x="1136" y="20"/>
                    <a:pt x="876" y="1"/>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6"/>
            <p:cNvSpPr/>
            <p:nvPr/>
          </p:nvSpPr>
          <p:spPr>
            <a:xfrm>
              <a:off x="1571139" y="2496742"/>
              <a:ext cx="30183" cy="19234"/>
            </a:xfrm>
            <a:custGeom>
              <a:rect b="b" l="l" r="r" t="t"/>
              <a:pathLst>
                <a:path extrusionOk="0" h="736" w="1155">
                  <a:moveTo>
                    <a:pt x="837" y="1"/>
                  </a:moveTo>
                  <a:cubicBezTo>
                    <a:pt x="797" y="1"/>
                    <a:pt x="755" y="14"/>
                    <a:pt x="712" y="43"/>
                  </a:cubicBezTo>
                  <a:lnTo>
                    <a:pt x="193" y="341"/>
                  </a:lnTo>
                  <a:cubicBezTo>
                    <a:pt x="0" y="447"/>
                    <a:pt x="77" y="736"/>
                    <a:pt x="298" y="736"/>
                  </a:cubicBezTo>
                  <a:cubicBezTo>
                    <a:pt x="337" y="736"/>
                    <a:pt x="375" y="726"/>
                    <a:pt x="404" y="707"/>
                  </a:cubicBezTo>
                  <a:lnTo>
                    <a:pt x="923" y="409"/>
                  </a:lnTo>
                  <a:cubicBezTo>
                    <a:pt x="1155" y="297"/>
                    <a:pt x="1029" y="1"/>
                    <a:pt x="837" y="1"/>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6"/>
            <p:cNvSpPr/>
            <p:nvPr/>
          </p:nvSpPr>
          <p:spPr>
            <a:xfrm>
              <a:off x="1542655" y="2462483"/>
              <a:ext cx="22213" cy="25349"/>
            </a:xfrm>
            <a:custGeom>
              <a:rect b="b" l="l" r="r" t="t"/>
              <a:pathLst>
                <a:path extrusionOk="0" h="970" w="850">
                  <a:moveTo>
                    <a:pt x="611" y="0"/>
                  </a:moveTo>
                  <a:cubicBezTo>
                    <a:pt x="536" y="0"/>
                    <a:pt x="466" y="39"/>
                    <a:pt x="427" y="104"/>
                  </a:cubicBezTo>
                  <a:lnTo>
                    <a:pt x="119" y="623"/>
                  </a:lnTo>
                  <a:cubicBezTo>
                    <a:pt x="1" y="801"/>
                    <a:pt x="156" y="969"/>
                    <a:pt x="310" y="969"/>
                  </a:cubicBezTo>
                  <a:cubicBezTo>
                    <a:pt x="381" y="969"/>
                    <a:pt x="452" y="933"/>
                    <a:pt x="494" y="845"/>
                  </a:cubicBezTo>
                  <a:lnTo>
                    <a:pt x="792" y="325"/>
                  </a:lnTo>
                  <a:cubicBezTo>
                    <a:pt x="850" y="220"/>
                    <a:pt x="821" y="85"/>
                    <a:pt x="715" y="27"/>
                  </a:cubicBezTo>
                  <a:cubicBezTo>
                    <a:pt x="681" y="9"/>
                    <a:pt x="646" y="0"/>
                    <a:pt x="611" y="0"/>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6"/>
            <p:cNvSpPr/>
            <p:nvPr/>
          </p:nvSpPr>
          <p:spPr>
            <a:xfrm>
              <a:off x="1496243" y="2594112"/>
              <a:ext cx="8075" cy="24382"/>
            </a:xfrm>
            <a:custGeom>
              <a:rect b="b" l="l" r="r" t="t"/>
              <a:pathLst>
                <a:path extrusionOk="0" h="933" w="309">
                  <a:moveTo>
                    <a:pt x="1" y="0"/>
                  </a:moveTo>
                  <a:lnTo>
                    <a:pt x="1" y="933"/>
                  </a:lnTo>
                  <a:lnTo>
                    <a:pt x="308" y="933"/>
                  </a:lnTo>
                  <a:lnTo>
                    <a:pt x="308" y="856"/>
                  </a:lnTo>
                  <a:cubicBezTo>
                    <a:pt x="308" y="539"/>
                    <a:pt x="203" y="241"/>
                    <a:pt x="1"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6"/>
            <p:cNvSpPr/>
            <p:nvPr/>
          </p:nvSpPr>
          <p:spPr>
            <a:xfrm>
              <a:off x="1483935" y="2618468"/>
              <a:ext cx="56054" cy="22160"/>
            </a:xfrm>
            <a:custGeom>
              <a:rect b="b" l="l" r="r" t="t"/>
              <a:pathLst>
                <a:path extrusionOk="0" h="848" w="2145">
                  <a:moveTo>
                    <a:pt x="1" y="1"/>
                  </a:moveTo>
                  <a:lnTo>
                    <a:pt x="1" y="847"/>
                  </a:lnTo>
                  <a:lnTo>
                    <a:pt x="2145" y="847"/>
                  </a:lnTo>
                  <a:lnTo>
                    <a:pt x="2145" y="1"/>
                  </a:lnTo>
                  <a:close/>
                </a:path>
              </a:pathLst>
            </a:custGeom>
            <a:solidFill>
              <a:srgbClr val="84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6"/>
            <p:cNvSpPr/>
            <p:nvPr/>
          </p:nvSpPr>
          <p:spPr>
            <a:xfrm>
              <a:off x="1483935" y="2640602"/>
              <a:ext cx="56054" cy="22134"/>
            </a:xfrm>
            <a:custGeom>
              <a:rect b="b" l="l" r="r" t="t"/>
              <a:pathLst>
                <a:path extrusionOk="0" h="847" w="2145">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rgbClr val="D9EE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6"/>
            <p:cNvSpPr/>
            <p:nvPr/>
          </p:nvSpPr>
          <p:spPr>
            <a:xfrm>
              <a:off x="1504292" y="2618468"/>
              <a:ext cx="35697" cy="22160"/>
            </a:xfrm>
            <a:custGeom>
              <a:rect b="b" l="l" r="r" t="t"/>
              <a:pathLst>
                <a:path extrusionOk="0" h="848" w="1366">
                  <a:moveTo>
                    <a:pt x="0" y="1"/>
                  </a:moveTo>
                  <a:lnTo>
                    <a:pt x="0" y="847"/>
                  </a:lnTo>
                  <a:lnTo>
                    <a:pt x="1366" y="847"/>
                  </a:lnTo>
                  <a:lnTo>
                    <a:pt x="1366" y="1"/>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6"/>
            <p:cNvSpPr/>
            <p:nvPr/>
          </p:nvSpPr>
          <p:spPr>
            <a:xfrm>
              <a:off x="1504031" y="2640602"/>
              <a:ext cx="35958" cy="22134"/>
            </a:xfrm>
            <a:custGeom>
              <a:rect b="b" l="l" r="r" t="t"/>
              <a:pathLst>
                <a:path extrusionOk="0" h="847" w="1376">
                  <a:moveTo>
                    <a:pt x="10" y="0"/>
                  </a:moveTo>
                  <a:lnTo>
                    <a:pt x="10" y="471"/>
                  </a:lnTo>
                  <a:cubicBezTo>
                    <a:pt x="1" y="683"/>
                    <a:pt x="184" y="846"/>
                    <a:pt x="395" y="846"/>
                  </a:cubicBezTo>
                  <a:lnTo>
                    <a:pt x="991" y="846"/>
                  </a:lnTo>
                  <a:cubicBezTo>
                    <a:pt x="1068" y="846"/>
                    <a:pt x="1136" y="827"/>
                    <a:pt x="1193" y="789"/>
                  </a:cubicBezTo>
                  <a:lnTo>
                    <a:pt x="1222" y="769"/>
                  </a:lnTo>
                  <a:cubicBezTo>
                    <a:pt x="1241" y="760"/>
                    <a:pt x="1251" y="750"/>
                    <a:pt x="1261" y="741"/>
                  </a:cubicBezTo>
                  <a:cubicBezTo>
                    <a:pt x="1338" y="664"/>
                    <a:pt x="1376" y="567"/>
                    <a:pt x="1376" y="471"/>
                  </a:cubicBezTo>
                  <a:lnTo>
                    <a:pt x="1376" y="0"/>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3" name="Google Shape;1513;p16"/>
          <p:cNvGrpSpPr/>
          <p:nvPr/>
        </p:nvGrpSpPr>
        <p:grpSpPr>
          <a:xfrm flipH="1">
            <a:off x="2641650" y="3896164"/>
            <a:ext cx="372937" cy="360629"/>
            <a:chOff x="7510900" y="1981462"/>
            <a:chExt cx="372937" cy="360629"/>
          </a:xfrm>
        </p:grpSpPr>
        <p:sp>
          <p:nvSpPr>
            <p:cNvPr id="1514" name="Google Shape;1514;p16"/>
            <p:cNvSpPr/>
            <p:nvPr/>
          </p:nvSpPr>
          <p:spPr>
            <a:xfrm>
              <a:off x="7617207" y="2027455"/>
              <a:ext cx="160584" cy="264121"/>
            </a:xfrm>
            <a:custGeom>
              <a:rect b="b" l="l" r="r" t="t"/>
              <a:pathLst>
                <a:path extrusionOk="0" h="10107" w="6145">
                  <a:moveTo>
                    <a:pt x="0" y="0"/>
                  </a:moveTo>
                  <a:lnTo>
                    <a:pt x="0" y="10106"/>
                  </a:lnTo>
                  <a:lnTo>
                    <a:pt x="6145" y="10106"/>
                  </a:lnTo>
                  <a:lnTo>
                    <a:pt x="6145" y="0"/>
                  </a:ln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6"/>
            <p:cNvSpPr/>
            <p:nvPr/>
          </p:nvSpPr>
          <p:spPr>
            <a:xfrm>
              <a:off x="7739585" y="2027455"/>
              <a:ext cx="38206" cy="264121"/>
            </a:xfrm>
            <a:custGeom>
              <a:rect b="b" l="l" r="r" t="t"/>
              <a:pathLst>
                <a:path extrusionOk="0" h="10107" w="1462">
                  <a:moveTo>
                    <a:pt x="0" y="0"/>
                  </a:moveTo>
                  <a:lnTo>
                    <a:pt x="0" y="10106"/>
                  </a:lnTo>
                  <a:lnTo>
                    <a:pt x="1462" y="10106"/>
                  </a:lnTo>
                  <a:lnTo>
                    <a:pt x="1462" y="0"/>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6"/>
            <p:cNvSpPr/>
            <p:nvPr/>
          </p:nvSpPr>
          <p:spPr>
            <a:xfrm>
              <a:off x="7576231" y="2011619"/>
              <a:ext cx="243529" cy="64861"/>
            </a:xfrm>
            <a:custGeom>
              <a:rect b="b" l="l" r="r" t="t"/>
              <a:pathLst>
                <a:path extrusionOk="0" h="2482" w="9319">
                  <a:moveTo>
                    <a:pt x="1" y="0"/>
                  </a:moveTo>
                  <a:lnTo>
                    <a:pt x="626" y="1741"/>
                  </a:lnTo>
                  <a:cubicBezTo>
                    <a:pt x="789" y="2183"/>
                    <a:pt x="1203" y="2481"/>
                    <a:pt x="1674" y="2481"/>
                  </a:cubicBezTo>
                  <a:lnTo>
                    <a:pt x="7655" y="2481"/>
                  </a:lnTo>
                  <a:cubicBezTo>
                    <a:pt x="8117" y="2472"/>
                    <a:pt x="8530" y="2183"/>
                    <a:pt x="8694" y="1741"/>
                  </a:cubicBezTo>
                  <a:lnTo>
                    <a:pt x="9319" y="0"/>
                  </a:ln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6"/>
            <p:cNvSpPr/>
            <p:nvPr/>
          </p:nvSpPr>
          <p:spPr>
            <a:xfrm>
              <a:off x="7576231" y="2011619"/>
              <a:ext cx="243529" cy="63842"/>
            </a:xfrm>
            <a:custGeom>
              <a:rect b="b" l="l" r="r" t="t"/>
              <a:pathLst>
                <a:path extrusionOk="0" h="2443" w="9319">
                  <a:moveTo>
                    <a:pt x="1" y="0"/>
                  </a:moveTo>
                  <a:lnTo>
                    <a:pt x="635" y="1741"/>
                  </a:lnTo>
                  <a:cubicBezTo>
                    <a:pt x="751" y="2077"/>
                    <a:pt x="1020" y="2327"/>
                    <a:pt x="1357" y="2433"/>
                  </a:cubicBezTo>
                  <a:cubicBezTo>
                    <a:pt x="1732" y="2116"/>
                    <a:pt x="2010" y="1693"/>
                    <a:pt x="2135" y="1221"/>
                  </a:cubicBezTo>
                  <a:lnTo>
                    <a:pt x="7126" y="1221"/>
                  </a:lnTo>
                  <a:cubicBezTo>
                    <a:pt x="7261" y="1702"/>
                    <a:pt x="7540" y="2125"/>
                    <a:pt x="7924" y="2443"/>
                  </a:cubicBezTo>
                  <a:cubicBezTo>
                    <a:pt x="8280" y="2356"/>
                    <a:pt x="8569" y="2087"/>
                    <a:pt x="8694" y="1741"/>
                  </a:cubicBezTo>
                  <a:lnTo>
                    <a:pt x="9319" y="0"/>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6"/>
            <p:cNvSpPr/>
            <p:nvPr/>
          </p:nvSpPr>
          <p:spPr>
            <a:xfrm>
              <a:off x="7510900" y="1981462"/>
              <a:ext cx="372937" cy="92169"/>
            </a:xfrm>
            <a:custGeom>
              <a:rect b="b" l="l" r="r" t="t"/>
              <a:pathLst>
                <a:path extrusionOk="0" h="3527" w="14271">
                  <a:moveTo>
                    <a:pt x="2347" y="0"/>
                  </a:moveTo>
                  <a:cubicBezTo>
                    <a:pt x="779" y="0"/>
                    <a:pt x="1" y="1895"/>
                    <a:pt x="1106" y="3010"/>
                  </a:cubicBezTo>
                  <a:cubicBezTo>
                    <a:pt x="1463" y="3367"/>
                    <a:pt x="1902" y="3526"/>
                    <a:pt x="2332" y="3526"/>
                  </a:cubicBezTo>
                  <a:cubicBezTo>
                    <a:pt x="3237" y="3526"/>
                    <a:pt x="4107" y="2822"/>
                    <a:pt x="4107" y="1760"/>
                  </a:cubicBezTo>
                  <a:lnTo>
                    <a:pt x="10165" y="1760"/>
                  </a:lnTo>
                  <a:cubicBezTo>
                    <a:pt x="10165" y="2824"/>
                    <a:pt x="11034" y="3525"/>
                    <a:pt x="11938" y="3525"/>
                  </a:cubicBezTo>
                  <a:cubicBezTo>
                    <a:pt x="12365" y="3525"/>
                    <a:pt x="12800" y="3369"/>
                    <a:pt x="13155" y="3020"/>
                  </a:cubicBezTo>
                  <a:cubicBezTo>
                    <a:pt x="14271" y="1924"/>
                    <a:pt x="13511" y="29"/>
                    <a:pt x="11953" y="10"/>
                  </a:cubicBezTo>
                  <a:lnTo>
                    <a:pt x="11953" y="0"/>
                  </a:ln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6"/>
            <p:cNvSpPr/>
            <p:nvPr/>
          </p:nvSpPr>
          <p:spPr>
            <a:xfrm>
              <a:off x="7785056" y="1981462"/>
              <a:ext cx="88746" cy="91986"/>
            </a:xfrm>
            <a:custGeom>
              <a:rect b="b" l="l" r="r" t="t"/>
              <a:pathLst>
                <a:path extrusionOk="0" h="3520" w="3396">
                  <a:moveTo>
                    <a:pt x="1" y="0"/>
                  </a:moveTo>
                  <a:cubicBezTo>
                    <a:pt x="828" y="20"/>
                    <a:pt x="1530" y="596"/>
                    <a:pt x="1703" y="1404"/>
                  </a:cubicBezTo>
                  <a:cubicBezTo>
                    <a:pt x="1866" y="2202"/>
                    <a:pt x="1453" y="3020"/>
                    <a:pt x="703" y="3366"/>
                  </a:cubicBezTo>
                  <a:cubicBezTo>
                    <a:pt x="939" y="3471"/>
                    <a:pt x="1183" y="3520"/>
                    <a:pt x="1423" y="3520"/>
                  </a:cubicBezTo>
                  <a:cubicBezTo>
                    <a:pt x="2219" y="3520"/>
                    <a:pt x="2960" y="2980"/>
                    <a:pt x="3145" y="2145"/>
                  </a:cubicBezTo>
                  <a:cubicBezTo>
                    <a:pt x="3395" y="1058"/>
                    <a:pt x="2578" y="20"/>
                    <a:pt x="1462"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6"/>
            <p:cNvSpPr/>
            <p:nvPr/>
          </p:nvSpPr>
          <p:spPr>
            <a:xfrm>
              <a:off x="7553365" y="2027455"/>
              <a:ext cx="64861" cy="46124"/>
            </a:xfrm>
            <a:custGeom>
              <a:rect b="b" l="l" r="r" t="t"/>
              <a:pathLst>
                <a:path extrusionOk="0" h="1765" w="2482">
                  <a:moveTo>
                    <a:pt x="1030" y="0"/>
                  </a:moveTo>
                  <a:cubicBezTo>
                    <a:pt x="1030" y="692"/>
                    <a:pt x="626" y="1317"/>
                    <a:pt x="1" y="1606"/>
                  </a:cubicBezTo>
                  <a:cubicBezTo>
                    <a:pt x="240" y="1715"/>
                    <a:pt x="486" y="1765"/>
                    <a:pt x="725" y="1765"/>
                  </a:cubicBezTo>
                  <a:cubicBezTo>
                    <a:pt x="1650" y="1765"/>
                    <a:pt x="2482" y="1016"/>
                    <a:pt x="2482" y="0"/>
                  </a:cubicBez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6"/>
            <p:cNvSpPr/>
            <p:nvPr/>
          </p:nvSpPr>
          <p:spPr>
            <a:xfrm>
              <a:off x="7584280" y="2275478"/>
              <a:ext cx="226438" cy="40479"/>
            </a:xfrm>
            <a:custGeom>
              <a:rect b="b" l="l" r="r" t="t"/>
              <a:pathLst>
                <a:path extrusionOk="0" h="1549" w="8665">
                  <a:moveTo>
                    <a:pt x="500" y="0"/>
                  </a:moveTo>
                  <a:cubicBezTo>
                    <a:pt x="222" y="0"/>
                    <a:pt x="0" y="221"/>
                    <a:pt x="0" y="500"/>
                  </a:cubicBezTo>
                  <a:lnTo>
                    <a:pt x="0" y="1548"/>
                  </a:lnTo>
                  <a:lnTo>
                    <a:pt x="8664" y="1548"/>
                  </a:lnTo>
                  <a:lnTo>
                    <a:pt x="8664" y="500"/>
                  </a:lnTo>
                  <a:cubicBezTo>
                    <a:pt x="8664" y="221"/>
                    <a:pt x="8434" y="0"/>
                    <a:pt x="8164" y="0"/>
                  </a:cubicBez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6"/>
            <p:cNvSpPr/>
            <p:nvPr/>
          </p:nvSpPr>
          <p:spPr>
            <a:xfrm>
              <a:off x="7584018" y="2275478"/>
              <a:ext cx="226438" cy="40479"/>
            </a:xfrm>
            <a:custGeom>
              <a:rect b="b" l="l" r="r" t="t"/>
              <a:pathLst>
                <a:path extrusionOk="0" h="1549" w="8665">
                  <a:moveTo>
                    <a:pt x="7213" y="0"/>
                  </a:moveTo>
                  <a:lnTo>
                    <a:pt x="7213" y="490"/>
                  </a:lnTo>
                  <a:cubicBezTo>
                    <a:pt x="7213" y="721"/>
                    <a:pt x="7011" y="923"/>
                    <a:pt x="6770" y="923"/>
                  </a:cubicBezTo>
                  <a:lnTo>
                    <a:pt x="1" y="923"/>
                  </a:lnTo>
                  <a:lnTo>
                    <a:pt x="1" y="1548"/>
                  </a:lnTo>
                  <a:lnTo>
                    <a:pt x="8665" y="1548"/>
                  </a:lnTo>
                  <a:lnTo>
                    <a:pt x="8665" y="500"/>
                  </a:lnTo>
                  <a:cubicBezTo>
                    <a:pt x="8665" y="231"/>
                    <a:pt x="8444" y="0"/>
                    <a:pt x="8174"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6"/>
            <p:cNvSpPr/>
            <p:nvPr/>
          </p:nvSpPr>
          <p:spPr>
            <a:xfrm>
              <a:off x="7549837" y="2308876"/>
              <a:ext cx="295062" cy="33214"/>
            </a:xfrm>
            <a:custGeom>
              <a:rect b="b" l="l" r="r" t="t"/>
              <a:pathLst>
                <a:path extrusionOk="0" h="1271" w="11291">
                  <a:moveTo>
                    <a:pt x="780" y="1"/>
                  </a:moveTo>
                  <a:cubicBezTo>
                    <a:pt x="357" y="1"/>
                    <a:pt x="1" y="347"/>
                    <a:pt x="1" y="780"/>
                  </a:cubicBezTo>
                  <a:lnTo>
                    <a:pt x="1" y="1270"/>
                  </a:lnTo>
                  <a:lnTo>
                    <a:pt x="11290" y="1270"/>
                  </a:lnTo>
                  <a:lnTo>
                    <a:pt x="11290" y="780"/>
                  </a:lnTo>
                  <a:cubicBezTo>
                    <a:pt x="11290" y="347"/>
                    <a:pt x="10944" y="1"/>
                    <a:pt x="10511" y="1"/>
                  </a:cubicBez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6"/>
            <p:cNvSpPr/>
            <p:nvPr/>
          </p:nvSpPr>
          <p:spPr>
            <a:xfrm>
              <a:off x="7549837" y="2308641"/>
              <a:ext cx="295062" cy="33450"/>
            </a:xfrm>
            <a:custGeom>
              <a:rect b="b" l="l" r="r" t="t"/>
              <a:pathLst>
                <a:path extrusionOk="0" h="1280" w="11291">
                  <a:moveTo>
                    <a:pt x="9675" y="0"/>
                  </a:moveTo>
                  <a:cubicBezTo>
                    <a:pt x="9771" y="135"/>
                    <a:pt x="9829" y="308"/>
                    <a:pt x="9829" y="481"/>
                  </a:cubicBezTo>
                  <a:lnTo>
                    <a:pt x="9829" y="664"/>
                  </a:lnTo>
                  <a:cubicBezTo>
                    <a:pt x="9829" y="818"/>
                    <a:pt x="9704" y="952"/>
                    <a:pt x="9540" y="952"/>
                  </a:cubicBezTo>
                  <a:lnTo>
                    <a:pt x="1" y="952"/>
                  </a:lnTo>
                  <a:lnTo>
                    <a:pt x="1" y="1279"/>
                  </a:lnTo>
                  <a:lnTo>
                    <a:pt x="11290" y="1279"/>
                  </a:lnTo>
                  <a:lnTo>
                    <a:pt x="11290" y="789"/>
                  </a:lnTo>
                  <a:cubicBezTo>
                    <a:pt x="11290" y="356"/>
                    <a:pt x="10944" y="10"/>
                    <a:pt x="10511"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6"/>
            <p:cNvSpPr/>
            <p:nvPr/>
          </p:nvSpPr>
          <p:spPr>
            <a:xfrm>
              <a:off x="7550098" y="2006078"/>
              <a:ext cx="42988" cy="42753"/>
            </a:xfrm>
            <a:custGeom>
              <a:rect b="b" l="l" r="r" t="t"/>
              <a:pathLst>
                <a:path extrusionOk="0" h="1636" w="1645">
                  <a:moveTo>
                    <a:pt x="818" y="1"/>
                  </a:moveTo>
                  <a:cubicBezTo>
                    <a:pt x="366" y="1"/>
                    <a:pt x="1" y="366"/>
                    <a:pt x="1" y="818"/>
                  </a:cubicBezTo>
                  <a:cubicBezTo>
                    <a:pt x="1" y="1270"/>
                    <a:pt x="366" y="1635"/>
                    <a:pt x="818" y="1635"/>
                  </a:cubicBezTo>
                  <a:cubicBezTo>
                    <a:pt x="1270" y="1635"/>
                    <a:pt x="1645" y="1270"/>
                    <a:pt x="1645" y="818"/>
                  </a:cubicBezTo>
                  <a:cubicBezTo>
                    <a:pt x="1645" y="366"/>
                    <a:pt x="1270" y="1"/>
                    <a:pt x="818"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6"/>
            <p:cNvSpPr/>
            <p:nvPr/>
          </p:nvSpPr>
          <p:spPr>
            <a:xfrm>
              <a:off x="7801885" y="2006078"/>
              <a:ext cx="42753" cy="42753"/>
            </a:xfrm>
            <a:custGeom>
              <a:rect b="b" l="l" r="r" t="t"/>
              <a:pathLst>
                <a:path extrusionOk="0" h="1636" w="1636">
                  <a:moveTo>
                    <a:pt x="818" y="1"/>
                  </a:moveTo>
                  <a:cubicBezTo>
                    <a:pt x="366" y="1"/>
                    <a:pt x="1" y="366"/>
                    <a:pt x="1" y="818"/>
                  </a:cubicBezTo>
                  <a:cubicBezTo>
                    <a:pt x="1" y="1270"/>
                    <a:pt x="366" y="1635"/>
                    <a:pt x="818" y="1635"/>
                  </a:cubicBezTo>
                  <a:cubicBezTo>
                    <a:pt x="1270" y="1635"/>
                    <a:pt x="1636" y="1270"/>
                    <a:pt x="1636" y="818"/>
                  </a:cubicBezTo>
                  <a:cubicBezTo>
                    <a:pt x="1636" y="366"/>
                    <a:pt x="1270" y="1"/>
                    <a:pt x="818"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6"/>
            <p:cNvSpPr/>
            <p:nvPr/>
          </p:nvSpPr>
          <p:spPr>
            <a:xfrm>
              <a:off x="7642816" y="2097804"/>
              <a:ext cx="20906" cy="153319"/>
            </a:xfrm>
            <a:custGeom>
              <a:rect b="b" l="l" r="r" t="t"/>
              <a:pathLst>
                <a:path extrusionOk="0" h="5867" w="800">
                  <a:moveTo>
                    <a:pt x="395" y="1"/>
                  </a:moveTo>
                  <a:cubicBezTo>
                    <a:pt x="184" y="1"/>
                    <a:pt x="1" y="183"/>
                    <a:pt x="1" y="404"/>
                  </a:cubicBezTo>
                  <a:lnTo>
                    <a:pt x="1" y="5472"/>
                  </a:lnTo>
                  <a:cubicBezTo>
                    <a:pt x="1" y="5684"/>
                    <a:pt x="184" y="5866"/>
                    <a:pt x="395" y="5866"/>
                  </a:cubicBezTo>
                  <a:cubicBezTo>
                    <a:pt x="616" y="5866"/>
                    <a:pt x="799" y="5684"/>
                    <a:pt x="799" y="5472"/>
                  </a:cubicBezTo>
                  <a:lnTo>
                    <a:pt x="799" y="404"/>
                  </a:lnTo>
                  <a:cubicBezTo>
                    <a:pt x="799" y="183"/>
                    <a:pt x="616" y="1"/>
                    <a:pt x="395"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6"/>
            <p:cNvSpPr/>
            <p:nvPr/>
          </p:nvSpPr>
          <p:spPr>
            <a:xfrm>
              <a:off x="7687059" y="2097804"/>
              <a:ext cx="20880" cy="153319"/>
            </a:xfrm>
            <a:custGeom>
              <a:rect b="b" l="l" r="r" t="t"/>
              <a:pathLst>
                <a:path extrusionOk="0" h="5867" w="799">
                  <a:moveTo>
                    <a:pt x="395" y="1"/>
                  </a:moveTo>
                  <a:cubicBezTo>
                    <a:pt x="173" y="1"/>
                    <a:pt x="0" y="183"/>
                    <a:pt x="0" y="404"/>
                  </a:cubicBezTo>
                  <a:lnTo>
                    <a:pt x="0" y="5472"/>
                  </a:lnTo>
                  <a:cubicBezTo>
                    <a:pt x="0" y="5684"/>
                    <a:pt x="173" y="5866"/>
                    <a:pt x="395" y="5866"/>
                  </a:cubicBezTo>
                  <a:cubicBezTo>
                    <a:pt x="616" y="5866"/>
                    <a:pt x="798" y="5684"/>
                    <a:pt x="798" y="5472"/>
                  </a:cubicBezTo>
                  <a:lnTo>
                    <a:pt x="798" y="404"/>
                  </a:lnTo>
                  <a:cubicBezTo>
                    <a:pt x="798" y="183"/>
                    <a:pt x="616" y="1"/>
                    <a:pt x="395"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6"/>
            <p:cNvSpPr/>
            <p:nvPr/>
          </p:nvSpPr>
          <p:spPr>
            <a:xfrm>
              <a:off x="7731275" y="2097804"/>
              <a:ext cx="20880" cy="153319"/>
            </a:xfrm>
            <a:custGeom>
              <a:rect b="b" l="l" r="r" t="t"/>
              <a:pathLst>
                <a:path extrusionOk="0" h="5867" w="799">
                  <a:moveTo>
                    <a:pt x="395" y="1"/>
                  </a:moveTo>
                  <a:cubicBezTo>
                    <a:pt x="174" y="1"/>
                    <a:pt x="1" y="183"/>
                    <a:pt x="1" y="404"/>
                  </a:cubicBezTo>
                  <a:lnTo>
                    <a:pt x="1" y="5472"/>
                  </a:lnTo>
                  <a:cubicBezTo>
                    <a:pt x="1" y="5684"/>
                    <a:pt x="174" y="5866"/>
                    <a:pt x="395" y="5866"/>
                  </a:cubicBezTo>
                  <a:cubicBezTo>
                    <a:pt x="616" y="5866"/>
                    <a:pt x="799" y="5684"/>
                    <a:pt x="799" y="5472"/>
                  </a:cubicBezTo>
                  <a:lnTo>
                    <a:pt x="799" y="404"/>
                  </a:lnTo>
                  <a:cubicBezTo>
                    <a:pt x="799" y="183"/>
                    <a:pt x="616" y="1"/>
                    <a:pt x="395"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0" name="Google Shape;1530;p16"/>
          <p:cNvSpPr txBox="1"/>
          <p:nvPr>
            <p:ph type="title"/>
          </p:nvPr>
        </p:nvSpPr>
        <p:spPr>
          <a:xfrm>
            <a:off x="713225" y="539500"/>
            <a:ext cx="7717500" cy="70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sz="4400">
                <a:solidFill>
                  <a:srgbClr val="FF0000"/>
                </a:solidFill>
              </a:rPr>
              <a:t>Viết bài</a:t>
            </a:r>
            <a:endParaRPr sz="4400">
              <a:solidFill>
                <a:srgbClr val="FF0000"/>
              </a:solidFill>
            </a:endParaRPr>
          </a:p>
        </p:txBody>
      </p:sp>
      <p:grpSp>
        <p:nvGrpSpPr>
          <p:cNvPr id="1531" name="Google Shape;1531;p16"/>
          <p:cNvGrpSpPr/>
          <p:nvPr/>
        </p:nvGrpSpPr>
        <p:grpSpPr>
          <a:xfrm>
            <a:off x="3235738" y="1576875"/>
            <a:ext cx="4824650" cy="530100"/>
            <a:chOff x="3598450" y="1576875"/>
            <a:chExt cx="4824650" cy="530100"/>
          </a:xfrm>
        </p:grpSpPr>
        <p:sp>
          <p:nvSpPr>
            <p:cNvPr id="1532" name="Google Shape;1532;p16"/>
            <p:cNvSpPr txBox="1"/>
            <p:nvPr/>
          </p:nvSpPr>
          <p:spPr>
            <a:xfrm>
              <a:off x="3598450" y="1576875"/>
              <a:ext cx="1302000" cy="53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rand Hotel"/>
                  <a:ea typeface="Grand Hotel"/>
                  <a:cs typeface="Grand Hotel"/>
                  <a:sym typeface="Grand Hotel"/>
                </a:rPr>
                <a:t>Fazit 1</a:t>
              </a:r>
              <a:endParaRPr b="0" i="0" sz="2400" u="none" cap="none" strike="noStrike">
                <a:solidFill>
                  <a:schemeClr val="dk1"/>
                </a:solidFill>
                <a:latin typeface="Grand Hotel"/>
                <a:ea typeface="Grand Hotel"/>
                <a:cs typeface="Grand Hotel"/>
                <a:sym typeface="Grand Hotel"/>
              </a:endParaRPr>
            </a:p>
          </p:txBody>
        </p:sp>
        <p:sp>
          <p:nvSpPr>
            <p:cNvPr id="1533" name="Google Shape;1533;p16"/>
            <p:cNvSpPr txBox="1"/>
            <p:nvPr/>
          </p:nvSpPr>
          <p:spPr>
            <a:xfrm>
              <a:off x="4900200" y="1576875"/>
              <a:ext cx="3522900" cy="530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5D412D"/>
                  </a:solidFill>
                  <a:latin typeface="Raleway"/>
                  <a:ea typeface="Raleway"/>
                  <a:cs typeface="Raleway"/>
                  <a:sym typeface="Raleway"/>
                </a:rPr>
                <a:t>Suy nghĩ về đề tài đã lựa chọn</a:t>
              </a:r>
              <a:endParaRPr b="0" i="0" sz="1600" u="none" cap="none" strike="noStrike">
                <a:solidFill>
                  <a:srgbClr val="5D412D"/>
                </a:solidFill>
                <a:latin typeface="Raleway"/>
                <a:ea typeface="Raleway"/>
                <a:cs typeface="Raleway"/>
                <a:sym typeface="Raleway"/>
              </a:endParaRPr>
            </a:p>
          </p:txBody>
        </p:sp>
      </p:grpSp>
      <p:grpSp>
        <p:nvGrpSpPr>
          <p:cNvPr id="1534" name="Google Shape;1534;p16"/>
          <p:cNvGrpSpPr/>
          <p:nvPr/>
        </p:nvGrpSpPr>
        <p:grpSpPr>
          <a:xfrm>
            <a:off x="3235738" y="2694163"/>
            <a:ext cx="4824650" cy="530100"/>
            <a:chOff x="3598450" y="2605400"/>
            <a:chExt cx="4824650" cy="530100"/>
          </a:xfrm>
        </p:grpSpPr>
        <p:sp>
          <p:nvSpPr>
            <p:cNvPr id="1535" name="Google Shape;1535;p16"/>
            <p:cNvSpPr txBox="1"/>
            <p:nvPr/>
          </p:nvSpPr>
          <p:spPr>
            <a:xfrm>
              <a:off x="4900200" y="2605400"/>
              <a:ext cx="3522900" cy="530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1200"/>
                </a:spcAft>
                <a:buClr>
                  <a:srgbClr val="000000"/>
                </a:buClr>
                <a:buSzPts val="1600"/>
                <a:buFont typeface="Arial"/>
                <a:buNone/>
              </a:pPr>
              <a:r>
                <a:rPr b="0" i="0" lang="en-US" sz="1600" u="none" cap="none" strike="noStrike">
                  <a:solidFill>
                    <a:schemeClr val="dk1"/>
                  </a:solidFill>
                  <a:latin typeface="Raleway"/>
                  <a:ea typeface="Raleway"/>
                  <a:cs typeface="Raleway"/>
                  <a:sym typeface="Raleway"/>
                </a:rPr>
                <a:t>Quyết định chọn thể thơ và viết một, hai dòng thơ đầu tiên theo đúng thể thơ đã chọn</a:t>
              </a:r>
              <a:endParaRPr b="0" i="0" sz="1600" u="none" cap="none" strike="noStrike">
                <a:solidFill>
                  <a:schemeClr val="dk1"/>
                </a:solidFill>
                <a:latin typeface="Raleway"/>
                <a:ea typeface="Raleway"/>
                <a:cs typeface="Raleway"/>
                <a:sym typeface="Raleway"/>
              </a:endParaRPr>
            </a:p>
          </p:txBody>
        </p:sp>
        <p:sp>
          <p:nvSpPr>
            <p:cNvPr id="1536" name="Google Shape;1536;p16"/>
            <p:cNvSpPr txBox="1"/>
            <p:nvPr/>
          </p:nvSpPr>
          <p:spPr>
            <a:xfrm>
              <a:off x="3598450" y="2605400"/>
              <a:ext cx="1302000" cy="53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rand Hotel"/>
                  <a:ea typeface="Grand Hotel"/>
                  <a:cs typeface="Grand Hotel"/>
                  <a:sym typeface="Grand Hotel"/>
                </a:rPr>
                <a:t>Fazit 2</a:t>
              </a:r>
              <a:endParaRPr b="0" i="0" sz="2400" u="none" cap="none" strike="noStrike">
                <a:solidFill>
                  <a:schemeClr val="dk1"/>
                </a:solidFill>
                <a:latin typeface="Grand Hotel"/>
                <a:ea typeface="Grand Hotel"/>
                <a:cs typeface="Grand Hotel"/>
                <a:sym typeface="Grand Hotel"/>
              </a:endParaRPr>
            </a:p>
          </p:txBody>
        </p:sp>
      </p:grpSp>
      <p:grpSp>
        <p:nvGrpSpPr>
          <p:cNvPr id="1537" name="Google Shape;1537;p16"/>
          <p:cNvGrpSpPr/>
          <p:nvPr/>
        </p:nvGrpSpPr>
        <p:grpSpPr>
          <a:xfrm>
            <a:off x="3235738" y="3811450"/>
            <a:ext cx="4824650" cy="530100"/>
            <a:chOff x="3598450" y="3811450"/>
            <a:chExt cx="4824650" cy="530100"/>
          </a:xfrm>
        </p:grpSpPr>
        <p:sp>
          <p:nvSpPr>
            <p:cNvPr id="1538" name="Google Shape;1538;p16"/>
            <p:cNvSpPr txBox="1"/>
            <p:nvPr/>
          </p:nvSpPr>
          <p:spPr>
            <a:xfrm>
              <a:off x="4900200" y="3811450"/>
              <a:ext cx="3522900" cy="530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1200"/>
                </a:spcAft>
                <a:buClr>
                  <a:srgbClr val="000000"/>
                </a:buClr>
                <a:buSzPts val="1600"/>
                <a:buFont typeface="Arial"/>
                <a:buNone/>
              </a:pPr>
              <a:r>
                <a:rPr b="0" i="0" lang="en-US" sz="1600" u="none" cap="none" strike="noStrike">
                  <a:solidFill>
                    <a:schemeClr val="dk1"/>
                  </a:solidFill>
                  <a:latin typeface="Raleway"/>
                  <a:ea typeface="Raleway"/>
                  <a:cs typeface="Raleway"/>
                  <a:sym typeface="Raleway"/>
                </a:rPr>
                <a:t>Triển khai những dòng thơ tiếp theo và có thể kết thúc bài thơ theo nhiều cách khác nhau.</a:t>
              </a:r>
              <a:endParaRPr b="0" i="0" sz="1600" u="none" cap="none" strike="noStrike">
                <a:solidFill>
                  <a:schemeClr val="dk1"/>
                </a:solidFill>
                <a:latin typeface="Raleway"/>
                <a:ea typeface="Raleway"/>
                <a:cs typeface="Raleway"/>
                <a:sym typeface="Raleway"/>
              </a:endParaRPr>
            </a:p>
          </p:txBody>
        </p:sp>
        <p:sp>
          <p:nvSpPr>
            <p:cNvPr id="1539" name="Google Shape;1539;p16"/>
            <p:cNvSpPr txBox="1"/>
            <p:nvPr/>
          </p:nvSpPr>
          <p:spPr>
            <a:xfrm>
              <a:off x="3598450" y="3811450"/>
              <a:ext cx="1302000" cy="53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rand Hotel"/>
                  <a:ea typeface="Grand Hotel"/>
                  <a:cs typeface="Grand Hotel"/>
                  <a:sym typeface="Grand Hotel"/>
                </a:rPr>
                <a:t>Fazit 3</a:t>
              </a:r>
              <a:endParaRPr b="0" i="0" sz="2400" u="none" cap="none" strike="noStrike">
                <a:solidFill>
                  <a:schemeClr val="dk1"/>
                </a:solidFill>
                <a:latin typeface="Grand Hotel"/>
                <a:ea typeface="Grand Hotel"/>
                <a:cs typeface="Grand Hotel"/>
                <a:sym typeface="Grand Hotel"/>
              </a:endParaRPr>
            </a:p>
          </p:txBody>
        </p:sp>
      </p:grpSp>
      <p:sp>
        <p:nvSpPr>
          <p:cNvPr id="1540" name="Google Shape;1540;p16"/>
          <p:cNvSpPr txBox="1"/>
          <p:nvPr/>
        </p:nvSpPr>
        <p:spPr>
          <a:xfrm rot="-5400000">
            <a:off x="350513" y="2694163"/>
            <a:ext cx="1996200" cy="53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rand Hotel"/>
                <a:ea typeface="Grand Hotel"/>
                <a:cs typeface="Grand Hotel"/>
                <a:sym typeface="Grand Hotel"/>
              </a:rPr>
              <a:t>Quy trình</a:t>
            </a:r>
            <a:endParaRPr b="0" i="0" sz="2400" u="none" cap="none" strike="noStrike">
              <a:solidFill>
                <a:schemeClr val="dk1"/>
              </a:solidFill>
              <a:latin typeface="Grand Hotel"/>
              <a:ea typeface="Grand Hotel"/>
              <a:cs typeface="Grand Hotel"/>
              <a:sym typeface="Grand Hotel"/>
            </a:endParaRPr>
          </a:p>
        </p:txBody>
      </p:sp>
      <p:sp>
        <p:nvSpPr>
          <p:cNvPr id="1541" name="Google Shape;1541;p16"/>
          <p:cNvSpPr/>
          <p:nvPr/>
        </p:nvSpPr>
        <p:spPr>
          <a:xfrm>
            <a:off x="2516263" y="1530063"/>
            <a:ext cx="623700" cy="623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2" name="Google Shape;1542;p16"/>
          <p:cNvGrpSpPr/>
          <p:nvPr/>
        </p:nvGrpSpPr>
        <p:grpSpPr>
          <a:xfrm>
            <a:off x="2661265" y="1675226"/>
            <a:ext cx="333692" cy="333363"/>
            <a:chOff x="1742965" y="1502959"/>
            <a:chExt cx="333692" cy="333363"/>
          </a:xfrm>
        </p:grpSpPr>
        <p:sp>
          <p:nvSpPr>
            <p:cNvPr id="1543" name="Google Shape;1543;p16"/>
            <p:cNvSpPr/>
            <p:nvPr/>
          </p:nvSpPr>
          <p:spPr>
            <a:xfrm>
              <a:off x="1742965" y="1502959"/>
              <a:ext cx="333692" cy="333363"/>
            </a:xfrm>
            <a:custGeom>
              <a:rect b="b" l="l" r="r" t="t"/>
              <a:pathLst>
                <a:path extrusionOk="0" h="22265" w="22287">
                  <a:moveTo>
                    <a:pt x="11143" y="0"/>
                  </a:moveTo>
                  <a:cubicBezTo>
                    <a:pt x="4983" y="0"/>
                    <a:pt x="1" y="4121"/>
                    <a:pt x="1" y="9188"/>
                  </a:cubicBezTo>
                  <a:cubicBezTo>
                    <a:pt x="1" y="13708"/>
                    <a:pt x="3974" y="17450"/>
                    <a:pt x="9209" y="18207"/>
                  </a:cubicBezTo>
                  <a:cubicBezTo>
                    <a:pt x="9335" y="19700"/>
                    <a:pt x="8831" y="21151"/>
                    <a:pt x="7843" y="22265"/>
                  </a:cubicBezTo>
                  <a:cubicBezTo>
                    <a:pt x="10324" y="22265"/>
                    <a:pt x="12468" y="20604"/>
                    <a:pt x="13099" y="18207"/>
                  </a:cubicBezTo>
                  <a:cubicBezTo>
                    <a:pt x="18313" y="17450"/>
                    <a:pt x="22286" y="13687"/>
                    <a:pt x="22286" y="9188"/>
                  </a:cubicBezTo>
                  <a:cubicBezTo>
                    <a:pt x="22265" y="4121"/>
                    <a:pt x="17283" y="0"/>
                    <a:pt x="11143" y="0"/>
                  </a:cubicBezTo>
                  <a:close/>
                </a:path>
              </a:pathLst>
            </a:custGeom>
            <a:solidFill>
              <a:srgbClr val="84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6"/>
            <p:cNvSpPr/>
            <p:nvPr/>
          </p:nvSpPr>
          <p:spPr>
            <a:xfrm>
              <a:off x="1854719" y="1629492"/>
              <a:ext cx="22040" cy="21740"/>
            </a:xfrm>
            <a:custGeom>
              <a:rect b="b" l="l" r="r" t="t"/>
              <a:pathLst>
                <a:path extrusionOk="0" h="1452" w="1472">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rgbClr val="D9EE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6"/>
            <p:cNvSpPr/>
            <p:nvPr/>
          </p:nvSpPr>
          <p:spPr>
            <a:xfrm>
              <a:off x="1898783" y="1629492"/>
              <a:ext cx="22054" cy="21740"/>
            </a:xfrm>
            <a:custGeom>
              <a:rect b="b" l="l" r="r" t="t"/>
              <a:pathLst>
                <a:path extrusionOk="0" h="1452" w="1473">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rgbClr val="D9EE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6"/>
            <p:cNvSpPr/>
            <p:nvPr/>
          </p:nvSpPr>
          <p:spPr>
            <a:xfrm>
              <a:off x="1942863" y="1629492"/>
              <a:ext cx="21725" cy="21740"/>
            </a:xfrm>
            <a:custGeom>
              <a:rect b="b" l="l" r="r" t="t"/>
              <a:pathLst>
                <a:path extrusionOk="0" h="1452" w="1451">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rgbClr val="D9EE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7" name="Google Shape;1547;p16"/>
          <p:cNvSpPr/>
          <p:nvPr/>
        </p:nvSpPr>
        <p:spPr>
          <a:xfrm>
            <a:off x="2516263" y="2647363"/>
            <a:ext cx="623700" cy="623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6"/>
          <p:cNvSpPr/>
          <p:nvPr/>
        </p:nvSpPr>
        <p:spPr>
          <a:xfrm>
            <a:off x="2516263" y="3764638"/>
            <a:ext cx="623700" cy="623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49" name="Google Shape;1549;p16"/>
          <p:cNvCxnSpPr>
            <a:stCxn id="1540" idx="2"/>
            <a:endCxn id="1541" idx="2"/>
          </p:cNvCxnSpPr>
          <p:nvPr/>
        </p:nvCxnSpPr>
        <p:spPr>
          <a:xfrm flipH="1" rot="10800000">
            <a:off x="1613663" y="1842013"/>
            <a:ext cx="902700" cy="1117200"/>
          </a:xfrm>
          <a:prstGeom prst="bentConnector3">
            <a:avLst>
              <a:gd fmla="val 49994" name="adj1"/>
            </a:avLst>
          </a:prstGeom>
          <a:noFill/>
          <a:ln cap="flat" cmpd="sng" w="19050">
            <a:solidFill>
              <a:schemeClr val="dk1"/>
            </a:solidFill>
            <a:prstDash val="solid"/>
            <a:round/>
            <a:headEnd len="sm" w="sm" type="none"/>
            <a:tailEnd len="med" w="med" type="triangle"/>
          </a:ln>
        </p:spPr>
      </p:cxnSp>
      <p:cxnSp>
        <p:nvCxnSpPr>
          <p:cNvPr id="1550" name="Google Shape;1550;p16"/>
          <p:cNvCxnSpPr>
            <a:stCxn id="1540" idx="2"/>
            <a:endCxn id="1547" idx="2"/>
          </p:cNvCxnSpPr>
          <p:nvPr/>
        </p:nvCxnSpPr>
        <p:spPr>
          <a:xfrm>
            <a:off x="1613663" y="2959213"/>
            <a:ext cx="902700" cy="600"/>
          </a:xfrm>
          <a:prstGeom prst="bentConnector3">
            <a:avLst>
              <a:gd fmla="val 49994" name="adj1"/>
            </a:avLst>
          </a:prstGeom>
          <a:noFill/>
          <a:ln cap="flat" cmpd="sng" w="19050">
            <a:solidFill>
              <a:schemeClr val="dk1"/>
            </a:solidFill>
            <a:prstDash val="solid"/>
            <a:round/>
            <a:headEnd len="sm" w="sm" type="none"/>
            <a:tailEnd len="med" w="med" type="triangle"/>
          </a:ln>
        </p:spPr>
      </p:cxnSp>
      <p:cxnSp>
        <p:nvCxnSpPr>
          <p:cNvPr id="1551" name="Google Shape;1551;p16"/>
          <p:cNvCxnSpPr>
            <a:stCxn id="1540" idx="2"/>
            <a:endCxn id="1548" idx="2"/>
          </p:cNvCxnSpPr>
          <p:nvPr/>
        </p:nvCxnSpPr>
        <p:spPr>
          <a:xfrm>
            <a:off x="1613663" y="2959213"/>
            <a:ext cx="902700" cy="1117200"/>
          </a:xfrm>
          <a:prstGeom prst="bentConnector3">
            <a:avLst>
              <a:gd fmla="val 49994" name="adj1"/>
            </a:avLst>
          </a:prstGeom>
          <a:noFill/>
          <a:ln cap="flat" cmpd="sng" w="19050">
            <a:solidFill>
              <a:schemeClr val="dk1"/>
            </a:solidFill>
            <a:prstDash val="solid"/>
            <a:round/>
            <a:headEnd len="sm" w="sm"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17"/>
          <p:cNvSpPr txBox="1"/>
          <p:nvPr>
            <p:ph type="title"/>
          </p:nvPr>
        </p:nvSpPr>
        <p:spPr>
          <a:xfrm>
            <a:off x="1250635" y="178552"/>
            <a:ext cx="7438732" cy="70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FF0000"/>
                </a:solidFill>
              </a:rPr>
              <a:t>Chỉnh sửa</a:t>
            </a:r>
            <a:endParaRPr>
              <a:solidFill>
                <a:srgbClr val="FF0000"/>
              </a:solidFill>
            </a:endParaRPr>
          </a:p>
        </p:txBody>
      </p:sp>
      <p:graphicFrame>
        <p:nvGraphicFramePr>
          <p:cNvPr id="1557" name="Google Shape;1557;p17"/>
          <p:cNvGraphicFramePr/>
          <p:nvPr/>
        </p:nvGraphicFramePr>
        <p:xfrm>
          <a:off x="930773" y="873324"/>
          <a:ext cx="3000000" cy="3000000"/>
        </p:xfrm>
        <a:graphic>
          <a:graphicData uri="http://schemas.openxmlformats.org/drawingml/2006/table">
            <a:tbl>
              <a:tblPr bandRow="1" firstRow="1">
                <a:noFill/>
                <a:tableStyleId>{05F33AC1-7A1A-45CC-9DA7-253E37BFC99F}</a:tableStyleId>
              </a:tblPr>
              <a:tblGrid>
                <a:gridCol w="1467525"/>
                <a:gridCol w="5647150"/>
              </a:tblGrid>
              <a:tr h="425350">
                <a:tc gridSpan="2">
                  <a:txBody>
                    <a:bodyPr/>
                    <a:lstStyle/>
                    <a:p>
                      <a:pPr indent="0" lvl="0" marL="0" marR="0" rtl="0" algn="ctr">
                        <a:lnSpc>
                          <a:spcPct val="100000"/>
                        </a:lnSpc>
                        <a:spcBef>
                          <a:spcPts val="0"/>
                        </a:spcBef>
                        <a:spcAft>
                          <a:spcPts val="0"/>
                        </a:spcAft>
                        <a:buNone/>
                      </a:pPr>
                      <a:r>
                        <a:rPr b="1" lang="en-US" sz="1400" u="none" cap="none" strike="noStrike"/>
                        <a:t>Yêu cầu đối với bài thơ bốn chữ hoặc năm chữ</a:t>
                      </a:r>
                      <a:endParaRPr b="1" sz="1400" u="none" cap="none" strike="noStrike"/>
                    </a:p>
                  </a:txBody>
                  <a:tcPr marT="45725" marB="45725" marR="91450" marL="91450"/>
                </a:tc>
                <a:tc hMerge="1"/>
              </a:tr>
              <a:tr h="594325">
                <a:tc rowSpan="5">
                  <a:txBody>
                    <a:bodyPr/>
                    <a:lstStyle/>
                    <a:p>
                      <a:pPr indent="0" lvl="0" marL="0" marR="0" rtl="0" algn="ctr">
                        <a:lnSpc>
                          <a:spcPct val="100000"/>
                        </a:lnSpc>
                        <a:spcBef>
                          <a:spcPts val="0"/>
                        </a:spcBef>
                        <a:spcAft>
                          <a:spcPts val="0"/>
                        </a:spcAft>
                        <a:buNone/>
                      </a:pPr>
                      <a:r>
                        <a:t/>
                      </a:r>
                      <a:endParaRPr b="1" sz="1400" u="none" cap="none" strike="noStrike"/>
                    </a:p>
                    <a:p>
                      <a:pPr indent="0" lvl="0" marL="0" marR="0" rtl="0" algn="ctr">
                        <a:lnSpc>
                          <a:spcPct val="100000"/>
                        </a:lnSpc>
                        <a:spcBef>
                          <a:spcPts val="0"/>
                        </a:spcBef>
                        <a:spcAft>
                          <a:spcPts val="0"/>
                        </a:spcAft>
                        <a:buNone/>
                      </a:pPr>
                      <a:r>
                        <a:t/>
                      </a:r>
                      <a:endParaRPr b="1" sz="1400" u="none" cap="none" strike="noStrike"/>
                    </a:p>
                    <a:p>
                      <a:pPr indent="0" lvl="0" marL="0" marR="0" rtl="0" algn="ctr">
                        <a:lnSpc>
                          <a:spcPct val="100000"/>
                        </a:lnSpc>
                        <a:spcBef>
                          <a:spcPts val="0"/>
                        </a:spcBef>
                        <a:spcAft>
                          <a:spcPts val="0"/>
                        </a:spcAft>
                        <a:buNone/>
                      </a:pPr>
                      <a:r>
                        <a:t/>
                      </a:r>
                      <a:endParaRPr b="1" sz="1400" u="none" cap="none" strike="noStrike"/>
                    </a:p>
                    <a:p>
                      <a:pPr indent="0" lvl="0" marL="0" marR="0" rtl="0" algn="ctr">
                        <a:lnSpc>
                          <a:spcPct val="100000"/>
                        </a:lnSpc>
                        <a:spcBef>
                          <a:spcPts val="0"/>
                        </a:spcBef>
                        <a:spcAft>
                          <a:spcPts val="0"/>
                        </a:spcAft>
                        <a:buNone/>
                      </a:pPr>
                      <a:r>
                        <a:t/>
                      </a:r>
                      <a:endParaRPr b="1" sz="1400" u="none" cap="none" strike="noStrike"/>
                    </a:p>
                    <a:p>
                      <a:pPr indent="0" lvl="0" marL="0" marR="0" rtl="0" algn="ctr">
                        <a:lnSpc>
                          <a:spcPct val="100000"/>
                        </a:lnSpc>
                        <a:spcBef>
                          <a:spcPts val="0"/>
                        </a:spcBef>
                        <a:spcAft>
                          <a:spcPts val="0"/>
                        </a:spcAft>
                        <a:buNone/>
                      </a:pPr>
                      <a:r>
                        <a:rPr b="1" lang="en-US" sz="1400" u="none" cap="none" strike="noStrike"/>
                        <a:t>Hình thức nghệ thuật</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t>Số tiếng trong mỗi dòng thơ (bốn tiếng hoặc năm tiếng)</a:t>
                      </a:r>
                      <a:endParaRPr/>
                    </a:p>
                  </a:txBody>
                  <a:tcPr marT="45725" marB="45725" marR="91450" marL="91450"/>
                </a:tc>
              </a:tr>
              <a:tr h="594325">
                <a:tc vMerge="1"/>
                <a:tc>
                  <a:txBody>
                    <a:bodyPr/>
                    <a:lstStyle/>
                    <a:p>
                      <a:pPr indent="0" lvl="0" marL="0" marR="0" rtl="0" algn="l">
                        <a:lnSpc>
                          <a:spcPct val="100000"/>
                        </a:lnSpc>
                        <a:spcBef>
                          <a:spcPts val="0"/>
                        </a:spcBef>
                        <a:spcAft>
                          <a:spcPts val="0"/>
                        </a:spcAft>
                        <a:buNone/>
                      </a:pPr>
                      <a:r>
                        <a:rPr lang="en-US" sz="1600" u="none" cap="none" strike="noStrike"/>
                        <a:t>Các dòng thơ bắt vần với nhau (vần liền, vần cách, vần hỗn hợp)</a:t>
                      </a:r>
                      <a:endParaRPr/>
                    </a:p>
                  </a:txBody>
                  <a:tcPr marT="45725" marB="45725" marR="91450" marL="91450"/>
                </a:tc>
              </a:tr>
              <a:tr h="425350">
                <a:tc vMerge="1"/>
                <a:tc>
                  <a:txBody>
                    <a:bodyPr/>
                    <a:lstStyle/>
                    <a:p>
                      <a:pPr indent="0" lvl="0" marL="0" marR="0" rtl="0" algn="l">
                        <a:lnSpc>
                          <a:spcPct val="100000"/>
                        </a:lnSpc>
                        <a:spcBef>
                          <a:spcPts val="0"/>
                        </a:spcBef>
                        <a:spcAft>
                          <a:spcPts val="0"/>
                        </a:spcAft>
                        <a:buNone/>
                      </a:pPr>
                      <a:r>
                        <a:rPr lang="en-US" sz="1600" u="none" cap="none" strike="noStrike"/>
                        <a:t>Nhịp thơ phù hợp với cảm xúc</a:t>
                      </a:r>
                      <a:endParaRPr sz="1600" u="none" cap="none" strike="noStrike"/>
                    </a:p>
                  </a:txBody>
                  <a:tcPr marT="45725" marB="45725" marR="91450" marL="91450"/>
                </a:tc>
              </a:tr>
              <a:tr h="425350">
                <a:tc vMerge="1"/>
                <a:tc>
                  <a:txBody>
                    <a:bodyPr/>
                    <a:lstStyle/>
                    <a:p>
                      <a:pPr indent="0" lvl="0" marL="0" marR="0" rtl="0" algn="l">
                        <a:lnSpc>
                          <a:spcPct val="100000"/>
                        </a:lnSpc>
                        <a:spcBef>
                          <a:spcPts val="0"/>
                        </a:spcBef>
                        <a:spcAft>
                          <a:spcPts val="0"/>
                        </a:spcAft>
                        <a:buNone/>
                      </a:pPr>
                      <a:r>
                        <a:rPr lang="en-US" sz="1600" u="none" cap="none" strike="noStrike"/>
                        <a:t>Hình ảnh để biểu đạt cảm xúc</a:t>
                      </a:r>
                      <a:endParaRPr sz="1600" u="none" cap="none" strike="noStrike"/>
                    </a:p>
                  </a:txBody>
                  <a:tcPr marT="45725" marB="45725" marR="91450" marL="91450"/>
                </a:tc>
              </a:tr>
              <a:tr h="425350">
                <a:tc vMerge="1"/>
                <a:tc>
                  <a:txBody>
                    <a:bodyPr/>
                    <a:lstStyle/>
                    <a:p>
                      <a:pPr indent="0" lvl="0" marL="0" marR="0" rtl="0" algn="l">
                        <a:lnSpc>
                          <a:spcPct val="100000"/>
                        </a:lnSpc>
                        <a:spcBef>
                          <a:spcPts val="0"/>
                        </a:spcBef>
                        <a:spcAft>
                          <a:spcPts val="0"/>
                        </a:spcAft>
                        <a:buNone/>
                      </a:pPr>
                      <a:r>
                        <a:rPr lang="en-US" sz="1600" u="none" cap="none" strike="noStrike"/>
                        <a:t>Biện pháp tu từ để tăng tính gợi hình, gợi cảm</a:t>
                      </a:r>
                      <a:endParaRPr sz="1600" u="none" cap="none" strike="noStrike"/>
                    </a:p>
                  </a:txBody>
                  <a:tcPr marT="45725" marB="45725" marR="91450" marL="91450"/>
                </a:tc>
              </a:tr>
              <a:tr h="425350">
                <a:tc rowSpan="2">
                  <a:txBody>
                    <a:bodyPr/>
                    <a:lstStyle/>
                    <a:p>
                      <a:pPr indent="0" lvl="0" marL="0" marR="0" rtl="0" algn="ctr">
                        <a:lnSpc>
                          <a:spcPct val="100000"/>
                        </a:lnSpc>
                        <a:spcBef>
                          <a:spcPts val="0"/>
                        </a:spcBef>
                        <a:spcAft>
                          <a:spcPts val="0"/>
                        </a:spcAft>
                        <a:buNone/>
                      </a:pPr>
                      <a:r>
                        <a:t/>
                      </a:r>
                      <a:endParaRPr b="1" sz="1400" u="none" cap="none" strike="noStrike"/>
                    </a:p>
                    <a:p>
                      <a:pPr indent="0" lvl="0" marL="0" marR="0" rtl="0" algn="ctr">
                        <a:lnSpc>
                          <a:spcPct val="100000"/>
                        </a:lnSpc>
                        <a:spcBef>
                          <a:spcPts val="0"/>
                        </a:spcBef>
                        <a:spcAft>
                          <a:spcPts val="0"/>
                        </a:spcAft>
                        <a:buNone/>
                      </a:pPr>
                      <a:r>
                        <a:rPr b="1" lang="en-US" sz="1400" u="none" cap="none" strike="noStrike"/>
                        <a:t>Nội dung</a:t>
                      </a:r>
                      <a:endParaRPr/>
                    </a:p>
                  </a:txBody>
                  <a:tcPr marT="45725" marB="45725" marR="91450" marL="91450"/>
                </a:tc>
                <a:tc>
                  <a:txBody>
                    <a:bodyPr/>
                    <a:lstStyle/>
                    <a:p>
                      <a:pPr indent="0" lvl="0" marL="0" marR="0" rtl="0" algn="l">
                        <a:lnSpc>
                          <a:spcPct val="100000"/>
                        </a:lnSpc>
                        <a:spcBef>
                          <a:spcPts val="0"/>
                        </a:spcBef>
                        <a:spcAft>
                          <a:spcPts val="0"/>
                        </a:spcAft>
                        <a:buNone/>
                      </a:pPr>
                      <a:r>
                        <a:rPr lang="en-US" sz="1600" u="none" cap="none" strike="noStrike"/>
                        <a:t>Cảm xúc của em</a:t>
                      </a:r>
                      <a:endParaRPr sz="1600" u="none" cap="none" strike="noStrike"/>
                    </a:p>
                  </a:txBody>
                  <a:tcPr marT="45725" marB="45725" marR="91450" marL="91450"/>
                </a:tc>
              </a:tr>
              <a:tr h="425350">
                <a:tc vMerge="1"/>
                <a:tc>
                  <a:txBody>
                    <a:bodyPr/>
                    <a:lstStyle/>
                    <a:p>
                      <a:pPr indent="0" lvl="0" marL="0" marR="0" rtl="0" algn="l">
                        <a:lnSpc>
                          <a:spcPct val="100000"/>
                        </a:lnSpc>
                        <a:spcBef>
                          <a:spcPts val="0"/>
                        </a:spcBef>
                        <a:spcAft>
                          <a:spcPts val="0"/>
                        </a:spcAft>
                        <a:buNone/>
                      </a:pPr>
                      <a:r>
                        <a:rPr lang="en-US" sz="1600" u="none" cap="none" strike="noStrike"/>
                        <a:t>Thông điệp mà em gửi gắm qua bài thơ</a:t>
                      </a:r>
                      <a:endParaRPr sz="1600" u="none" cap="none" strike="noStrike"/>
                    </a:p>
                  </a:txBody>
                  <a:tcPr marT="45725" marB="45725" marR="91450" marL="91450"/>
                </a:tc>
              </a:tr>
            </a:tbl>
          </a:graphicData>
        </a:graphic>
      </p:graphicFrame>
      <p:grpSp>
        <p:nvGrpSpPr>
          <p:cNvPr id="1558" name="Google Shape;1558;p17"/>
          <p:cNvGrpSpPr/>
          <p:nvPr/>
        </p:nvGrpSpPr>
        <p:grpSpPr>
          <a:xfrm>
            <a:off x="6841958" y="2365664"/>
            <a:ext cx="2142138" cy="2777837"/>
            <a:chOff x="3509571" y="1576045"/>
            <a:chExt cx="2130631" cy="3027943"/>
          </a:xfrm>
        </p:grpSpPr>
        <p:sp>
          <p:nvSpPr>
            <p:cNvPr id="1559" name="Google Shape;1559;p17"/>
            <p:cNvSpPr/>
            <p:nvPr/>
          </p:nvSpPr>
          <p:spPr>
            <a:xfrm flipH="1">
              <a:off x="4889213" y="3570725"/>
              <a:ext cx="32693" cy="1033263"/>
            </a:xfrm>
            <a:custGeom>
              <a:rect b="b" l="l" r="r" t="t"/>
              <a:pathLst>
                <a:path extrusionOk="0" h="15311" w="536">
                  <a:moveTo>
                    <a:pt x="1" y="0"/>
                  </a:moveTo>
                  <a:lnTo>
                    <a:pt x="1" y="15310"/>
                  </a:lnTo>
                  <a:lnTo>
                    <a:pt x="535" y="15310"/>
                  </a:lnTo>
                  <a:lnTo>
                    <a:pt x="535" y="0"/>
                  </a:lnTo>
                  <a:close/>
                </a:path>
              </a:pathLst>
            </a:custGeom>
            <a:solidFill>
              <a:srgbClr val="627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7"/>
            <p:cNvSpPr/>
            <p:nvPr/>
          </p:nvSpPr>
          <p:spPr>
            <a:xfrm flipH="1">
              <a:off x="4889224" y="3623791"/>
              <a:ext cx="32693" cy="646057"/>
            </a:xfrm>
            <a:custGeom>
              <a:rect b="b" l="l" r="r" t="t"/>
              <a:pathLst>
                <a:path extrusionOk="0" h="10592" w="536">
                  <a:moveTo>
                    <a:pt x="1" y="0"/>
                  </a:moveTo>
                  <a:lnTo>
                    <a:pt x="1" y="10592"/>
                  </a:lnTo>
                  <a:lnTo>
                    <a:pt x="535" y="9648"/>
                  </a:lnTo>
                  <a:lnTo>
                    <a:pt x="535" y="0"/>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7"/>
            <p:cNvSpPr/>
            <p:nvPr/>
          </p:nvSpPr>
          <p:spPr>
            <a:xfrm flipH="1">
              <a:off x="4346845" y="3570725"/>
              <a:ext cx="32632" cy="1033263"/>
            </a:xfrm>
            <a:custGeom>
              <a:rect b="b" l="l" r="r" t="t"/>
              <a:pathLst>
                <a:path extrusionOk="0" h="15311" w="535">
                  <a:moveTo>
                    <a:pt x="0" y="0"/>
                  </a:moveTo>
                  <a:lnTo>
                    <a:pt x="0" y="15310"/>
                  </a:lnTo>
                  <a:lnTo>
                    <a:pt x="535" y="15310"/>
                  </a:lnTo>
                  <a:lnTo>
                    <a:pt x="535" y="0"/>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7"/>
            <p:cNvSpPr/>
            <p:nvPr/>
          </p:nvSpPr>
          <p:spPr>
            <a:xfrm flipH="1">
              <a:off x="4314213" y="3570725"/>
              <a:ext cx="32693" cy="1033263"/>
            </a:xfrm>
            <a:custGeom>
              <a:rect b="b" l="l" r="r" t="t"/>
              <a:pathLst>
                <a:path extrusionOk="0" h="15311" w="536">
                  <a:moveTo>
                    <a:pt x="1" y="0"/>
                  </a:moveTo>
                  <a:lnTo>
                    <a:pt x="1" y="15310"/>
                  </a:lnTo>
                  <a:lnTo>
                    <a:pt x="536" y="15310"/>
                  </a:lnTo>
                  <a:lnTo>
                    <a:pt x="536" y="0"/>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7"/>
            <p:cNvSpPr/>
            <p:nvPr/>
          </p:nvSpPr>
          <p:spPr>
            <a:xfrm flipH="1">
              <a:off x="4314213" y="4074581"/>
              <a:ext cx="32693" cy="505328"/>
            </a:xfrm>
            <a:custGeom>
              <a:rect b="b" l="l" r="r" t="t"/>
              <a:pathLst>
                <a:path extrusionOk="0" h="7488" w="536">
                  <a:moveTo>
                    <a:pt x="536" y="0"/>
                  </a:moveTo>
                  <a:lnTo>
                    <a:pt x="1" y="1741"/>
                  </a:lnTo>
                  <a:lnTo>
                    <a:pt x="1" y="7488"/>
                  </a:lnTo>
                  <a:lnTo>
                    <a:pt x="536" y="7488"/>
                  </a:lnTo>
                  <a:lnTo>
                    <a:pt x="536" y="0"/>
                  </a:lnTo>
                  <a:close/>
                </a:path>
              </a:pathLst>
            </a:custGeom>
            <a:solidFill>
              <a:srgbClr val="627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7"/>
            <p:cNvSpPr/>
            <p:nvPr/>
          </p:nvSpPr>
          <p:spPr>
            <a:xfrm flipH="1">
              <a:off x="4123604" y="3585572"/>
              <a:ext cx="32693" cy="1003569"/>
            </a:xfrm>
            <a:custGeom>
              <a:rect b="b" l="l" r="r" t="t"/>
              <a:pathLst>
                <a:path extrusionOk="0" h="14871" w="536">
                  <a:moveTo>
                    <a:pt x="1" y="0"/>
                  </a:moveTo>
                  <a:lnTo>
                    <a:pt x="1" y="14870"/>
                  </a:lnTo>
                  <a:lnTo>
                    <a:pt x="536" y="14870"/>
                  </a:lnTo>
                  <a:lnTo>
                    <a:pt x="536" y="0"/>
                  </a:lnTo>
                  <a:close/>
                </a:path>
              </a:pathLst>
            </a:custGeom>
            <a:solidFill>
              <a:srgbClr val="627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7"/>
            <p:cNvSpPr/>
            <p:nvPr/>
          </p:nvSpPr>
          <p:spPr>
            <a:xfrm flipH="1">
              <a:off x="4123606" y="3626963"/>
              <a:ext cx="32693" cy="97287"/>
            </a:xfrm>
            <a:custGeom>
              <a:rect b="b" l="l" r="r" t="t"/>
              <a:pathLst>
                <a:path extrusionOk="0" h="1595" w="536">
                  <a:moveTo>
                    <a:pt x="1" y="1"/>
                  </a:moveTo>
                  <a:lnTo>
                    <a:pt x="1" y="1595"/>
                  </a:lnTo>
                  <a:lnTo>
                    <a:pt x="536" y="1595"/>
                  </a:lnTo>
                  <a:lnTo>
                    <a:pt x="536" y="1"/>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7"/>
            <p:cNvSpPr/>
            <p:nvPr/>
          </p:nvSpPr>
          <p:spPr>
            <a:xfrm flipH="1">
              <a:off x="4958947" y="1576045"/>
              <a:ext cx="461853" cy="401407"/>
            </a:xfrm>
            <a:custGeom>
              <a:rect b="b" l="l" r="r" t="t"/>
              <a:pathLst>
                <a:path extrusionOk="0" h="6581" w="7572">
                  <a:moveTo>
                    <a:pt x="6024" y="1"/>
                  </a:moveTo>
                  <a:cubicBezTo>
                    <a:pt x="5844" y="1"/>
                    <a:pt x="5715" y="47"/>
                    <a:pt x="5715" y="47"/>
                  </a:cubicBezTo>
                  <a:cubicBezTo>
                    <a:pt x="5715" y="47"/>
                    <a:pt x="5705" y="635"/>
                    <a:pt x="5002" y="1012"/>
                  </a:cubicBezTo>
                  <a:cubicBezTo>
                    <a:pt x="4310" y="1400"/>
                    <a:pt x="3199" y="1390"/>
                    <a:pt x="2381" y="1725"/>
                  </a:cubicBezTo>
                  <a:cubicBezTo>
                    <a:pt x="1563" y="2050"/>
                    <a:pt x="1783" y="2375"/>
                    <a:pt x="1783" y="2375"/>
                  </a:cubicBezTo>
                  <a:cubicBezTo>
                    <a:pt x="1783" y="2375"/>
                    <a:pt x="1625" y="2331"/>
                    <a:pt x="1458" y="2331"/>
                  </a:cubicBezTo>
                  <a:cubicBezTo>
                    <a:pt x="1321" y="2331"/>
                    <a:pt x="1178" y="2361"/>
                    <a:pt x="1112" y="2470"/>
                  </a:cubicBezTo>
                  <a:cubicBezTo>
                    <a:pt x="1018" y="2585"/>
                    <a:pt x="1049" y="2753"/>
                    <a:pt x="1164" y="2837"/>
                  </a:cubicBezTo>
                  <a:cubicBezTo>
                    <a:pt x="619" y="2868"/>
                    <a:pt x="252" y="3267"/>
                    <a:pt x="346" y="3508"/>
                  </a:cubicBezTo>
                  <a:cubicBezTo>
                    <a:pt x="383" y="3599"/>
                    <a:pt x="476" y="3626"/>
                    <a:pt x="574" y="3626"/>
                  </a:cubicBezTo>
                  <a:cubicBezTo>
                    <a:pt x="725" y="3626"/>
                    <a:pt x="892" y="3560"/>
                    <a:pt x="892" y="3560"/>
                  </a:cubicBezTo>
                  <a:lnTo>
                    <a:pt x="892" y="3560"/>
                  </a:lnTo>
                  <a:cubicBezTo>
                    <a:pt x="0" y="4357"/>
                    <a:pt x="892" y="5742"/>
                    <a:pt x="892" y="5742"/>
                  </a:cubicBezTo>
                  <a:cubicBezTo>
                    <a:pt x="892" y="5742"/>
                    <a:pt x="766" y="6161"/>
                    <a:pt x="1563" y="6528"/>
                  </a:cubicBezTo>
                  <a:lnTo>
                    <a:pt x="4698" y="6580"/>
                  </a:lnTo>
                  <a:cubicBezTo>
                    <a:pt x="5611" y="5374"/>
                    <a:pt x="6848" y="4032"/>
                    <a:pt x="6858" y="3246"/>
                  </a:cubicBezTo>
                  <a:cubicBezTo>
                    <a:pt x="6712" y="3214"/>
                    <a:pt x="6628" y="3141"/>
                    <a:pt x="6659" y="2973"/>
                  </a:cubicBezTo>
                  <a:cubicBezTo>
                    <a:pt x="7152" y="2669"/>
                    <a:pt x="7079" y="1977"/>
                    <a:pt x="7079" y="1977"/>
                  </a:cubicBezTo>
                  <a:lnTo>
                    <a:pt x="6785" y="1945"/>
                  </a:lnTo>
                  <a:cubicBezTo>
                    <a:pt x="7571" y="1201"/>
                    <a:pt x="7236" y="561"/>
                    <a:pt x="7236" y="561"/>
                  </a:cubicBezTo>
                  <a:lnTo>
                    <a:pt x="7236" y="561"/>
                  </a:lnTo>
                  <a:lnTo>
                    <a:pt x="6984" y="792"/>
                  </a:lnTo>
                  <a:cubicBezTo>
                    <a:pt x="6756" y="127"/>
                    <a:pt x="6321" y="1"/>
                    <a:pt x="6024" y="1"/>
                  </a:cubicBezTo>
                  <a:close/>
                </a:path>
              </a:pathLst>
            </a:custGeom>
            <a:solidFill>
              <a:srgbClr val="3F1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7"/>
            <p:cNvSpPr/>
            <p:nvPr/>
          </p:nvSpPr>
          <p:spPr>
            <a:xfrm flipH="1">
              <a:off x="5004998" y="1671016"/>
              <a:ext cx="415802" cy="306438"/>
            </a:xfrm>
            <a:custGeom>
              <a:rect b="b" l="l" r="r" t="t"/>
              <a:pathLst>
                <a:path extrusionOk="0" h="5024" w="6817">
                  <a:moveTo>
                    <a:pt x="2926" y="0"/>
                  </a:moveTo>
                  <a:cubicBezTo>
                    <a:pt x="2748" y="42"/>
                    <a:pt x="2559" y="95"/>
                    <a:pt x="2381" y="168"/>
                  </a:cubicBezTo>
                  <a:cubicBezTo>
                    <a:pt x="1563" y="493"/>
                    <a:pt x="1783" y="818"/>
                    <a:pt x="1783" y="818"/>
                  </a:cubicBezTo>
                  <a:cubicBezTo>
                    <a:pt x="1783" y="818"/>
                    <a:pt x="1629" y="778"/>
                    <a:pt x="1465" y="778"/>
                  </a:cubicBezTo>
                  <a:cubicBezTo>
                    <a:pt x="1326" y="778"/>
                    <a:pt x="1179" y="807"/>
                    <a:pt x="1112" y="913"/>
                  </a:cubicBezTo>
                  <a:cubicBezTo>
                    <a:pt x="1018" y="1028"/>
                    <a:pt x="1049" y="1196"/>
                    <a:pt x="1164" y="1280"/>
                  </a:cubicBezTo>
                  <a:cubicBezTo>
                    <a:pt x="619" y="1311"/>
                    <a:pt x="252" y="1710"/>
                    <a:pt x="346" y="1951"/>
                  </a:cubicBezTo>
                  <a:cubicBezTo>
                    <a:pt x="383" y="2042"/>
                    <a:pt x="476" y="2069"/>
                    <a:pt x="574" y="2069"/>
                  </a:cubicBezTo>
                  <a:cubicBezTo>
                    <a:pt x="725" y="2069"/>
                    <a:pt x="892" y="2003"/>
                    <a:pt x="892" y="2003"/>
                  </a:cubicBezTo>
                  <a:lnTo>
                    <a:pt x="892" y="2003"/>
                  </a:lnTo>
                  <a:cubicBezTo>
                    <a:pt x="0" y="2800"/>
                    <a:pt x="892" y="4185"/>
                    <a:pt x="892" y="4185"/>
                  </a:cubicBezTo>
                  <a:cubicBezTo>
                    <a:pt x="892" y="4185"/>
                    <a:pt x="766" y="4604"/>
                    <a:pt x="1563" y="4971"/>
                  </a:cubicBezTo>
                  <a:lnTo>
                    <a:pt x="4688" y="5023"/>
                  </a:lnTo>
                  <a:cubicBezTo>
                    <a:pt x="5516" y="3943"/>
                    <a:pt x="6607" y="2737"/>
                    <a:pt x="6816" y="1940"/>
                  </a:cubicBezTo>
                  <a:lnTo>
                    <a:pt x="6816" y="1940"/>
                  </a:lnTo>
                  <a:cubicBezTo>
                    <a:pt x="6544" y="1982"/>
                    <a:pt x="6282" y="2003"/>
                    <a:pt x="6009" y="2003"/>
                  </a:cubicBezTo>
                  <a:cubicBezTo>
                    <a:pt x="4331" y="2003"/>
                    <a:pt x="2957" y="1112"/>
                    <a:pt x="2926" y="0"/>
                  </a:cubicBezTo>
                  <a:close/>
                </a:path>
              </a:pathLst>
            </a:custGeom>
            <a:solidFill>
              <a:srgbClr val="2B131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7"/>
            <p:cNvSpPr/>
            <p:nvPr/>
          </p:nvSpPr>
          <p:spPr>
            <a:xfrm flipH="1">
              <a:off x="4673671" y="2257245"/>
              <a:ext cx="467647" cy="895160"/>
            </a:xfrm>
            <a:custGeom>
              <a:rect b="b" l="l" r="r" t="t"/>
              <a:pathLst>
                <a:path extrusionOk="0" h="14676" w="7667">
                  <a:moveTo>
                    <a:pt x="2896" y="0"/>
                  </a:moveTo>
                  <a:cubicBezTo>
                    <a:pt x="1728" y="0"/>
                    <a:pt x="136" y="2426"/>
                    <a:pt x="74" y="3927"/>
                  </a:cubicBezTo>
                  <a:cubicBezTo>
                    <a:pt x="1" y="5563"/>
                    <a:pt x="787" y="9716"/>
                    <a:pt x="987" y="10104"/>
                  </a:cubicBezTo>
                  <a:cubicBezTo>
                    <a:pt x="1186" y="10492"/>
                    <a:pt x="1542" y="12579"/>
                    <a:pt x="4929" y="14676"/>
                  </a:cubicBezTo>
                  <a:lnTo>
                    <a:pt x="7666" y="12715"/>
                  </a:lnTo>
                  <a:cubicBezTo>
                    <a:pt x="7666" y="12715"/>
                    <a:pt x="5496" y="8741"/>
                    <a:pt x="5265" y="8279"/>
                  </a:cubicBezTo>
                  <a:cubicBezTo>
                    <a:pt x="5034" y="7818"/>
                    <a:pt x="4961" y="236"/>
                    <a:pt x="2989" y="5"/>
                  </a:cubicBezTo>
                  <a:cubicBezTo>
                    <a:pt x="2959" y="2"/>
                    <a:pt x="2928" y="0"/>
                    <a:pt x="2896" y="0"/>
                  </a:cubicBezTo>
                  <a:close/>
                </a:path>
              </a:pathLst>
            </a:custGeom>
            <a:solidFill>
              <a:srgbClr val="F2E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7"/>
            <p:cNvSpPr/>
            <p:nvPr/>
          </p:nvSpPr>
          <p:spPr>
            <a:xfrm flipH="1">
              <a:off x="4745950" y="2257245"/>
              <a:ext cx="395369" cy="895160"/>
            </a:xfrm>
            <a:custGeom>
              <a:rect b="b" l="l" r="r" t="t"/>
              <a:pathLst>
                <a:path extrusionOk="0" h="14676" w="6482">
                  <a:moveTo>
                    <a:pt x="2903" y="1"/>
                  </a:moveTo>
                  <a:cubicBezTo>
                    <a:pt x="1735" y="1"/>
                    <a:pt x="146" y="2423"/>
                    <a:pt x="74" y="3927"/>
                  </a:cubicBezTo>
                  <a:cubicBezTo>
                    <a:pt x="1" y="5563"/>
                    <a:pt x="787" y="9716"/>
                    <a:pt x="987" y="10104"/>
                  </a:cubicBezTo>
                  <a:cubicBezTo>
                    <a:pt x="1196" y="10492"/>
                    <a:pt x="1542" y="12589"/>
                    <a:pt x="4940" y="14676"/>
                  </a:cubicBezTo>
                  <a:lnTo>
                    <a:pt x="6481" y="13575"/>
                  </a:lnTo>
                  <a:cubicBezTo>
                    <a:pt x="5443" y="12432"/>
                    <a:pt x="4132" y="10314"/>
                    <a:pt x="3755" y="561"/>
                  </a:cubicBezTo>
                  <a:cubicBezTo>
                    <a:pt x="3545" y="247"/>
                    <a:pt x="3283" y="37"/>
                    <a:pt x="2989" y="5"/>
                  </a:cubicBezTo>
                  <a:cubicBezTo>
                    <a:pt x="2961" y="2"/>
                    <a:pt x="2932" y="1"/>
                    <a:pt x="2903" y="1"/>
                  </a:cubicBezTo>
                  <a:close/>
                </a:path>
              </a:pathLst>
            </a:custGeom>
            <a:solidFill>
              <a:srgbClr val="DDD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7"/>
            <p:cNvSpPr/>
            <p:nvPr/>
          </p:nvSpPr>
          <p:spPr>
            <a:xfrm flipH="1">
              <a:off x="4884779" y="2853477"/>
              <a:ext cx="666491" cy="1706209"/>
            </a:xfrm>
            <a:custGeom>
              <a:rect b="b" l="l" r="r" t="t"/>
              <a:pathLst>
                <a:path extrusionOk="0" h="27973" w="10927">
                  <a:moveTo>
                    <a:pt x="7078" y="1"/>
                  </a:moveTo>
                  <a:cubicBezTo>
                    <a:pt x="7000" y="1"/>
                    <a:pt x="6930" y="8"/>
                    <a:pt x="6869" y="25"/>
                  </a:cubicBezTo>
                  <a:cubicBezTo>
                    <a:pt x="2318" y="1252"/>
                    <a:pt x="0" y="3789"/>
                    <a:pt x="0" y="3789"/>
                  </a:cubicBezTo>
                  <a:cubicBezTo>
                    <a:pt x="0" y="3789"/>
                    <a:pt x="74" y="18984"/>
                    <a:pt x="3450" y="27489"/>
                  </a:cubicBezTo>
                  <a:cubicBezTo>
                    <a:pt x="3798" y="27804"/>
                    <a:pt x="4135" y="27973"/>
                    <a:pt x="4456" y="27973"/>
                  </a:cubicBezTo>
                  <a:cubicBezTo>
                    <a:pt x="4765" y="27973"/>
                    <a:pt x="5060" y="27817"/>
                    <a:pt x="5338" y="27489"/>
                  </a:cubicBezTo>
                  <a:cubicBezTo>
                    <a:pt x="10791" y="13489"/>
                    <a:pt x="10927" y="1587"/>
                    <a:pt x="10927" y="1587"/>
                  </a:cubicBezTo>
                  <a:cubicBezTo>
                    <a:pt x="10927" y="1587"/>
                    <a:pt x="8203" y="1"/>
                    <a:pt x="7078" y="1"/>
                  </a:cubicBezTo>
                  <a:close/>
                </a:path>
              </a:pathLst>
            </a:custGeom>
            <a:solidFill>
              <a:srgbClr val="4436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7"/>
            <p:cNvSpPr/>
            <p:nvPr/>
          </p:nvSpPr>
          <p:spPr>
            <a:xfrm flipH="1">
              <a:off x="4955105" y="3566882"/>
              <a:ext cx="534803" cy="992813"/>
            </a:xfrm>
            <a:custGeom>
              <a:rect b="b" l="l" r="r" t="t"/>
              <a:pathLst>
                <a:path extrusionOk="0" h="16277" w="8768">
                  <a:moveTo>
                    <a:pt x="8767" y="0"/>
                  </a:moveTo>
                  <a:lnTo>
                    <a:pt x="8767" y="0"/>
                  </a:lnTo>
                  <a:cubicBezTo>
                    <a:pt x="7740" y="1206"/>
                    <a:pt x="6544" y="2276"/>
                    <a:pt x="5223" y="3167"/>
                  </a:cubicBezTo>
                  <a:cubicBezTo>
                    <a:pt x="3629" y="4247"/>
                    <a:pt x="1867" y="5055"/>
                    <a:pt x="1" y="5547"/>
                  </a:cubicBezTo>
                  <a:cubicBezTo>
                    <a:pt x="515" y="9165"/>
                    <a:pt x="1280" y="12867"/>
                    <a:pt x="2444" y="15793"/>
                  </a:cubicBezTo>
                  <a:cubicBezTo>
                    <a:pt x="2792" y="16108"/>
                    <a:pt x="3129" y="16277"/>
                    <a:pt x="3450" y="16277"/>
                  </a:cubicBezTo>
                  <a:cubicBezTo>
                    <a:pt x="3759" y="16277"/>
                    <a:pt x="4054" y="16121"/>
                    <a:pt x="4332" y="15793"/>
                  </a:cubicBezTo>
                  <a:cubicBezTo>
                    <a:pt x="6314" y="10675"/>
                    <a:pt x="7803" y="5390"/>
                    <a:pt x="8767" y="0"/>
                  </a:cubicBezTo>
                  <a:close/>
                </a:path>
              </a:pathLst>
            </a:custGeom>
            <a:solidFill>
              <a:srgbClr val="3A2E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7"/>
            <p:cNvSpPr/>
            <p:nvPr/>
          </p:nvSpPr>
          <p:spPr>
            <a:xfrm flipH="1">
              <a:off x="5050438" y="3250864"/>
              <a:ext cx="268682" cy="1302972"/>
            </a:xfrm>
            <a:custGeom>
              <a:rect b="b" l="l" r="r" t="t"/>
              <a:pathLst>
                <a:path extrusionOk="0" h="21362" w="4405">
                  <a:moveTo>
                    <a:pt x="1" y="1"/>
                  </a:moveTo>
                  <a:lnTo>
                    <a:pt x="1867" y="1249"/>
                  </a:lnTo>
                  <a:cubicBezTo>
                    <a:pt x="1867" y="1249"/>
                    <a:pt x="1332" y="15154"/>
                    <a:pt x="431" y="21362"/>
                  </a:cubicBezTo>
                  <a:lnTo>
                    <a:pt x="934" y="21068"/>
                  </a:lnTo>
                  <a:cubicBezTo>
                    <a:pt x="892" y="20890"/>
                    <a:pt x="2591" y="1322"/>
                    <a:pt x="2591" y="1322"/>
                  </a:cubicBezTo>
                  <a:lnTo>
                    <a:pt x="4405" y="473"/>
                  </a:lnTo>
                  <a:lnTo>
                    <a:pt x="4405" y="473"/>
                  </a:lnTo>
                  <a:cubicBezTo>
                    <a:pt x="4405" y="473"/>
                    <a:pt x="2467" y="895"/>
                    <a:pt x="2179" y="895"/>
                  </a:cubicBezTo>
                  <a:cubicBezTo>
                    <a:pt x="2166" y="895"/>
                    <a:pt x="2156" y="894"/>
                    <a:pt x="2150" y="892"/>
                  </a:cubicBezTo>
                  <a:cubicBezTo>
                    <a:pt x="2014" y="850"/>
                    <a:pt x="1" y="1"/>
                    <a:pt x="1" y="1"/>
                  </a:cubicBezTo>
                  <a:close/>
                </a:path>
              </a:pathLst>
            </a:custGeom>
            <a:solidFill>
              <a:srgbClr val="33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7"/>
            <p:cNvSpPr/>
            <p:nvPr/>
          </p:nvSpPr>
          <p:spPr>
            <a:xfrm flipH="1">
              <a:off x="4884779" y="2853477"/>
              <a:ext cx="666491" cy="1690777"/>
            </a:xfrm>
            <a:custGeom>
              <a:rect b="b" l="l" r="r" t="t"/>
              <a:pathLst>
                <a:path extrusionOk="0" h="27720" w="10927">
                  <a:moveTo>
                    <a:pt x="7078" y="1"/>
                  </a:moveTo>
                  <a:cubicBezTo>
                    <a:pt x="7000" y="1"/>
                    <a:pt x="6930" y="8"/>
                    <a:pt x="6869" y="25"/>
                  </a:cubicBezTo>
                  <a:cubicBezTo>
                    <a:pt x="2318" y="1252"/>
                    <a:pt x="0" y="3789"/>
                    <a:pt x="0" y="3789"/>
                  </a:cubicBezTo>
                  <a:cubicBezTo>
                    <a:pt x="0" y="3789"/>
                    <a:pt x="74" y="18984"/>
                    <a:pt x="3450" y="27489"/>
                  </a:cubicBezTo>
                  <a:cubicBezTo>
                    <a:pt x="3545" y="27573"/>
                    <a:pt x="3649" y="27646"/>
                    <a:pt x="3754" y="27719"/>
                  </a:cubicBezTo>
                  <a:cubicBezTo>
                    <a:pt x="3209" y="25129"/>
                    <a:pt x="2905" y="21795"/>
                    <a:pt x="2947" y="18156"/>
                  </a:cubicBezTo>
                  <a:cubicBezTo>
                    <a:pt x="3031" y="9913"/>
                    <a:pt x="4279" y="5079"/>
                    <a:pt x="6439" y="5079"/>
                  </a:cubicBezTo>
                  <a:cubicBezTo>
                    <a:pt x="7750" y="5079"/>
                    <a:pt x="9480" y="5677"/>
                    <a:pt x="10151" y="9442"/>
                  </a:cubicBezTo>
                  <a:cubicBezTo>
                    <a:pt x="10885" y="4628"/>
                    <a:pt x="10927" y="1587"/>
                    <a:pt x="10927" y="1587"/>
                  </a:cubicBezTo>
                  <a:cubicBezTo>
                    <a:pt x="10927" y="1587"/>
                    <a:pt x="8203" y="1"/>
                    <a:pt x="7078" y="1"/>
                  </a:cubicBezTo>
                  <a:close/>
                </a:path>
              </a:pathLst>
            </a:custGeom>
            <a:solidFill>
              <a:srgbClr val="33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7"/>
            <p:cNvSpPr/>
            <p:nvPr/>
          </p:nvSpPr>
          <p:spPr>
            <a:xfrm flipH="1">
              <a:off x="4864957" y="2120371"/>
              <a:ext cx="770792" cy="1002633"/>
            </a:xfrm>
            <a:custGeom>
              <a:rect b="b" l="l" r="r" t="t"/>
              <a:pathLst>
                <a:path extrusionOk="0" h="16438" w="12637">
                  <a:moveTo>
                    <a:pt x="7093" y="1"/>
                  </a:moveTo>
                  <a:cubicBezTo>
                    <a:pt x="5587" y="1"/>
                    <a:pt x="1720" y="1322"/>
                    <a:pt x="1196" y="2270"/>
                  </a:cubicBezTo>
                  <a:cubicBezTo>
                    <a:pt x="1" y="4452"/>
                    <a:pt x="1165" y="16438"/>
                    <a:pt x="1165" y="16438"/>
                  </a:cubicBezTo>
                  <a:cubicBezTo>
                    <a:pt x="3923" y="16217"/>
                    <a:pt x="8359" y="13407"/>
                    <a:pt x="8359" y="13407"/>
                  </a:cubicBezTo>
                  <a:lnTo>
                    <a:pt x="8988" y="12201"/>
                  </a:lnTo>
                  <a:lnTo>
                    <a:pt x="9502" y="13722"/>
                  </a:lnTo>
                  <a:cubicBezTo>
                    <a:pt x="9502" y="13722"/>
                    <a:pt x="11567" y="15295"/>
                    <a:pt x="12333" y="15662"/>
                  </a:cubicBezTo>
                  <a:cubicBezTo>
                    <a:pt x="12333" y="15662"/>
                    <a:pt x="12637" y="11289"/>
                    <a:pt x="12501" y="8415"/>
                  </a:cubicBezTo>
                  <a:cubicBezTo>
                    <a:pt x="12354" y="5364"/>
                    <a:pt x="12029" y="3067"/>
                    <a:pt x="11850" y="2742"/>
                  </a:cubicBezTo>
                  <a:cubicBezTo>
                    <a:pt x="11662" y="2417"/>
                    <a:pt x="8610" y="194"/>
                    <a:pt x="7341" y="16"/>
                  </a:cubicBezTo>
                  <a:cubicBezTo>
                    <a:pt x="7268" y="6"/>
                    <a:pt x="7185" y="1"/>
                    <a:pt x="7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7"/>
            <p:cNvSpPr/>
            <p:nvPr/>
          </p:nvSpPr>
          <p:spPr>
            <a:xfrm flipH="1">
              <a:off x="5083678" y="2762838"/>
              <a:ext cx="42269" cy="62764"/>
            </a:xfrm>
            <a:custGeom>
              <a:rect b="b" l="l" r="r" t="t"/>
              <a:pathLst>
                <a:path extrusionOk="0" h="1029" w="693">
                  <a:moveTo>
                    <a:pt x="347" y="1"/>
                  </a:moveTo>
                  <a:cubicBezTo>
                    <a:pt x="158" y="1"/>
                    <a:pt x="1" y="231"/>
                    <a:pt x="1" y="515"/>
                  </a:cubicBezTo>
                  <a:cubicBezTo>
                    <a:pt x="1" y="798"/>
                    <a:pt x="158" y="1028"/>
                    <a:pt x="347" y="1028"/>
                  </a:cubicBezTo>
                  <a:cubicBezTo>
                    <a:pt x="535" y="1028"/>
                    <a:pt x="693" y="798"/>
                    <a:pt x="693" y="515"/>
                  </a:cubicBezTo>
                  <a:cubicBezTo>
                    <a:pt x="693" y="231"/>
                    <a:pt x="535" y="1"/>
                    <a:pt x="347" y="1"/>
                  </a:cubicBezTo>
                  <a:close/>
                </a:path>
              </a:pathLst>
            </a:custGeom>
            <a:solidFill>
              <a:srgbClr val="7C7A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7"/>
            <p:cNvSpPr/>
            <p:nvPr/>
          </p:nvSpPr>
          <p:spPr>
            <a:xfrm flipH="1">
              <a:off x="5083678" y="2758995"/>
              <a:ext cx="37817" cy="55078"/>
            </a:xfrm>
            <a:custGeom>
              <a:rect b="b" l="l" r="r" t="t"/>
              <a:pathLst>
                <a:path extrusionOk="0" h="903" w="620">
                  <a:moveTo>
                    <a:pt x="316" y="1"/>
                  </a:moveTo>
                  <a:cubicBezTo>
                    <a:pt x="137" y="1"/>
                    <a:pt x="1" y="200"/>
                    <a:pt x="1" y="452"/>
                  </a:cubicBezTo>
                  <a:cubicBezTo>
                    <a:pt x="1" y="703"/>
                    <a:pt x="137" y="903"/>
                    <a:pt x="316" y="903"/>
                  </a:cubicBezTo>
                  <a:cubicBezTo>
                    <a:pt x="483" y="903"/>
                    <a:pt x="620" y="703"/>
                    <a:pt x="620" y="452"/>
                  </a:cubicBezTo>
                  <a:cubicBezTo>
                    <a:pt x="620" y="200"/>
                    <a:pt x="483" y="1"/>
                    <a:pt x="316" y="1"/>
                  </a:cubicBezTo>
                  <a:close/>
                </a:path>
              </a:pathLst>
            </a:custGeom>
            <a:solidFill>
              <a:srgbClr val="DDD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7"/>
            <p:cNvSpPr/>
            <p:nvPr/>
          </p:nvSpPr>
          <p:spPr>
            <a:xfrm flipH="1">
              <a:off x="5081726" y="2655424"/>
              <a:ext cx="41659" cy="62093"/>
            </a:xfrm>
            <a:custGeom>
              <a:rect b="b" l="l" r="r" t="t"/>
              <a:pathLst>
                <a:path extrusionOk="0" h="1018" w="683">
                  <a:moveTo>
                    <a:pt x="347" y="0"/>
                  </a:moveTo>
                  <a:cubicBezTo>
                    <a:pt x="147" y="0"/>
                    <a:pt x="0" y="231"/>
                    <a:pt x="0" y="514"/>
                  </a:cubicBezTo>
                  <a:cubicBezTo>
                    <a:pt x="0" y="797"/>
                    <a:pt x="147" y="1017"/>
                    <a:pt x="347" y="1017"/>
                  </a:cubicBezTo>
                  <a:cubicBezTo>
                    <a:pt x="535" y="1017"/>
                    <a:pt x="682" y="797"/>
                    <a:pt x="682" y="514"/>
                  </a:cubicBezTo>
                  <a:cubicBezTo>
                    <a:pt x="682" y="231"/>
                    <a:pt x="535" y="0"/>
                    <a:pt x="347" y="0"/>
                  </a:cubicBezTo>
                  <a:close/>
                </a:path>
              </a:pathLst>
            </a:custGeom>
            <a:solidFill>
              <a:srgbClr val="7C7A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7"/>
            <p:cNvSpPr/>
            <p:nvPr/>
          </p:nvSpPr>
          <p:spPr>
            <a:xfrm flipH="1">
              <a:off x="5080445" y="2653472"/>
              <a:ext cx="37207" cy="55078"/>
            </a:xfrm>
            <a:custGeom>
              <a:rect b="b" l="l" r="r" t="t"/>
              <a:pathLst>
                <a:path extrusionOk="0" h="903" w="610">
                  <a:moveTo>
                    <a:pt x="305" y="1"/>
                  </a:moveTo>
                  <a:cubicBezTo>
                    <a:pt x="137" y="1"/>
                    <a:pt x="1" y="210"/>
                    <a:pt x="1" y="451"/>
                  </a:cubicBezTo>
                  <a:cubicBezTo>
                    <a:pt x="1" y="703"/>
                    <a:pt x="127" y="902"/>
                    <a:pt x="305" y="902"/>
                  </a:cubicBezTo>
                  <a:cubicBezTo>
                    <a:pt x="473" y="902"/>
                    <a:pt x="609" y="703"/>
                    <a:pt x="609" y="451"/>
                  </a:cubicBezTo>
                  <a:cubicBezTo>
                    <a:pt x="609" y="210"/>
                    <a:pt x="473" y="1"/>
                    <a:pt x="305" y="1"/>
                  </a:cubicBezTo>
                  <a:close/>
                </a:path>
              </a:pathLst>
            </a:custGeom>
            <a:solidFill>
              <a:srgbClr val="DDD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7"/>
            <p:cNvSpPr/>
            <p:nvPr/>
          </p:nvSpPr>
          <p:spPr>
            <a:xfrm flipH="1">
              <a:off x="5077279" y="2120371"/>
              <a:ext cx="486800" cy="150718"/>
            </a:xfrm>
            <a:custGeom>
              <a:rect b="b" l="l" r="r" t="t"/>
              <a:pathLst>
                <a:path extrusionOk="0" h="2471" w="7981">
                  <a:moveTo>
                    <a:pt x="5918" y="1"/>
                  </a:moveTo>
                  <a:cubicBezTo>
                    <a:pt x="4412" y="1"/>
                    <a:pt x="545" y="1322"/>
                    <a:pt x="21" y="2270"/>
                  </a:cubicBezTo>
                  <a:lnTo>
                    <a:pt x="0" y="2312"/>
                  </a:lnTo>
                  <a:cubicBezTo>
                    <a:pt x="731" y="2418"/>
                    <a:pt x="1470" y="2471"/>
                    <a:pt x="2210" y="2471"/>
                  </a:cubicBezTo>
                  <a:cubicBezTo>
                    <a:pt x="2278" y="2471"/>
                    <a:pt x="2345" y="2471"/>
                    <a:pt x="2412" y="2470"/>
                  </a:cubicBezTo>
                  <a:cubicBezTo>
                    <a:pt x="5485" y="2470"/>
                    <a:pt x="7980" y="1746"/>
                    <a:pt x="7980" y="834"/>
                  </a:cubicBezTo>
                  <a:lnTo>
                    <a:pt x="7980" y="802"/>
                  </a:lnTo>
                  <a:cubicBezTo>
                    <a:pt x="7299" y="404"/>
                    <a:pt x="6617" y="79"/>
                    <a:pt x="6166" y="16"/>
                  </a:cubicBezTo>
                  <a:cubicBezTo>
                    <a:pt x="6093" y="6"/>
                    <a:pt x="6010" y="1"/>
                    <a:pt x="5918" y="1"/>
                  </a:cubicBezTo>
                  <a:close/>
                </a:path>
              </a:pathLst>
            </a:custGeom>
            <a:solidFill>
              <a:srgbClr val="7C7A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7"/>
            <p:cNvSpPr/>
            <p:nvPr/>
          </p:nvSpPr>
          <p:spPr>
            <a:xfrm flipH="1">
              <a:off x="5281308" y="2228028"/>
              <a:ext cx="353160" cy="894977"/>
            </a:xfrm>
            <a:custGeom>
              <a:rect b="b" l="l" r="r" t="t"/>
              <a:pathLst>
                <a:path extrusionOk="0" h="14673" w="5790">
                  <a:moveTo>
                    <a:pt x="3277" y="0"/>
                  </a:moveTo>
                  <a:cubicBezTo>
                    <a:pt x="2853" y="0"/>
                    <a:pt x="1313" y="495"/>
                    <a:pt x="1144" y="579"/>
                  </a:cubicBezTo>
                  <a:cubicBezTo>
                    <a:pt x="1" y="2938"/>
                    <a:pt x="1144" y="14673"/>
                    <a:pt x="1144" y="14673"/>
                  </a:cubicBezTo>
                  <a:cubicBezTo>
                    <a:pt x="1930" y="14610"/>
                    <a:pt x="2864" y="14327"/>
                    <a:pt x="3786" y="13970"/>
                  </a:cubicBezTo>
                  <a:cubicBezTo>
                    <a:pt x="4541" y="11988"/>
                    <a:pt x="5789" y="10342"/>
                    <a:pt x="5789" y="8559"/>
                  </a:cubicBezTo>
                  <a:cubicBezTo>
                    <a:pt x="5789" y="3851"/>
                    <a:pt x="4458" y="1124"/>
                    <a:pt x="3378" y="23"/>
                  </a:cubicBezTo>
                  <a:cubicBezTo>
                    <a:pt x="3363" y="7"/>
                    <a:pt x="3328" y="0"/>
                    <a:pt x="3277" y="0"/>
                  </a:cubicBezTo>
                  <a:close/>
                </a:path>
              </a:pathLst>
            </a:custGeom>
            <a:solidFill>
              <a:srgbClr val="7C7A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7"/>
            <p:cNvSpPr/>
            <p:nvPr/>
          </p:nvSpPr>
          <p:spPr>
            <a:xfrm flipH="1">
              <a:off x="5014574" y="2109574"/>
              <a:ext cx="356332" cy="508148"/>
            </a:xfrm>
            <a:custGeom>
              <a:rect b="b" l="l" r="r" t="t"/>
              <a:pathLst>
                <a:path extrusionOk="0" h="8331" w="5842">
                  <a:moveTo>
                    <a:pt x="2781" y="0"/>
                  </a:moveTo>
                  <a:cubicBezTo>
                    <a:pt x="2157" y="0"/>
                    <a:pt x="1116" y="285"/>
                    <a:pt x="0" y="759"/>
                  </a:cubicBezTo>
                  <a:cubicBezTo>
                    <a:pt x="1227" y="3391"/>
                    <a:pt x="2674" y="5929"/>
                    <a:pt x="4310" y="8330"/>
                  </a:cubicBezTo>
                  <a:cubicBezTo>
                    <a:pt x="4310" y="8330"/>
                    <a:pt x="5663" y="4492"/>
                    <a:pt x="5841" y="1619"/>
                  </a:cubicBezTo>
                  <a:cubicBezTo>
                    <a:pt x="4960" y="770"/>
                    <a:pt x="3681" y="109"/>
                    <a:pt x="2999" y="15"/>
                  </a:cubicBezTo>
                  <a:cubicBezTo>
                    <a:pt x="2934" y="5"/>
                    <a:pt x="2861" y="0"/>
                    <a:pt x="2781" y="0"/>
                  </a:cubicBezTo>
                  <a:close/>
                </a:path>
              </a:pathLst>
            </a:custGeom>
            <a:solidFill>
              <a:srgbClr val="F2E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7"/>
            <p:cNvSpPr/>
            <p:nvPr/>
          </p:nvSpPr>
          <p:spPr>
            <a:xfrm flipH="1">
              <a:off x="5026773" y="2109574"/>
              <a:ext cx="344133" cy="165235"/>
            </a:xfrm>
            <a:custGeom>
              <a:rect b="b" l="l" r="r" t="t"/>
              <a:pathLst>
                <a:path extrusionOk="0" h="2709" w="5642">
                  <a:moveTo>
                    <a:pt x="2781" y="0"/>
                  </a:moveTo>
                  <a:cubicBezTo>
                    <a:pt x="2157" y="0"/>
                    <a:pt x="1116" y="285"/>
                    <a:pt x="0" y="759"/>
                  </a:cubicBezTo>
                  <a:cubicBezTo>
                    <a:pt x="283" y="1388"/>
                    <a:pt x="588" y="1997"/>
                    <a:pt x="881" y="2573"/>
                  </a:cubicBezTo>
                  <a:cubicBezTo>
                    <a:pt x="941" y="2573"/>
                    <a:pt x="1671" y="2709"/>
                    <a:pt x="2556" y="2709"/>
                  </a:cubicBezTo>
                  <a:cubicBezTo>
                    <a:pt x="3701" y="2709"/>
                    <a:pt x="5104" y="2482"/>
                    <a:pt x="5642" y="1441"/>
                  </a:cubicBezTo>
                  <a:cubicBezTo>
                    <a:pt x="4793" y="686"/>
                    <a:pt x="3629" y="98"/>
                    <a:pt x="2999" y="15"/>
                  </a:cubicBezTo>
                  <a:cubicBezTo>
                    <a:pt x="2934" y="5"/>
                    <a:pt x="2861" y="0"/>
                    <a:pt x="2781" y="0"/>
                  </a:cubicBezTo>
                  <a:close/>
                </a:path>
              </a:pathLst>
            </a:custGeom>
            <a:solidFill>
              <a:srgbClr val="DDD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7"/>
            <p:cNvSpPr/>
            <p:nvPr/>
          </p:nvSpPr>
          <p:spPr>
            <a:xfrm flipH="1">
              <a:off x="5023544" y="2201556"/>
              <a:ext cx="616658" cy="960486"/>
            </a:xfrm>
            <a:custGeom>
              <a:rect b="b" l="l" r="r" t="t"/>
              <a:pathLst>
                <a:path extrusionOk="0" h="15747" w="10110">
                  <a:moveTo>
                    <a:pt x="2647" y="1"/>
                  </a:moveTo>
                  <a:cubicBezTo>
                    <a:pt x="1484" y="1"/>
                    <a:pt x="1" y="2500"/>
                    <a:pt x="1" y="4033"/>
                  </a:cubicBezTo>
                  <a:cubicBezTo>
                    <a:pt x="1" y="5700"/>
                    <a:pt x="976" y="9947"/>
                    <a:pt x="1196" y="10356"/>
                  </a:cubicBezTo>
                  <a:cubicBezTo>
                    <a:pt x="1416" y="10755"/>
                    <a:pt x="4227" y="13597"/>
                    <a:pt x="7718" y="15746"/>
                  </a:cubicBezTo>
                  <a:lnTo>
                    <a:pt x="10109" y="13303"/>
                  </a:lnTo>
                  <a:cubicBezTo>
                    <a:pt x="10109" y="13303"/>
                    <a:pt x="5747" y="8280"/>
                    <a:pt x="5485" y="7808"/>
                  </a:cubicBezTo>
                  <a:cubicBezTo>
                    <a:pt x="5233" y="7336"/>
                    <a:pt x="4730" y="247"/>
                    <a:pt x="2737" y="6"/>
                  </a:cubicBezTo>
                  <a:cubicBezTo>
                    <a:pt x="2708" y="3"/>
                    <a:pt x="2677" y="1"/>
                    <a:pt x="2647" y="1"/>
                  </a:cubicBezTo>
                  <a:close/>
                </a:path>
              </a:pathLst>
            </a:custGeom>
            <a:solidFill>
              <a:srgbClr val="F2E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7"/>
            <p:cNvSpPr/>
            <p:nvPr/>
          </p:nvSpPr>
          <p:spPr>
            <a:xfrm flipH="1">
              <a:off x="5097774" y="2201922"/>
              <a:ext cx="542427" cy="960120"/>
            </a:xfrm>
            <a:custGeom>
              <a:rect b="b" l="l" r="r" t="t"/>
              <a:pathLst>
                <a:path extrusionOk="0" h="15741" w="8893">
                  <a:moveTo>
                    <a:pt x="2664" y="0"/>
                  </a:moveTo>
                  <a:cubicBezTo>
                    <a:pt x="1458" y="11"/>
                    <a:pt x="1" y="2475"/>
                    <a:pt x="1" y="4027"/>
                  </a:cubicBezTo>
                  <a:cubicBezTo>
                    <a:pt x="1" y="5694"/>
                    <a:pt x="986" y="9952"/>
                    <a:pt x="1196" y="10350"/>
                  </a:cubicBezTo>
                  <a:cubicBezTo>
                    <a:pt x="1416" y="10749"/>
                    <a:pt x="4227" y="13591"/>
                    <a:pt x="7718" y="15740"/>
                  </a:cubicBezTo>
                  <a:lnTo>
                    <a:pt x="8893" y="14534"/>
                  </a:lnTo>
                  <a:cubicBezTo>
                    <a:pt x="5558" y="12416"/>
                    <a:pt x="2370" y="9480"/>
                    <a:pt x="2161" y="9092"/>
                  </a:cubicBezTo>
                  <a:cubicBezTo>
                    <a:pt x="1941" y="8693"/>
                    <a:pt x="2171" y="5946"/>
                    <a:pt x="2171" y="4279"/>
                  </a:cubicBezTo>
                  <a:cubicBezTo>
                    <a:pt x="2171" y="3524"/>
                    <a:pt x="3021" y="1542"/>
                    <a:pt x="3901" y="1122"/>
                  </a:cubicBezTo>
                  <a:cubicBezTo>
                    <a:pt x="3744" y="598"/>
                    <a:pt x="3241" y="0"/>
                    <a:pt x="2664" y="0"/>
                  </a:cubicBezTo>
                  <a:close/>
                </a:path>
              </a:pathLst>
            </a:custGeom>
            <a:solidFill>
              <a:srgbClr val="DDD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7"/>
            <p:cNvSpPr/>
            <p:nvPr/>
          </p:nvSpPr>
          <p:spPr>
            <a:xfrm flipH="1">
              <a:off x="5012680" y="3163884"/>
              <a:ext cx="116134" cy="66179"/>
            </a:xfrm>
            <a:custGeom>
              <a:rect b="b" l="l" r="r" t="t"/>
              <a:pathLst>
                <a:path extrusionOk="0" h="1085" w="1904">
                  <a:moveTo>
                    <a:pt x="1526" y="1"/>
                  </a:moveTo>
                  <a:lnTo>
                    <a:pt x="110" y="389"/>
                  </a:lnTo>
                  <a:cubicBezTo>
                    <a:pt x="1" y="864"/>
                    <a:pt x="162" y="1084"/>
                    <a:pt x="768" y="1084"/>
                  </a:cubicBezTo>
                  <a:cubicBezTo>
                    <a:pt x="857" y="1084"/>
                    <a:pt x="956" y="1080"/>
                    <a:pt x="1065" y="1070"/>
                  </a:cubicBezTo>
                  <a:cubicBezTo>
                    <a:pt x="1904" y="986"/>
                    <a:pt x="1526" y="1"/>
                    <a:pt x="1526" y="1"/>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17"/>
            <p:cNvSpPr/>
            <p:nvPr/>
          </p:nvSpPr>
          <p:spPr>
            <a:xfrm flipH="1">
              <a:off x="4960895" y="3167727"/>
              <a:ext cx="116561" cy="66362"/>
            </a:xfrm>
            <a:custGeom>
              <a:rect b="b" l="l" r="r" t="t"/>
              <a:pathLst>
                <a:path extrusionOk="0" h="1088" w="1911">
                  <a:moveTo>
                    <a:pt x="1533" y="1"/>
                  </a:moveTo>
                  <a:lnTo>
                    <a:pt x="118" y="389"/>
                  </a:lnTo>
                  <a:cubicBezTo>
                    <a:pt x="0" y="859"/>
                    <a:pt x="164" y="1088"/>
                    <a:pt x="749" y="1088"/>
                  </a:cubicBezTo>
                  <a:cubicBezTo>
                    <a:pt x="843" y="1088"/>
                    <a:pt x="946" y="1082"/>
                    <a:pt x="1062" y="1070"/>
                  </a:cubicBezTo>
                  <a:cubicBezTo>
                    <a:pt x="1911" y="986"/>
                    <a:pt x="1534" y="1"/>
                    <a:pt x="1533" y="1"/>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7"/>
            <p:cNvSpPr/>
            <p:nvPr/>
          </p:nvSpPr>
          <p:spPr>
            <a:xfrm flipH="1">
              <a:off x="4914843" y="3144060"/>
              <a:ext cx="105765" cy="92529"/>
            </a:xfrm>
            <a:custGeom>
              <a:rect b="b" l="l" r="r" t="t"/>
              <a:pathLst>
                <a:path extrusionOk="0" h="1517" w="1734">
                  <a:moveTo>
                    <a:pt x="1703" y="1"/>
                  </a:moveTo>
                  <a:lnTo>
                    <a:pt x="119" y="493"/>
                  </a:lnTo>
                  <a:cubicBezTo>
                    <a:pt x="0" y="977"/>
                    <a:pt x="112" y="1517"/>
                    <a:pt x="662" y="1517"/>
                  </a:cubicBezTo>
                  <a:cubicBezTo>
                    <a:pt x="744" y="1517"/>
                    <a:pt x="835" y="1505"/>
                    <a:pt x="937" y="1479"/>
                  </a:cubicBezTo>
                  <a:cubicBezTo>
                    <a:pt x="1734" y="1280"/>
                    <a:pt x="1703" y="1"/>
                    <a:pt x="1703" y="1"/>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7"/>
            <p:cNvSpPr/>
            <p:nvPr/>
          </p:nvSpPr>
          <p:spPr>
            <a:xfrm flipH="1">
              <a:off x="4945525" y="3172850"/>
              <a:ext cx="209212" cy="429221"/>
            </a:xfrm>
            <a:custGeom>
              <a:rect b="b" l="l" r="r" t="t"/>
              <a:pathLst>
                <a:path extrusionOk="0" h="7037" w="3430">
                  <a:moveTo>
                    <a:pt x="1" y="1"/>
                  </a:moveTo>
                  <a:lnTo>
                    <a:pt x="2654" y="7037"/>
                  </a:lnTo>
                  <a:lnTo>
                    <a:pt x="3430" y="7037"/>
                  </a:lnTo>
                  <a:lnTo>
                    <a:pt x="777" y="1"/>
                  </a:lnTo>
                  <a:close/>
                </a:path>
              </a:pathLst>
            </a:custGeom>
            <a:solidFill>
              <a:srgbClr val="627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7"/>
            <p:cNvSpPr/>
            <p:nvPr/>
          </p:nvSpPr>
          <p:spPr>
            <a:xfrm flipH="1">
              <a:off x="5070259" y="3172850"/>
              <a:ext cx="84478" cy="99178"/>
            </a:xfrm>
            <a:custGeom>
              <a:rect b="b" l="l" r="r" t="t"/>
              <a:pathLst>
                <a:path extrusionOk="0" h="1626" w="1385">
                  <a:moveTo>
                    <a:pt x="1" y="1"/>
                  </a:moveTo>
                  <a:lnTo>
                    <a:pt x="619" y="1626"/>
                  </a:lnTo>
                  <a:lnTo>
                    <a:pt x="1385" y="1626"/>
                  </a:lnTo>
                  <a:lnTo>
                    <a:pt x="777" y="1"/>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7"/>
            <p:cNvSpPr/>
            <p:nvPr/>
          </p:nvSpPr>
          <p:spPr>
            <a:xfrm flipH="1">
              <a:off x="4969801" y="3172850"/>
              <a:ext cx="209212" cy="429221"/>
            </a:xfrm>
            <a:custGeom>
              <a:rect b="b" l="l" r="r" t="t"/>
              <a:pathLst>
                <a:path extrusionOk="0" h="7037" w="3430">
                  <a:moveTo>
                    <a:pt x="0" y="1"/>
                  </a:moveTo>
                  <a:lnTo>
                    <a:pt x="2653" y="7037"/>
                  </a:lnTo>
                  <a:lnTo>
                    <a:pt x="3429" y="7037"/>
                  </a:lnTo>
                  <a:lnTo>
                    <a:pt x="776" y="1"/>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7"/>
            <p:cNvSpPr/>
            <p:nvPr/>
          </p:nvSpPr>
          <p:spPr>
            <a:xfrm flipH="1">
              <a:off x="4544479" y="3172850"/>
              <a:ext cx="209212" cy="433063"/>
            </a:xfrm>
            <a:custGeom>
              <a:rect b="b" l="l" r="r" t="t"/>
              <a:pathLst>
                <a:path extrusionOk="0" h="7100" w="3430">
                  <a:moveTo>
                    <a:pt x="1" y="1"/>
                  </a:moveTo>
                  <a:lnTo>
                    <a:pt x="2664" y="7100"/>
                  </a:lnTo>
                  <a:lnTo>
                    <a:pt x="3430" y="7100"/>
                  </a:lnTo>
                  <a:lnTo>
                    <a:pt x="777" y="1"/>
                  </a:lnTo>
                  <a:close/>
                </a:path>
              </a:pathLst>
            </a:custGeom>
            <a:solidFill>
              <a:srgbClr val="627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7"/>
            <p:cNvSpPr/>
            <p:nvPr/>
          </p:nvSpPr>
          <p:spPr>
            <a:xfrm flipH="1">
              <a:off x="4571988" y="3172850"/>
              <a:ext cx="209212" cy="433063"/>
            </a:xfrm>
            <a:custGeom>
              <a:rect b="b" l="l" r="r" t="t"/>
              <a:pathLst>
                <a:path extrusionOk="0" h="7100" w="3430">
                  <a:moveTo>
                    <a:pt x="1" y="1"/>
                  </a:moveTo>
                  <a:lnTo>
                    <a:pt x="2654" y="7100"/>
                  </a:lnTo>
                  <a:lnTo>
                    <a:pt x="3430" y="7100"/>
                  </a:lnTo>
                  <a:lnTo>
                    <a:pt x="777" y="1"/>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7"/>
            <p:cNvSpPr/>
            <p:nvPr/>
          </p:nvSpPr>
          <p:spPr>
            <a:xfrm flipH="1">
              <a:off x="4662138" y="3172850"/>
              <a:ext cx="91553" cy="118391"/>
            </a:xfrm>
            <a:custGeom>
              <a:rect b="b" l="l" r="r" t="t"/>
              <a:pathLst>
                <a:path extrusionOk="0" h="1941" w="1501">
                  <a:moveTo>
                    <a:pt x="1" y="1"/>
                  </a:moveTo>
                  <a:lnTo>
                    <a:pt x="724" y="1941"/>
                  </a:lnTo>
                  <a:lnTo>
                    <a:pt x="1500" y="1941"/>
                  </a:lnTo>
                  <a:lnTo>
                    <a:pt x="777" y="1"/>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7"/>
            <p:cNvSpPr/>
            <p:nvPr/>
          </p:nvSpPr>
          <p:spPr>
            <a:xfrm flipH="1">
              <a:off x="4641711" y="3131922"/>
              <a:ext cx="597444" cy="49955"/>
            </a:xfrm>
            <a:custGeom>
              <a:rect b="b" l="l" r="r" t="t"/>
              <a:pathLst>
                <a:path extrusionOk="0" h="819" w="9795">
                  <a:moveTo>
                    <a:pt x="451" y="0"/>
                  </a:moveTo>
                  <a:cubicBezTo>
                    <a:pt x="0" y="0"/>
                    <a:pt x="0" y="818"/>
                    <a:pt x="451" y="818"/>
                  </a:cubicBezTo>
                  <a:lnTo>
                    <a:pt x="9344" y="818"/>
                  </a:lnTo>
                  <a:cubicBezTo>
                    <a:pt x="9795" y="818"/>
                    <a:pt x="9795" y="0"/>
                    <a:pt x="9344" y="0"/>
                  </a:cubicBezTo>
                  <a:close/>
                </a:path>
              </a:pathLst>
            </a:custGeom>
            <a:solidFill>
              <a:srgbClr val="93A9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7"/>
            <p:cNvSpPr/>
            <p:nvPr/>
          </p:nvSpPr>
          <p:spPr>
            <a:xfrm flipH="1">
              <a:off x="5044032" y="3131922"/>
              <a:ext cx="139495" cy="49955"/>
            </a:xfrm>
            <a:custGeom>
              <a:rect b="b" l="l" r="r" t="t"/>
              <a:pathLst>
                <a:path extrusionOk="0" h="819" w="2287">
                  <a:moveTo>
                    <a:pt x="1" y="0"/>
                  </a:moveTo>
                  <a:cubicBezTo>
                    <a:pt x="368" y="95"/>
                    <a:pt x="578" y="713"/>
                    <a:pt x="263" y="818"/>
                  </a:cubicBezTo>
                  <a:lnTo>
                    <a:pt x="1825" y="818"/>
                  </a:lnTo>
                  <a:cubicBezTo>
                    <a:pt x="2287" y="818"/>
                    <a:pt x="2287" y="0"/>
                    <a:pt x="1825" y="0"/>
                  </a:cubicBezTo>
                  <a:close/>
                </a:path>
              </a:pathLst>
            </a:custGeom>
            <a:solidFill>
              <a:srgbClr val="627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17"/>
            <p:cNvSpPr/>
            <p:nvPr/>
          </p:nvSpPr>
          <p:spPr>
            <a:xfrm flipH="1">
              <a:off x="4639144" y="3131922"/>
              <a:ext cx="244406" cy="49955"/>
            </a:xfrm>
            <a:custGeom>
              <a:rect b="b" l="l" r="r" t="t"/>
              <a:pathLst>
                <a:path extrusionOk="0" h="819" w="4007">
                  <a:moveTo>
                    <a:pt x="1" y="0"/>
                  </a:moveTo>
                  <a:cubicBezTo>
                    <a:pt x="452" y="0"/>
                    <a:pt x="452" y="818"/>
                    <a:pt x="1" y="818"/>
                  </a:cubicBezTo>
                  <a:lnTo>
                    <a:pt x="3556" y="818"/>
                  </a:lnTo>
                  <a:cubicBezTo>
                    <a:pt x="4007" y="818"/>
                    <a:pt x="4007" y="0"/>
                    <a:pt x="3556" y="0"/>
                  </a:cubicBezTo>
                  <a:close/>
                </a:path>
              </a:pathLst>
            </a:custGeom>
            <a:solidFill>
              <a:srgbClr val="627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7"/>
            <p:cNvSpPr/>
            <p:nvPr/>
          </p:nvSpPr>
          <p:spPr>
            <a:xfrm flipH="1">
              <a:off x="5174501" y="3131922"/>
              <a:ext cx="64655" cy="49955"/>
            </a:xfrm>
            <a:custGeom>
              <a:rect b="b" l="l" r="r" t="t"/>
              <a:pathLst>
                <a:path extrusionOk="0" h="819" w="1060">
                  <a:moveTo>
                    <a:pt x="451" y="0"/>
                  </a:moveTo>
                  <a:cubicBezTo>
                    <a:pt x="0" y="0"/>
                    <a:pt x="0" y="818"/>
                    <a:pt x="451" y="818"/>
                  </a:cubicBezTo>
                  <a:lnTo>
                    <a:pt x="598" y="818"/>
                  </a:lnTo>
                  <a:cubicBezTo>
                    <a:pt x="1060" y="818"/>
                    <a:pt x="1060" y="0"/>
                    <a:pt x="598" y="0"/>
                  </a:cubicBez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7"/>
            <p:cNvSpPr/>
            <p:nvPr/>
          </p:nvSpPr>
          <p:spPr>
            <a:xfrm flipH="1">
              <a:off x="4906488" y="3009016"/>
              <a:ext cx="255080" cy="212262"/>
            </a:xfrm>
            <a:custGeom>
              <a:rect b="b" l="l" r="r" t="t"/>
              <a:pathLst>
                <a:path extrusionOk="0" h="3480" w="4182">
                  <a:moveTo>
                    <a:pt x="2017" y="0"/>
                  </a:moveTo>
                  <a:cubicBezTo>
                    <a:pt x="1319" y="0"/>
                    <a:pt x="0" y="1409"/>
                    <a:pt x="186" y="2015"/>
                  </a:cubicBezTo>
                  <a:cubicBezTo>
                    <a:pt x="1014" y="2351"/>
                    <a:pt x="983" y="3368"/>
                    <a:pt x="1266" y="3431"/>
                  </a:cubicBezTo>
                  <a:cubicBezTo>
                    <a:pt x="1378" y="3457"/>
                    <a:pt x="1745" y="3479"/>
                    <a:pt x="2160" y="3479"/>
                  </a:cubicBezTo>
                  <a:cubicBezTo>
                    <a:pt x="2760" y="3479"/>
                    <a:pt x="3461" y="3433"/>
                    <a:pt x="3647" y="3284"/>
                  </a:cubicBezTo>
                  <a:cubicBezTo>
                    <a:pt x="3972" y="3033"/>
                    <a:pt x="4181" y="2225"/>
                    <a:pt x="3993" y="1795"/>
                  </a:cubicBezTo>
                  <a:cubicBezTo>
                    <a:pt x="3730" y="1166"/>
                    <a:pt x="3416" y="484"/>
                    <a:pt x="2157" y="23"/>
                  </a:cubicBezTo>
                  <a:cubicBezTo>
                    <a:pt x="2114" y="7"/>
                    <a:pt x="2067" y="0"/>
                    <a:pt x="2017" y="0"/>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17"/>
            <p:cNvSpPr/>
            <p:nvPr/>
          </p:nvSpPr>
          <p:spPr>
            <a:xfrm flipH="1">
              <a:off x="5012009" y="3009626"/>
              <a:ext cx="149559" cy="211896"/>
            </a:xfrm>
            <a:custGeom>
              <a:rect b="b" l="l" r="r" t="t"/>
              <a:pathLst>
                <a:path extrusionOk="0" h="3474" w="2452">
                  <a:moveTo>
                    <a:pt x="2008" y="1"/>
                  </a:moveTo>
                  <a:cubicBezTo>
                    <a:pt x="1319" y="1"/>
                    <a:pt x="0" y="1409"/>
                    <a:pt x="186" y="2005"/>
                  </a:cubicBezTo>
                  <a:cubicBezTo>
                    <a:pt x="1004" y="2351"/>
                    <a:pt x="983" y="3369"/>
                    <a:pt x="1256" y="3432"/>
                  </a:cubicBezTo>
                  <a:cubicBezTo>
                    <a:pt x="1444" y="3453"/>
                    <a:pt x="1644" y="3473"/>
                    <a:pt x="1843" y="3473"/>
                  </a:cubicBezTo>
                  <a:cubicBezTo>
                    <a:pt x="1581" y="3065"/>
                    <a:pt x="1455" y="2593"/>
                    <a:pt x="1455" y="2110"/>
                  </a:cubicBezTo>
                  <a:cubicBezTo>
                    <a:pt x="1455" y="1261"/>
                    <a:pt x="1864" y="516"/>
                    <a:pt x="2451" y="139"/>
                  </a:cubicBezTo>
                  <a:cubicBezTo>
                    <a:pt x="2357" y="97"/>
                    <a:pt x="2252" y="55"/>
                    <a:pt x="2147" y="23"/>
                  </a:cubicBezTo>
                  <a:cubicBezTo>
                    <a:pt x="2105" y="8"/>
                    <a:pt x="2058" y="1"/>
                    <a:pt x="2008" y="1"/>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7"/>
            <p:cNvSpPr/>
            <p:nvPr/>
          </p:nvSpPr>
          <p:spPr>
            <a:xfrm flipH="1">
              <a:off x="4629568" y="3030303"/>
              <a:ext cx="235440" cy="215495"/>
            </a:xfrm>
            <a:custGeom>
              <a:rect b="b" l="l" r="r" t="t"/>
              <a:pathLst>
                <a:path extrusionOk="0" h="3533" w="3860">
                  <a:moveTo>
                    <a:pt x="2789" y="0"/>
                  </a:moveTo>
                  <a:cubicBezTo>
                    <a:pt x="2134" y="0"/>
                    <a:pt x="1056" y="304"/>
                    <a:pt x="536" y="859"/>
                  </a:cubicBezTo>
                  <a:cubicBezTo>
                    <a:pt x="368" y="1037"/>
                    <a:pt x="1" y="1478"/>
                    <a:pt x="85" y="1656"/>
                  </a:cubicBezTo>
                  <a:cubicBezTo>
                    <a:pt x="441" y="1656"/>
                    <a:pt x="945" y="1824"/>
                    <a:pt x="861" y="2191"/>
                  </a:cubicBezTo>
                  <a:cubicBezTo>
                    <a:pt x="829" y="2338"/>
                    <a:pt x="777" y="2484"/>
                    <a:pt x="295" y="2484"/>
                  </a:cubicBezTo>
                  <a:cubicBezTo>
                    <a:pt x="475" y="3304"/>
                    <a:pt x="1101" y="3533"/>
                    <a:pt x="1760" y="3533"/>
                  </a:cubicBezTo>
                  <a:cubicBezTo>
                    <a:pt x="2560" y="3533"/>
                    <a:pt x="3406" y="3195"/>
                    <a:pt x="3556" y="3166"/>
                  </a:cubicBezTo>
                  <a:cubicBezTo>
                    <a:pt x="3839" y="3103"/>
                    <a:pt x="3860" y="2180"/>
                    <a:pt x="3839" y="1635"/>
                  </a:cubicBezTo>
                  <a:cubicBezTo>
                    <a:pt x="3807" y="1090"/>
                    <a:pt x="3724" y="995"/>
                    <a:pt x="3136" y="41"/>
                  </a:cubicBezTo>
                  <a:cubicBezTo>
                    <a:pt x="3045" y="14"/>
                    <a:pt x="2927" y="0"/>
                    <a:pt x="2789" y="0"/>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7"/>
            <p:cNvSpPr/>
            <p:nvPr/>
          </p:nvSpPr>
          <p:spPr>
            <a:xfrm flipH="1">
              <a:off x="4667263" y="3030303"/>
              <a:ext cx="197745" cy="215495"/>
            </a:xfrm>
            <a:custGeom>
              <a:rect b="b" l="l" r="r" t="t"/>
              <a:pathLst>
                <a:path extrusionOk="0" h="3533" w="3242">
                  <a:moveTo>
                    <a:pt x="2790" y="0"/>
                  </a:moveTo>
                  <a:cubicBezTo>
                    <a:pt x="2137" y="0"/>
                    <a:pt x="1064" y="304"/>
                    <a:pt x="536" y="859"/>
                  </a:cubicBezTo>
                  <a:cubicBezTo>
                    <a:pt x="378" y="1037"/>
                    <a:pt x="1" y="1478"/>
                    <a:pt x="95" y="1656"/>
                  </a:cubicBezTo>
                  <a:cubicBezTo>
                    <a:pt x="441" y="1656"/>
                    <a:pt x="945" y="1824"/>
                    <a:pt x="871" y="2191"/>
                  </a:cubicBezTo>
                  <a:cubicBezTo>
                    <a:pt x="840" y="2338"/>
                    <a:pt x="787" y="2484"/>
                    <a:pt x="305" y="2484"/>
                  </a:cubicBezTo>
                  <a:cubicBezTo>
                    <a:pt x="483" y="3302"/>
                    <a:pt x="1105" y="3532"/>
                    <a:pt x="1763" y="3532"/>
                  </a:cubicBezTo>
                  <a:cubicBezTo>
                    <a:pt x="1882" y="3532"/>
                    <a:pt x="2001" y="3525"/>
                    <a:pt x="2119" y="3512"/>
                  </a:cubicBezTo>
                  <a:cubicBezTo>
                    <a:pt x="1951" y="3155"/>
                    <a:pt x="1878" y="2757"/>
                    <a:pt x="1878" y="2369"/>
                  </a:cubicBezTo>
                  <a:cubicBezTo>
                    <a:pt x="1878" y="1257"/>
                    <a:pt x="2476" y="345"/>
                    <a:pt x="3241" y="198"/>
                  </a:cubicBezTo>
                  <a:lnTo>
                    <a:pt x="3136" y="41"/>
                  </a:lnTo>
                  <a:cubicBezTo>
                    <a:pt x="3045" y="14"/>
                    <a:pt x="2927" y="0"/>
                    <a:pt x="2790" y="0"/>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17"/>
            <p:cNvSpPr/>
            <p:nvPr/>
          </p:nvSpPr>
          <p:spPr>
            <a:xfrm flipH="1">
              <a:off x="3626006" y="3227868"/>
              <a:ext cx="206651" cy="317966"/>
            </a:xfrm>
            <a:custGeom>
              <a:rect b="b" l="l" r="r" t="t"/>
              <a:pathLst>
                <a:path extrusionOk="0" h="5213" w="3388">
                  <a:moveTo>
                    <a:pt x="1" y="0"/>
                  </a:moveTo>
                  <a:lnTo>
                    <a:pt x="1" y="5212"/>
                  </a:lnTo>
                  <a:lnTo>
                    <a:pt x="3388" y="5212"/>
                  </a:lnTo>
                  <a:lnTo>
                    <a:pt x="2004" y="0"/>
                  </a:lnTo>
                  <a:close/>
                </a:path>
              </a:pathLst>
            </a:custGeom>
            <a:solidFill>
              <a:srgbClr val="48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17"/>
            <p:cNvSpPr/>
            <p:nvPr/>
          </p:nvSpPr>
          <p:spPr>
            <a:xfrm flipH="1">
              <a:off x="3671387" y="3236835"/>
              <a:ext cx="207321" cy="319186"/>
            </a:xfrm>
            <a:custGeom>
              <a:rect b="b" l="l" r="r" t="t"/>
              <a:pathLst>
                <a:path extrusionOk="0" h="5233" w="3399">
                  <a:moveTo>
                    <a:pt x="1" y="0"/>
                  </a:moveTo>
                  <a:lnTo>
                    <a:pt x="1" y="5233"/>
                  </a:lnTo>
                  <a:lnTo>
                    <a:pt x="3398" y="5233"/>
                  </a:lnTo>
                  <a:lnTo>
                    <a:pt x="2360" y="0"/>
                  </a:lnTo>
                  <a:close/>
                </a:path>
              </a:pathLst>
            </a:custGeom>
            <a:solidFill>
              <a:srgbClr val="D3B5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17"/>
            <p:cNvSpPr/>
            <p:nvPr/>
          </p:nvSpPr>
          <p:spPr>
            <a:xfrm flipH="1">
              <a:off x="3713596" y="3257268"/>
              <a:ext cx="206651" cy="319247"/>
            </a:xfrm>
            <a:custGeom>
              <a:rect b="b" l="l" r="r" t="t"/>
              <a:pathLst>
                <a:path extrusionOk="0" h="5234" w="3388">
                  <a:moveTo>
                    <a:pt x="0" y="1"/>
                  </a:moveTo>
                  <a:lnTo>
                    <a:pt x="0" y="5233"/>
                  </a:lnTo>
                  <a:lnTo>
                    <a:pt x="3387" y="5233"/>
                  </a:lnTo>
                  <a:lnTo>
                    <a:pt x="2014" y="1"/>
                  </a:lnTo>
                  <a:close/>
                </a:path>
              </a:pathLst>
            </a:custGeom>
            <a:solidFill>
              <a:srgbClr val="48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17"/>
            <p:cNvSpPr/>
            <p:nvPr/>
          </p:nvSpPr>
          <p:spPr>
            <a:xfrm flipH="1">
              <a:off x="3608683" y="3228234"/>
              <a:ext cx="207321" cy="348586"/>
            </a:xfrm>
            <a:custGeom>
              <a:rect b="b" l="l" r="r" t="t"/>
              <a:pathLst>
                <a:path extrusionOk="0" h="5715" w="3399">
                  <a:moveTo>
                    <a:pt x="1689" y="0"/>
                  </a:moveTo>
                  <a:cubicBezTo>
                    <a:pt x="1675" y="0"/>
                    <a:pt x="1661" y="2"/>
                    <a:pt x="1647" y="5"/>
                  </a:cubicBezTo>
                  <a:lnTo>
                    <a:pt x="137" y="477"/>
                  </a:lnTo>
                  <a:cubicBezTo>
                    <a:pt x="53" y="498"/>
                    <a:pt x="1" y="592"/>
                    <a:pt x="32" y="686"/>
                  </a:cubicBezTo>
                  <a:lnTo>
                    <a:pt x="1542" y="5594"/>
                  </a:lnTo>
                  <a:cubicBezTo>
                    <a:pt x="1568" y="5673"/>
                    <a:pt x="1638" y="5715"/>
                    <a:pt x="1709" y="5715"/>
                  </a:cubicBezTo>
                  <a:cubicBezTo>
                    <a:pt x="1723" y="5715"/>
                    <a:pt x="1738" y="5713"/>
                    <a:pt x="1752" y="5709"/>
                  </a:cubicBezTo>
                  <a:lnTo>
                    <a:pt x="3262" y="5238"/>
                  </a:lnTo>
                  <a:cubicBezTo>
                    <a:pt x="3356" y="5217"/>
                    <a:pt x="3398" y="5122"/>
                    <a:pt x="3377" y="5028"/>
                  </a:cubicBezTo>
                  <a:lnTo>
                    <a:pt x="1857" y="120"/>
                  </a:lnTo>
                  <a:cubicBezTo>
                    <a:pt x="1839" y="49"/>
                    <a:pt x="1768" y="0"/>
                    <a:pt x="1689" y="0"/>
                  </a:cubicBezTo>
                  <a:close/>
                </a:path>
              </a:pathLst>
            </a:custGeom>
            <a:solidFill>
              <a:srgbClr val="5E4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17"/>
            <p:cNvSpPr/>
            <p:nvPr/>
          </p:nvSpPr>
          <p:spPr>
            <a:xfrm flipH="1">
              <a:off x="3608073" y="3228478"/>
              <a:ext cx="181704" cy="341632"/>
            </a:xfrm>
            <a:custGeom>
              <a:rect b="b" l="l" r="r" t="t"/>
              <a:pathLst>
                <a:path extrusionOk="0" h="5601" w="2979">
                  <a:moveTo>
                    <a:pt x="1332" y="1"/>
                  </a:moveTo>
                  <a:lnTo>
                    <a:pt x="137" y="378"/>
                  </a:lnTo>
                  <a:cubicBezTo>
                    <a:pt x="42" y="399"/>
                    <a:pt x="0" y="494"/>
                    <a:pt x="21" y="588"/>
                  </a:cubicBezTo>
                  <a:lnTo>
                    <a:pt x="1542" y="5496"/>
                  </a:lnTo>
                  <a:cubicBezTo>
                    <a:pt x="1563" y="5548"/>
                    <a:pt x="1594" y="5590"/>
                    <a:pt x="1647" y="5601"/>
                  </a:cubicBezTo>
                  <a:lnTo>
                    <a:pt x="2842" y="5234"/>
                  </a:lnTo>
                  <a:cubicBezTo>
                    <a:pt x="2937" y="5202"/>
                    <a:pt x="2979" y="5108"/>
                    <a:pt x="2958" y="5024"/>
                  </a:cubicBezTo>
                  <a:lnTo>
                    <a:pt x="1437" y="116"/>
                  </a:lnTo>
                  <a:cubicBezTo>
                    <a:pt x="1427" y="64"/>
                    <a:pt x="1385" y="22"/>
                    <a:pt x="1332" y="1"/>
                  </a:cubicBezTo>
                  <a:close/>
                </a:path>
              </a:pathLst>
            </a:custGeom>
            <a:solidFill>
              <a:srgbClr val="7050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7"/>
            <p:cNvSpPr/>
            <p:nvPr/>
          </p:nvSpPr>
          <p:spPr>
            <a:xfrm flipH="1">
              <a:off x="3697004" y="3244154"/>
              <a:ext cx="103630" cy="58433"/>
            </a:xfrm>
            <a:custGeom>
              <a:rect b="b" l="l" r="r" t="t"/>
              <a:pathLst>
                <a:path extrusionOk="0" h="958" w="1699">
                  <a:moveTo>
                    <a:pt x="1448" y="1"/>
                  </a:moveTo>
                  <a:cubicBezTo>
                    <a:pt x="1434" y="1"/>
                    <a:pt x="1420" y="2"/>
                    <a:pt x="1405" y="6"/>
                  </a:cubicBezTo>
                  <a:lnTo>
                    <a:pt x="116" y="404"/>
                  </a:lnTo>
                  <a:cubicBezTo>
                    <a:pt x="42" y="425"/>
                    <a:pt x="0" y="499"/>
                    <a:pt x="21" y="583"/>
                  </a:cubicBezTo>
                  <a:lnTo>
                    <a:pt x="137" y="950"/>
                  </a:lnTo>
                  <a:cubicBezTo>
                    <a:pt x="152" y="955"/>
                    <a:pt x="168" y="958"/>
                    <a:pt x="184" y="958"/>
                  </a:cubicBezTo>
                  <a:cubicBezTo>
                    <a:pt x="199" y="958"/>
                    <a:pt x="215" y="955"/>
                    <a:pt x="231" y="950"/>
                  </a:cubicBezTo>
                  <a:lnTo>
                    <a:pt x="1605" y="530"/>
                  </a:lnTo>
                  <a:cubicBezTo>
                    <a:pt x="1647" y="520"/>
                    <a:pt x="1678" y="488"/>
                    <a:pt x="1699" y="446"/>
                  </a:cubicBezTo>
                  <a:lnTo>
                    <a:pt x="1594" y="100"/>
                  </a:lnTo>
                  <a:cubicBezTo>
                    <a:pt x="1568" y="40"/>
                    <a:pt x="1514" y="1"/>
                    <a:pt x="1448"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7"/>
            <p:cNvSpPr/>
            <p:nvPr/>
          </p:nvSpPr>
          <p:spPr>
            <a:xfrm flipH="1">
              <a:off x="3697613" y="3291426"/>
              <a:ext cx="67887" cy="38671"/>
            </a:xfrm>
            <a:custGeom>
              <a:rect b="b" l="l" r="r" t="t"/>
              <a:pathLst>
                <a:path extrusionOk="0" h="634" w="1113">
                  <a:moveTo>
                    <a:pt x="952" y="0"/>
                  </a:moveTo>
                  <a:cubicBezTo>
                    <a:pt x="942" y="0"/>
                    <a:pt x="933" y="3"/>
                    <a:pt x="924" y="7"/>
                  </a:cubicBezTo>
                  <a:lnTo>
                    <a:pt x="85" y="269"/>
                  </a:lnTo>
                  <a:cubicBezTo>
                    <a:pt x="32" y="280"/>
                    <a:pt x="1" y="332"/>
                    <a:pt x="22" y="385"/>
                  </a:cubicBezTo>
                  <a:lnTo>
                    <a:pt x="95" y="626"/>
                  </a:lnTo>
                  <a:cubicBezTo>
                    <a:pt x="106" y="631"/>
                    <a:pt x="116" y="634"/>
                    <a:pt x="127" y="634"/>
                  </a:cubicBezTo>
                  <a:cubicBezTo>
                    <a:pt x="137" y="634"/>
                    <a:pt x="148" y="631"/>
                    <a:pt x="158" y="626"/>
                  </a:cubicBezTo>
                  <a:lnTo>
                    <a:pt x="1050" y="353"/>
                  </a:lnTo>
                  <a:cubicBezTo>
                    <a:pt x="1081" y="343"/>
                    <a:pt x="1102" y="322"/>
                    <a:pt x="1112" y="301"/>
                  </a:cubicBezTo>
                  <a:lnTo>
                    <a:pt x="1039" y="70"/>
                  </a:lnTo>
                  <a:cubicBezTo>
                    <a:pt x="1023" y="29"/>
                    <a:pt x="987" y="0"/>
                    <a:pt x="952"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17"/>
            <p:cNvSpPr/>
            <p:nvPr/>
          </p:nvSpPr>
          <p:spPr>
            <a:xfrm flipH="1">
              <a:off x="4331483" y="3226587"/>
              <a:ext cx="275087" cy="134982"/>
            </a:xfrm>
            <a:custGeom>
              <a:rect b="b" l="l" r="r" t="t"/>
              <a:pathLst>
                <a:path extrusionOk="0" h="2213" w="4510">
                  <a:moveTo>
                    <a:pt x="0" y="0"/>
                  </a:moveTo>
                  <a:cubicBezTo>
                    <a:pt x="483" y="588"/>
                    <a:pt x="462" y="1657"/>
                    <a:pt x="0" y="2213"/>
                  </a:cubicBezTo>
                  <a:lnTo>
                    <a:pt x="4237" y="2213"/>
                  </a:lnTo>
                  <a:cubicBezTo>
                    <a:pt x="4510" y="2213"/>
                    <a:pt x="4510" y="0"/>
                    <a:pt x="4237" y="0"/>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7"/>
            <p:cNvSpPr/>
            <p:nvPr/>
          </p:nvSpPr>
          <p:spPr>
            <a:xfrm flipH="1">
              <a:off x="4073716" y="3217621"/>
              <a:ext cx="317295" cy="152304"/>
            </a:xfrm>
            <a:custGeom>
              <a:rect b="b" l="l" r="r" t="t"/>
              <a:pathLst>
                <a:path extrusionOk="0" h="2497" w="5202">
                  <a:moveTo>
                    <a:pt x="126" y="1"/>
                  </a:moveTo>
                  <a:cubicBezTo>
                    <a:pt x="53" y="1"/>
                    <a:pt x="0" y="74"/>
                    <a:pt x="11" y="147"/>
                  </a:cubicBezTo>
                  <a:cubicBezTo>
                    <a:pt x="0" y="221"/>
                    <a:pt x="53" y="284"/>
                    <a:pt x="126" y="294"/>
                  </a:cubicBezTo>
                  <a:lnTo>
                    <a:pt x="262" y="294"/>
                  </a:lnTo>
                  <a:cubicBezTo>
                    <a:pt x="619" y="294"/>
                    <a:pt x="619" y="2192"/>
                    <a:pt x="262" y="2192"/>
                  </a:cubicBezTo>
                  <a:lnTo>
                    <a:pt x="126" y="2192"/>
                  </a:lnTo>
                  <a:cubicBezTo>
                    <a:pt x="53" y="2203"/>
                    <a:pt x="0" y="2266"/>
                    <a:pt x="11" y="2339"/>
                  </a:cubicBezTo>
                  <a:cubicBezTo>
                    <a:pt x="0" y="2412"/>
                    <a:pt x="53" y="2486"/>
                    <a:pt x="126" y="2496"/>
                  </a:cubicBezTo>
                  <a:lnTo>
                    <a:pt x="4258" y="2496"/>
                  </a:lnTo>
                  <a:cubicBezTo>
                    <a:pt x="5202" y="2496"/>
                    <a:pt x="5202" y="1"/>
                    <a:pt x="4247" y="1"/>
                  </a:cubicBezTo>
                  <a:close/>
                </a:path>
              </a:pathLst>
            </a:custGeom>
            <a:solidFill>
              <a:srgbClr val="578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7"/>
            <p:cNvSpPr/>
            <p:nvPr/>
          </p:nvSpPr>
          <p:spPr>
            <a:xfrm flipH="1">
              <a:off x="4357040" y="3217621"/>
              <a:ext cx="264901" cy="17993"/>
            </a:xfrm>
            <a:custGeom>
              <a:rect b="b" l="l" r="r" t="t"/>
              <a:pathLst>
                <a:path extrusionOk="0" h="295" w="4343">
                  <a:moveTo>
                    <a:pt x="85" y="1"/>
                  </a:moveTo>
                  <a:cubicBezTo>
                    <a:pt x="43" y="1"/>
                    <a:pt x="1" y="63"/>
                    <a:pt x="1" y="147"/>
                  </a:cubicBezTo>
                  <a:cubicBezTo>
                    <a:pt x="1" y="231"/>
                    <a:pt x="43" y="294"/>
                    <a:pt x="85" y="294"/>
                  </a:cubicBezTo>
                  <a:lnTo>
                    <a:pt x="4342" y="294"/>
                  </a:lnTo>
                  <a:lnTo>
                    <a:pt x="4342" y="1"/>
                  </a:lnTo>
                  <a:close/>
                </a:path>
              </a:pathLst>
            </a:custGeom>
            <a:solidFill>
              <a:srgbClr val="578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17"/>
            <p:cNvSpPr/>
            <p:nvPr/>
          </p:nvSpPr>
          <p:spPr>
            <a:xfrm flipH="1">
              <a:off x="4357040" y="3351324"/>
              <a:ext cx="264901" cy="18603"/>
            </a:xfrm>
            <a:custGeom>
              <a:rect b="b" l="l" r="r" t="t"/>
              <a:pathLst>
                <a:path extrusionOk="0" h="305" w="4343">
                  <a:moveTo>
                    <a:pt x="85" y="0"/>
                  </a:moveTo>
                  <a:cubicBezTo>
                    <a:pt x="43" y="0"/>
                    <a:pt x="1" y="63"/>
                    <a:pt x="1" y="147"/>
                  </a:cubicBezTo>
                  <a:cubicBezTo>
                    <a:pt x="1" y="231"/>
                    <a:pt x="43" y="304"/>
                    <a:pt x="85" y="304"/>
                  </a:cubicBezTo>
                  <a:lnTo>
                    <a:pt x="4342" y="304"/>
                  </a:lnTo>
                  <a:lnTo>
                    <a:pt x="4342" y="0"/>
                  </a:lnTo>
                  <a:close/>
                </a:path>
              </a:pathLst>
            </a:custGeom>
            <a:solidFill>
              <a:srgbClr val="578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7"/>
            <p:cNvSpPr/>
            <p:nvPr/>
          </p:nvSpPr>
          <p:spPr>
            <a:xfrm flipH="1">
              <a:off x="4073719" y="3217621"/>
              <a:ext cx="547551" cy="152304"/>
            </a:xfrm>
            <a:custGeom>
              <a:rect b="b" l="l" r="r" t="t"/>
              <a:pathLst>
                <a:path extrusionOk="0" h="2497" w="8977">
                  <a:moveTo>
                    <a:pt x="6355" y="1"/>
                  </a:moveTo>
                  <a:cubicBezTo>
                    <a:pt x="5988" y="546"/>
                    <a:pt x="5254" y="1070"/>
                    <a:pt x="4300" y="1416"/>
                  </a:cubicBezTo>
                  <a:cubicBezTo>
                    <a:pt x="4279" y="1825"/>
                    <a:pt x="4195" y="2192"/>
                    <a:pt x="4037" y="2192"/>
                  </a:cubicBezTo>
                  <a:lnTo>
                    <a:pt x="84" y="2192"/>
                  </a:lnTo>
                  <a:cubicBezTo>
                    <a:pt x="32" y="2192"/>
                    <a:pt x="0" y="2255"/>
                    <a:pt x="0" y="2339"/>
                  </a:cubicBezTo>
                  <a:cubicBezTo>
                    <a:pt x="0" y="2423"/>
                    <a:pt x="32" y="2496"/>
                    <a:pt x="84" y="2496"/>
                  </a:cubicBezTo>
                  <a:lnTo>
                    <a:pt x="8033" y="2496"/>
                  </a:lnTo>
                  <a:cubicBezTo>
                    <a:pt x="8977" y="2496"/>
                    <a:pt x="8977" y="1"/>
                    <a:pt x="8022" y="1"/>
                  </a:cubicBezTo>
                  <a:close/>
                </a:path>
              </a:pathLst>
            </a:custGeom>
            <a:solidFill>
              <a:srgbClr val="3D73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17"/>
            <p:cNvSpPr/>
            <p:nvPr/>
          </p:nvSpPr>
          <p:spPr>
            <a:xfrm flipH="1">
              <a:off x="4408885" y="3273920"/>
              <a:ext cx="185546" cy="70144"/>
            </a:xfrm>
            <a:custGeom>
              <a:rect b="b" l="l" r="r" t="t"/>
              <a:pathLst>
                <a:path extrusionOk="0" h="1150" w="3042">
                  <a:moveTo>
                    <a:pt x="127" y="0"/>
                  </a:moveTo>
                  <a:cubicBezTo>
                    <a:pt x="189" y="367"/>
                    <a:pt x="147" y="745"/>
                    <a:pt x="1" y="1091"/>
                  </a:cubicBezTo>
                  <a:lnTo>
                    <a:pt x="231" y="1112"/>
                  </a:lnTo>
                  <a:cubicBezTo>
                    <a:pt x="570" y="1138"/>
                    <a:pt x="896" y="1150"/>
                    <a:pt x="1197" y="1150"/>
                  </a:cubicBezTo>
                  <a:cubicBezTo>
                    <a:pt x="2247" y="1150"/>
                    <a:pt x="3004" y="1002"/>
                    <a:pt x="3021" y="766"/>
                  </a:cubicBezTo>
                  <a:cubicBezTo>
                    <a:pt x="3042" y="462"/>
                    <a:pt x="1836" y="126"/>
                    <a:pt x="315" y="11"/>
                  </a:cubicBezTo>
                  <a:lnTo>
                    <a:pt x="127" y="0"/>
                  </a:ln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7"/>
            <p:cNvSpPr/>
            <p:nvPr/>
          </p:nvSpPr>
          <p:spPr>
            <a:xfrm flipH="1">
              <a:off x="4385828" y="3252145"/>
              <a:ext cx="138214" cy="5856"/>
            </a:xfrm>
            <a:custGeom>
              <a:rect b="b" l="l" r="r" t="t"/>
              <a:pathLst>
                <a:path extrusionOk="0" h="96" w="2266">
                  <a:moveTo>
                    <a:pt x="1133" y="1"/>
                  </a:moveTo>
                  <a:cubicBezTo>
                    <a:pt x="504" y="1"/>
                    <a:pt x="0" y="22"/>
                    <a:pt x="0" y="53"/>
                  </a:cubicBezTo>
                  <a:cubicBezTo>
                    <a:pt x="0" y="74"/>
                    <a:pt x="504" y="95"/>
                    <a:pt x="1133" y="95"/>
                  </a:cubicBezTo>
                  <a:cubicBezTo>
                    <a:pt x="1751" y="95"/>
                    <a:pt x="2265" y="74"/>
                    <a:pt x="2265" y="53"/>
                  </a:cubicBezTo>
                  <a:cubicBezTo>
                    <a:pt x="2265" y="22"/>
                    <a:pt x="1751" y="1"/>
                    <a:pt x="1133" y="1"/>
                  </a:cubicBezTo>
                  <a:close/>
                </a:path>
              </a:pathLst>
            </a:custGeom>
            <a:solidFill>
              <a:srgbClr val="CEA9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17"/>
            <p:cNvSpPr/>
            <p:nvPr/>
          </p:nvSpPr>
          <p:spPr>
            <a:xfrm flipH="1">
              <a:off x="4376862" y="3303991"/>
              <a:ext cx="178532" cy="3904"/>
            </a:xfrm>
            <a:custGeom>
              <a:rect b="b" l="l" r="r" t="t"/>
              <a:pathLst>
                <a:path extrusionOk="0" h="64" w="2927">
                  <a:moveTo>
                    <a:pt x="1458" y="0"/>
                  </a:moveTo>
                  <a:cubicBezTo>
                    <a:pt x="650" y="0"/>
                    <a:pt x="0" y="11"/>
                    <a:pt x="0" y="32"/>
                  </a:cubicBezTo>
                  <a:cubicBezTo>
                    <a:pt x="0" y="42"/>
                    <a:pt x="650" y="63"/>
                    <a:pt x="1458" y="63"/>
                  </a:cubicBezTo>
                  <a:cubicBezTo>
                    <a:pt x="2265" y="63"/>
                    <a:pt x="2926" y="42"/>
                    <a:pt x="2926" y="32"/>
                  </a:cubicBezTo>
                  <a:cubicBezTo>
                    <a:pt x="2926" y="11"/>
                    <a:pt x="2265" y="0"/>
                    <a:pt x="1458" y="0"/>
                  </a:cubicBezTo>
                  <a:close/>
                </a:path>
              </a:pathLst>
            </a:custGeom>
            <a:solidFill>
              <a:srgbClr val="CEA9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17"/>
            <p:cNvSpPr/>
            <p:nvPr/>
          </p:nvSpPr>
          <p:spPr>
            <a:xfrm flipH="1">
              <a:off x="4501599" y="3383956"/>
              <a:ext cx="248859" cy="176580"/>
            </a:xfrm>
            <a:custGeom>
              <a:rect b="b" l="l" r="r" t="t"/>
              <a:pathLst>
                <a:path extrusionOk="0" h="2895" w="4080">
                  <a:moveTo>
                    <a:pt x="0" y="0"/>
                  </a:moveTo>
                  <a:cubicBezTo>
                    <a:pt x="325" y="923"/>
                    <a:pt x="262" y="1898"/>
                    <a:pt x="0" y="2894"/>
                  </a:cubicBezTo>
                  <a:lnTo>
                    <a:pt x="3775" y="2894"/>
                  </a:lnTo>
                  <a:cubicBezTo>
                    <a:pt x="3776" y="2894"/>
                    <a:pt x="3776" y="2894"/>
                    <a:pt x="3777" y="2894"/>
                  </a:cubicBezTo>
                  <a:cubicBezTo>
                    <a:pt x="4079" y="2894"/>
                    <a:pt x="4079" y="0"/>
                    <a:pt x="3775"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17"/>
            <p:cNvSpPr/>
            <p:nvPr/>
          </p:nvSpPr>
          <p:spPr>
            <a:xfrm flipH="1">
              <a:off x="4506113" y="3376271"/>
              <a:ext cx="248859" cy="187437"/>
            </a:xfrm>
            <a:custGeom>
              <a:rect b="b" l="l" r="r" t="t"/>
              <a:pathLst>
                <a:path extrusionOk="0" h="3073" w="4080">
                  <a:moveTo>
                    <a:pt x="1" y="0"/>
                  </a:moveTo>
                  <a:cubicBezTo>
                    <a:pt x="126" y="294"/>
                    <a:pt x="221" y="598"/>
                    <a:pt x="263" y="913"/>
                  </a:cubicBezTo>
                  <a:cubicBezTo>
                    <a:pt x="1825" y="1122"/>
                    <a:pt x="3000" y="1668"/>
                    <a:pt x="2947" y="2181"/>
                  </a:cubicBezTo>
                  <a:cubicBezTo>
                    <a:pt x="2901" y="2642"/>
                    <a:pt x="1925" y="2932"/>
                    <a:pt x="622" y="2932"/>
                  </a:cubicBezTo>
                  <a:cubicBezTo>
                    <a:pt x="442" y="2932"/>
                    <a:pt x="255" y="2927"/>
                    <a:pt x="64" y="2915"/>
                  </a:cubicBezTo>
                  <a:cubicBezTo>
                    <a:pt x="53" y="2968"/>
                    <a:pt x="32" y="3020"/>
                    <a:pt x="11" y="3073"/>
                  </a:cubicBezTo>
                  <a:lnTo>
                    <a:pt x="3786" y="3073"/>
                  </a:lnTo>
                  <a:cubicBezTo>
                    <a:pt x="4080" y="3073"/>
                    <a:pt x="4080" y="0"/>
                    <a:pt x="3776" y="0"/>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17"/>
            <p:cNvSpPr/>
            <p:nvPr/>
          </p:nvSpPr>
          <p:spPr>
            <a:xfrm flipH="1">
              <a:off x="4156854" y="3368585"/>
              <a:ext cx="415192" cy="202198"/>
            </a:xfrm>
            <a:custGeom>
              <a:rect b="b" l="l" r="r" t="t"/>
              <a:pathLst>
                <a:path extrusionOk="0" h="3315" w="6807">
                  <a:moveTo>
                    <a:pt x="137" y="0"/>
                  </a:moveTo>
                  <a:cubicBezTo>
                    <a:pt x="64" y="0"/>
                    <a:pt x="1" y="53"/>
                    <a:pt x="1" y="126"/>
                  </a:cubicBezTo>
                  <a:cubicBezTo>
                    <a:pt x="1" y="200"/>
                    <a:pt x="64" y="252"/>
                    <a:pt x="137" y="252"/>
                  </a:cubicBezTo>
                  <a:lnTo>
                    <a:pt x="284" y="252"/>
                  </a:lnTo>
                  <a:cubicBezTo>
                    <a:pt x="693" y="252"/>
                    <a:pt x="693" y="3062"/>
                    <a:pt x="284" y="3062"/>
                  </a:cubicBezTo>
                  <a:lnTo>
                    <a:pt x="137" y="3062"/>
                  </a:lnTo>
                  <a:cubicBezTo>
                    <a:pt x="64" y="3062"/>
                    <a:pt x="1" y="3115"/>
                    <a:pt x="1" y="3188"/>
                  </a:cubicBezTo>
                  <a:cubicBezTo>
                    <a:pt x="1" y="3262"/>
                    <a:pt x="64" y="3314"/>
                    <a:pt x="137" y="3314"/>
                  </a:cubicBezTo>
                  <a:lnTo>
                    <a:pt x="5737" y="3314"/>
                  </a:lnTo>
                  <a:cubicBezTo>
                    <a:pt x="6806" y="3304"/>
                    <a:pt x="6806" y="0"/>
                    <a:pt x="5737" y="0"/>
                  </a:cubicBezTo>
                  <a:close/>
                </a:path>
              </a:pathLst>
            </a:custGeom>
            <a:solidFill>
              <a:srgbClr val="D884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7"/>
            <p:cNvSpPr/>
            <p:nvPr/>
          </p:nvSpPr>
          <p:spPr>
            <a:xfrm flipH="1">
              <a:off x="4534232" y="3368585"/>
              <a:ext cx="238673" cy="15432"/>
            </a:xfrm>
            <a:custGeom>
              <a:rect b="b" l="l" r="r" t="t"/>
              <a:pathLst>
                <a:path extrusionOk="0" h="253" w="3913">
                  <a:moveTo>
                    <a:pt x="116" y="0"/>
                  </a:moveTo>
                  <a:cubicBezTo>
                    <a:pt x="1" y="42"/>
                    <a:pt x="1" y="210"/>
                    <a:pt x="116" y="252"/>
                  </a:cubicBezTo>
                  <a:lnTo>
                    <a:pt x="3912" y="252"/>
                  </a:lnTo>
                  <a:lnTo>
                    <a:pt x="3912" y="0"/>
                  </a:lnTo>
                  <a:close/>
                </a:path>
              </a:pathLst>
            </a:custGeom>
            <a:solidFill>
              <a:srgbClr val="D884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7"/>
            <p:cNvSpPr/>
            <p:nvPr/>
          </p:nvSpPr>
          <p:spPr>
            <a:xfrm flipH="1">
              <a:off x="4534232" y="3555354"/>
              <a:ext cx="238002" cy="15432"/>
            </a:xfrm>
            <a:custGeom>
              <a:rect b="b" l="l" r="r" t="t"/>
              <a:pathLst>
                <a:path extrusionOk="0" h="253" w="3902">
                  <a:moveTo>
                    <a:pt x="105" y="0"/>
                  </a:moveTo>
                  <a:cubicBezTo>
                    <a:pt x="42" y="0"/>
                    <a:pt x="0" y="63"/>
                    <a:pt x="11" y="126"/>
                  </a:cubicBezTo>
                  <a:cubicBezTo>
                    <a:pt x="0" y="189"/>
                    <a:pt x="42" y="242"/>
                    <a:pt x="105" y="252"/>
                  </a:cubicBezTo>
                  <a:lnTo>
                    <a:pt x="3901" y="252"/>
                  </a:lnTo>
                  <a:lnTo>
                    <a:pt x="3901" y="0"/>
                  </a:lnTo>
                  <a:close/>
                </a:path>
              </a:pathLst>
            </a:custGeom>
            <a:solidFill>
              <a:srgbClr val="D884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7"/>
            <p:cNvSpPr/>
            <p:nvPr/>
          </p:nvSpPr>
          <p:spPr>
            <a:xfrm flipH="1">
              <a:off x="4347465" y="3368585"/>
              <a:ext cx="425439" cy="131810"/>
            </a:xfrm>
            <a:custGeom>
              <a:rect b="b" l="l" r="r" t="t"/>
              <a:pathLst>
                <a:path extrusionOk="0" h="2161" w="6975">
                  <a:moveTo>
                    <a:pt x="116" y="0"/>
                  </a:moveTo>
                  <a:cubicBezTo>
                    <a:pt x="1" y="42"/>
                    <a:pt x="1" y="210"/>
                    <a:pt x="116" y="252"/>
                  </a:cubicBezTo>
                  <a:lnTo>
                    <a:pt x="3577" y="252"/>
                  </a:lnTo>
                  <a:cubicBezTo>
                    <a:pt x="3828" y="252"/>
                    <a:pt x="3933" y="1343"/>
                    <a:pt x="3870" y="2161"/>
                  </a:cubicBezTo>
                  <a:cubicBezTo>
                    <a:pt x="5045" y="1888"/>
                    <a:pt x="6094" y="1206"/>
                    <a:pt x="6807" y="231"/>
                  </a:cubicBezTo>
                  <a:cubicBezTo>
                    <a:pt x="6870" y="158"/>
                    <a:pt x="6922" y="74"/>
                    <a:pt x="6974" y="0"/>
                  </a:cubicBezTo>
                  <a:close/>
                </a:path>
              </a:pathLst>
            </a:custGeom>
            <a:solidFill>
              <a:srgbClr val="E2AF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7"/>
            <p:cNvSpPr/>
            <p:nvPr/>
          </p:nvSpPr>
          <p:spPr>
            <a:xfrm flipH="1">
              <a:off x="4456826" y="3415918"/>
              <a:ext cx="42269" cy="107534"/>
            </a:xfrm>
            <a:custGeom>
              <a:rect b="b" l="l" r="r" t="t"/>
              <a:pathLst>
                <a:path extrusionOk="0" h="1763" w="693">
                  <a:moveTo>
                    <a:pt x="0" y="0"/>
                  </a:moveTo>
                  <a:cubicBezTo>
                    <a:pt x="84" y="0"/>
                    <a:pt x="84" y="1762"/>
                    <a:pt x="0" y="1762"/>
                  </a:cubicBezTo>
                  <a:lnTo>
                    <a:pt x="598" y="1762"/>
                  </a:lnTo>
                  <a:cubicBezTo>
                    <a:pt x="692" y="1762"/>
                    <a:pt x="692" y="0"/>
                    <a:pt x="598"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7"/>
            <p:cNvSpPr/>
            <p:nvPr/>
          </p:nvSpPr>
          <p:spPr>
            <a:xfrm flipH="1">
              <a:off x="4413336" y="3434461"/>
              <a:ext cx="27570" cy="70388"/>
            </a:xfrm>
            <a:custGeom>
              <a:rect b="b" l="l" r="r" t="t"/>
              <a:pathLst>
                <a:path extrusionOk="0" h="1154" w="452">
                  <a:moveTo>
                    <a:pt x="0" y="0"/>
                  </a:moveTo>
                  <a:cubicBezTo>
                    <a:pt x="53" y="0"/>
                    <a:pt x="53" y="1154"/>
                    <a:pt x="0" y="1154"/>
                  </a:cubicBezTo>
                  <a:lnTo>
                    <a:pt x="388" y="1154"/>
                  </a:lnTo>
                  <a:cubicBezTo>
                    <a:pt x="451" y="1154"/>
                    <a:pt x="451" y="0"/>
                    <a:pt x="388"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7"/>
            <p:cNvSpPr/>
            <p:nvPr/>
          </p:nvSpPr>
          <p:spPr>
            <a:xfrm flipH="1">
              <a:off x="3837050" y="3172850"/>
              <a:ext cx="120282" cy="116500"/>
            </a:xfrm>
            <a:custGeom>
              <a:rect b="b" l="l" r="r" t="t"/>
              <a:pathLst>
                <a:path extrusionOk="0" h="1910" w="1972">
                  <a:moveTo>
                    <a:pt x="147" y="1"/>
                  </a:moveTo>
                  <a:cubicBezTo>
                    <a:pt x="0" y="1"/>
                    <a:pt x="0" y="1909"/>
                    <a:pt x="147" y="1909"/>
                  </a:cubicBezTo>
                  <a:lnTo>
                    <a:pt x="1971" y="1909"/>
                  </a:lnTo>
                  <a:cubicBezTo>
                    <a:pt x="1741" y="1573"/>
                    <a:pt x="1688" y="661"/>
                    <a:pt x="1971" y="1"/>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7"/>
            <p:cNvSpPr/>
            <p:nvPr/>
          </p:nvSpPr>
          <p:spPr>
            <a:xfrm flipH="1">
              <a:off x="3846016" y="3207984"/>
              <a:ext cx="82648" cy="57701"/>
            </a:xfrm>
            <a:custGeom>
              <a:rect b="b" l="l" r="r" t="t"/>
              <a:pathLst>
                <a:path extrusionOk="0" h="946" w="1355">
                  <a:moveTo>
                    <a:pt x="645" y="1"/>
                  </a:moveTo>
                  <a:cubicBezTo>
                    <a:pt x="179" y="1"/>
                    <a:pt x="0" y="416"/>
                    <a:pt x="23" y="672"/>
                  </a:cubicBezTo>
                  <a:cubicBezTo>
                    <a:pt x="44" y="861"/>
                    <a:pt x="694" y="945"/>
                    <a:pt x="1355" y="945"/>
                  </a:cubicBezTo>
                  <a:cubicBezTo>
                    <a:pt x="1313" y="704"/>
                    <a:pt x="1302" y="463"/>
                    <a:pt x="1323" y="221"/>
                  </a:cubicBezTo>
                  <a:cubicBezTo>
                    <a:pt x="1051" y="63"/>
                    <a:pt x="826" y="1"/>
                    <a:pt x="645"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7"/>
            <p:cNvSpPr/>
            <p:nvPr/>
          </p:nvSpPr>
          <p:spPr>
            <a:xfrm flipH="1">
              <a:off x="3810212" y="3166446"/>
              <a:ext cx="133091" cy="19884"/>
            </a:xfrm>
            <a:custGeom>
              <a:rect b="b" l="l" r="r" t="t"/>
              <a:pathLst>
                <a:path extrusionOk="0" h="326" w="2182">
                  <a:moveTo>
                    <a:pt x="1" y="1"/>
                  </a:moveTo>
                  <a:lnTo>
                    <a:pt x="1" y="326"/>
                  </a:lnTo>
                  <a:lnTo>
                    <a:pt x="2014" y="326"/>
                  </a:lnTo>
                  <a:cubicBezTo>
                    <a:pt x="2182" y="326"/>
                    <a:pt x="2182" y="1"/>
                    <a:pt x="2014" y="1"/>
                  </a:cubicBezTo>
                  <a:close/>
                </a:path>
              </a:pathLst>
            </a:custGeom>
            <a:solidFill>
              <a:srgbClr val="E2AF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17"/>
            <p:cNvSpPr/>
            <p:nvPr/>
          </p:nvSpPr>
          <p:spPr>
            <a:xfrm flipH="1">
              <a:off x="3812103" y="3274530"/>
              <a:ext cx="131200" cy="20555"/>
            </a:xfrm>
            <a:custGeom>
              <a:rect b="b" l="l" r="r" t="t"/>
              <a:pathLst>
                <a:path extrusionOk="0" h="337" w="2151">
                  <a:moveTo>
                    <a:pt x="1" y="1"/>
                  </a:moveTo>
                  <a:lnTo>
                    <a:pt x="1" y="336"/>
                  </a:lnTo>
                  <a:lnTo>
                    <a:pt x="2014" y="336"/>
                  </a:lnTo>
                  <a:cubicBezTo>
                    <a:pt x="2150" y="336"/>
                    <a:pt x="2150" y="1"/>
                    <a:pt x="2014" y="1"/>
                  </a:cubicBezTo>
                  <a:close/>
                </a:path>
              </a:pathLst>
            </a:custGeom>
            <a:solidFill>
              <a:srgbClr val="E2AF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17"/>
            <p:cNvSpPr/>
            <p:nvPr/>
          </p:nvSpPr>
          <p:spPr>
            <a:xfrm flipH="1">
              <a:off x="3924703" y="3166446"/>
              <a:ext cx="288506" cy="128638"/>
            </a:xfrm>
            <a:custGeom>
              <a:rect b="b" l="l" r="r" t="t"/>
              <a:pathLst>
                <a:path extrusionOk="0" h="2109" w="4730">
                  <a:moveTo>
                    <a:pt x="997" y="1"/>
                  </a:moveTo>
                  <a:cubicBezTo>
                    <a:pt x="1" y="1"/>
                    <a:pt x="1" y="2108"/>
                    <a:pt x="997" y="2108"/>
                  </a:cubicBezTo>
                  <a:lnTo>
                    <a:pt x="4667" y="2108"/>
                  </a:lnTo>
                  <a:cubicBezTo>
                    <a:pt x="4709" y="2108"/>
                    <a:pt x="4730" y="2056"/>
                    <a:pt x="4730" y="2004"/>
                  </a:cubicBezTo>
                  <a:cubicBezTo>
                    <a:pt x="4730" y="1941"/>
                    <a:pt x="4709" y="1773"/>
                    <a:pt x="4667" y="1773"/>
                  </a:cubicBezTo>
                  <a:lnTo>
                    <a:pt x="4594" y="1773"/>
                  </a:lnTo>
                  <a:cubicBezTo>
                    <a:pt x="4394" y="1773"/>
                    <a:pt x="4394" y="326"/>
                    <a:pt x="4594" y="326"/>
                  </a:cubicBezTo>
                  <a:lnTo>
                    <a:pt x="4667" y="326"/>
                  </a:lnTo>
                  <a:cubicBezTo>
                    <a:pt x="4709" y="326"/>
                    <a:pt x="4730" y="158"/>
                    <a:pt x="4730" y="106"/>
                  </a:cubicBezTo>
                  <a:cubicBezTo>
                    <a:pt x="4730" y="43"/>
                    <a:pt x="4709" y="1"/>
                    <a:pt x="4667" y="1"/>
                  </a:cubicBezTo>
                  <a:close/>
                </a:path>
              </a:pathLst>
            </a:custGeom>
            <a:solidFill>
              <a:srgbClr val="C15B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17"/>
            <p:cNvSpPr/>
            <p:nvPr/>
          </p:nvSpPr>
          <p:spPr>
            <a:xfrm flipH="1">
              <a:off x="3924703" y="3166446"/>
              <a:ext cx="271244" cy="74292"/>
            </a:xfrm>
            <a:custGeom>
              <a:rect b="b" l="l" r="r" t="t"/>
              <a:pathLst>
                <a:path extrusionOk="0" h="1218" w="4447">
                  <a:moveTo>
                    <a:pt x="714" y="1"/>
                  </a:moveTo>
                  <a:cubicBezTo>
                    <a:pt x="315" y="1"/>
                    <a:pt x="85" y="326"/>
                    <a:pt x="1" y="724"/>
                  </a:cubicBezTo>
                  <a:cubicBezTo>
                    <a:pt x="504" y="1028"/>
                    <a:pt x="1385" y="1217"/>
                    <a:pt x="2381" y="1217"/>
                  </a:cubicBezTo>
                  <a:cubicBezTo>
                    <a:pt x="2414" y="1218"/>
                    <a:pt x="2448" y="1218"/>
                    <a:pt x="2481" y="1218"/>
                  </a:cubicBezTo>
                  <a:cubicBezTo>
                    <a:pt x="3046" y="1218"/>
                    <a:pt x="3609" y="1135"/>
                    <a:pt x="4153" y="986"/>
                  </a:cubicBezTo>
                  <a:cubicBezTo>
                    <a:pt x="4164" y="651"/>
                    <a:pt x="4206" y="326"/>
                    <a:pt x="4300" y="326"/>
                  </a:cubicBezTo>
                  <a:lnTo>
                    <a:pt x="4384" y="326"/>
                  </a:lnTo>
                  <a:cubicBezTo>
                    <a:pt x="4415" y="326"/>
                    <a:pt x="4447" y="158"/>
                    <a:pt x="4447" y="95"/>
                  </a:cubicBezTo>
                  <a:cubicBezTo>
                    <a:pt x="4447" y="43"/>
                    <a:pt x="4415" y="1"/>
                    <a:pt x="4384" y="1"/>
                  </a:cubicBezTo>
                  <a:close/>
                </a:path>
              </a:pathLst>
            </a:custGeom>
            <a:solidFill>
              <a:srgbClr val="DD86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7"/>
            <p:cNvSpPr/>
            <p:nvPr/>
          </p:nvSpPr>
          <p:spPr>
            <a:xfrm flipH="1">
              <a:off x="3924700" y="3166446"/>
              <a:ext cx="51846" cy="128638"/>
            </a:xfrm>
            <a:custGeom>
              <a:rect b="b" l="l" r="r" t="t"/>
              <a:pathLst>
                <a:path extrusionOk="0" h="2109" w="850">
                  <a:moveTo>
                    <a:pt x="493" y="1"/>
                  </a:moveTo>
                  <a:cubicBezTo>
                    <a:pt x="0" y="221"/>
                    <a:pt x="0" y="1899"/>
                    <a:pt x="493" y="2108"/>
                  </a:cubicBezTo>
                  <a:lnTo>
                    <a:pt x="787" y="2108"/>
                  </a:lnTo>
                  <a:cubicBezTo>
                    <a:pt x="818" y="2108"/>
                    <a:pt x="850" y="2066"/>
                    <a:pt x="850" y="2004"/>
                  </a:cubicBezTo>
                  <a:cubicBezTo>
                    <a:pt x="850" y="1951"/>
                    <a:pt x="818" y="1773"/>
                    <a:pt x="787" y="1773"/>
                  </a:cubicBezTo>
                  <a:lnTo>
                    <a:pt x="714" y="1773"/>
                  </a:lnTo>
                  <a:cubicBezTo>
                    <a:pt x="514" y="1773"/>
                    <a:pt x="514" y="336"/>
                    <a:pt x="714" y="336"/>
                  </a:cubicBezTo>
                  <a:lnTo>
                    <a:pt x="787" y="336"/>
                  </a:lnTo>
                  <a:cubicBezTo>
                    <a:pt x="818" y="336"/>
                    <a:pt x="850" y="158"/>
                    <a:pt x="850" y="106"/>
                  </a:cubicBezTo>
                  <a:cubicBezTo>
                    <a:pt x="850" y="43"/>
                    <a:pt x="818" y="1"/>
                    <a:pt x="787" y="1"/>
                  </a:cubicBezTo>
                  <a:close/>
                </a:path>
              </a:pathLst>
            </a:custGeom>
            <a:solidFill>
              <a:srgbClr val="E2AF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17"/>
            <p:cNvSpPr/>
            <p:nvPr/>
          </p:nvSpPr>
          <p:spPr>
            <a:xfrm flipH="1">
              <a:off x="4127449" y="3190783"/>
              <a:ext cx="47393" cy="79964"/>
            </a:xfrm>
            <a:custGeom>
              <a:rect b="b" l="l" r="r" t="t"/>
              <a:pathLst>
                <a:path extrusionOk="0" h="1311" w="777">
                  <a:moveTo>
                    <a:pt x="347" y="0"/>
                  </a:moveTo>
                  <a:cubicBezTo>
                    <a:pt x="1" y="0"/>
                    <a:pt x="1" y="1311"/>
                    <a:pt x="347" y="1311"/>
                  </a:cubicBezTo>
                  <a:lnTo>
                    <a:pt x="777" y="1311"/>
                  </a:lnTo>
                  <a:cubicBezTo>
                    <a:pt x="504" y="1164"/>
                    <a:pt x="504" y="147"/>
                    <a:pt x="777"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17"/>
            <p:cNvSpPr/>
            <p:nvPr/>
          </p:nvSpPr>
          <p:spPr>
            <a:xfrm flipH="1">
              <a:off x="3984170" y="3190783"/>
              <a:ext cx="47393" cy="79964"/>
            </a:xfrm>
            <a:custGeom>
              <a:rect b="b" l="l" r="r" t="t"/>
              <a:pathLst>
                <a:path extrusionOk="0" h="1311" w="777">
                  <a:moveTo>
                    <a:pt x="357" y="0"/>
                  </a:moveTo>
                  <a:cubicBezTo>
                    <a:pt x="1" y="0"/>
                    <a:pt x="1" y="1311"/>
                    <a:pt x="357" y="1311"/>
                  </a:cubicBezTo>
                  <a:lnTo>
                    <a:pt x="777" y="1311"/>
                  </a:lnTo>
                  <a:cubicBezTo>
                    <a:pt x="514" y="1164"/>
                    <a:pt x="514" y="147"/>
                    <a:pt x="777"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17"/>
            <p:cNvSpPr/>
            <p:nvPr/>
          </p:nvSpPr>
          <p:spPr>
            <a:xfrm flipH="1">
              <a:off x="3777580" y="3299477"/>
              <a:ext cx="154195" cy="144009"/>
            </a:xfrm>
            <a:custGeom>
              <a:rect b="b" l="l" r="r" t="t"/>
              <a:pathLst>
                <a:path extrusionOk="0" h="2361" w="2528">
                  <a:moveTo>
                    <a:pt x="231" y="1"/>
                  </a:moveTo>
                  <a:cubicBezTo>
                    <a:pt x="0" y="1"/>
                    <a:pt x="0" y="2360"/>
                    <a:pt x="231" y="2360"/>
                  </a:cubicBezTo>
                  <a:lnTo>
                    <a:pt x="2528" y="2360"/>
                  </a:lnTo>
                  <a:cubicBezTo>
                    <a:pt x="2370" y="1773"/>
                    <a:pt x="2349" y="630"/>
                    <a:pt x="2528" y="1"/>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17"/>
            <p:cNvSpPr/>
            <p:nvPr/>
          </p:nvSpPr>
          <p:spPr>
            <a:xfrm flipH="1">
              <a:off x="3781422" y="3339124"/>
              <a:ext cx="103630" cy="87711"/>
            </a:xfrm>
            <a:custGeom>
              <a:rect b="b" l="l" r="r" t="t"/>
              <a:pathLst>
                <a:path extrusionOk="0" h="1438" w="1699">
                  <a:moveTo>
                    <a:pt x="1657" y="1"/>
                  </a:moveTo>
                  <a:cubicBezTo>
                    <a:pt x="734" y="1"/>
                    <a:pt x="0" y="326"/>
                    <a:pt x="0" y="714"/>
                  </a:cubicBezTo>
                  <a:cubicBezTo>
                    <a:pt x="0" y="1113"/>
                    <a:pt x="745" y="1438"/>
                    <a:pt x="1657" y="1438"/>
                  </a:cubicBezTo>
                  <a:lnTo>
                    <a:pt x="1699" y="1438"/>
                  </a:lnTo>
                  <a:cubicBezTo>
                    <a:pt x="1636" y="955"/>
                    <a:pt x="1615" y="483"/>
                    <a:pt x="1657"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17"/>
            <p:cNvSpPr/>
            <p:nvPr/>
          </p:nvSpPr>
          <p:spPr>
            <a:xfrm flipH="1">
              <a:off x="3881214" y="3289901"/>
              <a:ext cx="376155" cy="162551"/>
            </a:xfrm>
            <a:custGeom>
              <a:rect b="b" l="l" r="r" t="t"/>
              <a:pathLst>
                <a:path extrusionOk="0" h="2665" w="6167">
                  <a:moveTo>
                    <a:pt x="819" y="1"/>
                  </a:moveTo>
                  <a:cubicBezTo>
                    <a:pt x="1" y="1"/>
                    <a:pt x="1" y="2664"/>
                    <a:pt x="819" y="2664"/>
                  </a:cubicBezTo>
                  <a:lnTo>
                    <a:pt x="6062" y="2664"/>
                  </a:lnTo>
                  <a:cubicBezTo>
                    <a:pt x="6114" y="2664"/>
                    <a:pt x="6167" y="2591"/>
                    <a:pt x="6167" y="2507"/>
                  </a:cubicBezTo>
                  <a:cubicBezTo>
                    <a:pt x="6167" y="2412"/>
                    <a:pt x="6114" y="2339"/>
                    <a:pt x="6062" y="2339"/>
                  </a:cubicBezTo>
                  <a:lnTo>
                    <a:pt x="5947" y="2339"/>
                  </a:lnTo>
                  <a:cubicBezTo>
                    <a:pt x="5632" y="2339"/>
                    <a:pt x="5632" y="315"/>
                    <a:pt x="5947" y="315"/>
                  </a:cubicBezTo>
                  <a:lnTo>
                    <a:pt x="6062" y="315"/>
                  </a:lnTo>
                  <a:cubicBezTo>
                    <a:pt x="6114" y="315"/>
                    <a:pt x="6167" y="252"/>
                    <a:pt x="6167" y="158"/>
                  </a:cubicBezTo>
                  <a:cubicBezTo>
                    <a:pt x="6167" y="74"/>
                    <a:pt x="6114" y="1"/>
                    <a:pt x="6062" y="1"/>
                  </a:cubicBezTo>
                  <a:close/>
                </a:path>
              </a:pathLst>
            </a:custGeom>
            <a:solidFill>
              <a:srgbClr val="7E6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7"/>
            <p:cNvSpPr/>
            <p:nvPr/>
          </p:nvSpPr>
          <p:spPr>
            <a:xfrm flipH="1">
              <a:off x="3764770" y="3289901"/>
              <a:ext cx="145229" cy="19274"/>
            </a:xfrm>
            <a:custGeom>
              <a:rect b="b" l="l" r="r" t="t"/>
              <a:pathLst>
                <a:path extrusionOk="0" h="316" w="2381">
                  <a:moveTo>
                    <a:pt x="0" y="1"/>
                  </a:moveTo>
                  <a:lnTo>
                    <a:pt x="0" y="315"/>
                  </a:lnTo>
                  <a:lnTo>
                    <a:pt x="2307" y="315"/>
                  </a:lnTo>
                  <a:cubicBezTo>
                    <a:pt x="2349" y="315"/>
                    <a:pt x="2380" y="242"/>
                    <a:pt x="2380" y="158"/>
                  </a:cubicBezTo>
                  <a:cubicBezTo>
                    <a:pt x="2380" y="74"/>
                    <a:pt x="2349" y="1"/>
                    <a:pt x="2307" y="1"/>
                  </a:cubicBezTo>
                  <a:close/>
                </a:path>
              </a:pathLst>
            </a:custGeom>
            <a:solidFill>
              <a:srgbClr val="7E6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17"/>
            <p:cNvSpPr/>
            <p:nvPr/>
          </p:nvSpPr>
          <p:spPr>
            <a:xfrm flipH="1">
              <a:off x="3764770" y="3432570"/>
              <a:ext cx="145229" cy="19884"/>
            </a:xfrm>
            <a:custGeom>
              <a:rect b="b" l="l" r="r" t="t"/>
              <a:pathLst>
                <a:path extrusionOk="0" h="326" w="2381">
                  <a:moveTo>
                    <a:pt x="0" y="0"/>
                  </a:moveTo>
                  <a:lnTo>
                    <a:pt x="0" y="325"/>
                  </a:lnTo>
                  <a:lnTo>
                    <a:pt x="2307" y="325"/>
                  </a:lnTo>
                  <a:cubicBezTo>
                    <a:pt x="2349" y="325"/>
                    <a:pt x="2380" y="252"/>
                    <a:pt x="2380" y="168"/>
                  </a:cubicBezTo>
                  <a:cubicBezTo>
                    <a:pt x="2380" y="73"/>
                    <a:pt x="2349" y="0"/>
                    <a:pt x="2307" y="0"/>
                  </a:cubicBezTo>
                  <a:close/>
                </a:path>
              </a:pathLst>
            </a:custGeom>
            <a:solidFill>
              <a:srgbClr val="7E6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17"/>
            <p:cNvSpPr/>
            <p:nvPr/>
          </p:nvSpPr>
          <p:spPr>
            <a:xfrm flipH="1">
              <a:off x="3907442" y="3289901"/>
              <a:ext cx="349927" cy="162551"/>
            </a:xfrm>
            <a:custGeom>
              <a:rect b="b" l="l" r="r" t="t"/>
              <a:pathLst>
                <a:path extrusionOk="0" h="2665" w="5737">
                  <a:moveTo>
                    <a:pt x="819" y="1"/>
                  </a:moveTo>
                  <a:cubicBezTo>
                    <a:pt x="1" y="1"/>
                    <a:pt x="1" y="2664"/>
                    <a:pt x="819" y="2664"/>
                  </a:cubicBezTo>
                  <a:lnTo>
                    <a:pt x="5737" y="2664"/>
                  </a:lnTo>
                  <a:cubicBezTo>
                    <a:pt x="4919" y="2664"/>
                    <a:pt x="4919" y="1"/>
                    <a:pt x="5737" y="1"/>
                  </a:cubicBezTo>
                  <a:close/>
                </a:path>
              </a:pathLst>
            </a:custGeom>
            <a:solidFill>
              <a:srgbClr val="5E4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17"/>
            <p:cNvSpPr/>
            <p:nvPr/>
          </p:nvSpPr>
          <p:spPr>
            <a:xfrm flipH="1">
              <a:off x="3907442" y="3308444"/>
              <a:ext cx="347976" cy="144009"/>
            </a:xfrm>
            <a:custGeom>
              <a:rect b="b" l="l" r="r" t="t"/>
              <a:pathLst>
                <a:path extrusionOk="0" h="2361" w="5705">
                  <a:moveTo>
                    <a:pt x="378" y="1"/>
                  </a:moveTo>
                  <a:lnTo>
                    <a:pt x="378" y="1"/>
                  </a:lnTo>
                  <a:cubicBezTo>
                    <a:pt x="0" y="703"/>
                    <a:pt x="137" y="2360"/>
                    <a:pt x="787" y="2360"/>
                  </a:cubicBezTo>
                  <a:lnTo>
                    <a:pt x="5705" y="2360"/>
                  </a:lnTo>
                  <a:cubicBezTo>
                    <a:pt x="5453" y="2360"/>
                    <a:pt x="5275" y="2108"/>
                    <a:pt x="5181" y="1752"/>
                  </a:cubicBezTo>
                  <a:cubicBezTo>
                    <a:pt x="4887" y="1720"/>
                    <a:pt x="4583" y="1678"/>
                    <a:pt x="4279" y="1626"/>
                  </a:cubicBezTo>
                  <a:cubicBezTo>
                    <a:pt x="2286" y="1280"/>
                    <a:pt x="693" y="598"/>
                    <a:pt x="378" y="1"/>
                  </a:cubicBezTo>
                  <a:close/>
                </a:path>
              </a:pathLst>
            </a:custGeom>
            <a:solidFill>
              <a:srgbClr val="48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17"/>
            <p:cNvSpPr/>
            <p:nvPr/>
          </p:nvSpPr>
          <p:spPr>
            <a:xfrm flipH="1">
              <a:off x="4179906" y="3312957"/>
              <a:ext cx="53127" cy="115829"/>
            </a:xfrm>
            <a:custGeom>
              <a:rect b="b" l="l" r="r" t="t"/>
              <a:pathLst>
                <a:path extrusionOk="0" h="1899" w="871">
                  <a:moveTo>
                    <a:pt x="451" y="0"/>
                  </a:moveTo>
                  <a:cubicBezTo>
                    <a:pt x="0" y="0"/>
                    <a:pt x="0" y="1898"/>
                    <a:pt x="451" y="1898"/>
                  </a:cubicBezTo>
                  <a:lnTo>
                    <a:pt x="871" y="1898"/>
                  </a:lnTo>
                  <a:cubicBezTo>
                    <a:pt x="598" y="1625"/>
                    <a:pt x="598" y="273"/>
                    <a:pt x="871"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7"/>
            <p:cNvSpPr/>
            <p:nvPr/>
          </p:nvSpPr>
          <p:spPr>
            <a:xfrm flipH="1">
              <a:off x="3976487" y="3353214"/>
              <a:ext cx="189999" cy="35865"/>
            </a:xfrm>
            <a:custGeom>
              <a:rect b="b" l="l" r="r" t="t"/>
              <a:pathLst>
                <a:path extrusionOk="0" h="588" w="3115">
                  <a:moveTo>
                    <a:pt x="94" y="1"/>
                  </a:moveTo>
                  <a:cubicBezTo>
                    <a:pt x="0" y="1"/>
                    <a:pt x="0" y="588"/>
                    <a:pt x="94" y="588"/>
                  </a:cubicBezTo>
                  <a:lnTo>
                    <a:pt x="3114" y="588"/>
                  </a:lnTo>
                  <a:cubicBezTo>
                    <a:pt x="3052" y="588"/>
                    <a:pt x="3052" y="1"/>
                    <a:pt x="3114"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17"/>
            <p:cNvSpPr/>
            <p:nvPr/>
          </p:nvSpPr>
          <p:spPr>
            <a:xfrm flipH="1">
              <a:off x="3777580" y="3456236"/>
              <a:ext cx="159928" cy="110035"/>
            </a:xfrm>
            <a:custGeom>
              <a:rect b="b" l="l" r="r" t="t"/>
              <a:pathLst>
                <a:path extrusionOk="0" h="1804" w="2622">
                  <a:moveTo>
                    <a:pt x="283" y="0"/>
                  </a:moveTo>
                  <a:cubicBezTo>
                    <a:pt x="0" y="0"/>
                    <a:pt x="0" y="1804"/>
                    <a:pt x="283" y="1804"/>
                  </a:cubicBezTo>
                  <a:lnTo>
                    <a:pt x="2622" y="1804"/>
                  </a:lnTo>
                  <a:cubicBezTo>
                    <a:pt x="2129" y="1300"/>
                    <a:pt x="2129" y="503"/>
                    <a:pt x="2622" y="0"/>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17"/>
            <p:cNvSpPr/>
            <p:nvPr/>
          </p:nvSpPr>
          <p:spPr>
            <a:xfrm flipH="1">
              <a:off x="3777579" y="3484355"/>
              <a:ext cx="118391" cy="81916"/>
            </a:xfrm>
            <a:custGeom>
              <a:rect b="b" l="l" r="r" t="t"/>
              <a:pathLst>
                <a:path extrusionOk="0" h="1343" w="1941">
                  <a:moveTo>
                    <a:pt x="1647" y="0"/>
                  </a:moveTo>
                  <a:cubicBezTo>
                    <a:pt x="735" y="32"/>
                    <a:pt x="1" y="367"/>
                    <a:pt x="1" y="776"/>
                  </a:cubicBezTo>
                  <a:cubicBezTo>
                    <a:pt x="1" y="997"/>
                    <a:pt x="210" y="1196"/>
                    <a:pt x="546" y="1343"/>
                  </a:cubicBezTo>
                  <a:lnTo>
                    <a:pt x="1941" y="1343"/>
                  </a:lnTo>
                  <a:cubicBezTo>
                    <a:pt x="1595" y="986"/>
                    <a:pt x="1479" y="462"/>
                    <a:pt x="1647"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17"/>
            <p:cNvSpPr/>
            <p:nvPr/>
          </p:nvSpPr>
          <p:spPr>
            <a:xfrm flipH="1">
              <a:off x="3876092" y="3448551"/>
              <a:ext cx="456729" cy="124125"/>
            </a:xfrm>
            <a:custGeom>
              <a:rect b="b" l="l" r="r" t="t"/>
              <a:pathLst>
                <a:path extrusionOk="0" h="2035" w="7488">
                  <a:moveTo>
                    <a:pt x="997" y="0"/>
                  </a:moveTo>
                  <a:cubicBezTo>
                    <a:pt x="1" y="0"/>
                    <a:pt x="1" y="2035"/>
                    <a:pt x="997" y="2035"/>
                  </a:cubicBezTo>
                  <a:lnTo>
                    <a:pt x="7362" y="2035"/>
                  </a:lnTo>
                  <a:cubicBezTo>
                    <a:pt x="7435" y="2035"/>
                    <a:pt x="7488" y="1982"/>
                    <a:pt x="7488" y="1919"/>
                  </a:cubicBezTo>
                  <a:cubicBezTo>
                    <a:pt x="7488" y="1846"/>
                    <a:pt x="7435" y="1793"/>
                    <a:pt x="7362" y="1793"/>
                  </a:cubicBezTo>
                  <a:lnTo>
                    <a:pt x="7226" y="1793"/>
                  </a:lnTo>
                  <a:cubicBezTo>
                    <a:pt x="6848" y="1793"/>
                    <a:pt x="6848" y="241"/>
                    <a:pt x="7226" y="241"/>
                  </a:cubicBezTo>
                  <a:lnTo>
                    <a:pt x="7362" y="241"/>
                  </a:lnTo>
                  <a:cubicBezTo>
                    <a:pt x="7435" y="241"/>
                    <a:pt x="7488" y="189"/>
                    <a:pt x="7488" y="126"/>
                  </a:cubicBezTo>
                  <a:cubicBezTo>
                    <a:pt x="7488" y="53"/>
                    <a:pt x="7435" y="0"/>
                    <a:pt x="7362" y="0"/>
                  </a:cubicBezTo>
                  <a:close/>
                </a:path>
              </a:pathLst>
            </a:custGeom>
            <a:solidFill>
              <a:srgbClr val="E04C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17"/>
            <p:cNvSpPr/>
            <p:nvPr/>
          </p:nvSpPr>
          <p:spPr>
            <a:xfrm flipH="1">
              <a:off x="3761599" y="3448551"/>
              <a:ext cx="149071" cy="14761"/>
            </a:xfrm>
            <a:custGeom>
              <a:rect b="b" l="l" r="r" t="t"/>
              <a:pathLst>
                <a:path extrusionOk="0" h="242" w="2444">
                  <a:moveTo>
                    <a:pt x="1" y="0"/>
                  </a:moveTo>
                  <a:lnTo>
                    <a:pt x="1" y="241"/>
                  </a:lnTo>
                  <a:lnTo>
                    <a:pt x="2360" y="241"/>
                  </a:lnTo>
                  <a:cubicBezTo>
                    <a:pt x="2402" y="241"/>
                    <a:pt x="2444" y="189"/>
                    <a:pt x="2444" y="126"/>
                  </a:cubicBezTo>
                  <a:cubicBezTo>
                    <a:pt x="2444" y="53"/>
                    <a:pt x="2402" y="0"/>
                    <a:pt x="2360" y="0"/>
                  </a:cubicBezTo>
                  <a:close/>
                </a:path>
              </a:pathLst>
            </a:custGeom>
            <a:solidFill>
              <a:srgbClr val="E04C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17"/>
            <p:cNvSpPr/>
            <p:nvPr/>
          </p:nvSpPr>
          <p:spPr>
            <a:xfrm flipH="1">
              <a:off x="3761599" y="3557916"/>
              <a:ext cx="149071" cy="14761"/>
            </a:xfrm>
            <a:custGeom>
              <a:rect b="b" l="l" r="r" t="t"/>
              <a:pathLst>
                <a:path extrusionOk="0" h="242" w="2444">
                  <a:moveTo>
                    <a:pt x="1" y="0"/>
                  </a:moveTo>
                  <a:lnTo>
                    <a:pt x="1" y="242"/>
                  </a:lnTo>
                  <a:lnTo>
                    <a:pt x="2360" y="242"/>
                  </a:lnTo>
                  <a:cubicBezTo>
                    <a:pt x="2402" y="242"/>
                    <a:pt x="2444" y="189"/>
                    <a:pt x="2444" y="126"/>
                  </a:cubicBezTo>
                  <a:cubicBezTo>
                    <a:pt x="2444" y="53"/>
                    <a:pt x="2402" y="0"/>
                    <a:pt x="2360" y="0"/>
                  </a:cubicBezTo>
                  <a:close/>
                </a:path>
              </a:pathLst>
            </a:custGeom>
            <a:solidFill>
              <a:srgbClr val="E04C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17"/>
            <p:cNvSpPr/>
            <p:nvPr/>
          </p:nvSpPr>
          <p:spPr>
            <a:xfrm flipH="1">
              <a:off x="3895244" y="3448551"/>
              <a:ext cx="437577" cy="124125"/>
            </a:xfrm>
            <a:custGeom>
              <a:rect b="b" l="l" r="r" t="t"/>
              <a:pathLst>
                <a:path extrusionOk="0" h="2035" w="7174">
                  <a:moveTo>
                    <a:pt x="997" y="0"/>
                  </a:moveTo>
                  <a:cubicBezTo>
                    <a:pt x="1" y="0"/>
                    <a:pt x="1" y="2035"/>
                    <a:pt x="997" y="2035"/>
                  </a:cubicBezTo>
                  <a:lnTo>
                    <a:pt x="7173" y="2035"/>
                  </a:lnTo>
                  <a:cubicBezTo>
                    <a:pt x="6481" y="2035"/>
                    <a:pt x="6481" y="0"/>
                    <a:pt x="7173" y="0"/>
                  </a:cubicBezTo>
                  <a:close/>
                </a:path>
              </a:pathLst>
            </a:custGeom>
            <a:solidFill>
              <a:srgbClr val="BA20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17"/>
            <p:cNvSpPr/>
            <p:nvPr/>
          </p:nvSpPr>
          <p:spPr>
            <a:xfrm flipH="1">
              <a:off x="3895244" y="3449161"/>
              <a:ext cx="437577" cy="124125"/>
            </a:xfrm>
            <a:custGeom>
              <a:rect b="b" l="l" r="r" t="t"/>
              <a:pathLst>
                <a:path extrusionOk="0" h="2035" w="7174">
                  <a:moveTo>
                    <a:pt x="997" y="1"/>
                  </a:moveTo>
                  <a:cubicBezTo>
                    <a:pt x="1" y="1"/>
                    <a:pt x="1" y="2035"/>
                    <a:pt x="997" y="2035"/>
                  </a:cubicBezTo>
                  <a:lnTo>
                    <a:pt x="7173" y="2035"/>
                  </a:lnTo>
                  <a:cubicBezTo>
                    <a:pt x="6859" y="2025"/>
                    <a:pt x="6691" y="1616"/>
                    <a:pt x="6659" y="1165"/>
                  </a:cubicBezTo>
                  <a:cubicBezTo>
                    <a:pt x="6324" y="1165"/>
                    <a:pt x="5978" y="1154"/>
                    <a:pt x="5621" y="1133"/>
                  </a:cubicBezTo>
                  <a:cubicBezTo>
                    <a:pt x="3608" y="997"/>
                    <a:pt x="1993" y="546"/>
                    <a:pt x="2024" y="126"/>
                  </a:cubicBezTo>
                  <a:cubicBezTo>
                    <a:pt x="2024" y="74"/>
                    <a:pt x="2056" y="32"/>
                    <a:pt x="2098" y="1"/>
                  </a:cubicBezTo>
                  <a:close/>
                </a:path>
              </a:pathLst>
            </a:custGeom>
            <a:solidFill>
              <a:srgbClr val="A319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17"/>
            <p:cNvSpPr/>
            <p:nvPr/>
          </p:nvSpPr>
          <p:spPr>
            <a:xfrm flipH="1">
              <a:off x="4917332" y="3570725"/>
              <a:ext cx="32693" cy="1033263"/>
            </a:xfrm>
            <a:custGeom>
              <a:rect b="b" l="l" r="r" t="t"/>
              <a:pathLst>
                <a:path extrusionOk="0" h="15311" w="536">
                  <a:moveTo>
                    <a:pt x="0" y="0"/>
                  </a:moveTo>
                  <a:lnTo>
                    <a:pt x="0" y="15310"/>
                  </a:lnTo>
                  <a:lnTo>
                    <a:pt x="535" y="15310"/>
                  </a:lnTo>
                  <a:lnTo>
                    <a:pt x="535" y="0"/>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17"/>
            <p:cNvSpPr/>
            <p:nvPr/>
          </p:nvSpPr>
          <p:spPr>
            <a:xfrm flipH="1">
              <a:off x="4154955" y="3570725"/>
              <a:ext cx="32693" cy="1033263"/>
            </a:xfrm>
            <a:custGeom>
              <a:rect b="b" l="l" r="r" t="t"/>
              <a:pathLst>
                <a:path extrusionOk="0" h="15311" w="536">
                  <a:moveTo>
                    <a:pt x="1" y="0"/>
                  </a:moveTo>
                  <a:lnTo>
                    <a:pt x="1" y="15310"/>
                  </a:lnTo>
                  <a:lnTo>
                    <a:pt x="536" y="15310"/>
                  </a:lnTo>
                  <a:lnTo>
                    <a:pt x="536" y="0"/>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17"/>
            <p:cNvSpPr/>
            <p:nvPr/>
          </p:nvSpPr>
          <p:spPr>
            <a:xfrm flipH="1">
              <a:off x="3560071" y="3570725"/>
              <a:ext cx="32083" cy="1033263"/>
            </a:xfrm>
            <a:custGeom>
              <a:rect b="b" l="l" r="r" t="t"/>
              <a:pathLst>
                <a:path extrusionOk="0" h="15311" w="526">
                  <a:moveTo>
                    <a:pt x="1" y="0"/>
                  </a:moveTo>
                  <a:lnTo>
                    <a:pt x="1" y="15310"/>
                  </a:lnTo>
                  <a:lnTo>
                    <a:pt x="525" y="15310"/>
                  </a:lnTo>
                  <a:lnTo>
                    <a:pt x="525" y="0"/>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17"/>
            <p:cNvSpPr/>
            <p:nvPr/>
          </p:nvSpPr>
          <p:spPr>
            <a:xfrm flipH="1">
              <a:off x="3527500" y="3570725"/>
              <a:ext cx="32022" cy="1033263"/>
            </a:xfrm>
            <a:custGeom>
              <a:rect b="b" l="l" r="r" t="t"/>
              <a:pathLst>
                <a:path extrusionOk="0" h="15311" w="525">
                  <a:moveTo>
                    <a:pt x="1" y="0"/>
                  </a:moveTo>
                  <a:lnTo>
                    <a:pt x="1" y="15310"/>
                  </a:lnTo>
                  <a:lnTo>
                    <a:pt x="525" y="15310"/>
                  </a:lnTo>
                  <a:lnTo>
                    <a:pt x="525" y="0"/>
                  </a:lnTo>
                  <a:close/>
                </a:path>
              </a:pathLst>
            </a:custGeom>
            <a:solidFill>
              <a:srgbClr val="627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17"/>
            <p:cNvSpPr/>
            <p:nvPr/>
          </p:nvSpPr>
          <p:spPr>
            <a:xfrm flipH="1">
              <a:off x="3527496" y="3588597"/>
              <a:ext cx="32022" cy="134372"/>
            </a:xfrm>
            <a:custGeom>
              <a:rect b="b" l="l" r="r" t="t"/>
              <a:pathLst>
                <a:path extrusionOk="0" h="2203" w="525">
                  <a:moveTo>
                    <a:pt x="1" y="1"/>
                  </a:moveTo>
                  <a:lnTo>
                    <a:pt x="1" y="2203"/>
                  </a:lnTo>
                  <a:lnTo>
                    <a:pt x="525" y="2203"/>
                  </a:lnTo>
                  <a:lnTo>
                    <a:pt x="525" y="1"/>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17"/>
            <p:cNvSpPr/>
            <p:nvPr/>
          </p:nvSpPr>
          <p:spPr>
            <a:xfrm flipH="1">
              <a:off x="4917343" y="3566882"/>
              <a:ext cx="99849" cy="78683"/>
            </a:xfrm>
            <a:custGeom>
              <a:rect b="b" l="l" r="r" t="t"/>
              <a:pathLst>
                <a:path extrusionOk="0" h="1290" w="1637">
                  <a:moveTo>
                    <a:pt x="0" y="0"/>
                  </a:moveTo>
                  <a:lnTo>
                    <a:pt x="0" y="577"/>
                  </a:lnTo>
                  <a:lnTo>
                    <a:pt x="1636" y="1290"/>
                  </a:lnTo>
                  <a:lnTo>
                    <a:pt x="1636" y="0"/>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17"/>
            <p:cNvSpPr/>
            <p:nvPr/>
          </p:nvSpPr>
          <p:spPr>
            <a:xfrm flipH="1">
              <a:off x="5080445" y="2205764"/>
              <a:ext cx="67887" cy="424768"/>
            </a:xfrm>
            <a:custGeom>
              <a:rect b="b" l="l" r="r" t="t"/>
              <a:pathLst>
                <a:path extrusionOk="0" h="6964" w="1113">
                  <a:moveTo>
                    <a:pt x="42" y="0"/>
                  </a:moveTo>
                  <a:lnTo>
                    <a:pt x="42" y="0"/>
                  </a:lnTo>
                  <a:cubicBezTo>
                    <a:pt x="21" y="1804"/>
                    <a:pt x="1" y="4803"/>
                    <a:pt x="74" y="5883"/>
                  </a:cubicBezTo>
                  <a:cubicBezTo>
                    <a:pt x="430" y="6439"/>
                    <a:pt x="724" y="6963"/>
                    <a:pt x="724" y="6963"/>
                  </a:cubicBezTo>
                  <a:cubicBezTo>
                    <a:pt x="913" y="6439"/>
                    <a:pt x="1049" y="5883"/>
                    <a:pt x="1112" y="5327"/>
                  </a:cubicBezTo>
                  <a:lnTo>
                    <a:pt x="263" y="11"/>
                  </a:lnTo>
                  <a:lnTo>
                    <a:pt x="42" y="0"/>
                  </a:lnTo>
                  <a:close/>
                </a:path>
              </a:pathLst>
            </a:custGeom>
            <a:solidFill>
              <a:srgbClr val="4436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17"/>
            <p:cNvSpPr/>
            <p:nvPr/>
          </p:nvSpPr>
          <p:spPr>
            <a:xfrm flipH="1">
              <a:off x="5082399" y="1985082"/>
              <a:ext cx="223302" cy="203296"/>
            </a:xfrm>
            <a:custGeom>
              <a:rect b="b" l="l" r="r" t="t"/>
              <a:pathLst>
                <a:path extrusionOk="0" h="3333" w="3661">
                  <a:moveTo>
                    <a:pt x="294" y="0"/>
                  </a:moveTo>
                  <a:cubicBezTo>
                    <a:pt x="294" y="0"/>
                    <a:pt x="221" y="1647"/>
                    <a:pt x="1" y="2433"/>
                  </a:cubicBezTo>
                  <a:cubicBezTo>
                    <a:pt x="885" y="3012"/>
                    <a:pt x="1676" y="3333"/>
                    <a:pt x="2360" y="3333"/>
                  </a:cubicBezTo>
                  <a:cubicBezTo>
                    <a:pt x="2852" y="3333"/>
                    <a:pt x="3287" y="3166"/>
                    <a:pt x="3661" y="2811"/>
                  </a:cubicBezTo>
                  <a:lnTo>
                    <a:pt x="3587" y="179"/>
                  </a:lnTo>
                  <a:lnTo>
                    <a:pt x="294" y="0"/>
                  </a:lnTo>
                  <a:close/>
                </a:path>
              </a:pathLst>
            </a:custGeom>
            <a:solidFill>
              <a:srgbClr val="DD7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17"/>
            <p:cNvSpPr/>
            <p:nvPr/>
          </p:nvSpPr>
          <p:spPr>
            <a:xfrm flipH="1">
              <a:off x="5053610" y="2089324"/>
              <a:ext cx="281491" cy="154866"/>
            </a:xfrm>
            <a:custGeom>
              <a:rect b="b" l="l" r="r" t="t"/>
              <a:pathLst>
                <a:path extrusionOk="0" h="2539" w="4615">
                  <a:moveTo>
                    <a:pt x="609" y="1"/>
                  </a:moveTo>
                  <a:lnTo>
                    <a:pt x="1" y="829"/>
                  </a:lnTo>
                  <a:cubicBezTo>
                    <a:pt x="294" y="1500"/>
                    <a:pt x="1238" y="2035"/>
                    <a:pt x="2318" y="2538"/>
                  </a:cubicBezTo>
                  <a:lnTo>
                    <a:pt x="3262" y="1857"/>
                  </a:lnTo>
                  <a:lnTo>
                    <a:pt x="3954" y="2402"/>
                  </a:lnTo>
                  <a:cubicBezTo>
                    <a:pt x="4394" y="2066"/>
                    <a:pt x="4594" y="1668"/>
                    <a:pt x="4614" y="1364"/>
                  </a:cubicBezTo>
                  <a:lnTo>
                    <a:pt x="4153" y="420"/>
                  </a:lnTo>
                  <a:cubicBezTo>
                    <a:pt x="4153" y="420"/>
                    <a:pt x="4059" y="1353"/>
                    <a:pt x="3125" y="1406"/>
                  </a:cubicBezTo>
                  <a:cubicBezTo>
                    <a:pt x="3091" y="1407"/>
                    <a:pt x="3057" y="1408"/>
                    <a:pt x="3023" y="1408"/>
                  </a:cubicBezTo>
                  <a:cubicBezTo>
                    <a:pt x="1657" y="1408"/>
                    <a:pt x="609" y="1"/>
                    <a:pt x="609" y="1"/>
                  </a:cubicBezTo>
                  <a:close/>
                </a:path>
              </a:pathLst>
            </a:custGeom>
            <a:solidFill>
              <a:srgbClr val="EDE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17"/>
            <p:cNvSpPr/>
            <p:nvPr/>
          </p:nvSpPr>
          <p:spPr>
            <a:xfrm flipH="1">
              <a:off x="5110516" y="2173742"/>
              <a:ext cx="65325" cy="81916"/>
            </a:xfrm>
            <a:custGeom>
              <a:rect b="b" l="l" r="r" t="t"/>
              <a:pathLst>
                <a:path extrusionOk="0" h="1343" w="1071">
                  <a:moveTo>
                    <a:pt x="913" y="1"/>
                  </a:moveTo>
                  <a:lnTo>
                    <a:pt x="273" y="43"/>
                  </a:lnTo>
                  <a:lnTo>
                    <a:pt x="1" y="955"/>
                  </a:lnTo>
                  <a:lnTo>
                    <a:pt x="567" y="1343"/>
                  </a:lnTo>
                  <a:lnTo>
                    <a:pt x="1070" y="840"/>
                  </a:lnTo>
                  <a:lnTo>
                    <a:pt x="913" y="1"/>
                  </a:lnTo>
                  <a:close/>
                </a:path>
              </a:pathLst>
            </a:custGeom>
            <a:solidFill>
              <a:srgbClr val="3327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17"/>
            <p:cNvSpPr/>
            <p:nvPr/>
          </p:nvSpPr>
          <p:spPr>
            <a:xfrm flipH="1">
              <a:off x="5010120" y="1708772"/>
              <a:ext cx="251421" cy="325225"/>
            </a:xfrm>
            <a:custGeom>
              <a:rect b="b" l="l" r="r" t="t"/>
              <a:pathLst>
                <a:path extrusionOk="0" h="5332" w="4122">
                  <a:moveTo>
                    <a:pt x="3608" y="0"/>
                  </a:moveTo>
                  <a:cubicBezTo>
                    <a:pt x="3293" y="566"/>
                    <a:pt x="1154" y="451"/>
                    <a:pt x="284" y="1007"/>
                  </a:cubicBezTo>
                  <a:cubicBezTo>
                    <a:pt x="32" y="2097"/>
                    <a:pt x="0" y="3555"/>
                    <a:pt x="210" y="5149"/>
                  </a:cubicBezTo>
                  <a:cubicBezTo>
                    <a:pt x="210" y="5149"/>
                    <a:pt x="1746" y="5332"/>
                    <a:pt x="2878" y="5332"/>
                  </a:cubicBezTo>
                  <a:cubicBezTo>
                    <a:pt x="3523" y="5332"/>
                    <a:pt x="4036" y="5273"/>
                    <a:pt x="4059" y="5086"/>
                  </a:cubicBezTo>
                  <a:cubicBezTo>
                    <a:pt x="4122" y="4614"/>
                    <a:pt x="3954" y="524"/>
                    <a:pt x="3608" y="0"/>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17"/>
            <p:cNvSpPr/>
            <p:nvPr/>
          </p:nvSpPr>
          <p:spPr>
            <a:xfrm flipH="1">
              <a:off x="4990297" y="1749761"/>
              <a:ext cx="341632" cy="414521"/>
            </a:xfrm>
            <a:custGeom>
              <a:rect b="b" l="l" r="r" t="t"/>
              <a:pathLst>
                <a:path extrusionOk="0" h="6796" w="5601">
                  <a:moveTo>
                    <a:pt x="1169" y="0"/>
                  </a:moveTo>
                  <a:cubicBezTo>
                    <a:pt x="897" y="0"/>
                    <a:pt x="536" y="387"/>
                    <a:pt x="536" y="387"/>
                  </a:cubicBezTo>
                  <a:lnTo>
                    <a:pt x="1" y="2904"/>
                  </a:lnTo>
                  <a:cubicBezTo>
                    <a:pt x="1" y="2904"/>
                    <a:pt x="85" y="5379"/>
                    <a:pt x="232" y="5526"/>
                  </a:cubicBezTo>
                  <a:cubicBezTo>
                    <a:pt x="378" y="5672"/>
                    <a:pt x="2255" y="6753"/>
                    <a:pt x="3357" y="6794"/>
                  </a:cubicBezTo>
                  <a:cubicBezTo>
                    <a:pt x="3374" y="6795"/>
                    <a:pt x="3392" y="6795"/>
                    <a:pt x="3410" y="6795"/>
                  </a:cubicBezTo>
                  <a:cubicBezTo>
                    <a:pt x="4504" y="6795"/>
                    <a:pt x="5601" y="5851"/>
                    <a:pt x="5601" y="5851"/>
                  </a:cubicBezTo>
                  <a:cubicBezTo>
                    <a:pt x="5601" y="5851"/>
                    <a:pt x="5538" y="3711"/>
                    <a:pt x="5485" y="3617"/>
                  </a:cubicBezTo>
                  <a:cubicBezTo>
                    <a:pt x="5433" y="3533"/>
                    <a:pt x="5213" y="3166"/>
                    <a:pt x="5213" y="3166"/>
                  </a:cubicBezTo>
                  <a:lnTo>
                    <a:pt x="5108" y="3376"/>
                  </a:lnTo>
                  <a:cubicBezTo>
                    <a:pt x="5059" y="3491"/>
                    <a:pt x="4939" y="3561"/>
                    <a:pt x="4819" y="3561"/>
                  </a:cubicBezTo>
                  <a:cubicBezTo>
                    <a:pt x="4785" y="3561"/>
                    <a:pt x="4752" y="3555"/>
                    <a:pt x="4720" y="3544"/>
                  </a:cubicBezTo>
                  <a:cubicBezTo>
                    <a:pt x="4512" y="3468"/>
                    <a:pt x="4305" y="3427"/>
                    <a:pt x="4090" y="3427"/>
                  </a:cubicBezTo>
                  <a:cubicBezTo>
                    <a:pt x="4066" y="3427"/>
                    <a:pt x="4042" y="3427"/>
                    <a:pt x="4017" y="3428"/>
                  </a:cubicBezTo>
                  <a:cubicBezTo>
                    <a:pt x="3792" y="3446"/>
                    <a:pt x="3354" y="3577"/>
                    <a:pt x="2906" y="3577"/>
                  </a:cubicBezTo>
                  <a:cubicBezTo>
                    <a:pt x="2559" y="3577"/>
                    <a:pt x="2206" y="3499"/>
                    <a:pt x="1941" y="3229"/>
                  </a:cubicBezTo>
                  <a:cubicBezTo>
                    <a:pt x="1731" y="3030"/>
                    <a:pt x="1595" y="450"/>
                    <a:pt x="1364" y="104"/>
                  </a:cubicBezTo>
                  <a:cubicBezTo>
                    <a:pt x="1312" y="29"/>
                    <a:pt x="1244" y="0"/>
                    <a:pt x="1169" y="0"/>
                  </a:cubicBezTo>
                  <a:close/>
                </a:path>
              </a:pathLst>
            </a:custGeom>
            <a:solidFill>
              <a:srgbClr val="3F1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7"/>
            <p:cNvSpPr/>
            <p:nvPr/>
          </p:nvSpPr>
          <p:spPr>
            <a:xfrm flipH="1">
              <a:off x="5193715" y="1738050"/>
              <a:ext cx="138214" cy="411471"/>
            </a:xfrm>
            <a:custGeom>
              <a:rect b="b" l="l" r="r" t="t"/>
              <a:pathLst>
                <a:path extrusionOk="0" h="6746" w="2266">
                  <a:moveTo>
                    <a:pt x="955" y="0"/>
                  </a:moveTo>
                  <a:cubicBezTo>
                    <a:pt x="609" y="0"/>
                    <a:pt x="305" y="212"/>
                    <a:pt x="305" y="212"/>
                  </a:cubicBezTo>
                  <a:lnTo>
                    <a:pt x="1" y="3096"/>
                  </a:lnTo>
                  <a:cubicBezTo>
                    <a:pt x="1" y="3096"/>
                    <a:pt x="85" y="5571"/>
                    <a:pt x="232" y="5718"/>
                  </a:cubicBezTo>
                  <a:cubicBezTo>
                    <a:pt x="337" y="5822"/>
                    <a:pt x="1312" y="6399"/>
                    <a:pt x="2266" y="6745"/>
                  </a:cubicBezTo>
                  <a:cubicBezTo>
                    <a:pt x="1752" y="5906"/>
                    <a:pt x="1375" y="4994"/>
                    <a:pt x="1144" y="4040"/>
                  </a:cubicBezTo>
                  <a:cubicBezTo>
                    <a:pt x="798" y="2624"/>
                    <a:pt x="1249" y="1366"/>
                    <a:pt x="1511" y="254"/>
                  </a:cubicBezTo>
                  <a:cubicBezTo>
                    <a:pt x="1341" y="63"/>
                    <a:pt x="1142" y="0"/>
                    <a:pt x="955" y="0"/>
                  </a:cubicBezTo>
                  <a:close/>
                </a:path>
              </a:pathLst>
            </a:custGeom>
            <a:solidFill>
              <a:srgbClr val="2B131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7"/>
            <p:cNvSpPr/>
            <p:nvPr/>
          </p:nvSpPr>
          <p:spPr>
            <a:xfrm flipH="1">
              <a:off x="5307532" y="1854917"/>
              <a:ext cx="92773" cy="102715"/>
            </a:xfrm>
            <a:custGeom>
              <a:rect b="b" l="l" r="r" t="t"/>
              <a:pathLst>
                <a:path extrusionOk="0" h="1684" w="1521">
                  <a:moveTo>
                    <a:pt x="768" y="1"/>
                  </a:moveTo>
                  <a:cubicBezTo>
                    <a:pt x="394" y="1"/>
                    <a:pt x="1" y="367"/>
                    <a:pt x="52" y="677"/>
                  </a:cubicBezTo>
                  <a:cubicBezTo>
                    <a:pt x="105" y="1065"/>
                    <a:pt x="860" y="1610"/>
                    <a:pt x="1269" y="1683"/>
                  </a:cubicBezTo>
                  <a:cubicBezTo>
                    <a:pt x="1269" y="1683"/>
                    <a:pt x="1520" y="1589"/>
                    <a:pt x="1520" y="1421"/>
                  </a:cubicBezTo>
                  <a:cubicBezTo>
                    <a:pt x="1520" y="1264"/>
                    <a:pt x="1426" y="278"/>
                    <a:pt x="1007" y="58"/>
                  </a:cubicBezTo>
                  <a:cubicBezTo>
                    <a:pt x="931" y="18"/>
                    <a:pt x="850" y="1"/>
                    <a:pt x="768" y="1"/>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17"/>
            <p:cNvSpPr/>
            <p:nvPr/>
          </p:nvSpPr>
          <p:spPr>
            <a:xfrm flipH="1">
              <a:off x="3509581" y="3566882"/>
              <a:ext cx="1430207" cy="81916"/>
            </a:xfrm>
            <a:custGeom>
              <a:rect b="b" l="l" r="r" t="t"/>
              <a:pathLst>
                <a:path extrusionOk="0" h="1343" w="23448">
                  <a:moveTo>
                    <a:pt x="0" y="0"/>
                  </a:moveTo>
                  <a:lnTo>
                    <a:pt x="0" y="1342"/>
                  </a:lnTo>
                  <a:lnTo>
                    <a:pt x="23447" y="1342"/>
                  </a:lnTo>
                  <a:lnTo>
                    <a:pt x="23447" y="0"/>
                  </a:lnTo>
                  <a:close/>
                </a:path>
              </a:pathLst>
            </a:custGeom>
            <a:solidFill>
              <a:srgbClr val="4D5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17"/>
            <p:cNvSpPr/>
            <p:nvPr/>
          </p:nvSpPr>
          <p:spPr>
            <a:xfrm flipH="1">
              <a:off x="4439567" y="3566882"/>
              <a:ext cx="294300" cy="81916"/>
            </a:xfrm>
            <a:custGeom>
              <a:rect b="b" l="l" r="r" t="t"/>
              <a:pathLst>
                <a:path extrusionOk="0" h="1343" w="4825">
                  <a:moveTo>
                    <a:pt x="598" y="0"/>
                  </a:moveTo>
                  <a:lnTo>
                    <a:pt x="1" y="1342"/>
                  </a:lnTo>
                  <a:lnTo>
                    <a:pt x="4227" y="1342"/>
                  </a:lnTo>
                  <a:lnTo>
                    <a:pt x="4824" y="0"/>
                  </a:lnTo>
                  <a:close/>
                </a:path>
              </a:pathLst>
            </a:custGeom>
            <a:solidFill>
              <a:srgbClr val="627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17"/>
            <p:cNvSpPr/>
            <p:nvPr/>
          </p:nvSpPr>
          <p:spPr>
            <a:xfrm flipH="1">
              <a:off x="3509571" y="3566882"/>
              <a:ext cx="646728" cy="81916"/>
            </a:xfrm>
            <a:custGeom>
              <a:rect b="b" l="l" r="r" t="t"/>
              <a:pathLst>
                <a:path extrusionOk="0" h="1343" w="10603">
                  <a:moveTo>
                    <a:pt x="1" y="0"/>
                  </a:moveTo>
                  <a:lnTo>
                    <a:pt x="1" y="1342"/>
                  </a:lnTo>
                  <a:lnTo>
                    <a:pt x="10602" y="1342"/>
                  </a:lnTo>
                  <a:lnTo>
                    <a:pt x="10602" y="0"/>
                  </a:lnTo>
                  <a:close/>
                </a:path>
              </a:pathLst>
            </a:custGeom>
            <a:solidFill>
              <a:srgbClr val="627A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17"/>
            <p:cNvSpPr/>
            <p:nvPr/>
          </p:nvSpPr>
          <p:spPr>
            <a:xfrm flipH="1">
              <a:off x="5324794" y="1880292"/>
              <a:ext cx="50870" cy="56237"/>
            </a:xfrm>
            <a:custGeom>
              <a:rect b="b" l="l" r="r" t="t"/>
              <a:pathLst>
                <a:path extrusionOk="0" h="922" w="834">
                  <a:moveTo>
                    <a:pt x="424" y="0"/>
                  </a:moveTo>
                  <a:cubicBezTo>
                    <a:pt x="222" y="0"/>
                    <a:pt x="0" y="195"/>
                    <a:pt x="26" y="376"/>
                  </a:cubicBezTo>
                  <a:cubicBezTo>
                    <a:pt x="57" y="586"/>
                    <a:pt x="477" y="879"/>
                    <a:pt x="697" y="921"/>
                  </a:cubicBezTo>
                  <a:cubicBezTo>
                    <a:pt x="697" y="921"/>
                    <a:pt x="833" y="879"/>
                    <a:pt x="833" y="785"/>
                  </a:cubicBezTo>
                  <a:cubicBezTo>
                    <a:pt x="833" y="691"/>
                    <a:pt x="770" y="156"/>
                    <a:pt x="550" y="30"/>
                  </a:cubicBezTo>
                  <a:cubicBezTo>
                    <a:pt x="511" y="9"/>
                    <a:pt x="468" y="0"/>
                    <a:pt x="424" y="0"/>
                  </a:cubicBezTo>
                  <a:close/>
                </a:path>
              </a:pathLst>
            </a:custGeom>
            <a:solidFill>
              <a:srgbClr val="CC4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17"/>
            <p:cNvSpPr/>
            <p:nvPr/>
          </p:nvSpPr>
          <p:spPr>
            <a:xfrm flipH="1">
              <a:off x="5324183" y="1909326"/>
              <a:ext cx="30741" cy="34218"/>
            </a:xfrm>
            <a:custGeom>
              <a:rect b="b" l="l" r="r" t="t"/>
              <a:pathLst>
                <a:path extrusionOk="0" h="561" w="504">
                  <a:moveTo>
                    <a:pt x="248" y="1"/>
                  </a:moveTo>
                  <a:cubicBezTo>
                    <a:pt x="125" y="1"/>
                    <a:pt x="17" y="89"/>
                    <a:pt x="0" y="225"/>
                  </a:cubicBezTo>
                  <a:cubicBezTo>
                    <a:pt x="32" y="351"/>
                    <a:pt x="294" y="540"/>
                    <a:pt x="420" y="561"/>
                  </a:cubicBezTo>
                  <a:cubicBezTo>
                    <a:pt x="420" y="561"/>
                    <a:pt x="504" y="540"/>
                    <a:pt x="504" y="487"/>
                  </a:cubicBezTo>
                  <a:cubicBezTo>
                    <a:pt x="504" y="424"/>
                    <a:pt x="472" y="89"/>
                    <a:pt x="336" y="15"/>
                  </a:cubicBezTo>
                  <a:cubicBezTo>
                    <a:pt x="307" y="6"/>
                    <a:pt x="277" y="1"/>
                    <a:pt x="248" y="1"/>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17"/>
            <p:cNvSpPr/>
            <p:nvPr/>
          </p:nvSpPr>
          <p:spPr>
            <a:xfrm flipH="1">
              <a:off x="5033418" y="1837290"/>
              <a:ext cx="73316" cy="137787"/>
            </a:xfrm>
            <a:custGeom>
              <a:rect b="b" l="l" r="r" t="t"/>
              <a:pathLst>
                <a:path extrusionOk="0" h="2259" w="1202">
                  <a:moveTo>
                    <a:pt x="294" y="1"/>
                  </a:moveTo>
                  <a:lnTo>
                    <a:pt x="189" y="85"/>
                  </a:lnTo>
                  <a:cubicBezTo>
                    <a:pt x="189" y="85"/>
                    <a:pt x="283" y="1616"/>
                    <a:pt x="189" y="1616"/>
                  </a:cubicBezTo>
                  <a:cubicBezTo>
                    <a:pt x="84" y="1616"/>
                    <a:pt x="0" y="1983"/>
                    <a:pt x="74" y="2046"/>
                  </a:cubicBezTo>
                  <a:cubicBezTo>
                    <a:pt x="128" y="2092"/>
                    <a:pt x="723" y="2258"/>
                    <a:pt x="1024" y="2258"/>
                  </a:cubicBezTo>
                  <a:cubicBezTo>
                    <a:pt x="1131" y="2258"/>
                    <a:pt x="1201" y="2237"/>
                    <a:pt x="1196" y="2182"/>
                  </a:cubicBezTo>
                  <a:cubicBezTo>
                    <a:pt x="1164" y="1983"/>
                    <a:pt x="535" y="473"/>
                    <a:pt x="294" y="1"/>
                  </a:cubicBezTo>
                  <a:close/>
                </a:path>
              </a:pathLst>
            </a:custGeom>
            <a:solidFill>
              <a:srgbClr val="DD7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17"/>
            <p:cNvSpPr/>
            <p:nvPr/>
          </p:nvSpPr>
          <p:spPr>
            <a:xfrm flipH="1">
              <a:off x="3804419" y="3566882"/>
              <a:ext cx="262949" cy="81916"/>
            </a:xfrm>
            <a:custGeom>
              <a:rect b="b" l="l" r="r" t="t"/>
              <a:pathLst>
                <a:path extrusionOk="0" h="1343" w="4311">
                  <a:moveTo>
                    <a:pt x="808" y="0"/>
                  </a:moveTo>
                  <a:lnTo>
                    <a:pt x="0" y="1342"/>
                  </a:lnTo>
                  <a:lnTo>
                    <a:pt x="3513" y="1342"/>
                  </a:lnTo>
                  <a:lnTo>
                    <a:pt x="4310" y="0"/>
                  </a:lnTo>
                  <a:close/>
                </a:path>
              </a:pathLst>
            </a:custGeom>
            <a:solidFill>
              <a:srgbClr val="89A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17"/>
            <p:cNvSpPr/>
            <p:nvPr/>
          </p:nvSpPr>
          <p:spPr>
            <a:xfrm flipH="1">
              <a:off x="3619601" y="3566882"/>
              <a:ext cx="134372" cy="81916"/>
            </a:xfrm>
            <a:custGeom>
              <a:rect b="b" l="l" r="r" t="t"/>
              <a:pathLst>
                <a:path extrusionOk="0" h="1343" w="2203">
                  <a:moveTo>
                    <a:pt x="756" y="0"/>
                  </a:moveTo>
                  <a:lnTo>
                    <a:pt x="1" y="1342"/>
                  </a:lnTo>
                  <a:lnTo>
                    <a:pt x="1448" y="1342"/>
                  </a:lnTo>
                  <a:lnTo>
                    <a:pt x="2203" y="0"/>
                  </a:lnTo>
                  <a:close/>
                </a:path>
              </a:pathLst>
            </a:custGeom>
            <a:solidFill>
              <a:srgbClr val="89A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17"/>
            <p:cNvSpPr/>
            <p:nvPr/>
          </p:nvSpPr>
          <p:spPr>
            <a:xfrm flipH="1">
              <a:off x="4905876" y="2530688"/>
              <a:ext cx="107473" cy="93444"/>
            </a:xfrm>
            <a:custGeom>
              <a:rect b="b" l="l" r="r" t="t"/>
              <a:pathLst>
                <a:path extrusionOk="0" h="1532" w="1762">
                  <a:moveTo>
                    <a:pt x="0" y="0"/>
                  </a:moveTo>
                  <a:lnTo>
                    <a:pt x="0" y="1521"/>
                  </a:lnTo>
                  <a:lnTo>
                    <a:pt x="1762" y="1531"/>
                  </a:lnTo>
                  <a:lnTo>
                    <a:pt x="1762" y="1531"/>
                  </a:lnTo>
                  <a:lnTo>
                    <a:pt x="1751" y="74"/>
                  </a:lnTo>
                  <a:lnTo>
                    <a:pt x="0" y="0"/>
                  </a:lnTo>
                  <a:close/>
                </a:path>
              </a:pathLst>
            </a:custGeom>
            <a:solidFill>
              <a:srgbClr val="7C7A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17"/>
            <p:cNvSpPr/>
            <p:nvPr/>
          </p:nvSpPr>
          <p:spPr>
            <a:xfrm flipH="1">
              <a:off x="4897520" y="2522332"/>
              <a:ext cx="102410" cy="87711"/>
            </a:xfrm>
            <a:custGeom>
              <a:rect b="b" l="l" r="r" t="t"/>
              <a:pathLst>
                <a:path extrusionOk="0" h="1438" w="1679">
                  <a:moveTo>
                    <a:pt x="0" y="1"/>
                  </a:moveTo>
                  <a:lnTo>
                    <a:pt x="11" y="1427"/>
                  </a:lnTo>
                  <a:lnTo>
                    <a:pt x="1678" y="1437"/>
                  </a:lnTo>
                  <a:lnTo>
                    <a:pt x="1678" y="1437"/>
                  </a:lnTo>
                  <a:lnTo>
                    <a:pt x="1668" y="137"/>
                  </a:lnTo>
                  <a:lnTo>
                    <a:pt x="0" y="1"/>
                  </a:lnTo>
                  <a:close/>
                </a:path>
              </a:pathLst>
            </a:custGeom>
            <a:solidFill>
              <a:srgbClr val="DDD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17"/>
            <p:cNvSpPr/>
            <p:nvPr/>
          </p:nvSpPr>
          <p:spPr>
            <a:xfrm flipH="1">
              <a:off x="4936556" y="2505070"/>
              <a:ext cx="22446" cy="39708"/>
            </a:xfrm>
            <a:custGeom>
              <a:rect b="b" l="l" r="r" t="t"/>
              <a:pathLst>
                <a:path extrusionOk="0" h="651" w="368">
                  <a:moveTo>
                    <a:pt x="0" y="1"/>
                  </a:moveTo>
                  <a:lnTo>
                    <a:pt x="11" y="640"/>
                  </a:lnTo>
                  <a:lnTo>
                    <a:pt x="367" y="651"/>
                  </a:lnTo>
                  <a:lnTo>
                    <a:pt x="367" y="53"/>
                  </a:lnTo>
                  <a:lnTo>
                    <a:pt x="0" y="1"/>
                  </a:lnTo>
                  <a:close/>
                </a:path>
              </a:pathLst>
            </a:custGeom>
            <a:solidFill>
              <a:srgbClr val="DDD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17"/>
            <p:cNvSpPr/>
            <p:nvPr/>
          </p:nvSpPr>
          <p:spPr>
            <a:xfrm flipH="1">
              <a:off x="4960893" y="2531969"/>
              <a:ext cx="28790" cy="44831"/>
            </a:xfrm>
            <a:custGeom>
              <a:rect b="b" l="l" r="r" t="t"/>
              <a:pathLst>
                <a:path extrusionOk="0" h="735" w="472">
                  <a:moveTo>
                    <a:pt x="0" y="0"/>
                  </a:moveTo>
                  <a:lnTo>
                    <a:pt x="0" y="724"/>
                  </a:lnTo>
                  <a:lnTo>
                    <a:pt x="472" y="734"/>
                  </a:lnTo>
                  <a:lnTo>
                    <a:pt x="472" y="63"/>
                  </a:lnTo>
                  <a:lnTo>
                    <a:pt x="0" y="0"/>
                  </a:lnTo>
                  <a:close/>
                </a:path>
              </a:pathLst>
            </a:custGeom>
            <a:solidFill>
              <a:srgbClr val="F2E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17"/>
            <p:cNvSpPr/>
            <p:nvPr/>
          </p:nvSpPr>
          <p:spPr>
            <a:xfrm flipH="1">
              <a:off x="5122715" y="2205764"/>
              <a:ext cx="23727" cy="65935"/>
            </a:xfrm>
            <a:custGeom>
              <a:rect b="b" l="l" r="r" t="t"/>
              <a:pathLst>
                <a:path extrusionOk="0" h="1081" w="389">
                  <a:moveTo>
                    <a:pt x="11" y="0"/>
                  </a:moveTo>
                  <a:cubicBezTo>
                    <a:pt x="11" y="325"/>
                    <a:pt x="11" y="692"/>
                    <a:pt x="1" y="1080"/>
                  </a:cubicBezTo>
                  <a:cubicBezTo>
                    <a:pt x="127" y="1038"/>
                    <a:pt x="253" y="1007"/>
                    <a:pt x="389" y="996"/>
                  </a:cubicBezTo>
                  <a:lnTo>
                    <a:pt x="232" y="11"/>
                  </a:lnTo>
                  <a:lnTo>
                    <a:pt x="11" y="0"/>
                  </a:lnTo>
                  <a:close/>
                </a:path>
              </a:pathLst>
            </a:custGeom>
            <a:solidFill>
              <a:srgbClr val="3327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17"/>
            <p:cNvSpPr/>
            <p:nvPr/>
          </p:nvSpPr>
          <p:spPr>
            <a:xfrm flipH="1">
              <a:off x="5416288" y="2686105"/>
              <a:ext cx="122844" cy="120282"/>
            </a:xfrm>
            <a:custGeom>
              <a:rect b="b" l="l" r="r" t="t"/>
              <a:pathLst>
                <a:path extrusionOk="0" h="1972" w="2014">
                  <a:moveTo>
                    <a:pt x="2014" y="0"/>
                  </a:moveTo>
                  <a:lnTo>
                    <a:pt x="0" y="955"/>
                  </a:lnTo>
                  <a:lnTo>
                    <a:pt x="325" y="1972"/>
                  </a:lnTo>
                  <a:cubicBezTo>
                    <a:pt x="797" y="1238"/>
                    <a:pt x="1364" y="577"/>
                    <a:pt x="2014" y="0"/>
                  </a:cubicBezTo>
                  <a:close/>
                </a:path>
              </a:pathLst>
            </a:custGeom>
            <a:solidFill>
              <a:srgbClr val="DDD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17"/>
            <p:cNvSpPr/>
            <p:nvPr/>
          </p:nvSpPr>
          <p:spPr>
            <a:xfrm flipH="1">
              <a:off x="5462339" y="2682872"/>
              <a:ext cx="72950" cy="71059"/>
            </a:xfrm>
            <a:custGeom>
              <a:rect b="b" l="l" r="r" t="t"/>
              <a:pathLst>
                <a:path extrusionOk="0" h="1165" w="1196">
                  <a:moveTo>
                    <a:pt x="1196" y="1"/>
                  </a:moveTo>
                  <a:lnTo>
                    <a:pt x="0" y="567"/>
                  </a:lnTo>
                  <a:lnTo>
                    <a:pt x="200" y="1165"/>
                  </a:lnTo>
                  <a:cubicBezTo>
                    <a:pt x="472" y="735"/>
                    <a:pt x="808" y="336"/>
                    <a:pt x="1196" y="1"/>
                  </a:cubicBezTo>
                  <a:close/>
                </a:path>
              </a:pathLst>
            </a:custGeom>
            <a:solidFill>
              <a:srgbClr val="DDD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17"/>
            <p:cNvSpPr/>
            <p:nvPr/>
          </p:nvSpPr>
          <p:spPr>
            <a:xfrm flipH="1">
              <a:off x="5432268" y="2758385"/>
              <a:ext cx="79354" cy="51846"/>
            </a:xfrm>
            <a:custGeom>
              <a:rect b="b" l="l" r="r" t="t"/>
              <a:pathLst>
                <a:path extrusionOk="0" h="850" w="1301">
                  <a:moveTo>
                    <a:pt x="1301" y="0"/>
                  </a:moveTo>
                  <a:lnTo>
                    <a:pt x="0" y="221"/>
                  </a:lnTo>
                  <a:lnTo>
                    <a:pt x="21" y="850"/>
                  </a:lnTo>
                  <a:cubicBezTo>
                    <a:pt x="409" y="504"/>
                    <a:pt x="839" y="221"/>
                    <a:pt x="1301" y="0"/>
                  </a:cubicBezTo>
                  <a:close/>
                </a:path>
              </a:pathLst>
            </a:custGeom>
            <a:solidFill>
              <a:srgbClr val="DDD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7"/>
            <p:cNvSpPr/>
            <p:nvPr/>
          </p:nvSpPr>
          <p:spPr>
            <a:xfrm flipH="1">
              <a:off x="5137415" y="1854552"/>
              <a:ext cx="30741" cy="52578"/>
            </a:xfrm>
            <a:custGeom>
              <a:rect b="b" l="l" r="r" t="t"/>
              <a:pathLst>
                <a:path extrusionOk="0" h="862" w="504">
                  <a:moveTo>
                    <a:pt x="222" y="1"/>
                  </a:moveTo>
                  <a:cubicBezTo>
                    <a:pt x="218" y="1"/>
                    <a:pt x="214" y="1"/>
                    <a:pt x="210" y="1"/>
                  </a:cubicBezTo>
                  <a:cubicBezTo>
                    <a:pt x="84" y="12"/>
                    <a:pt x="0" y="211"/>
                    <a:pt x="21" y="452"/>
                  </a:cubicBezTo>
                  <a:cubicBezTo>
                    <a:pt x="42" y="677"/>
                    <a:pt x="152" y="861"/>
                    <a:pt x="283" y="861"/>
                  </a:cubicBezTo>
                  <a:cubicBezTo>
                    <a:pt x="287" y="861"/>
                    <a:pt x="290" y="861"/>
                    <a:pt x="294" y="861"/>
                  </a:cubicBezTo>
                  <a:cubicBezTo>
                    <a:pt x="420" y="850"/>
                    <a:pt x="504" y="651"/>
                    <a:pt x="483" y="410"/>
                  </a:cubicBezTo>
                  <a:cubicBezTo>
                    <a:pt x="462" y="176"/>
                    <a:pt x="353" y="1"/>
                    <a:pt x="222" y="1"/>
                  </a:cubicBezTo>
                  <a:close/>
                </a:path>
              </a:pathLst>
            </a:custGeom>
            <a:solidFill>
              <a:srgbClr val="4C37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17"/>
            <p:cNvSpPr/>
            <p:nvPr/>
          </p:nvSpPr>
          <p:spPr>
            <a:xfrm flipH="1">
              <a:off x="5028660" y="1832166"/>
              <a:ext cx="28851" cy="52517"/>
            </a:xfrm>
            <a:custGeom>
              <a:rect b="b" l="l" r="r" t="t"/>
              <a:pathLst>
                <a:path extrusionOk="0" h="861" w="473">
                  <a:moveTo>
                    <a:pt x="231" y="1"/>
                  </a:moveTo>
                  <a:cubicBezTo>
                    <a:pt x="105" y="1"/>
                    <a:pt x="1" y="200"/>
                    <a:pt x="1" y="431"/>
                  </a:cubicBezTo>
                  <a:cubicBezTo>
                    <a:pt x="1" y="672"/>
                    <a:pt x="105" y="861"/>
                    <a:pt x="231" y="861"/>
                  </a:cubicBezTo>
                  <a:cubicBezTo>
                    <a:pt x="368" y="861"/>
                    <a:pt x="472" y="672"/>
                    <a:pt x="472" y="431"/>
                  </a:cubicBezTo>
                  <a:cubicBezTo>
                    <a:pt x="472" y="200"/>
                    <a:pt x="368" y="1"/>
                    <a:pt x="231" y="1"/>
                  </a:cubicBezTo>
                  <a:close/>
                </a:path>
              </a:pathLst>
            </a:custGeom>
            <a:solidFill>
              <a:srgbClr val="4C37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7"/>
            <p:cNvSpPr/>
            <p:nvPr/>
          </p:nvSpPr>
          <p:spPr>
            <a:xfrm flipH="1">
              <a:off x="5130340" y="1789103"/>
              <a:ext cx="85820" cy="73621"/>
            </a:xfrm>
            <a:custGeom>
              <a:rect b="b" l="l" r="r" t="t"/>
              <a:pathLst>
                <a:path extrusionOk="0" h="1207" w="1407">
                  <a:moveTo>
                    <a:pt x="1176" y="0"/>
                  </a:moveTo>
                  <a:cubicBezTo>
                    <a:pt x="956" y="0"/>
                    <a:pt x="124" y="433"/>
                    <a:pt x="64" y="592"/>
                  </a:cubicBezTo>
                  <a:cubicBezTo>
                    <a:pt x="1" y="759"/>
                    <a:pt x="74" y="1105"/>
                    <a:pt x="190" y="1189"/>
                  </a:cubicBezTo>
                  <a:cubicBezTo>
                    <a:pt x="204" y="1201"/>
                    <a:pt x="233" y="1206"/>
                    <a:pt x="274" y="1206"/>
                  </a:cubicBezTo>
                  <a:cubicBezTo>
                    <a:pt x="528" y="1206"/>
                    <a:pt x="1219" y="985"/>
                    <a:pt x="1364" y="623"/>
                  </a:cubicBezTo>
                  <a:cubicBezTo>
                    <a:pt x="1406" y="529"/>
                    <a:pt x="1364" y="67"/>
                    <a:pt x="1207" y="4"/>
                  </a:cubicBezTo>
                  <a:cubicBezTo>
                    <a:pt x="1199" y="2"/>
                    <a:pt x="1188" y="0"/>
                    <a:pt x="1176" y="0"/>
                  </a:cubicBezTo>
                  <a:close/>
                </a:path>
              </a:pathLst>
            </a:custGeom>
            <a:solidFill>
              <a:srgbClr val="3F1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7"/>
            <p:cNvSpPr/>
            <p:nvPr/>
          </p:nvSpPr>
          <p:spPr>
            <a:xfrm flipH="1">
              <a:off x="5004994" y="1774464"/>
              <a:ext cx="85759" cy="52883"/>
            </a:xfrm>
            <a:custGeom>
              <a:rect b="b" l="l" r="r" t="t"/>
              <a:pathLst>
                <a:path extrusionOk="0" h="867" w="1406">
                  <a:moveTo>
                    <a:pt x="356" y="0"/>
                  </a:moveTo>
                  <a:cubicBezTo>
                    <a:pt x="257" y="0"/>
                    <a:pt x="181" y="10"/>
                    <a:pt x="147" y="35"/>
                  </a:cubicBezTo>
                  <a:cubicBezTo>
                    <a:pt x="0" y="140"/>
                    <a:pt x="95" y="611"/>
                    <a:pt x="158" y="685"/>
                  </a:cubicBezTo>
                  <a:cubicBezTo>
                    <a:pt x="284" y="820"/>
                    <a:pt x="508" y="866"/>
                    <a:pt x="728" y="866"/>
                  </a:cubicBezTo>
                  <a:cubicBezTo>
                    <a:pt x="1018" y="866"/>
                    <a:pt x="1301" y="786"/>
                    <a:pt x="1343" y="727"/>
                  </a:cubicBezTo>
                  <a:cubicBezTo>
                    <a:pt x="1405" y="559"/>
                    <a:pt x="1395" y="370"/>
                    <a:pt x="1322" y="202"/>
                  </a:cubicBezTo>
                  <a:cubicBezTo>
                    <a:pt x="1257" y="114"/>
                    <a:pt x="684" y="0"/>
                    <a:pt x="356" y="0"/>
                  </a:cubicBezTo>
                  <a:close/>
                </a:path>
              </a:pathLst>
            </a:custGeom>
            <a:solidFill>
              <a:srgbClr val="3F1C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17"/>
            <p:cNvSpPr/>
            <p:nvPr/>
          </p:nvSpPr>
          <p:spPr>
            <a:xfrm flipH="1">
              <a:off x="5071541" y="1983801"/>
              <a:ext cx="120282" cy="82709"/>
            </a:xfrm>
            <a:custGeom>
              <a:rect b="b" l="l" r="r" t="t"/>
              <a:pathLst>
                <a:path extrusionOk="0" h="1356" w="1972">
                  <a:moveTo>
                    <a:pt x="1972" y="0"/>
                  </a:moveTo>
                  <a:cubicBezTo>
                    <a:pt x="1972" y="0"/>
                    <a:pt x="1345" y="133"/>
                    <a:pt x="701" y="133"/>
                  </a:cubicBezTo>
                  <a:cubicBezTo>
                    <a:pt x="459" y="133"/>
                    <a:pt x="215" y="115"/>
                    <a:pt x="0" y="63"/>
                  </a:cubicBezTo>
                  <a:lnTo>
                    <a:pt x="0" y="63"/>
                  </a:lnTo>
                  <a:cubicBezTo>
                    <a:pt x="0" y="63"/>
                    <a:pt x="158" y="1070"/>
                    <a:pt x="409" y="1227"/>
                  </a:cubicBezTo>
                  <a:cubicBezTo>
                    <a:pt x="539" y="1314"/>
                    <a:pt x="826" y="1356"/>
                    <a:pt x="1103" y="1356"/>
                  </a:cubicBezTo>
                  <a:cubicBezTo>
                    <a:pt x="1363" y="1356"/>
                    <a:pt x="1614" y="1319"/>
                    <a:pt x="1720" y="1248"/>
                  </a:cubicBezTo>
                  <a:cubicBezTo>
                    <a:pt x="1940" y="1091"/>
                    <a:pt x="1972" y="0"/>
                    <a:pt x="1972" y="0"/>
                  </a:cubicBezTo>
                  <a:close/>
                </a:path>
              </a:pathLst>
            </a:custGeom>
            <a:solidFill>
              <a:srgbClr val="421A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17"/>
            <p:cNvSpPr/>
            <p:nvPr/>
          </p:nvSpPr>
          <p:spPr>
            <a:xfrm flipH="1">
              <a:off x="5075993" y="1988925"/>
              <a:ext cx="108144" cy="71608"/>
            </a:xfrm>
            <a:custGeom>
              <a:rect b="b" l="l" r="r" t="t"/>
              <a:pathLst>
                <a:path extrusionOk="0" h="1174" w="1773">
                  <a:moveTo>
                    <a:pt x="1772" y="0"/>
                  </a:moveTo>
                  <a:cubicBezTo>
                    <a:pt x="1772" y="0"/>
                    <a:pt x="1171" y="124"/>
                    <a:pt x="574" y="124"/>
                  </a:cubicBezTo>
                  <a:cubicBezTo>
                    <a:pt x="375" y="124"/>
                    <a:pt x="176" y="110"/>
                    <a:pt x="0" y="74"/>
                  </a:cubicBezTo>
                  <a:lnTo>
                    <a:pt x="0" y="74"/>
                  </a:lnTo>
                  <a:cubicBezTo>
                    <a:pt x="0" y="74"/>
                    <a:pt x="147" y="892"/>
                    <a:pt x="367" y="1017"/>
                  </a:cubicBezTo>
                  <a:cubicBezTo>
                    <a:pt x="505" y="1107"/>
                    <a:pt x="859" y="1174"/>
                    <a:pt x="1142" y="1174"/>
                  </a:cubicBezTo>
                  <a:cubicBezTo>
                    <a:pt x="1291" y="1174"/>
                    <a:pt x="1421" y="1155"/>
                    <a:pt x="1489" y="1112"/>
                  </a:cubicBezTo>
                  <a:cubicBezTo>
                    <a:pt x="1689" y="986"/>
                    <a:pt x="1772" y="0"/>
                    <a:pt x="1772" y="0"/>
                  </a:cubicBezTo>
                  <a:close/>
                </a:path>
              </a:pathLst>
            </a:custGeom>
            <a:solidFill>
              <a:srgbClr val="F2E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17"/>
            <p:cNvSpPr/>
            <p:nvPr/>
          </p:nvSpPr>
          <p:spPr>
            <a:xfrm flipH="1">
              <a:off x="5115030" y="2007468"/>
              <a:ext cx="67826" cy="16957"/>
            </a:xfrm>
            <a:custGeom>
              <a:rect b="b" l="l" r="r" t="t"/>
              <a:pathLst>
                <a:path extrusionOk="0" h="278" w="1112">
                  <a:moveTo>
                    <a:pt x="0" y="0"/>
                  </a:moveTo>
                  <a:lnTo>
                    <a:pt x="63" y="252"/>
                  </a:lnTo>
                  <a:cubicBezTo>
                    <a:pt x="208" y="269"/>
                    <a:pt x="354" y="278"/>
                    <a:pt x="500" y="278"/>
                  </a:cubicBezTo>
                  <a:cubicBezTo>
                    <a:pt x="705" y="278"/>
                    <a:pt x="910" y="262"/>
                    <a:pt x="1112" y="231"/>
                  </a:cubicBezTo>
                  <a:cubicBezTo>
                    <a:pt x="734" y="210"/>
                    <a:pt x="357" y="137"/>
                    <a:pt x="0" y="0"/>
                  </a:cubicBezTo>
                  <a:close/>
                </a:path>
              </a:pathLst>
            </a:custGeom>
            <a:solidFill>
              <a:srgbClr val="421A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87" name="Google Shape;1687;p17"/>
            <p:cNvGrpSpPr/>
            <p:nvPr/>
          </p:nvGrpSpPr>
          <p:grpSpPr>
            <a:xfrm flipH="1">
              <a:off x="5145487" y="4545937"/>
              <a:ext cx="243968" cy="50194"/>
              <a:chOff x="-200901" y="2996964"/>
              <a:chExt cx="277458" cy="57084"/>
            </a:xfrm>
          </p:grpSpPr>
          <p:sp>
            <p:nvSpPr>
              <p:cNvPr id="1688" name="Google Shape;1688;p17"/>
              <p:cNvSpPr/>
              <p:nvPr/>
            </p:nvSpPr>
            <p:spPr>
              <a:xfrm>
                <a:off x="-78960" y="2996964"/>
                <a:ext cx="155517" cy="57084"/>
              </a:xfrm>
              <a:custGeom>
                <a:rect b="b" l="l" r="r" t="t"/>
                <a:pathLst>
                  <a:path extrusionOk="0" h="3555" w="9685">
                    <a:moveTo>
                      <a:pt x="2405" y="0"/>
                    </a:moveTo>
                    <a:cubicBezTo>
                      <a:pt x="2205" y="0"/>
                      <a:pt x="2041" y="31"/>
                      <a:pt x="1920" y="99"/>
                    </a:cubicBezTo>
                    <a:cubicBezTo>
                      <a:pt x="725" y="781"/>
                      <a:pt x="0" y="3554"/>
                      <a:pt x="0" y="3554"/>
                    </a:cubicBezTo>
                    <a:lnTo>
                      <a:pt x="9684" y="3554"/>
                    </a:lnTo>
                    <a:cubicBezTo>
                      <a:pt x="8348" y="2256"/>
                      <a:pt x="4106" y="0"/>
                      <a:pt x="24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17"/>
              <p:cNvSpPr/>
              <p:nvPr/>
            </p:nvSpPr>
            <p:spPr>
              <a:xfrm>
                <a:off x="-200901" y="2996964"/>
                <a:ext cx="132908" cy="57084"/>
              </a:xfrm>
              <a:custGeom>
                <a:rect b="b" l="l" r="r" t="t"/>
                <a:pathLst>
                  <a:path extrusionOk="0" h="3555" w="8277">
                    <a:moveTo>
                      <a:pt x="6368" y="0"/>
                    </a:moveTo>
                    <a:cubicBezTo>
                      <a:pt x="4686" y="0"/>
                      <a:pt x="993" y="2256"/>
                      <a:pt x="1" y="3554"/>
                    </a:cubicBezTo>
                    <a:lnTo>
                      <a:pt x="8277" y="3554"/>
                    </a:lnTo>
                    <a:cubicBezTo>
                      <a:pt x="8277" y="3554"/>
                      <a:pt x="8106" y="781"/>
                      <a:pt x="6869" y="99"/>
                    </a:cubicBezTo>
                    <a:cubicBezTo>
                      <a:pt x="6735" y="31"/>
                      <a:pt x="6565" y="0"/>
                      <a:pt x="63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90" name="Google Shape;1690;p17"/>
          <p:cNvGrpSpPr/>
          <p:nvPr/>
        </p:nvGrpSpPr>
        <p:grpSpPr>
          <a:xfrm>
            <a:off x="-74354" y="4087081"/>
            <a:ext cx="1381528" cy="1096564"/>
            <a:chOff x="2013351" y="4582349"/>
            <a:chExt cx="824233" cy="466706"/>
          </a:xfrm>
        </p:grpSpPr>
        <p:sp>
          <p:nvSpPr>
            <p:cNvPr id="1691" name="Google Shape;1691;p17"/>
            <p:cNvSpPr/>
            <p:nvPr/>
          </p:nvSpPr>
          <p:spPr>
            <a:xfrm>
              <a:off x="2582172" y="4652203"/>
              <a:ext cx="235017" cy="361613"/>
            </a:xfrm>
            <a:custGeom>
              <a:rect b="b" l="l" r="r" t="t"/>
              <a:pathLst>
                <a:path extrusionOk="0" h="5213" w="3388">
                  <a:moveTo>
                    <a:pt x="1" y="0"/>
                  </a:moveTo>
                  <a:lnTo>
                    <a:pt x="1" y="5212"/>
                  </a:lnTo>
                  <a:lnTo>
                    <a:pt x="3388" y="5212"/>
                  </a:lnTo>
                  <a:lnTo>
                    <a:pt x="2004" y="0"/>
                  </a:lnTo>
                  <a:close/>
                </a:path>
              </a:pathLst>
            </a:custGeom>
            <a:solidFill>
              <a:srgbClr val="48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17"/>
            <p:cNvSpPr/>
            <p:nvPr/>
          </p:nvSpPr>
          <p:spPr>
            <a:xfrm>
              <a:off x="2529799" y="4662400"/>
              <a:ext cx="235780" cy="363000"/>
            </a:xfrm>
            <a:custGeom>
              <a:rect b="b" l="l" r="r" t="t"/>
              <a:pathLst>
                <a:path extrusionOk="0" h="5233" w="3399">
                  <a:moveTo>
                    <a:pt x="1" y="0"/>
                  </a:moveTo>
                  <a:lnTo>
                    <a:pt x="1" y="5233"/>
                  </a:lnTo>
                  <a:lnTo>
                    <a:pt x="3398" y="5233"/>
                  </a:lnTo>
                  <a:lnTo>
                    <a:pt x="2360" y="0"/>
                  </a:lnTo>
                  <a:close/>
                </a:path>
              </a:pathLst>
            </a:custGeom>
            <a:solidFill>
              <a:srgbClr val="D3B5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17"/>
            <p:cNvSpPr/>
            <p:nvPr/>
          </p:nvSpPr>
          <p:spPr>
            <a:xfrm>
              <a:off x="2482559" y="4685639"/>
              <a:ext cx="235017" cy="363069"/>
            </a:xfrm>
            <a:custGeom>
              <a:rect b="b" l="l" r="r" t="t"/>
              <a:pathLst>
                <a:path extrusionOk="0" h="5234" w="3388">
                  <a:moveTo>
                    <a:pt x="0" y="1"/>
                  </a:moveTo>
                  <a:lnTo>
                    <a:pt x="0" y="5233"/>
                  </a:lnTo>
                  <a:lnTo>
                    <a:pt x="3387" y="5233"/>
                  </a:lnTo>
                  <a:lnTo>
                    <a:pt x="2014" y="1"/>
                  </a:lnTo>
                  <a:close/>
                </a:path>
              </a:pathLst>
            </a:custGeom>
            <a:solidFill>
              <a:srgbClr val="48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17"/>
            <p:cNvSpPr/>
            <p:nvPr/>
          </p:nvSpPr>
          <p:spPr>
            <a:xfrm>
              <a:off x="2601110" y="4652620"/>
              <a:ext cx="235780" cy="396435"/>
            </a:xfrm>
            <a:custGeom>
              <a:rect b="b" l="l" r="r" t="t"/>
              <a:pathLst>
                <a:path extrusionOk="0" h="5715" w="3399">
                  <a:moveTo>
                    <a:pt x="1689" y="0"/>
                  </a:moveTo>
                  <a:cubicBezTo>
                    <a:pt x="1675" y="0"/>
                    <a:pt x="1661" y="2"/>
                    <a:pt x="1647" y="5"/>
                  </a:cubicBezTo>
                  <a:lnTo>
                    <a:pt x="137" y="477"/>
                  </a:lnTo>
                  <a:cubicBezTo>
                    <a:pt x="53" y="498"/>
                    <a:pt x="1" y="592"/>
                    <a:pt x="32" y="686"/>
                  </a:cubicBezTo>
                  <a:lnTo>
                    <a:pt x="1542" y="5594"/>
                  </a:lnTo>
                  <a:cubicBezTo>
                    <a:pt x="1568" y="5673"/>
                    <a:pt x="1638" y="5715"/>
                    <a:pt x="1709" y="5715"/>
                  </a:cubicBezTo>
                  <a:cubicBezTo>
                    <a:pt x="1723" y="5715"/>
                    <a:pt x="1738" y="5713"/>
                    <a:pt x="1752" y="5709"/>
                  </a:cubicBezTo>
                  <a:lnTo>
                    <a:pt x="3262" y="5238"/>
                  </a:lnTo>
                  <a:cubicBezTo>
                    <a:pt x="3356" y="5217"/>
                    <a:pt x="3398" y="5122"/>
                    <a:pt x="3377" y="5028"/>
                  </a:cubicBezTo>
                  <a:lnTo>
                    <a:pt x="1857" y="120"/>
                  </a:lnTo>
                  <a:cubicBezTo>
                    <a:pt x="1839" y="49"/>
                    <a:pt x="1768" y="0"/>
                    <a:pt x="1689" y="0"/>
                  </a:cubicBezTo>
                  <a:close/>
                </a:path>
              </a:pathLst>
            </a:custGeom>
            <a:solidFill>
              <a:srgbClr val="5E4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17"/>
            <p:cNvSpPr/>
            <p:nvPr/>
          </p:nvSpPr>
          <p:spPr>
            <a:xfrm>
              <a:off x="2630938" y="4652897"/>
              <a:ext cx="206646" cy="388527"/>
            </a:xfrm>
            <a:custGeom>
              <a:rect b="b" l="l" r="r" t="t"/>
              <a:pathLst>
                <a:path extrusionOk="0" h="5601" w="2979">
                  <a:moveTo>
                    <a:pt x="1332" y="1"/>
                  </a:moveTo>
                  <a:lnTo>
                    <a:pt x="137" y="378"/>
                  </a:lnTo>
                  <a:cubicBezTo>
                    <a:pt x="42" y="399"/>
                    <a:pt x="0" y="494"/>
                    <a:pt x="21" y="588"/>
                  </a:cubicBezTo>
                  <a:lnTo>
                    <a:pt x="1542" y="5496"/>
                  </a:lnTo>
                  <a:cubicBezTo>
                    <a:pt x="1563" y="5548"/>
                    <a:pt x="1594" y="5590"/>
                    <a:pt x="1647" y="5601"/>
                  </a:cubicBezTo>
                  <a:lnTo>
                    <a:pt x="2842" y="5234"/>
                  </a:lnTo>
                  <a:cubicBezTo>
                    <a:pt x="2937" y="5202"/>
                    <a:pt x="2979" y="5108"/>
                    <a:pt x="2958" y="5024"/>
                  </a:cubicBezTo>
                  <a:lnTo>
                    <a:pt x="1437" y="116"/>
                  </a:lnTo>
                  <a:cubicBezTo>
                    <a:pt x="1427" y="64"/>
                    <a:pt x="1385" y="22"/>
                    <a:pt x="1332" y="1"/>
                  </a:cubicBezTo>
                  <a:close/>
                </a:path>
              </a:pathLst>
            </a:custGeom>
            <a:solidFill>
              <a:srgbClr val="7050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17"/>
            <p:cNvSpPr/>
            <p:nvPr/>
          </p:nvSpPr>
          <p:spPr>
            <a:xfrm>
              <a:off x="2618590" y="4670725"/>
              <a:ext cx="117855" cy="66454"/>
            </a:xfrm>
            <a:custGeom>
              <a:rect b="b" l="l" r="r" t="t"/>
              <a:pathLst>
                <a:path extrusionOk="0" h="958" w="1699">
                  <a:moveTo>
                    <a:pt x="1448" y="1"/>
                  </a:moveTo>
                  <a:cubicBezTo>
                    <a:pt x="1434" y="1"/>
                    <a:pt x="1420" y="2"/>
                    <a:pt x="1405" y="6"/>
                  </a:cubicBezTo>
                  <a:lnTo>
                    <a:pt x="116" y="404"/>
                  </a:lnTo>
                  <a:cubicBezTo>
                    <a:pt x="42" y="425"/>
                    <a:pt x="0" y="499"/>
                    <a:pt x="21" y="583"/>
                  </a:cubicBezTo>
                  <a:lnTo>
                    <a:pt x="137" y="950"/>
                  </a:lnTo>
                  <a:cubicBezTo>
                    <a:pt x="152" y="955"/>
                    <a:pt x="168" y="958"/>
                    <a:pt x="184" y="958"/>
                  </a:cubicBezTo>
                  <a:cubicBezTo>
                    <a:pt x="199" y="958"/>
                    <a:pt x="215" y="955"/>
                    <a:pt x="231" y="950"/>
                  </a:cubicBezTo>
                  <a:lnTo>
                    <a:pt x="1605" y="530"/>
                  </a:lnTo>
                  <a:cubicBezTo>
                    <a:pt x="1647" y="520"/>
                    <a:pt x="1678" y="488"/>
                    <a:pt x="1699" y="446"/>
                  </a:cubicBezTo>
                  <a:lnTo>
                    <a:pt x="1594" y="100"/>
                  </a:lnTo>
                  <a:cubicBezTo>
                    <a:pt x="1568" y="40"/>
                    <a:pt x="1514" y="1"/>
                    <a:pt x="1448"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17"/>
            <p:cNvSpPr/>
            <p:nvPr/>
          </p:nvSpPr>
          <p:spPr>
            <a:xfrm>
              <a:off x="2658547" y="4724485"/>
              <a:ext cx="77206" cy="43979"/>
            </a:xfrm>
            <a:custGeom>
              <a:rect b="b" l="l" r="r" t="t"/>
              <a:pathLst>
                <a:path extrusionOk="0" h="634" w="1113">
                  <a:moveTo>
                    <a:pt x="952" y="0"/>
                  </a:moveTo>
                  <a:cubicBezTo>
                    <a:pt x="942" y="0"/>
                    <a:pt x="933" y="3"/>
                    <a:pt x="924" y="7"/>
                  </a:cubicBezTo>
                  <a:lnTo>
                    <a:pt x="85" y="269"/>
                  </a:lnTo>
                  <a:cubicBezTo>
                    <a:pt x="32" y="280"/>
                    <a:pt x="1" y="332"/>
                    <a:pt x="22" y="385"/>
                  </a:cubicBezTo>
                  <a:lnTo>
                    <a:pt x="95" y="626"/>
                  </a:lnTo>
                  <a:cubicBezTo>
                    <a:pt x="106" y="631"/>
                    <a:pt x="116" y="634"/>
                    <a:pt x="127" y="634"/>
                  </a:cubicBezTo>
                  <a:cubicBezTo>
                    <a:pt x="137" y="634"/>
                    <a:pt x="148" y="631"/>
                    <a:pt x="158" y="626"/>
                  </a:cubicBezTo>
                  <a:lnTo>
                    <a:pt x="1050" y="353"/>
                  </a:lnTo>
                  <a:cubicBezTo>
                    <a:pt x="1081" y="343"/>
                    <a:pt x="1102" y="322"/>
                    <a:pt x="1112" y="301"/>
                  </a:cubicBezTo>
                  <a:lnTo>
                    <a:pt x="1039" y="70"/>
                  </a:lnTo>
                  <a:cubicBezTo>
                    <a:pt x="1023" y="29"/>
                    <a:pt x="987" y="0"/>
                    <a:pt x="952"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17"/>
            <p:cNvSpPr/>
            <p:nvPr/>
          </p:nvSpPr>
          <p:spPr>
            <a:xfrm>
              <a:off x="2440383" y="4589633"/>
              <a:ext cx="136793" cy="132492"/>
            </a:xfrm>
            <a:custGeom>
              <a:rect b="b" l="l" r="r" t="t"/>
              <a:pathLst>
                <a:path extrusionOk="0" h="1910" w="1972">
                  <a:moveTo>
                    <a:pt x="147" y="1"/>
                  </a:moveTo>
                  <a:cubicBezTo>
                    <a:pt x="0" y="1"/>
                    <a:pt x="0" y="1909"/>
                    <a:pt x="147" y="1909"/>
                  </a:cubicBezTo>
                  <a:lnTo>
                    <a:pt x="1971" y="1909"/>
                  </a:lnTo>
                  <a:cubicBezTo>
                    <a:pt x="1741" y="1573"/>
                    <a:pt x="1688" y="661"/>
                    <a:pt x="1971" y="1"/>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17"/>
            <p:cNvSpPr/>
            <p:nvPr/>
          </p:nvSpPr>
          <p:spPr>
            <a:xfrm>
              <a:off x="2472986" y="4629589"/>
              <a:ext cx="93993" cy="65622"/>
            </a:xfrm>
            <a:custGeom>
              <a:rect b="b" l="l" r="r" t="t"/>
              <a:pathLst>
                <a:path extrusionOk="0" h="946" w="1355">
                  <a:moveTo>
                    <a:pt x="645" y="1"/>
                  </a:moveTo>
                  <a:cubicBezTo>
                    <a:pt x="179" y="1"/>
                    <a:pt x="0" y="416"/>
                    <a:pt x="23" y="672"/>
                  </a:cubicBezTo>
                  <a:cubicBezTo>
                    <a:pt x="44" y="861"/>
                    <a:pt x="694" y="945"/>
                    <a:pt x="1355" y="945"/>
                  </a:cubicBezTo>
                  <a:cubicBezTo>
                    <a:pt x="1313" y="704"/>
                    <a:pt x="1302" y="463"/>
                    <a:pt x="1323" y="221"/>
                  </a:cubicBezTo>
                  <a:cubicBezTo>
                    <a:pt x="1051" y="63"/>
                    <a:pt x="826" y="1"/>
                    <a:pt x="645"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17"/>
            <p:cNvSpPr/>
            <p:nvPr/>
          </p:nvSpPr>
          <p:spPr>
            <a:xfrm>
              <a:off x="2456338" y="4582349"/>
              <a:ext cx="151360" cy="22614"/>
            </a:xfrm>
            <a:custGeom>
              <a:rect b="b" l="l" r="r" t="t"/>
              <a:pathLst>
                <a:path extrusionOk="0" h="326" w="2182">
                  <a:moveTo>
                    <a:pt x="1" y="1"/>
                  </a:moveTo>
                  <a:lnTo>
                    <a:pt x="1" y="326"/>
                  </a:lnTo>
                  <a:lnTo>
                    <a:pt x="2014" y="326"/>
                  </a:lnTo>
                  <a:cubicBezTo>
                    <a:pt x="2182" y="326"/>
                    <a:pt x="2182" y="1"/>
                    <a:pt x="2014" y="1"/>
                  </a:cubicBezTo>
                  <a:close/>
                </a:path>
              </a:pathLst>
            </a:custGeom>
            <a:solidFill>
              <a:srgbClr val="E2AF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17"/>
            <p:cNvSpPr/>
            <p:nvPr/>
          </p:nvSpPr>
          <p:spPr>
            <a:xfrm>
              <a:off x="2456338" y="4705270"/>
              <a:ext cx="149209" cy="23377"/>
            </a:xfrm>
            <a:custGeom>
              <a:rect b="b" l="l" r="r" t="t"/>
              <a:pathLst>
                <a:path extrusionOk="0" h="337" w="2151">
                  <a:moveTo>
                    <a:pt x="1" y="1"/>
                  </a:moveTo>
                  <a:lnTo>
                    <a:pt x="1" y="336"/>
                  </a:lnTo>
                  <a:lnTo>
                    <a:pt x="2014" y="336"/>
                  </a:lnTo>
                  <a:cubicBezTo>
                    <a:pt x="2150" y="336"/>
                    <a:pt x="2150" y="1"/>
                    <a:pt x="2014" y="1"/>
                  </a:cubicBezTo>
                  <a:close/>
                </a:path>
              </a:pathLst>
            </a:custGeom>
            <a:solidFill>
              <a:srgbClr val="E2AF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17"/>
            <p:cNvSpPr/>
            <p:nvPr/>
          </p:nvSpPr>
          <p:spPr>
            <a:xfrm>
              <a:off x="2149382" y="4582349"/>
              <a:ext cx="328108" cy="146296"/>
            </a:xfrm>
            <a:custGeom>
              <a:rect b="b" l="l" r="r" t="t"/>
              <a:pathLst>
                <a:path extrusionOk="0" h="2109" w="4730">
                  <a:moveTo>
                    <a:pt x="997" y="1"/>
                  </a:moveTo>
                  <a:cubicBezTo>
                    <a:pt x="1" y="1"/>
                    <a:pt x="1" y="2108"/>
                    <a:pt x="997" y="2108"/>
                  </a:cubicBezTo>
                  <a:lnTo>
                    <a:pt x="4667" y="2108"/>
                  </a:lnTo>
                  <a:cubicBezTo>
                    <a:pt x="4709" y="2108"/>
                    <a:pt x="4730" y="2056"/>
                    <a:pt x="4730" y="2004"/>
                  </a:cubicBezTo>
                  <a:cubicBezTo>
                    <a:pt x="4730" y="1941"/>
                    <a:pt x="4709" y="1773"/>
                    <a:pt x="4667" y="1773"/>
                  </a:cubicBezTo>
                  <a:lnTo>
                    <a:pt x="4594" y="1773"/>
                  </a:lnTo>
                  <a:cubicBezTo>
                    <a:pt x="4394" y="1773"/>
                    <a:pt x="4394" y="326"/>
                    <a:pt x="4594" y="326"/>
                  </a:cubicBezTo>
                  <a:lnTo>
                    <a:pt x="4667" y="326"/>
                  </a:lnTo>
                  <a:cubicBezTo>
                    <a:pt x="4709" y="326"/>
                    <a:pt x="4730" y="158"/>
                    <a:pt x="4730" y="106"/>
                  </a:cubicBezTo>
                  <a:cubicBezTo>
                    <a:pt x="4730" y="43"/>
                    <a:pt x="4709" y="1"/>
                    <a:pt x="4667" y="1"/>
                  </a:cubicBezTo>
                  <a:close/>
                </a:path>
              </a:pathLst>
            </a:custGeom>
            <a:solidFill>
              <a:srgbClr val="C15B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17"/>
            <p:cNvSpPr/>
            <p:nvPr/>
          </p:nvSpPr>
          <p:spPr>
            <a:xfrm>
              <a:off x="2169014" y="4582349"/>
              <a:ext cx="308477" cy="84490"/>
            </a:xfrm>
            <a:custGeom>
              <a:rect b="b" l="l" r="r" t="t"/>
              <a:pathLst>
                <a:path extrusionOk="0" h="1218" w="4447">
                  <a:moveTo>
                    <a:pt x="714" y="1"/>
                  </a:moveTo>
                  <a:cubicBezTo>
                    <a:pt x="315" y="1"/>
                    <a:pt x="85" y="326"/>
                    <a:pt x="1" y="724"/>
                  </a:cubicBezTo>
                  <a:cubicBezTo>
                    <a:pt x="504" y="1028"/>
                    <a:pt x="1385" y="1217"/>
                    <a:pt x="2381" y="1217"/>
                  </a:cubicBezTo>
                  <a:cubicBezTo>
                    <a:pt x="2414" y="1218"/>
                    <a:pt x="2448" y="1218"/>
                    <a:pt x="2481" y="1218"/>
                  </a:cubicBezTo>
                  <a:cubicBezTo>
                    <a:pt x="3046" y="1218"/>
                    <a:pt x="3609" y="1135"/>
                    <a:pt x="4153" y="986"/>
                  </a:cubicBezTo>
                  <a:cubicBezTo>
                    <a:pt x="4164" y="651"/>
                    <a:pt x="4206" y="326"/>
                    <a:pt x="4300" y="326"/>
                  </a:cubicBezTo>
                  <a:lnTo>
                    <a:pt x="4384" y="326"/>
                  </a:lnTo>
                  <a:cubicBezTo>
                    <a:pt x="4415" y="326"/>
                    <a:pt x="4447" y="158"/>
                    <a:pt x="4447" y="95"/>
                  </a:cubicBezTo>
                  <a:cubicBezTo>
                    <a:pt x="4447" y="43"/>
                    <a:pt x="4415" y="1"/>
                    <a:pt x="4384" y="1"/>
                  </a:cubicBezTo>
                  <a:close/>
                </a:path>
              </a:pathLst>
            </a:custGeom>
            <a:solidFill>
              <a:srgbClr val="DD86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17"/>
            <p:cNvSpPr/>
            <p:nvPr/>
          </p:nvSpPr>
          <p:spPr>
            <a:xfrm>
              <a:off x="2418532" y="4582349"/>
              <a:ext cx="58962" cy="146296"/>
            </a:xfrm>
            <a:custGeom>
              <a:rect b="b" l="l" r="r" t="t"/>
              <a:pathLst>
                <a:path extrusionOk="0" h="2109" w="850">
                  <a:moveTo>
                    <a:pt x="493" y="1"/>
                  </a:moveTo>
                  <a:cubicBezTo>
                    <a:pt x="0" y="221"/>
                    <a:pt x="0" y="1899"/>
                    <a:pt x="493" y="2108"/>
                  </a:cubicBezTo>
                  <a:lnTo>
                    <a:pt x="787" y="2108"/>
                  </a:lnTo>
                  <a:cubicBezTo>
                    <a:pt x="818" y="2108"/>
                    <a:pt x="850" y="2066"/>
                    <a:pt x="850" y="2004"/>
                  </a:cubicBezTo>
                  <a:cubicBezTo>
                    <a:pt x="850" y="1951"/>
                    <a:pt x="818" y="1773"/>
                    <a:pt x="787" y="1773"/>
                  </a:cubicBezTo>
                  <a:lnTo>
                    <a:pt x="714" y="1773"/>
                  </a:lnTo>
                  <a:cubicBezTo>
                    <a:pt x="514" y="1773"/>
                    <a:pt x="514" y="336"/>
                    <a:pt x="714" y="336"/>
                  </a:cubicBezTo>
                  <a:lnTo>
                    <a:pt x="787" y="336"/>
                  </a:lnTo>
                  <a:cubicBezTo>
                    <a:pt x="818" y="336"/>
                    <a:pt x="850" y="158"/>
                    <a:pt x="850" y="106"/>
                  </a:cubicBezTo>
                  <a:cubicBezTo>
                    <a:pt x="850" y="43"/>
                    <a:pt x="818" y="1"/>
                    <a:pt x="787" y="1"/>
                  </a:cubicBezTo>
                  <a:close/>
                </a:path>
              </a:pathLst>
            </a:custGeom>
            <a:solidFill>
              <a:srgbClr val="E2AF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17"/>
            <p:cNvSpPr/>
            <p:nvPr/>
          </p:nvSpPr>
          <p:spPr>
            <a:xfrm>
              <a:off x="2193015" y="4610027"/>
              <a:ext cx="53899" cy="90941"/>
            </a:xfrm>
            <a:custGeom>
              <a:rect b="b" l="l" r="r" t="t"/>
              <a:pathLst>
                <a:path extrusionOk="0" h="1311" w="777">
                  <a:moveTo>
                    <a:pt x="347" y="0"/>
                  </a:moveTo>
                  <a:cubicBezTo>
                    <a:pt x="1" y="0"/>
                    <a:pt x="1" y="1311"/>
                    <a:pt x="347" y="1311"/>
                  </a:cubicBezTo>
                  <a:lnTo>
                    <a:pt x="777" y="1311"/>
                  </a:lnTo>
                  <a:cubicBezTo>
                    <a:pt x="504" y="1164"/>
                    <a:pt x="504" y="147"/>
                    <a:pt x="777"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17"/>
            <p:cNvSpPr/>
            <p:nvPr/>
          </p:nvSpPr>
          <p:spPr>
            <a:xfrm>
              <a:off x="2355962" y="4610027"/>
              <a:ext cx="53899" cy="90941"/>
            </a:xfrm>
            <a:custGeom>
              <a:rect b="b" l="l" r="r" t="t"/>
              <a:pathLst>
                <a:path extrusionOk="0" h="1311" w="777">
                  <a:moveTo>
                    <a:pt x="357" y="0"/>
                  </a:moveTo>
                  <a:cubicBezTo>
                    <a:pt x="1" y="0"/>
                    <a:pt x="1" y="1311"/>
                    <a:pt x="357" y="1311"/>
                  </a:cubicBezTo>
                  <a:lnTo>
                    <a:pt x="777" y="1311"/>
                  </a:lnTo>
                  <a:cubicBezTo>
                    <a:pt x="514" y="1164"/>
                    <a:pt x="514" y="147"/>
                    <a:pt x="777"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7"/>
            <p:cNvSpPr/>
            <p:nvPr/>
          </p:nvSpPr>
          <p:spPr>
            <a:xfrm>
              <a:off x="2469448" y="4733642"/>
              <a:ext cx="175361" cy="163777"/>
            </a:xfrm>
            <a:custGeom>
              <a:rect b="b" l="l" r="r" t="t"/>
              <a:pathLst>
                <a:path extrusionOk="0" h="2361" w="2528">
                  <a:moveTo>
                    <a:pt x="231" y="1"/>
                  </a:moveTo>
                  <a:cubicBezTo>
                    <a:pt x="0" y="1"/>
                    <a:pt x="0" y="2360"/>
                    <a:pt x="231" y="2360"/>
                  </a:cubicBezTo>
                  <a:lnTo>
                    <a:pt x="2528" y="2360"/>
                  </a:lnTo>
                  <a:cubicBezTo>
                    <a:pt x="2370" y="1773"/>
                    <a:pt x="2349" y="630"/>
                    <a:pt x="2528" y="1"/>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17"/>
            <p:cNvSpPr/>
            <p:nvPr/>
          </p:nvSpPr>
          <p:spPr>
            <a:xfrm>
              <a:off x="2522585" y="4778731"/>
              <a:ext cx="117855" cy="99750"/>
            </a:xfrm>
            <a:custGeom>
              <a:rect b="b" l="l" r="r" t="t"/>
              <a:pathLst>
                <a:path extrusionOk="0" h="1438" w="1699">
                  <a:moveTo>
                    <a:pt x="1657" y="1"/>
                  </a:moveTo>
                  <a:cubicBezTo>
                    <a:pt x="734" y="1"/>
                    <a:pt x="0" y="326"/>
                    <a:pt x="0" y="714"/>
                  </a:cubicBezTo>
                  <a:cubicBezTo>
                    <a:pt x="0" y="1113"/>
                    <a:pt x="745" y="1438"/>
                    <a:pt x="1657" y="1438"/>
                  </a:cubicBezTo>
                  <a:lnTo>
                    <a:pt x="1699" y="1438"/>
                  </a:lnTo>
                  <a:cubicBezTo>
                    <a:pt x="1636" y="955"/>
                    <a:pt x="1615" y="483"/>
                    <a:pt x="1657"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17"/>
            <p:cNvSpPr/>
            <p:nvPr/>
          </p:nvSpPr>
          <p:spPr>
            <a:xfrm>
              <a:off x="2099160" y="4722751"/>
              <a:ext cx="427789" cy="184864"/>
            </a:xfrm>
            <a:custGeom>
              <a:rect b="b" l="l" r="r" t="t"/>
              <a:pathLst>
                <a:path extrusionOk="0" h="2665" w="6167">
                  <a:moveTo>
                    <a:pt x="819" y="1"/>
                  </a:moveTo>
                  <a:cubicBezTo>
                    <a:pt x="1" y="1"/>
                    <a:pt x="1" y="2664"/>
                    <a:pt x="819" y="2664"/>
                  </a:cubicBezTo>
                  <a:lnTo>
                    <a:pt x="6062" y="2664"/>
                  </a:lnTo>
                  <a:cubicBezTo>
                    <a:pt x="6114" y="2664"/>
                    <a:pt x="6167" y="2591"/>
                    <a:pt x="6167" y="2507"/>
                  </a:cubicBezTo>
                  <a:cubicBezTo>
                    <a:pt x="6167" y="2412"/>
                    <a:pt x="6114" y="2339"/>
                    <a:pt x="6062" y="2339"/>
                  </a:cubicBezTo>
                  <a:lnTo>
                    <a:pt x="5947" y="2339"/>
                  </a:lnTo>
                  <a:cubicBezTo>
                    <a:pt x="5632" y="2339"/>
                    <a:pt x="5632" y="315"/>
                    <a:pt x="5947" y="315"/>
                  </a:cubicBezTo>
                  <a:lnTo>
                    <a:pt x="6062" y="315"/>
                  </a:lnTo>
                  <a:cubicBezTo>
                    <a:pt x="6114" y="315"/>
                    <a:pt x="6167" y="252"/>
                    <a:pt x="6167" y="158"/>
                  </a:cubicBezTo>
                  <a:cubicBezTo>
                    <a:pt x="6167" y="74"/>
                    <a:pt x="6114" y="1"/>
                    <a:pt x="6062" y="1"/>
                  </a:cubicBezTo>
                  <a:close/>
                </a:path>
              </a:pathLst>
            </a:custGeom>
            <a:solidFill>
              <a:srgbClr val="7E6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17"/>
            <p:cNvSpPr/>
            <p:nvPr/>
          </p:nvSpPr>
          <p:spPr>
            <a:xfrm>
              <a:off x="2494213" y="4722751"/>
              <a:ext cx="165164" cy="21920"/>
            </a:xfrm>
            <a:custGeom>
              <a:rect b="b" l="l" r="r" t="t"/>
              <a:pathLst>
                <a:path extrusionOk="0" h="316" w="2381">
                  <a:moveTo>
                    <a:pt x="0" y="1"/>
                  </a:moveTo>
                  <a:lnTo>
                    <a:pt x="0" y="315"/>
                  </a:lnTo>
                  <a:lnTo>
                    <a:pt x="2307" y="315"/>
                  </a:lnTo>
                  <a:cubicBezTo>
                    <a:pt x="2349" y="315"/>
                    <a:pt x="2380" y="242"/>
                    <a:pt x="2380" y="158"/>
                  </a:cubicBezTo>
                  <a:cubicBezTo>
                    <a:pt x="2380" y="74"/>
                    <a:pt x="2349" y="1"/>
                    <a:pt x="2307" y="1"/>
                  </a:cubicBezTo>
                  <a:close/>
                </a:path>
              </a:pathLst>
            </a:custGeom>
            <a:solidFill>
              <a:srgbClr val="7E6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7"/>
            <p:cNvSpPr/>
            <p:nvPr/>
          </p:nvSpPr>
          <p:spPr>
            <a:xfrm>
              <a:off x="2494213" y="4885004"/>
              <a:ext cx="165164" cy="22614"/>
            </a:xfrm>
            <a:custGeom>
              <a:rect b="b" l="l" r="r" t="t"/>
              <a:pathLst>
                <a:path extrusionOk="0" h="326" w="2381">
                  <a:moveTo>
                    <a:pt x="0" y="0"/>
                  </a:moveTo>
                  <a:lnTo>
                    <a:pt x="0" y="325"/>
                  </a:lnTo>
                  <a:lnTo>
                    <a:pt x="2307" y="325"/>
                  </a:lnTo>
                  <a:cubicBezTo>
                    <a:pt x="2349" y="325"/>
                    <a:pt x="2380" y="252"/>
                    <a:pt x="2380" y="168"/>
                  </a:cubicBezTo>
                  <a:cubicBezTo>
                    <a:pt x="2380" y="73"/>
                    <a:pt x="2349" y="0"/>
                    <a:pt x="2307" y="0"/>
                  </a:cubicBezTo>
                  <a:close/>
                </a:path>
              </a:pathLst>
            </a:custGeom>
            <a:solidFill>
              <a:srgbClr val="7E6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7"/>
            <p:cNvSpPr/>
            <p:nvPr/>
          </p:nvSpPr>
          <p:spPr>
            <a:xfrm>
              <a:off x="2099160" y="4722751"/>
              <a:ext cx="397961" cy="184864"/>
            </a:xfrm>
            <a:custGeom>
              <a:rect b="b" l="l" r="r" t="t"/>
              <a:pathLst>
                <a:path extrusionOk="0" h="2665" w="5737">
                  <a:moveTo>
                    <a:pt x="819" y="1"/>
                  </a:moveTo>
                  <a:cubicBezTo>
                    <a:pt x="1" y="1"/>
                    <a:pt x="1" y="2664"/>
                    <a:pt x="819" y="2664"/>
                  </a:cubicBezTo>
                  <a:lnTo>
                    <a:pt x="5737" y="2664"/>
                  </a:lnTo>
                  <a:cubicBezTo>
                    <a:pt x="4919" y="2664"/>
                    <a:pt x="4919" y="1"/>
                    <a:pt x="5737" y="1"/>
                  </a:cubicBezTo>
                  <a:close/>
                </a:path>
              </a:pathLst>
            </a:custGeom>
            <a:solidFill>
              <a:srgbClr val="5E4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7"/>
            <p:cNvSpPr/>
            <p:nvPr/>
          </p:nvSpPr>
          <p:spPr>
            <a:xfrm>
              <a:off x="2101380" y="4743839"/>
              <a:ext cx="395742" cy="163777"/>
            </a:xfrm>
            <a:custGeom>
              <a:rect b="b" l="l" r="r" t="t"/>
              <a:pathLst>
                <a:path extrusionOk="0" h="2361" w="5705">
                  <a:moveTo>
                    <a:pt x="378" y="1"/>
                  </a:moveTo>
                  <a:lnTo>
                    <a:pt x="378" y="1"/>
                  </a:lnTo>
                  <a:cubicBezTo>
                    <a:pt x="0" y="703"/>
                    <a:pt x="137" y="2360"/>
                    <a:pt x="787" y="2360"/>
                  </a:cubicBezTo>
                  <a:lnTo>
                    <a:pt x="5705" y="2360"/>
                  </a:lnTo>
                  <a:cubicBezTo>
                    <a:pt x="5453" y="2360"/>
                    <a:pt x="5275" y="2108"/>
                    <a:pt x="5181" y="1752"/>
                  </a:cubicBezTo>
                  <a:cubicBezTo>
                    <a:pt x="4887" y="1720"/>
                    <a:pt x="4583" y="1678"/>
                    <a:pt x="4279" y="1626"/>
                  </a:cubicBezTo>
                  <a:cubicBezTo>
                    <a:pt x="2286" y="1280"/>
                    <a:pt x="693" y="598"/>
                    <a:pt x="378" y="1"/>
                  </a:cubicBezTo>
                  <a:close/>
                </a:path>
              </a:pathLst>
            </a:custGeom>
            <a:solidFill>
              <a:srgbClr val="48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17"/>
            <p:cNvSpPr/>
            <p:nvPr/>
          </p:nvSpPr>
          <p:spPr>
            <a:xfrm>
              <a:off x="2126838" y="4748972"/>
              <a:ext cx="60419" cy="131729"/>
            </a:xfrm>
            <a:custGeom>
              <a:rect b="b" l="l" r="r" t="t"/>
              <a:pathLst>
                <a:path extrusionOk="0" h="1899" w="871">
                  <a:moveTo>
                    <a:pt x="451" y="0"/>
                  </a:moveTo>
                  <a:cubicBezTo>
                    <a:pt x="0" y="0"/>
                    <a:pt x="0" y="1898"/>
                    <a:pt x="451" y="1898"/>
                  </a:cubicBezTo>
                  <a:lnTo>
                    <a:pt x="871" y="1898"/>
                  </a:lnTo>
                  <a:cubicBezTo>
                    <a:pt x="598" y="1625"/>
                    <a:pt x="598" y="273"/>
                    <a:pt x="871"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17"/>
            <p:cNvSpPr/>
            <p:nvPr/>
          </p:nvSpPr>
          <p:spPr>
            <a:xfrm>
              <a:off x="2202519" y="4794755"/>
              <a:ext cx="216080" cy="40788"/>
            </a:xfrm>
            <a:custGeom>
              <a:rect b="b" l="l" r="r" t="t"/>
              <a:pathLst>
                <a:path extrusionOk="0" h="588" w="3115">
                  <a:moveTo>
                    <a:pt x="94" y="1"/>
                  </a:moveTo>
                  <a:cubicBezTo>
                    <a:pt x="0" y="1"/>
                    <a:pt x="0" y="588"/>
                    <a:pt x="94" y="588"/>
                  </a:cubicBezTo>
                  <a:lnTo>
                    <a:pt x="3114" y="588"/>
                  </a:lnTo>
                  <a:cubicBezTo>
                    <a:pt x="3052" y="588"/>
                    <a:pt x="3052" y="1"/>
                    <a:pt x="3114"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7"/>
            <p:cNvSpPr/>
            <p:nvPr/>
          </p:nvSpPr>
          <p:spPr>
            <a:xfrm>
              <a:off x="2462928" y="4911919"/>
              <a:ext cx="181882" cy="125139"/>
            </a:xfrm>
            <a:custGeom>
              <a:rect b="b" l="l" r="r" t="t"/>
              <a:pathLst>
                <a:path extrusionOk="0" h="1804" w="2622">
                  <a:moveTo>
                    <a:pt x="283" y="0"/>
                  </a:moveTo>
                  <a:cubicBezTo>
                    <a:pt x="0" y="0"/>
                    <a:pt x="0" y="1804"/>
                    <a:pt x="283" y="1804"/>
                  </a:cubicBezTo>
                  <a:lnTo>
                    <a:pt x="2622" y="1804"/>
                  </a:lnTo>
                  <a:cubicBezTo>
                    <a:pt x="2129" y="1300"/>
                    <a:pt x="2129" y="503"/>
                    <a:pt x="2622" y="0"/>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7"/>
            <p:cNvSpPr/>
            <p:nvPr/>
          </p:nvSpPr>
          <p:spPr>
            <a:xfrm>
              <a:off x="2510168" y="4943897"/>
              <a:ext cx="134642" cy="93161"/>
            </a:xfrm>
            <a:custGeom>
              <a:rect b="b" l="l" r="r" t="t"/>
              <a:pathLst>
                <a:path extrusionOk="0" h="1343" w="1941">
                  <a:moveTo>
                    <a:pt x="1647" y="0"/>
                  </a:moveTo>
                  <a:cubicBezTo>
                    <a:pt x="735" y="32"/>
                    <a:pt x="1" y="367"/>
                    <a:pt x="1" y="776"/>
                  </a:cubicBezTo>
                  <a:cubicBezTo>
                    <a:pt x="1" y="997"/>
                    <a:pt x="210" y="1196"/>
                    <a:pt x="546" y="1343"/>
                  </a:cubicBezTo>
                  <a:lnTo>
                    <a:pt x="1941" y="1343"/>
                  </a:lnTo>
                  <a:cubicBezTo>
                    <a:pt x="1595" y="986"/>
                    <a:pt x="1479" y="462"/>
                    <a:pt x="1647"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17"/>
            <p:cNvSpPr/>
            <p:nvPr/>
          </p:nvSpPr>
          <p:spPr>
            <a:xfrm>
              <a:off x="2013351" y="4903178"/>
              <a:ext cx="519424" cy="141163"/>
            </a:xfrm>
            <a:custGeom>
              <a:rect b="b" l="l" r="r" t="t"/>
              <a:pathLst>
                <a:path extrusionOk="0" h="2035" w="7488">
                  <a:moveTo>
                    <a:pt x="997" y="0"/>
                  </a:moveTo>
                  <a:cubicBezTo>
                    <a:pt x="1" y="0"/>
                    <a:pt x="1" y="2035"/>
                    <a:pt x="997" y="2035"/>
                  </a:cubicBezTo>
                  <a:lnTo>
                    <a:pt x="7362" y="2035"/>
                  </a:lnTo>
                  <a:cubicBezTo>
                    <a:pt x="7435" y="2035"/>
                    <a:pt x="7488" y="1982"/>
                    <a:pt x="7488" y="1919"/>
                  </a:cubicBezTo>
                  <a:cubicBezTo>
                    <a:pt x="7488" y="1846"/>
                    <a:pt x="7435" y="1793"/>
                    <a:pt x="7362" y="1793"/>
                  </a:cubicBezTo>
                  <a:lnTo>
                    <a:pt x="7226" y="1793"/>
                  </a:lnTo>
                  <a:cubicBezTo>
                    <a:pt x="6848" y="1793"/>
                    <a:pt x="6848" y="241"/>
                    <a:pt x="7226" y="241"/>
                  </a:cubicBezTo>
                  <a:lnTo>
                    <a:pt x="7362" y="241"/>
                  </a:lnTo>
                  <a:cubicBezTo>
                    <a:pt x="7435" y="241"/>
                    <a:pt x="7488" y="189"/>
                    <a:pt x="7488" y="126"/>
                  </a:cubicBezTo>
                  <a:cubicBezTo>
                    <a:pt x="7488" y="53"/>
                    <a:pt x="7435" y="0"/>
                    <a:pt x="7362" y="0"/>
                  </a:cubicBezTo>
                  <a:close/>
                </a:path>
              </a:pathLst>
            </a:custGeom>
            <a:solidFill>
              <a:srgbClr val="E04C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17"/>
            <p:cNvSpPr/>
            <p:nvPr/>
          </p:nvSpPr>
          <p:spPr>
            <a:xfrm>
              <a:off x="2493450" y="4903178"/>
              <a:ext cx="169534" cy="16787"/>
            </a:xfrm>
            <a:custGeom>
              <a:rect b="b" l="l" r="r" t="t"/>
              <a:pathLst>
                <a:path extrusionOk="0" h="242" w="2444">
                  <a:moveTo>
                    <a:pt x="1" y="0"/>
                  </a:moveTo>
                  <a:lnTo>
                    <a:pt x="1" y="241"/>
                  </a:lnTo>
                  <a:lnTo>
                    <a:pt x="2360" y="241"/>
                  </a:lnTo>
                  <a:cubicBezTo>
                    <a:pt x="2402" y="241"/>
                    <a:pt x="2444" y="189"/>
                    <a:pt x="2444" y="126"/>
                  </a:cubicBezTo>
                  <a:cubicBezTo>
                    <a:pt x="2444" y="53"/>
                    <a:pt x="2402" y="0"/>
                    <a:pt x="2360" y="0"/>
                  </a:cubicBezTo>
                  <a:close/>
                </a:path>
              </a:pathLst>
            </a:custGeom>
            <a:solidFill>
              <a:srgbClr val="E04C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17"/>
            <p:cNvSpPr/>
            <p:nvPr/>
          </p:nvSpPr>
          <p:spPr>
            <a:xfrm>
              <a:off x="2493450" y="5027556"/>
              <a:ext cx="169534" cy="16787"/>
            </a:xfrm>
            <a:custGeom>
              <a:rect b="b" l="l" r="r" t="t"/>
              <a:pathLst>
                <a:path extrusionOk="0" h="242" w="2444">
                  <a:moveTo>
                    <a:pt x="1" y="0"/>
                  </a:moveTo>
                  <a:lnTo>
                    <a:pt x="1" y="242"/>
                  </a:lnTo>
                  <a:lnTo>
                    <a:pt x="2360" y="242"/>
                  </a:lnTo>
                  <a:cubicBezTo>
                    <a:pt x="2402" y="242"/>
                    <a:pt x="2444" y="189"/>
                    <a:pt x="2444" y="126"/>
                  </a:cubicBezTo>
                  <a:cubicBezTo>
                    <a:pt x="2444" y="53"/>
                    <a:pt x="2402" y="0"/>
                    <a:pt x="2360" y="0"/>
                  </a:cubicBezTo>
                  <a:close/>
                </a:path>
              </a:pathLst>
            </a:custGeom>
            <a:solidFill>
              <a:srgbClr val="E04C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17"/>
            <p:cNvSpPr/>
            <p:nvPr/>
          </p:nvSpPr>
          <p:spPr>
            <a:xfrm>
              <a:off x="2013351" y="4903178"/>
              <a:ext cx="497642" cy="141163"/>
            </a:xfrm>
            <a:custGeom>
              <a:rect b="b" l="l" r="r" t="t"/>
              <a:pathLst>
                <a:path extrusionOk="0" h="2035" w="7174">
                  <a:moveTo>
                    <a:pt x="997" y="0"/>
                  </a:moveTo>
                  <a:cubicBezTo>
                    <a:pt x="1" y="0"/>
                    <a:pt x="1" y="2035"/>
                    <a:pt x="997" y="2035"/>
                  </a:cubicBezTo>
                  <a:lnTo>
                    <a:pt x="7173" y="2035"/>
                  </a:lnTo>
                  <a:cubicBezTo>
                    <a:pt x="6481" y="2035"/>
                    <a:pt x="6481" y="0"/>
                    <a:pt x="7173" y="0"/>
                  </a:cubicBezTo>
                  <a:close/>
                </a:path>
              </a:pathLst>
            </a:custGeom>
            <a:solidFill>
              <a:srgbClr val="BA20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17"/>
            <p:cNvSpPr/>
            <p:nvPr/>
          </p:nvSpPr>
          <p:spPr>
            <a:xfrm>
              <a:off x="2013351" y="4903872"/>
              <a:ext cx="497642" cy="141163"/>
            </a:xfrm>
            <a:custGeom>
              <a:rect b="b" l="l" r="r" t="t"/>
              <a:pathLst>
                <a:path extrusionOk="0" h="2035" w="7174">
                  <a:moveTo>
                    <a:pt x="997" y="1"/>
                  </a:moveTo>
                  <a:cubicBezTo>
                    <a:pt x="1" y="1"/>
                    <a:pt x="1" y="2035"/>
                    <a:pt x="997" y="2035"/>
                  </a:cubicBezTo>
                  <a:lnTo>
                    <a:pt x="7173" y="2035"/>
                  </a:lnTo>
                  <a:cubicBezTo>
                    <a:pt x="6859" y="2025"/>
                    <a:pt x="6691" y="1616"/>
                    <a:pt x="6659" y="1165"/>
                  </a:cubicBezTo>
                  <a:cubicBezTo>
                    <a:pt x="6324" y="1165"/>
                    <a:pt x="5978" y="1154"/>
                    <a:pt x="5621" y="1133"/>
                  </a:cubicBezTo>
                  <a:cubicBezTo>
                    <a:pt x="3608" y="997"/>
                    <a:pt x="1993" y="546"/>
                    <a:pt x="2024" y="126"/>
                  </a:cubicBezTo>
                  <a:cubicBezTo>
                    <a:pt x="2024" y="74"/>
                    <a:pt x="2056" y="32"/>
                    <a:pt x="2098" y="1"/>
                  </a:cubicBezTo>
                  <a:close/>
                </a:path>
              </a:pathLst>
            </a:custGeom>
            <a:solidFill>
              <a:srgbClr val="A319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6" name="Shape 1726"/>
        <p:cNvGrpSpPr/>
        <p:nvPr/>
      </p:nvGrpSpPr>
      <p:grpSpPr>
        <a:xfrm>
          <a:off x="0" y="0"/>
          <a:ext cx="0" cy="0"/>
          <a:chOff x="0" y="0"/>
          <a:chExt cx="0" cy="0"/>
        </a:xfrm>
      </p:grpSpPr>
      <p:sp>
        <p:nvSpPr>
          <p:cNvPr id="1727" name="Google Shape;1727;p18"/>
          <p:cNvSpPr txBox="1"/>
          <p:nvPr>
            <p:ph type="title"/>
          </p:nvPr>
        </p:nvSpPr>
        <p:spPr>
          <a:xfrm>
            <a:off x="655072" y="297140"/>
            <a:ext cx="7754273" cy="61316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en-US">
                <a:solidFill>
                  <a:srgbClr val="FF0000"/>
                </a:solidFill>
                <a:latin typeface="Gill Sans"/>
                <a:ea typeface="Gill Sans"/>
                <a:cs typeface="Gill Sans"/>
                <a:sym typeface="Gill Sans"/>
              </a:rPr>
              <a:t>Luyện tập</a:t>
            </a:r>
            <a:endParaRPr b="1">
              <a:solidFill>
                <a:srgbClr val="FF0000"/>
              </a:solidFill>
              <a:latin typeface="Gill Sans"/>
              <a:ea typeface="Gill Sans"/>
              <a:cs typeface="Gill Sans"/>
              <a:sym typeface="Gill Sans"/>
            </a:endParaRPr>
          </a:p>
        </p:txBody>
      </p:sp>
      <p:grpSp>
        <p:nvGrpSpPr>
          <p:cNvPr id="1728" name="Google Shape;1728;p18"/>
          <p:cNvGrpSpPr/>
          <p:nvPr/>
        </p:nvGrpSpPr>
        <p:grpSpPr>
          <a:xfrm>
            <a:off x="763547" y="3252946"/>
            <a:ext cx="2716382" cy="1310633"/>
            <a:chOff x="3423650" y="3252949"/>
            <a:chExt cx="2282100" cy="1257056"/>
          </a:xfrm>
        </p:grpSpPr>
        <p:sp>
          <p:nvSpPr>
            <p:cNvPr id="1729" name="Google Shape;1729;p18"/>
            <p:cNvSpPr txBox="1"/>
            <p:nvPr/>
          </p:nvSpPr>
          <p:spPr>
            <a:xfrm>
              <a:off x="3423650" y="3252949"/>
              <a:ext cx="2282100" cy="53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Grand Hotel"/>
                  <a:ea typeface="Grand Hotel"/>
                  <a:cs typeface="Grand Hotel"/>
                  <a:sym typeface="Grand Hotel"/>
                </a:rPr>
                <a:t>Phase 1</a:t>
              </a:r>
              <a:endParaRPr b="0" i="0" sz="2000" u="none" cap="none" strike="noStrike">
                <a:solidFill>
                  <a:schemeClr val="dk1"/>
                </a:solidFill>
                <a:latin typeface="Grand Hotel"/>
                <a:ea typeface="Grand Hotel"/>
                <a:cs typeface="Grand Hotel"/>
                <a:sym typeface="Grand Hotel"/>
              </a:endParaRPr>
            </a:p>
          </p:txBody>
        </p:sp>
        <p:sp>
          <p:nvSpPr>
            <p:cNvPr id="1730" name="Google Shape;1730;p18"/>
            <p:cNvSpPr txBox="1"/>
            <p:nvPr/>
          </p:nvSpPr>
          <p:spPr>
            <a:xfrm>
              <a:off x="3423662" y="3643005"/>
              <a:ext cx="1795157" cy="86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200"/>
                </a:spcAft>
                <a:buClr>
                  <a:srgbClr val="000000"/>
                </a:buClr>
                <a:buSzPts val="2000"/>
                <a:buFont typeface="Arial"/>
                <a:buNone/>
              </a:pPr>
              <a:r>
                <a:rPr b="0" i="0" lang="en-US" sz="2000" u="none" cap="none" strike="noStrike">
                  <a:solidFill>
                    <a:schemeClr val="dk1"/>
                  </a:solidFill>
                  <a:latin typeface="Raleway"/>
                  <a:ea typeface="Raleway"/>
                  <a:cs typeface="Raleway"/>
                  <a:sym typeface="Raleway"/>
                </a:rPr>
                <a:t>Thi làm thơ theo nhóm</a:t>
              </a:r>
              <a:endParaRPr b="0" i="0" sz="2000" u="none" cap="none" strike="noStrike">
                <a:solidFill>
                  <a:schemeClr val="dk1"/>
                </a:solidFill>
                <a:latin typeface="Raleway"/>
                <a:ea typeface="Raleway"/>
                <a:cs typeface="Raleway"/>
                <a:sym typeface="Raleway"/>
              </a:endParaRPr>
            </a:p>
          </p:txBody>
        </p:sp>
      </p:grpSp>
      <p:grpSp>
        <p:nvGrpSpPr>
          <p:cNvPr id="1731" name="Google Shape;1731;p18"/>
          <p:cNvGrpSpPr/>
          <p:nvPr/>
        </p:nvGrpSpPr>
        <p:grpSpPr>
          <a:xfrm>
            <a:off x="3475023" y="2707913"/>
            <a:ext cx="2716382" cy="1310633"/>
            <a:chOff x="705950" y="1621399"/>
            <a:chExt cx="2282100" cy="1257056"/>
          </a:xfrm>
        </p:grpSpPr>
        <p:sp>
          <p:nvSpPr>
            <p:cNvPr id="1732" name="Google Shape;1732;p18"/>
            <p:cNvSpPr txBox="1"/>
            <p:nvPr/>
          </p:nvSpPr>
          <p:spPr>
            <a:xfrm>
              <a:off x="705950" y="1621399"/>
              <a:ext cx="2282100" cy="53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Grand Hotel"/>
                  <a:ea typeface="Grand Hotel"/>
                  <a:cs typeface="Grand Hotel"/>
                  <a:sym typeface="Grand Hotel"/>
                </a:rPr>
                <a:t>Phase 2</a:t>
              </a:r>
              <a:endParaRPr b="0" i="0" sz="2000" u="none" cap="none" strike="noStrike">
                <a:solidFill>
                  <a:srgbClr val="5D412D"/>
                </a:solidFill>
                <a:latin typeface="Grand Hotel"/>
                <a:ea typeface="Grand Hotel"/>
                <a:cs typeface="Grand Hotel"/>
                <a:sym typeface="Grand Hotel"/>
              </a:endParaRPr>
            </a:p>
          </p:txBody>
        </p:sp>
        <p:sp>
          <p:nvSpPr>
            <p:cNvPr id="1733" name="Google Shape;1733;p18"/>
            <p:cNvSpPr txBox="1"/>
            <p:nvPr/>
          </p:nvSpPr>
          <p:spPr>
            <a:xfrm>
              <a:off x="705962" y="2011455"/>
              <a:ext cx="1385723" cy="86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5D412D"/>
                  </a:solidFill>
                  <a:latin typeface="Raleway"/>
                  <a:ea typeface="Raleway"/>
                  <a:cs typeface="Raleway"/>
                  <a:sym typeface="Raleway"/>
                </a:rPr>
                <a:t>Đặt nhan đề cho bài thơ</a:t>
              </a:r>
              <a:endParaRPr b="0" i="0" sz="2000" u="none" cap="none" strike="noStrike">
                <a:solidFill>
                  <a:srgbClr val="5D412D"/>
                </a:solidFill>
                <a:latin typeface="Raleway"/>
                <a:ea typeface="Raleway"/>
                <a:cs typeface="Raleway"/>
                <a:sym typeface="Raleway"/>
              </a:endParaRPr>
            </a:p>
          </p:txBody>
        </p:sp>
      </p:grpSp>
      <p:grpSp>
        <p:nvGrpSpPr>
          <p:cNvPr id="1734" name="Google Shape;1734;p18"/>
          <p:cNvGrpSpPr/>
          <p:nvPr/>
        </p:nvGrpSpPr>
        <p:grpSpPr>
          <a:xfrm>
            <a:off x="6185447" y="2162863"/>
            <a:ext cx="2716383" cy="1354158"/>
            <a:chOff x="4782500" y="1167938"/>
            <a:chExt cx="2282101" cy="1298802"/>
          </a:xfrm>
        </p:grpSpPr>
        <p:sp>
          <p:nvSpPr>
            <p:cNvPr id="1735" name="Google Shape;1735;p18"/>
            <p:cNvSpPr txBox="1"/>
            <p:nvPr/>
          </p:nvSpPr>
          <p:spPr>
            <a:xfrm>
              <a:off x="4782501" y="1167938"/>
              <a:ext cx="2282100" cy="53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Grand Hotel"/>
                  <a:ea typeface="Grand Hotel"/>
                  <a:cs typeface="Grand Hotel"/>
                  <a:sym typeface="Grand Hotel"/>
                </a:rPr>
                <a:t>Phase 3</a:t>
              </a:r>
              <a:endParaRPr b="0" i="0" sz="2000" u="none" cap="none" strike="noStrike">
                <a:solidFill>
                  <a:schemeClr val="dk1"/>
                </a:solidFill>
                <a:latin typeface="Grand Hotel"/>
                <a:ea typeface="Grand Hotel"/>
                <a:cs typeface="Grand Hotel"/>
                <a:sym typeface="Grand Hotel"/>
              </a:endParaRPr>
            </a:p>
          </p:txBody>
        </p:sp>
        <p:sp>
          <p:nvSpPr>
            <p:cNvPr id="1736" name="Google Shape;1736;p18"/>
            <p:cNvSpPr txBox="1"/>
            <p:nvPr/>
          </p:nvSpPr>
          <p:spPr>
            <a:xfrm>
              <a:off x="4782500" y="1558013"/>
              <a:ext cx="1448658" cy="9087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200"/>
                </a:spcAft>
                <a:buClr>
                  <a:srgbClr val="000000"/>
                </a:buClr>
                <a:buSzPts val="2000"/>
                <a:buFont typeface="Arial"/>
                <a:buNone/>
              </a:pPr>
              <a:r>
                <a:rPr b="0" i="0" lang="en-US" sz="2000" u="none" cap="none" strike="noStrike">
                  <a:solidFill>
                    <a:schemeClr val="dk1"/>
                  </a:solidFill>
                  <a:latin typeface="Raleway"/>
                  <a:ea typeface="Raleway"/>
                  <a:cs typeface="Raleway"/>
                  <a:sym typeface="Raleway"/>
                </a:rPr>
                <a:t>Nhận xét, đánh giá</a:t>
              </a:r>
              <a:endParaRPr b="0" i="0" sz="2000" u="none" cap="none" strike="noStrike">
                <a:solidFill>
                  <a:schemeClr val="dk1"/>
                </a:solidFill>
                <a:latin typeface="Raleway"/>
                <a:ea typeface="Raleway"/>
                <a:cs typeface="Raleway"/>
                <a:sym typeface="Raleway"/>
              </a:endParaRPr>
            </a:p>
          </p:txBody>
        </p:sp>
      </p:grpSp>
      <p:sp>
        <p:nvSpPr>
          <p:cNvPr id="1737" name="Google Shape;1737;p18"/>
          <p:cNvSpPr/>
          <p:nvPr/>
        </p:nvSpPr>
        <p:spPr>
          <a:xfrm>
            <a:off x="676452" y="2414200"/>
            <a:ext cx="771900" cy="771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38" name="Google Shape;1738;p18"/>
          <p:cNvGrpSpPr/>
          <p:nvPr/>
        </p:nvGrpSpPr>
        <p:grpSpPr>
          <a:xfrm>
            <a:off x="868570" y="2618334"/>
            <a:ext cx="373984" cy="363622"/>
            <a:chOff x="3512070" y="1956222"/>
            <a:chExt cx="373984" cy="363622"/>
          </a:xfrm>
        </p:grpSpPr>
        <p:sp>
          <p:nvSpPr>
            <p:cNvPr id="1739" name="Google Shape;1739;p18"/>
            <p:cNvSpPr/>
            <p:nvPr/>
          </p:nvSpPr>
          <p:spPr>
            <a:xfrm>
              <a:off x="3547316" y="2232314"/>
              <a:ext cx="316069" cy="53841"/>
            </a:xfrm>
            <a:custGeom>
              <a:rect b="b" l="l" r="r" t="t"/>
              <a:pathLst>
                <a:path extrusionOk="0" h="3596" w="21110">
                  <a:moveTo>
                    <a:pt x="1809" y="1"/>
                  </a:moveTo>
                  <a:cubicBezTo>
                    <a:pt x="800" y="1"/>
                    <a:pt x="1" y="799"/>
                    <a:pt x="1" y="1788"/>
                  </a:cubicBezTo>
                  <a:cubicBezTo>
                    <a:pt x="1" y="2776"/>
                    <a:pt x="800" y="3596"/>
                    <a:pt x="1809" y="3596"/>
                  </a:cubicBezTo>
                  <a:lnTo>
                    <a:pt x="21109" y="3596"/>
                  </a:lnTo>
                  <a:lnTo>
                    <a:pt x="2110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18"/>
            <p:cNvSpPr/>
            <p:nvPr/>
          </p:nvSpPr>
          <p:spPr>
            <a:xfrm>
              <a:off x="3548903" y="2232314"/>
              <a:ext cx="314482" cy="53841"/>
            </a:xfrm>
            <a:custGeom>
              <a:rect b="b" l="l" r="r" t="t"/>
              <a:pathLst>
                <a:path extrusionOk="0" h="3596" w="21004">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18"/>
            <p:cNvSpPr/>
            <p:nvPr/>
          </p:nvSpPr>
          <p:spPr>
            <a:xfrm>
              <a:off x="3515215" y="2198312"/>
              <a:ext cx="370524" cy="121217"/>
            </a:xfrm>
            <a:custGeom>
              <a:rect b="b" l="l" r="r" t="t"/>
              <a:pathLst>
                <a:path extrusionOk="0" h="8096" w="24747">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D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18"/>
            <p:cNvSpPr/>
            <p:nvPr/>
          </p:nvSpPr>
          <p:spPr>
            <a:xfrm>
              <a:off x="3864628" y="2198626"/>
              <a:ext cx="21426" cy="33703"/>
            </a:xfrm>
            <a:custGeom>
              <a:rect b="b" l="l" r="r" t="t"/>
              <a:pathLst>
                <a:path extrusionOk="0" h="2251" w="1431">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18"/>
            <p:cNvSpPr/>
            <p:nvPr/>
          </p:nvSpPr>
          <p:spPr>
            <a:xfrm>
              <a:off x="3864628" y="2286141"/>
              <a:ext cx="21426" cy="33703"/>
            </a:xfrm>
            <a:custGeom>
              <a:rect b="b" l="l" r="r" t="t"/>
              <a:pathLst>
                <a:path extrusionOk="0" h="2251" w="1431">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18"/>
            <p:cNvSpPr/>
            <p:nvPr/>
          </p:nvSpPr>
          <p:spPr>
            <a:xfrm>
              <a:off x="3574401" y="2259070"/>
              <a:ext cx="52583" cy="52838"/>
            </a:xfrm>
            <a:custGeom>
              <a:rect b="b" l="l" r="r" t="t"/>
              <a:pathLst>
                <a:path extrusionOk="0" h="3529" w="3512">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D9EE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18"/>
            <p:cNvSpPr/>
            <p:nvPr/>
          </p:nvSpPr>
          <p:spPr>
            <a:xfrm>
              <a:off x="3547316" y="1990239"/>
              <a:ext cx="316069" cy="53841"/>
            </a:xfrm>
            <a:custGeom>
              <a:rect b="b" l="l" r="r" t="t"/>
              <a:pathLst>
                <a:path extrusionOk="0" h="3596" w="21110">
                  <a:moveTo>
                    <a:pt x="1809" y="1"/>
                  </a:moveTo>
                  <a:cubicBezTo>
                    <a:pt x="800" y="1"/>
                    <a:pt x="1" y="800"/>
                    <a:pt x="1" y="1788"/>
                  </a:cubicBezTo>
                  <a:cubicBezTo>
                    <a:pt x="1" y="2776"/>
                    <a:pt x="800" y="3596"/>
                    <a:pt x="1809" y="3596"/>
                  </a:cubicBezTo>
                  <a:lnTo>
                    <a:pt x="21109" y="3596"/>
                  </a:lnTo>
                  <a:lnTo>
                    <a:pt x="2110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18"/>
            <p:cNvSpPr/>
            <p:nvPr/>
          </p:nvSpPr>
          <p:spPr>
            <a:xfrm>
              <a:off x="3548903" y="1990239"/>
              <a:ext cx="314482" cy="53841"/>
            </a:xfrm>
            <a:custGeom>
              <a:rect b="b" l="l" r="r" t="t"/>
              <a:pathLst>
                <a:path extrusionOk="0" h="3596" w="21004">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18"/>
            <p:cNvSpPr/>
            <p:nvPr/>
          </p:nvSpPr>
          <p:spPr>
            <a:xfrm>
              <a:off x="3512070" y="1956222"/>
              <a:ext cx="373669" cy="121247"/>
            </a:xfrm>
            <a:custGeom>
              <a:rect b="b" l="l" r="r" t="t"/>
              <a:pathLst>
                <a:path extrusionOk="0" h="8098" w="24957">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84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18"/>
            <p:cNvSpPr/>
            <p:nvPr/>
          </p:nvSpPr>
          <p:spPr>
            <a:xfrm>
              <a:off x="3864628" y="1956566"/>
              <a:ext cx="21426" cy="33688"/>
            </a:xfrm>
            <a:custGeom>
              <a:rect b="b" l="l" r="r" t="t"/>
              <a:pathLst>
                <a:path extrusionOk="0" h="2250" w="1431">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18"/>
            <p:cNvSpPr/>
            <p:nvPr/>
          </p:nvSpPr>
          <p:spPr>
            <a:xfrm>
              <a:off x="3864628" y="2044065"/>
              <a:ext cx="21426" cy="33703"/>
            </a:xfrm>
            <a:custGeom>
              <a:rect b="b" l="l" r="r" t="t"/>
              <a:pathLst>
                <a:path extrusionOk="0" h="2251" w="1431">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18"/>
            <p:cNvSpPr/>
            <p:nvPr/>
          </p:nvSpPr>
          <p:spPr>
            <a:xfrm>
              <a:off x="3574401" y="2016995"/>
              <a:ext cx="52583" cy="52733"/>
            </a:xfrm>
            <a:custGeom>
              <a:rect b="b" l="l" r="r" t="t"/>
              <a:pathLst>
                <a:path extrusionOk="0" h="3522" w="3512">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ED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18"/>
            <p:cNvSpPr/>
            <p:nvPr/>
          </p:nvSpPr>
          <p:spPr>
            <a:xfrm>
              <a:off x="3536311" y="2111127"/>
              <a:ext cx="315740" cy="53841"/>
            </a:xfrm>
            <a:custGeom>
              <a:rect b="b" l="l" r="r" t="t"/>
              <a:pathLst>
                <a:path extrusionOk="0" h="3596" w="21088">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18"/>
            <p:cNvSpPr/>
            <p:nvPr/>
          </p:nvSpPr>
          <p:spPr>
            <a:xfrm>
              <a:off x="3536311" y="2111127"/>
              <a:ext cx="315740" cy="53841"/>
            </a:xfrm>
            <a:custGeom>
              <a:rect b="b" l="l" r="r" t="t"/>
              <a:pathLst>
                <a:path extrusionOk="0" h="3596" w="21088">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18"/>
            <p:cNvSpPr/>
            <p:nvPr/>
          </p:nvSpPr>
          <p:spPr>
            <a:xfrm>
              <a:off x="3513642" y="2077439"/>
              <a:ext cx="370509" cy="120888"/>
            </a:xfrm>
            <a:custGeom>
              <a:rect b="b" l="l" r="r" t="t"/>
              <a:pathLst>
                <a:path extrusionOk="0" h="8074" w="24746">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18"/>
            <p:cNvSpPr/>
            <p:nvPr/>
          </p:nvSpPr>
          <p:spPr>
            <a:xfrm>
              <a:off x="3806385" y="2077753"/>
              <a:ext cx="77767" cy="120888"/>
            </a:xfrm>
            <a:custGeom>
              <a:rect b="b" l="l" r="r" t="t"/>
              <a:pathLst>
                <a:path extrusionOk="0" h="8074" w="5194">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18"/>
            <p:cNvSpPr/>
            <p:nvPr/>
          </p:nvSpPr>
          <p:spPr>
            <a:xfrm>
              <a:off x="3772397" y="2138182"/>
              <a:ext cx="52898" cy="52568"/>
            </a:xfrm>
            <a:custGeom>
              <a:rect b="b" l="l" r="r" t="t"/>
              <a:pathLst>
                <a:path extrusionOk="0" h="3511" w="3533">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6" name="Google Shape;1756;p18"/>
          <p:cNvSpPr/>
          <p:nvPr/>
        </p:nvSpPr>
        <p:spPr>
          <a:xfrm>
            <a:off x="3396377" y="1846425"/>
            <a:ext cx="771900" cy="771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18"/>
          <p:cNvSpPr/>
          <p:nvPr/>
        </p:nvSpPr>
        <p:spPr>
          <a:xfrm>
            <a:off x="6116302" y="1314775"/>
            <a:ext cx="771900" cy="771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58" name="Google Shape;1758;p18"/>
          <p:cNvGrpSpPr/>
          <p:nvPr/>
        </p:nvGrpSpPr>
        <p:grpSpPr>
          <a:xfrm>
            <a:off x="3594893" y="2080792"/>
            <a:ext cx="374898" cy="303154"/>
            <a:chOff x="3952456" y="1524280"/>
            <a:chExt cx="370196" cy="300153"/>
          </a:xfrm>
        </p:grpSpPr>
        <p:sp>
          <p:nvSpPr>
            <p:cNvPr id="1759" name="Google Shape;1759;p18"/>
            <p:cNvSpPr/>
            <p:nvPr/>
          </p:nvSpPr>
          <p:spPr>
            <a:xfrm>
              <a:off x="3952456" y="1550482"/>
              <a:ext cx="370195" cy="248064"/>
            </a:xfrm>
            <a:custGeom>
              <a:rect b="b" l="l" r="r" t="t"/>
              <a:pathLst>
                <a:path extrusionOk="0" h="16568" w="24725">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5D41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18"/>
            <p:cNvSpPr/>
            <p:nvPr/>
          </p:nvSpPr>
          <p:spPr>
            <a:xfrm>
              <a:off x="3977955" y="1550482"/>
              <a:ext cx="344697" cy="226669"/>
            </a:xfrm>
            <a:custGeom>
              <a:rect b="b" l="l" r="r" t="t"/>
              <a:pathLst>
                <a:path extrusionOk="0" h="15139" w="23022">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B68B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18"/>
            <p:cNvSpPr/>
            <p:nvPr/>
          </p:nvSpPr>
          <p:spPr>
            <a:xfrm>
              <a:off x="3990232" y="1524280"/>
              <a:ext cx="294644" cy="251613"/>
            </a:xfrm>
            <a:custGeom>
              <a:rect b="b" l="l" r="r" t="t"/>
              <a:pathLst>
                <a:path extrusionOk="0" h="16805" w="19679">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18"/>
            <p:cNvSpPr/>
            <p:nvPr/>
          </p:nvSpPr>
          <p:spPr>
            <a:xfrm>
              <a:off x="4003138" y="1524430"/>
              <a:ext cx="281738" cy="230367"/>
            </a:xfrm>
            <a:custGeom>
              <a:rect b="b" l="l" r="r" t="t"/>
              <a:pathLst>
                <a:path extrusionOk="0" h="15386" w="18817">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18"/>
            <p:cNvSpPr/>
            <p:nvPr/>
          </p:nvSpPr>
          <p:spPr>
            <a:xfrm>
              <a:off x="4137547" y="1524280"/>
              <a:ext cx="147329" cy="230517"/>
            </a:xfrm>
            <a:custGeom>
              <a:rect b="b" l="l" r="r" t="t"/>
              <a:pathLst>
                <a:path extrusionOk="0" h="15396" w="984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18"/>
            <p:cNvSpPr/>
            <p:nvPr/>
          </p:nvSpPr>
          <p:spPr>
            <a:xfrm>
              <a:off x="4137547" y="1766430"/>
              <a:ext cx="25828" cy="58003"/>
            </a:xfrm>
            <a:custGeom>
              <a:rect b="b" l="l" r="r" t="t"/>
              <a:pathLst>
                <a:path extrusionOk="0" h="3874" w="1725">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EDB6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5" name="Google Shape;1765;p18"/>
          <p:cNvGrpSpPr/>
          <p:nvPr/>
        </p:nvGrpSpPr>
        <p:grpSpPr>
          <a:xfrm>
            <a:off x="6278003" y="1524729"/>
            <a:ext cx="351645" cy="351959"/>
            <a:chOff x="3508282" y="3810341"/>
            <a:chExt cx="351645" cy="351959"/>
          </a:xfrm>
        </p:grpSpPr>
        <p:sp>
          <p:nvSpPr>
            <p:cNvPr id="1766" name="Google Shape;1766;p18"/>
            <p:cNvSpPr/>
            <p:nvPr/>
          </p:nvSpPr>
          <p:spPr>
            <a:xfrm>
              <a:off x="3508282" y="3810341"/>
              <a:ext cx="133180" cy="64232"/>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DD9E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18"/>
            <p:cNvSpPr/>
            <p:nvPr/>
          </p:nvSpPr>
          <p:spPr>
            <a:xfrm>
              <a:off x="3535053" y="3847802"/>
              <a:ext cx="58872" cy="26771"/>
            </a:xfrm>
            <a:custGeom>
              <a:rect b="b" l="l" r="r" t="t"/>
              <a:pathLst>
                <a:path extrusionOk="0" h="1788" w="3932">
                  <a:moveTo>
                    <a:pt x="1808" y="1"/>
                  </a:moveTo>
                  <a:cubicBezTo>
                    <a:pt x="1808" y="989"/>
                    <a:pt x="1009" y="1788"/>
                    <a:pt x="0" y="1788"/>
                  </a:cubicBezTo>
                  <a:lnTo>
                    <a:pt x="3932" y="1788"/>
                  </a:lnTo>
                  <a:lnTo>
                    <a:pt x="393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18"/>
            <p:cNvSpPr/>
            <p:nvPr/>
          </p:nvSpPr>
          <p:spPr>
            <a:xfrm>
              <a:off x="3545743" y="3810341"/>
              <a:ext cx="239261" cy="351959"/>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18"/>
            <p:cNvSpPr/>
            <p:nvPr/>
          </p:nvSpPr>
          <p:spPr>
            <a:xfrm>
              <a:off x="3583205" y="4082317"/>
              <a:ext cx="201799" cy="79983"/>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CC88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18"/>
            <p:cNvSpPr/>
            <p:nvPr/>
          </p:nvSpPr>
          <p:spPr>
            <a:xfrm>
              <a:off x="3545429" y="3810341"/>
              <a:ext cx="232328" cy="15437"/>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18"/>
            <p:cNvSpPr/>
            <p:nvPr/>
          </p:nvSpPr>
          <p:spPr>
            <a:xfrm>
              <a:off x="3620666" y="4097753"/>
              <a:ext cx="239261" cy="64546"/>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18"/>
            <p:cNvSpPr/>
            <p:nvPr/>
          </p:nvSpPr>
          <p:spPr>
            <a:xfrm>
              <a:off x="3620666" y="4147791"/>
              <a:ext cx="231385" cy="14508"/>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DD9E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18"/>
            <p:cNvSpPr/>
            <p:nvPr/>
          </p:nvSpPr>
          <p:spPr>
            <a:xfrm>
              <a:off x="3604301" y="4097753"/>
              <a:ext cx="53841" cy="27085"/>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rgbClr val="DD9E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18"/>
            <p:cNvSpPr/>
            <p:nvPr/>
          </p:nvSpPr>
          <p:spPr>
            <a:xfrm>
              <a:off x="3606187" y="3867401"/>
              <a:ext cx="159292" cy="25124"/>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18"/>
            <p:cNvSpPr/>
            <p:nvPr/>
          </p:nvSpPr>
          <p:spPr>
            <a:xfrm>
              <a:off x="3606187" y="3904159"/>
              <a:ext cx="159292" cy="25184"/>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18"/>
            <p:cNvSpPr/>
            <p:nvPr/>
          </p:nvSpPr>
          <p:spPr>
            <a:xfrm>
              <a:off x="3606187" y="3940976"/>
              <a:ext cx="159292" cy="25199"/>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18"/>
            <p:cNvSpPr/>
            <p:nvPr/>
          </p:nvSpPr>
          <p:spPr>
            <a:xfrm>
              <a:off x="3711639" y="3882434"/>
              <a:ext cx="147030" cy="147015"/>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18"/>
            <p:cNvSpPr/>
            <p:nvPr/>
          </p:nvSpPr>
          <p:spPr>
            <a:xfrm>
              <a:off x="3682996" y="3930915"/>
              <a:ext cx="127191" cy="12717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779" name="Google Shape;1779;p18"/>
          <p:cNvCxnSpPr>
            <a:stCxn id="1737" idx="6"/>
            <a:endCxn id="1756" idx="2"/>
          </p:cNvCxnSpPr>
          <p:nvPr/>
        </p:nvCxnSpPr>
        <p:spPr>
          <a:xfrm flipH="1" rot="10800000">
            <a:off x="1448352" y="2232250"/>
            <a:ext cx="1947900" cy="567900"/>
          </a:xfrm>
          <a:prstGeom prst="bentConnector3">
            <a:avLst>
              <a:gd fmla="val 50003" name="adj1"/>
            </a:avLst>
          </a:prstGeom>
          <a:noFill/>
          <a:ln cap="flat" cmpd="sng" w="19050">
            <a:solidFill>
              <a:srgbClr val="5D412D"/>
            </a:solidFill>
            <a:prstDash val="solid"/>
            <a:round/>
            <a:headEnd len="sm" w="sm" type="none"/>
            <a:tailEnd len="med" w="med" type="triangle"/>
          </a:ln>
        </p:spPr>
      </p:cxnSp>
      <p:cxnSp>
        <p:nvCxnSpPr>
          <p:cNvPr id="1780" name="Google Shape;1780;p18"/>
          <p:cNvCxnSpPr>
            <a:stCxn id="1756" idx="6"/>
            <a:endCxn id="1757" idx="2"/>
          </p:cNvCxnSpPr>
          <p:nvPr/>
        </p:nvCxnSpPr>
        <p:spPr>
          <a:xfrm flipH="1" rot="10800000">
            <a:off x="4168277" y="1700775"/>
            <a:ext cx="1947900" cy="531600"/>
          </a:xfrm>
          <a:prstGeom prst="bentConnector3">
            <a:avLst>
              <a:gd fmla="val 50003" name="adj1"/>
            </a:avLst>
          </a:prstGeom>
          <a:noFill/>
          <a:ln cap="flat" cmpd="sng" w="19050">
            <a:solidFill>
              <a:srgbClr val="5D412D"/>
            </a:solidFill>
            <a:prstDash val="solid"/>
            <a:round/>
            <a:headEnd len="sm" w="sm" type="none"/>
            <a:tailEnd len="med" w="med" type="triangle"/>
          </a:ln>
        </p:spPr>
      </p:cxnSp>
      <p:grpSp>
        <p:nvGrpSpPr>
          <p:cNvPr id="1781" name="Google Shape;1781;p18"/>
          <p:cNvGrpSpPr/>
          <p:nvPr/>
        </p:nvGrpSpPr>
        <p:grpSpPr>
          <a:xfrm>
            <a:off x="7291138" y="2706178"/>
            <a:ext cx="1871355" cy="2533420"/>
            <a:chOff x="3482000" y="1580950"/>
            <a:chExt cx="2135437" cy="2494100"/>
          </a:xfrm>
        </p:grpSpPr>
        <p:pic>
          <p:nvPicPr>
            <p:cNvPr id="1782" name="Google Shape;1782;p18"/>
            <p:cNvPicPr preferRelativeResize="0"/>
            <p:nvPr/>
          </p:nvPicPr>
          <p:blipFill rotWithShape="1">
            <a:blip r:embed="rId3">
              <a:alphaModFix/>
            </a:blip>
            <a:srcRect b="0" l="0" r="0" t="0"/>
            <a:stretch/>
          </p:blipFill>
          <p:spPr>
            <a:xfrm>
              <a:off x="3526562" y="1580950"/>
              <a:ext cx="2090875" cy="2494100"/>
            </a:xfrm>
            <a:prstGeom prst="rect">
              <a:avLst/>
            </a:prstGeom>
            <a:noFill/>
            <a:ln>
              <a:noFill/>
            </a:ln>
            <a:effectLst>
              <a:outerShdw blurRad="57150" rotWithShape="0" algn="bl" dir="5400000" dist="19050">
                <a:srgbClr val="000000">
                  <a:alpha val="55686"/>
                </a:srgbClr>
              </a:outerShdw>
            </a:effectLst>
          </p:spPr>
        </p:pic>
        <p:sp>
          <p:nvSpPr>
            <p:cNvPr id="1783" name="Google Shape;1783;p18"/>
            <p:cNvSpPr/>
            <p:nvPr/>
          </p:nvSpPr>
          <p:spPr>
            <a:xfrm>
              <a:off x="3958250" y="1693063"/>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18"/>
            <p:cNvSpPr/>
            <p:nvPr/>
          </p:nvSpPr>
          <p:spPr>
            <a:xfrm>
              <a:off x="5027150" y="2345696"/>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18"/>
            <p:cNvSpPr/>
            <p:nvPr/>
          </p:nvSpPr>
          <p:spPr>
            <a:xfrm>
              <a:off x="3482000" y="2998329"/>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18"/>
            <p:cNvSpPr/>
            <p:nvPr/>
          </p:nvSpPr>
          <p:spPr>
            <a:xfrm>
              <a:off x="4392150" y="3650963"/>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0" name="Shape 1790"/>
        <p:cNvGrpSpPr/>
        <p:nvPr/>
      </p:nvGrpSpPr>
      <p:grpSpPr>
        <a:xfrm>
          <a:off x="0" y="0"/>
          <a:ext cx="0" cy="0"/>
          <a:chOff x="0" y="0"/>
          <a:chExt cx="0" cy="0"/>
        </a:xfrm>
      </p:grpSpPr>
      <p:sp>
        <p:nvSpPr>
          <p:cNvPr id="1791" name="Google Shape;1791;p19"/>
          <p:cNvSpPr txBox="1"/>
          <p:nvPr>
            <p:ph type="title"/>
          </p:nvPr>
        </p:nvSpPr>
        <p:spPr>
          <a:xfrm>
            <a:off x="490432" y="290265"/>
            <a:ext cx="7940294" cy="95663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latin typeface="EB Garamond"/>
                <a:ea typeface="EB Garamond"/>
                <a:cs typeface="EB Garamond"/>
                <a:sym typeface="EB Garamond"/>
              </a:rPr>
              <a:t>Dặn dò</a:t>
            </a:r>
            <a:endParaRPr>
              <a:latin typeface="EB Garamond"/>
              <a:ea typeface="EB Garamond"/>
              <a:cs typeface="EB Garamond"/>
              <a:sym typeface="EB Garamond"/>
            </a:endParaRPr>
          </a:p>
        </p:txBody>
      </p:sp>
      <p:sp>
        <p:nvSpPr>
          <p:cNvPr id="1792" name="Google Shape;1792;p19"/>
          <p:cNvSpPr txBox="1"/>
          <p:nvPr/>
        </p:nvSpPr>
        <p:spPr>
          <a:xfrm>
            <a:off x="1272651" y="1526996"/>
            <a:ext cx="6131218" cy="156966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000"/>
              <a:buFont typeface="Noto Sans Symbols"/>
              <a:buChar char="∙"/>
            </a:pPr>
            <a:r>
              <a:rPr b="0" i="0" lang="en-US" sz="2400" u="none" cap="none" strike="noStrike">
                <a:solidFill>
                  <a:srgbClr val="000000"/>
                </a:solidFill>
                <a:latin typeface="Times New Roman"/>
                <a:ea typeface="Times New Roman"/>
                <a:cs typeface="Times New Roman"/>
                <a:sym typeface="Times New Roman"/>
              </a:rPr>
              <a:t>Lựa chọn đề tài để viết một bài thơ 4 chữ hoặc 5 chữ</a:t>
            </a:r>
            <a:endParaRPr b="0" i="0" sz="2400" u="none" cap="none" strike="noStrike">
              <a:solidFill>
                <a:srgbClr val="000000"/>
              </a:solidFill>
              <a:latin typeface="Times New Roman"/>
              <a:ea typeface="Times New Roman"/>
              <a:cs typeface="Times New Roman"/>
              <a:sym typeface="Times New Roman"/>
            </a:endParaRPr>
          </a:p>
          <a:p>
            <a:pPr indent="-342900" lvl="0" marL="342900" marR="0" rtl="0" algn="just">
              <a:lnSpc>
                <a:spcPct val="100000"/>
              </a:lnSpc>
              <a:spcBef>
                <a:spcPts val="0"/>
              </a:spcBef>
              <a:spcAft>
                <a:spcPts val="0"/>
              </a:spcAft>
              <a:buClr>
                <a:srgbClr val="000000"/>
              </a:buClr>
              <a:buSzPts val="1000"/>
              <a:buFont typeface="Noto Sans Symbols"/>
              <a:buChar char="∙"/>
            </a:pPr>
            <a:r>
              <a:rPr b="0" i="0" lang="en-US" sz="2400" u="none" cap="none" strike="noStrike">
                <a:solidFill>
                  <a:srgbClr val="000000"/>
                </a:solidFill>
                <a:latin typeface="Times New Roman"/>
                <a:ea typeface="Times New Roman"/>
                <a:cs typeface="Times New Roman"/>
                <a:sym typeface="Times New Roman"/>
              </a:rPr>
              <a:t>Đọc trước bài: Cách viết thể hiện cảm xúc về 1 bài thơ lục bát.</a:t>
            </a:r>
            <a:endParaRPr b="0" i="0" sz="2400" u="none" cap="none" strike="noStrike">
              <a:solidFill>
                <a:srgbClr val="000000"/>
              </a:solidFill>
              <a:latin typeface="Times New Roman"/>
              <a:ea typeface="Times New Roman"/>
              <a:cs typeface="Times New Roman"/>
              <a:sym typeface="Times New Roman"/>
            </a:endParaRPr>
          </a:p>
        </p:txBody>
      </p:sp>
      <p:grpSp>
        <p:nvGrpSpPr>
          <p:cNvPr id="1793" name="Google Shape;1793;p19"/>
          <p:cNvGrpSpPr/>
          <p:nvPr/>
        </p:nvGrpSpPr>
        <p:grpSpPr>
          <a:xfrm>
            <a:off x="697855" y="3186700"/>
            <a:ext cx="941524" cy="1575885"/>
            <a:chOff x="8885363" y="6161640"/>
            <a:chExt cx="941524" cy="1575885"/>
          </a:xfrm>
        </p:grpSpPr>
        <p:grpSp>
          <p:nvGrpSpPr>
            <p:cNvPr id="1794" name="Google Shape;1794;p19"/>
            <p:cNvGrpSpPr/>
            <p:nvPr/>
          </p:nvGrpSpPr>
          <p:grpSpPr>
            <a:xfrm>
              <a:off x="8885363" y="6543873"/>
              <a:ext cx="941524" cy="1193652"/>
              <a:chOff x="1509175" y="5194363"/>
              <a:chExt cx="1071375" cy="1358275"/>
            </a:xfrm>
          </p:grpSpPr>
          <p:sp>
            <p:nvSpPr>
              <p:cNvPr id="1795" name="Google Shape;1795;p19"/>
              <p:cNvSpPr/>
              <p:nvPr/>
            </p:nvSpPr>
            <p:spPr>
              <a:xfrm>
                <a:off x="1997925" y="5623713"/>
                <a:ext cx="93200" cy="625825"/>
              </a:xfrm>
              <a:custGeom>
                <a:rect b="b" l="l" r="r" t="t"/>
                <a:pathLst>
                  <a:path extrusionOk="0" h="25033" w="3728">
                    <a:moveTo>
                      <a:pt x="1" y="0"/>
                    </a:moveTo>
                    <a:cubicBezTo>
                      <a:pt x="1270" y="0"/>
                      <a:pt x="1270" y="25032"/>
                      <a:pt x="1" y="25032"/>
                    </a:cubicBezTo>
                    <a:lnTo>
                      <a:pt x="3727" y="25032"/>
                    </a:lnTo>
                    <a:cubicBezTo>
                      <a:pt x="2458" y="25032"/>
                      <a:pt x="2458" y="0"/>
                      <a:pt x="372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19"/>
              <p:cNvSpPr/>
              <p:nvPr/>
            </p:nvSpPr>
            <p:spPr>
              <a:xfrm>
                <a:off x="1997925" y="5623713"/>
                <a:ext cx="93200" cy="371325"/>
              </a:xfrm>
              <a:custGeom>
                <a:rect b="b" l="l" r="r" t="t"/>
                <a:pathLst>
                  <a:path extrusionOk="0" h="14853" w="3728">
                    <a:moveTo>
                      <a:pt x="1" y="0"/>
                    </a:moveTo>
                    <a:cubicBezTo>
                      <a:pt x="622" y="0"/>
                      <a:pt x="919" y="5536"/>
                      <a:pt x="973" y="11396"/>
                    </a:cubicBezTo>
                    <a:cubicBezTo>
                      <a:pt x="1054" y="11315"/>
                      <a:pt x="1162" y="11261"/>
                      <a:pt x="1270" y="11261"/>
                    </a:cubicBezTo>
                    <a:cubicBezTo>
                      <a:pt x="1864" y="11261"/>
                      <a:pt x="2404" y="12638"/>
                      <a:pt x="2782" y="14852"/>
                    </a:cubicBezTo>
                    <a:cubicBezTo>
                      <a:pt x="2701" y="7939"/>
                      <a:pt x="3025" y="0"/>
                      <a:pt x="372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19"/>
              <p:cNvSpPr/>
              <p:nvPr/>
            </p:nvSpPr>
            <p:spPr>
              <a:xfrm>
                <a:off x="1988475" y="6258963"/>
                <a:ext cx="112775" cy="170825"/>
              </a:xfrm>
              <a:custGeom>
                <a:rect b="b" l="l" r="r" t="t"/>
                <a:pathLst>
                  <a:path extrusionOk="0" h="6833" w="4511">
                    <a:moveTo>
                      <a:pt x="1" y="0"/>
                    </a:moveTo>
                    <a:cubicBezTo>
                      <a:pt x="1540" y="0"/>
                      <a:pt x="1540" y="6832"/>
                      <a:pt x="1" y="6832"/>
                    </a:cubicBezTo>
                    <a:lnTo>
                      <a:pt x="4510" y="6832"/>
                    </a:lnTo>
                    <a:cubicBezTo>
                      <a:pt x="2944" y="6832"/>
                      <a:pt x="2944" y="0"/>
                      <a:pt x="45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19"/>
              <p:cNvSpPr/>
              <p:nvPr/>
            </p:nvSpPr>
            <p:spPr>
              <a:xfrm>
                <a:off x="1976325" y="5610888"/>
                <a:ext cx="136400" cy="126250"/>
              </a:xfrm>
              <a:custGeom>
                <a:rect b="b" l="l" r="r" t="t"/>
                <a:pathLst>
                  <a:path extrusionOk="0" h="5050" w="5456">
                    <a:moveTo>
                      <a:pt x="2728" y="0"/>
                    </a:moveTo>
                    <a:cubicBezTo>
                      <a:pt x="1216" y="0"/>
                      <a:pt x="1" y="1134"/>
                      <a:pt x="1" y="2539"/>
                    </a:cubicBezTo>
                    <a:cubicBezTo>
                      <a:pt x="1" y="3916"/>
                      <a:pt x="1216" y="5050"/>
                      <a:pt x="2728" y="5050"/>
                    </a:cubicBezTo>
                    <a:cubicBezTo>
                      <a:pt x="4240" y="5050"/>
                      <a:pt x="5455" y="3916"/>
                      <a:pt x="5455" y="2539"/>
                    </a:cubicBezTo>
                    <a:cubicBezTo>
                      <a:pt x="5455" y="1134"/>
                      <a:pt x="4240" y="0"/>
                      <a:pt x="272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19"/>
              <p:cNvSpPr/>
              <p:nvPr/>
            </p:nvSpPr>
            <p:spPr>
              <a:xfrm>
                <a:off x="1962825" y="6174588"/>
                <a:ext cx="164075" cy="155275"/>
              </a:xfrm>
              <a:custGeom>
                <a:rect b="b" l="l" r="r" t="t"/>
                <a:pathLst>
                  <a:path extrusionOk="0" h="6211" w="6563">
                    <a:moveTo>
                      <a:pt x="3268" y="0"/>
                    </a:moveTo>
                    <a:cubicBezTo>
                      <a:pt x="1459" y="0"/>
                      <a:pt x="1" y="1404"/>
                      <a:pt x="1" y="3105"/>
                    </a:cubicBezTo>
                    <a:cubicBezTo>
                      <a:pt x="1" y="4834"/>
                      <a:pt x="1459" y="6211"/>
                      <a:pt x="3268" y="6211"/>
                    </a:cubicBezTo>
                    <a:cubicBezTo>
                      <a:pt x="5077" y="6211"/>
                      <a:pt x="6562" y="4834"/>
                      <a:pt x="6562" y="3105"/>
                    </a:cubicBezTo>
                    <a:cubicBezTo>
                      <a:pt x="6562" y="1404"/>
                      <a:pt x="5077" y="0"/>
                      <a:pt x="326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19"/>
              <p:cNvSpPr/>
              <p:nvPr/>
            </p:nvSpPr>
            <p:spPr>
              <a:xfrm>
                <a:off x="1702950" y="6400738"/>
                <a:ext cx="684025" cy="151900"/>
              </a:xfrm>
              <a:custGeom>
                <a:rect b="b" l="l" r="r" t="t"/>
                <a:pathLst>
                  <a:path extrusionOk="0" h="6076" w="27361">
                    <a:moveTo>
                      <a:pt x="13312" y="0"/>
                    </a:moveTo>
                    <a:cubicBezTo>
                      <a:pt x="13258" y="0"/>
                      <a:pt x="13177" y="0"/>
                      <a:pt x="13123" y="27"/>
                    </a:cubicBezTo>
                    <a:cubicBezTo>
                      <a:pt x="10515" y="623"/>
                      <a:pt x="7817" y="4827"/>
                      <a:pt x="4880" y="4827"/>
                    </a:cubicBezTo>
                    <a:cubicBezTo>
                      <a:pt x="4623" y="4827"/>
                      <a:pt x="4364" y="4795"/>
                      <a:pt x="4104" y="4726"/>
                    </a:cubicBezTo>
                    <a:cubicBezTo>
                      <a:pt x="3351" y="4529"/>
                      <a:pt x="2702" y="4443"/>
                      <a:pt x="2167" y="4443"/>
                    </a:cubicBezTo>
                    <a:cubicBezTo>
                      <a:pt x="575" y="4443"/>
                      <a:pt x="0" y="5207"/>
                      <a:pt x="728" y="6076"/>
                    </a:cubicBezTo>
                    <a:lnTo>
                      <a:pt x="26598" y="6076"/>
                    </a:lnTo>
                    <a:cubicBezTo>
                      <a:pt x="27361" y="5192"/>
                      <a:pt x="26794" y="4428"/>
                      <a:pt x="25220" y="4428"/>
                    </a:cubicBezTo>
                    <a:cubicBezTo>
                      <a:pt x="24678" y="4428"/>
                      <a:pt x="24017" y="4518"/>
                      <a:pt x="23249" y="4726"/>
                    </a:cubicBezTo>
                    <a:cubicBezTo>
                      <a:pt x="22989" y="4795"/>
                      <a:pt x="22730" y="4827"/>
                      <a:pt x="22473" y="4827"/>
                    </a:cubicBezTo>
                    <a:cubicBezTo>
                      <a:pt x="19536" y="4827"/>
                      <a:pt x="16837" y="623"/>
                      <a:pt x="14230" y="27"/>
                    </a:cubicBezTo>
                    <a:cubicBezTo>
                      <a:pt x="14176" y="0"/>
                      <a:pt x="14095" y="0"/>
                      <a:pt x="1401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19"/>
              <p:cNvSpPr/>
              <p:nvPr/>
            </p:nvSpPr>
            <p:spPr>
              <a:xfrm>
                <a:off x="1509175" y="5194363"/>
                <a:ext cx="1071375" cy="533975"/>
              </a:xfrm>
              <a:custGeom>
                <a:rect b="b" l="l" r="r" t="t"/>
                <a:pathLst>
                  <a:path extrusionOk="0" h="21359" w="42855">
                    <a:moveTo>
                      <a:pt x="20860" y="0"/>
                    </a:moveTo>
                    <a:cubicBezTo>
                      <a:pt x="10430" y="0"/>
                      <a:pt x="0" y="432"/>
                      <a:pt x="0" y="1296"/>
                    </a:cubicBezTo>
                    <a:lnTo>
                      <a:pt x="0" y="20928"/>
                    </a:lnTo>
                    <a:cubicBezTo>
                      <a:pt x="562" y="21216"/>
                      <a:pt x="1186" y="21358"/>
                      <a:pt x="1814" y="21358"/>
                    </a:cubicBezTo>
                    <a:cubicBezTo>
                      <a:pt x="2362" y="21358"/>
                      <a:pt x="2914" y="21250"/>
                      <a:pt x="3430" y="21036"/>
                    </a:cubicBezTo>
                    <a:cubicBezTo>
                      <a:pt x="4306" y="20675"/>
                      <a:pt x="5218" y="20552"/>
                      <a:pt x="6118" y="20552"/>
                    </a:cubicBezTo>
                    <a:cubicBezTo>
                      <a:pt x="8045" y="20552"/>
                      <a:pt x="9917" y="21117"/>
                      <a:pt x="11261" y="21117"/>
                    </a:cubicBezTo>
                    <a:cubicBezTo>
                      <a:pt x="13120" y="21117"/>
                      <a:pt x="14908" y="18713"/>
                      <a:pt x="17394" y="18713"/>
                    </a:cubicBezTo>
                    <a:cubicBezTo>
                      <a:pt x="17543" y="18713"/>
                      <a:pt x="17695" y="18722"/>
                      <a:pt x="17850" y="18740"/>
                    </a:cubicBezTo>
                    <a:cubicBezTo>
                      <a:pt x="20503" y="19056"/>
                      <a:pt x="23234" y="20905"/>
                      <a:pt x="25917" y="20905"/>
                    </a:cubicBezTo>
                    <a:cubicBezTo>
                      <a:pt x="25991" y="20905"/>
                      <a:pt x="26065" y="20904"/>
                      <a:pt x="26140" y="20901"/>
                    </a:cubicBezTo>
                    <a:cubicBezTo>
                      <a:pt x="28658" y="20801"/>
                      <a:pt x="32948" y="19136"/>
                      <a:pt x="35015" y="19136"/>
                    </a:cubicBezTo>
                    <a:cubicBezTo>
                      <a:pt x="35187" y="19136"/>
                      <a:pt x="35344" y="19148"/>
                      <a:pt x="35483" y="19173"/>
                    </a:cubicBezTo>
                    <a:cubicBezTo>
                      <a:pt x="37256" y="19485"/>
                      <a:pt x="38551" y="20906"/>
                      <a:pt x="40412" y="20906"/>
                    </a:cubicBezTo>
                    <a:cubicBezTo>
                      <a:pt x="40479" y="20906"/>
                      <a:pt x="40546" y="20904"/>
                      <a:pt x="40613" y="20901"/>
                    </a:cubicBezTo>
                    <a:cubicBezTo>
                      <a:pt x="42558" y="20793"/>
                      <a:pt x="42855" y="19497"/>
                      <a:pt x="42855" y="19497"/>
                    </a:cubicBezTo>
                    <a:lnTo>
                      <a:pt x="41721" y="1296"/>
                    </a:lnTo>
                    <a:cubicBezTo>
                      <a:pt x="41721" y="432"/>
                      <a:pt x="31290" y="0"/>
                      <a:pt x="208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19"/>
              <p:cNvSpPr/>
              <p:nvPr/>
            </p:nvSpPr>
            <p:spPr>
              <a:xfrm>
                <a:off x="1509175" y="5213263"/>
                <a:ext cx="39850" cy="514425"/>
              </a:xfrm>
              <a:custGeom>
                <a:rect b="b" l="l" r="r" t="t"/>
                <a:pathLst>
                  <a:path extrusionOk="0" h="20577" w="1594">
                    <a:moveTo>
                      <a:pt x="1593" y="0"/>
                    </a:moveTo>
                    <a:lnTo>
                      <a:pt x="1593" y="0"/>
                    </a:lnTo>
                    <a:cubicBezTo>
                      <a:pt x="567" y="162"/>
                      <a:pt x="0" y="351"/>
                      <a:pt x="0" y="540"/>
                    </a:cubicBezTo>
                    <a:lnTo>
                      <a:pt x="0" y="20172"/>
                    </a:lnTo>
                    <a:cubicBezTo>
                      <a:pt x="432" y="20415"/>
                      <a:pt x="918" y="20550"/>
                      <a:pt x="1404" y="20577"/>
                    </a:cubicBezTo>
                    <a:cubicBezTo>
                      <a:pt x="1161" y="17552"/>
                      <a:pt x="1026" y="14393"/>
                      <a:pt x="1026" y="11153"/>
                    </a:cubicBezTo>
                    <a:cubicBezTo>
                      <a:pt x="999" y="7426"/>
                      <a:pt x="1188" y="3727"/>
                      <a:pt x="1593" y="0"/>
                    </a:cubicBezTo>
                    <a:close/>
                  </a:path>
                </a:pathLst>
              </a:custGeom>
              <a:solidFill>
                <a:srgbClr val="8E161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19"/>
              <p:cNvSpPr/>
              <p:nvPr/>
            </p:nvSpPr>
            <p:spPr>
              <a:xfrm>
                <a:off x="1509175" y="5194363"/>
                <a:ext cx="1045050" cy="84000"/>
              </a:xfrm>
              <a:custGeom>
                <a:rect b="b" l="l" r="r" t="t"/>
                <a:pathLst>
                  <a:path extrusionOk="0" h="3360" w="41802">
                    <a:moveTo>
                      <a:pt x="20860" y="0"/>
                    </a:moveTo>
                    <a:cubicBezTo>
                      <a:pt x="10430" y="0"/>
                      <a:pt x="0" y="432"/>
                      <a:pt x="0" y="1296"/>
                    </a:cubicBezTo>
                    <a:lnTo>
                      <a:pt x="0" y="1350"/>
                    </a:lnTo>
                    <a:cubicBezTo>
                      <a:pt x="2848" y="2653"/>
                      <a:pt x="5622" y="2981"/>
                      <a:pt x="8752" y="2981"/>
                    </a:cubicBezTo>
                    <a:cubicBezTo>
                      <a:pt x="11913" y="2981"/>
                      <a:pt x="15438" y="2646"/>
                      <a:pt x="19767" y="2646"/>
                    </a:cubicBezTo>
                    <a:cubicBezTo>
                      <a:pt x="24499" y="2646"/>
                      <a:pt x="29955" y="3359"/>
                      <a:pt x="34688" y="3359"/>
                    </a:cubicBezTo>
                    <a:cubicBezTo>
                      <a:pt x="37382" y="3359"/>
                      <a:pt x="39842" y="3128"/>
                      <a:pt x="41802" y="2403"/>
                    </a:cubicBezTo>
                    <a:lnTo>
                      <a:pt x="41721" y="1296"/>
                    </a:lnTo>
                    <a:cubicBezTo>
                      <a:pt x="41721" y="432"/>
                      <a:pt x="31290" y="0"/>
                      <a:pt x="20860" y="0"/>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19"/>
              <p:cNvSpPr/>
              <p:nvPr/>
            </p:nvSpPr>
            <p:spPr>
              <a:xfrm>
                <a:off x="1831175" y="5294263"/>
                <a:ext cx="281550" cy="416550"/>
              </a:xfrm>
              <a:custGeom>
                <a:rect b="b" l="l" r="r" t="t"/>
                <a:pathLst>
                  <a:path extrusionOk="0" h="16662" w="11262">
                    <a:moveTo>
                      <a:pt x="5456" y="1"/>
                    </a:moveTo>
                    <a:cubicBezTo>
                      <a:pt x="2755" y="1"/>
                      <a:pt x="649" y="10451"/>
                      <a:pt x="1" y="16635"/>
                    </a:cubicBezTo>
                    <a:cubicBezTo>
                      <a:pt x="1341" y="15915"/>
                      <a:pt x="2750" y="14716"/>
                      <a:pt x="4501" y="14716"/>
                    </a:cubicBezTo>
                    <a:cubicBezTo>
                      <a:pt x="4654" y="14716"/>
                      <a:pt x="4810" y="14725"/>
                      <a:pt x="4970" y="14744"/>
                    </a:cubicBezTo>
                    <a:cubicBezTo>
                      <a:pt x="7049" y="14988"/>
                      <a:pt x="9182" y="16176"/>
                      <a:pt x="11261" y="16662"/>
                    </a:cubicBezTo>
                    <a:cubicBezTo>
                      <a:pt x="10640" y="10451"/>
                      <a:pt x="8183" y="1"/>
                      <a:pt x="5456"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19"/>
              <p:cNvSpPr/>
              <p:nvPr/>
            </p:nvSpPr>
            <p:spPr>
              <a:xfrm>
                <a:off x="1555750" y="5367838"/>
                <a:ext cx="123575" cy="360525"/>
              </a:xfrm>
              <a:custGeom>
                <a:rect b="b" l="l" r="r" t="t"/>
                <a:pathLst>
                  <a:path extrusionOk="0" h="14421" w="4943">
                    <a:moveTo>
                      <a:pt x="2134" y="1"/>
                    </a:moveTo>
                    <a:cubicBezTo>
                      <a:pt x="919" y="1"/>
                      <a:pt x="298" y="8804"/>
                      <a:pt x="0" y="14421"/>
                    </a:cubicBezTo>
                    <a:cubicBezTo>
                      <a:pt x="541" y="14421"/>
                      <a:pt x="1081" y="14313"/>
                      <a:pt x="1567" y="14097"/>
                    </a:cubicBezTo>
                    <a:cubicBezTo>
                      <a:pt x="2429" y="13774"/>
                      <a:pt x="3325" y="13605"/>
                      <a:pt x="4242" y="13605"/>
                    </a:cubicBezTo>
                    <a:cubicBezTo>
                      <a:pt x="4474" y="13605"/>
                      <a:pt x="4708" y="13616"/>
                      <a:pt x="4942" y="13638"/>
                    </a:cubicBezTo>
                    <a:cubicBezTo>
                      <a:pt x="4591" y="8426"/>
                      <a:pt x="3268" y="1"/>
                      <a:pt x="2134" y="1"/>
                    </a:cubicBezTo>
                    <a:close/>
                  </a:path>
                </a:pathLst>
              </a:custGeom>
              <a:solidFill>
                <a:srgbClr val="C42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19"/>
              <p:cNvSpPr/>
              <p:nvPr/>
            </p:nvSpPr>
            <p:spPr>
              <a:xfrm>
                <a:off x="1963500" y="6213738"/>
                <a:ext cx="163400" cy="116400"/>
              </a:xfrm>
              <a:custGeom>
                <a:rect b="b" l="l" r="r" t="t"/>
                <a:pathLst>
                  <a:path extrusionOk="0" h="4656" w="6536">
                    <a:moveTo>
                      <a:pt x="6103" y="0"/>
                    </a:moveTo>
                    <a:lnTo>
                      <a:pt x="6103" y="0"/>
                    </a:lnTo>
                    <a:cubicBezTo>
                      <a:pt x="6130" y="162"/>
                      <a:pt x="6130" y="324"/>
                      <a:pt x="6130" y="486"/>
                    </a:cubicBezTo>
                    <a:cubicBezTo>
                      <a:pt x="6077" y="2209"/>
                      <a:pt x="4672" y="3593"/>
                      <a:pt x="2961" y="3593"/>
                    </a:cubicBezTo>
                    <a:cubicBezTo>
                      <a:pt x="2928" y="3593"/>
                      <a:pt x="2896" y="3593"/>
                      <a:pt x="2863" y="3592"/>
                    </a:cubicBezTo>
                    <a:cubicBezTo>
                      <a:pt x="2838" y="3592"/>
                      <a:pt x="2812" y="3593"/>
                      <a:pt x="2787" y="3593"/>
                    </a:cubicBezTo>
                    <a:cubicBezTo>
                      <a:pt x="1655" y="3593"/>
                      <a:pt x="608" y="3003"/>
                      <a:pt x="1" y="2026"/>
                    </a:cubicBezTo>
                    <a:lnTo>
                      <a:pt x="1" y="2026"/>
                    </a:lnTo>
                    <a:cubicBezTo>
                      <a:pt x="333" y="3558"/>
                      <a:pt x="1679" y="4656"/>
                      <a:pt x="3218" y="4656"/>
                    </a:cubicBezTo>
                    <a:cubicBezTo>
                      <a:pt x="3306" y="4656"/>
                      <a:pt x="3395" y="4652"/>
                      <a:pt x="3484" y="4645"/>
                    </a:cubicBezTo>
                    <a:cubicBezTo>
                      <a:pt x="5131" y="4537"/>
                      <a:pt x="6427" y="3187"/>
                      <a:pt x="6535" y="1539"/>
                    </a:cubicBezTo>
                    <a:cubicBezTo>
                      <a:pt x="6535" y="999"/>
                      <a:pt x="6373" y="459"/>
                      <a:pt x="610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19"/>
              <p:cNvSpPr/>
              <p:nvPr/>
            </p:nvSpPr>
            <p:spPr>
              <a:xfrm>
                <a:off x="1711025" y="6511538"/>
                <a:ext cx="675750" cy="40425"/>
              </a:xfrm>
              <a:custGeom>
                <a:rect b="b" l="l" r="r" t="t"/>
                <a:pathLst>
                  <a:path extrusionOk="0" h="1617" w="27030">
                    <a:moveTo>
                      <a:pt x="24888" y="1"/>
                    </a:moveTo>
                    <a:cubicBezTo>
                      <a:pt x="24660" y="1"/>
                      <a:pt x="24411" y="17"/>
                      <a:pt x="24141" y="51"/>
                    </a:cubicBezTo>
                    <a:cubicBezTo>
                      <a:pt x="20550" y="834"/>
                      <a:pt x="15932" y="1320"/>
                      <a:pt x="10883" y="1320"/>
                    </a:cubicBezTo>
                    <a:cubicBezTo>
                      <a:pt x="7318" y="1320"/>
                      <a:pt x="3754" y="1050"/>
                      <a:pt x="216" y="510"/>
                    </a:cubicBezTo>
                    <a:lnTo>
                      <a:pt x="216" y="510"/>
                    </a:lnTo>
                    <a:cubicBezTo>
                      <a:pt x="0" y="807"/>
                      <a:pt x="54" y="1185"/>
                      <a:pt x="405" y="1617"/>
                    </a:cubicBezTo>
                    <a:lnTo>
                      <a:pt x="26275" y="1617"/>
                    </a:lnTo>
                    <a:cubicBezTo>
                      <a:pt x="27030" y="768"/>
                      <a:pt x="26465" y="1"/>
                      <a:pt x="248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19"/>
              <p:cNvSpPr/>
              <p:nvPr/>
            </p:nvSpPr>
            <p:spPr>
              <a:xfrm>
                <a:off x="1909500" y="6416938"/>
                <a:ext cx="135025" cy="78325"/>
              </a:xfrm>
              <a:custGeom>
                <a:rect b="b" l="l" r="r" t="t"/>
                <a:pathLst>
                  <a:path extrusionOk="0" h="3133" w="5401">
                    <a:moveTo>
                      <a:pt x="4726" y="0"/>
                    </a:moveTo>
                    <a:lnTo>
                      <a:pt x="4564" y="27"/>
                    </a:lnTo>
                    <a:cubicBezTo>
                      <a:pt x="3106" y="378"/>
                      <a:pt x="1593" y="2215"/>
                      <a:pt x="0" y="3133"/>
                    </a:cubicBezTo>
                    <a:lnTo>
                      <a:pt x="513" y="3079"/>
                    </a:lnTo>
                    <a:cubicBezTo>
                      <a:pt x="3187" y="2674"/>
                      <a:pt x="5293" y="1350"/>
                      <a:pt x="5401" y="27"/>
                    </a:cubicBezTo>
                    <a:lnTo>
                      <a:pt x="5266" y="0"/>
                    </a:lnTo>
                    <a:close/>
                  </a:path>
                </a:pathLst>
              </a:custGeom>
              <a:solidFill>
                <a:srgbClr val="421B1A">
                  <a:alpha val="2352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19"/>
              <p:cNvSpPr/>
              <p:nvPr/>
            </p:nvSpPr>
            <p:spPr>
              <a:xfrm>
                <a:off x="2000625" y="6186738"/>
                <a:ext cx="83075" cy="32425"/>
              </a:xfrm>
              <a:custGeom>
                <a:rect b="b" l="l" r="r" t="t"/>
                <a:pathLst>
                  <a:path extrusionOk="0" h="1297" w="3323">
                    <a:moveTo>
                      <a:pt x="1675" y="0"/>
                    </a:moveTo>
                    <a:cubicBezTo>
                      <a:pt x="730" y="0"/>
                      <a:pt x="1" y="297"/>
                      <a:pt x="1" y="648"/>
                    </a:cubicBezTo>
                    <a:cubicBezTo>
                      <a:pt x="1" y="999"/>
                      <a:pt x="730" y="1296"/>
                      <a:pt x="1675" y="1296"/>
                    </a:cubicBezTo>
                    <a:cubicBezTo>
                      <a:pt x="2593" y="1296"/>
                      <a:pt x="3322" y="999"/>
                      <a:pt x="3322" y="648"/>
                    </a:cubicBezTo>
                    <a:cubicBezTo>
                      <a:pt x="3322" y="297"/>
                      <a:pt x="2593" y="0"/>
                      <a:pt x="1675" y="0"/>
                    </a:cubicBezTo>
                    <a:close/>
                  </a:path>
                </a:pathLst>
              </a:custGeom>
              <a:solidFill>
                <a:srgbClr val="421B1A">
                  <a:alpha val="2352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19"/>
              <p:cNvSpPr/>
              <p:nvPr/>
            </p:nvSpPr>
            <p:spPr>
              <a:xfrm>
                <a:off x="1975650" y="6216813"/>
                <a:ext cx="22300" cy="24700"/>
              </a:xfrm>
              <a:custGeom>
                <a:rect b="b" l="l" r="r" t="t"/>
                <a:pathLst>
                  <a:path extrusionOk="0" h="988" w="892">
                    <a:moveTo>
                      <a:pt x="529" y="0"/>
                    </a:moveTo>
                    <a:cubicBezTo>
                      <a:pt x="391" y="0"/>
                      <a:pt x="253" y="84"/>
                      <a:pt x="163" y="228"/>
                    </a:cubicBezTo>
                    <a:cubicBezTo>
                      <a:pt x="1" y="444"/>
                      <a:pt x="28" y="714"/>
                      <a:pt x="190" y="903"/>
                    </a:cubicBezTo>
                    <a:cubicBezTo>
                      <a:pt x="247" y="961"/>
                      <a:pt x="318" y="988"/>
                      <a:pt x="392" y="988"/>
                    </a:cubicBezTo>
                    <a:cubicBezTo>
                      <a:pt x="526" y="988"/>
                      <a:pt x="670" y="898"/>
                      <a:pt x="757" y="741"/>
                    </a:cubicBezTo>
                    <a:cubicBezTo>
                      <a:pt x="892" y="525"/>
                      <a:pt x="892" y="255"/>
                      <a:pt x="730" y="66"/>
                    </a:cubicBezTo>
                    <a:cubicBezTo>
                      <a:pt x="667" y="21"/>
                      <a:pt x="598" y="0"/>
                      <a:pt x="529" y="0"/>
                    </a:cubicBezTo>
                    <a:close/>
                  </a:path>
                </a:pathLst>
              </a:custGeom>
              <a:solidFill>
                <a:srgbClr val="421B1A">
                  <a:alpha val="2352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19"/>
              <p:cNvSpPr/>
              <p:nvPr/>
            </p:nvSpPr>
            <p:spPr>
              <a:xfrm>
                <a:off x="1991175" y="6210088"/>
                <a:ext cx="94600" cy="79975"/>
              </a:xfrm>
              <a:custGeom>
                <a:rect b="b" l="l" r="r" t="t"/>
                <a:pathLst>
                  <a:path extrusionOk="0" h="3199" w="3784">
                    <a:moveTo>
                      <a:pt x="2125" y="0"/>
                    </a:moveTo>
                    <a:cubicBezTo>
                      <a:pt x="1750" y="0"/>
                      <a:pt x="1369" y="136"/>
                      <a:pt x="1054" y="443"/>
                    </a:cubicBezTo>
                    <a:cubicBezTo>
                      <a:pt x="1" y="1442"/>
                      <a:pt x="703" y="3198"/>
                      <a:pt x="2134" y="3198"/>
                    </a:cubicBezTo>
                    <a:cubicBezTo>
                      <a:pt x="2151" y="3198"/>
                      <a:pt x="2167" y="3198"/>
                      <a:pt x="2184" y="3198"/>
                    </a:cubicBezTo>
                    <a:cubicBezTo>
                      <a:pt x="3025" y="3198"/>
                      <a:pt x="3701" y="2533"/>
                      <a:pt x="3727" y="1685"/>
                    </a:cubicBezTo>
                    <a:cubicBezTo>
                      <a:pt x="3783" y="694"/>
                      <a:pt x="2971" y="0"/>
                      <a:pt x="212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19"/>
              <p:cNvSpPr/>
              <p:nvPr/>
            </p:nvSpPr>
            <p:spPr>
              <a:xfrm>
                <a:off x="2022225" y="6234888"/>
                <a:ext cx="39875" cy="33550"/>
              </a:xfrm>
              <a:custGeom>
                <a:rect b="b" l="l" r="r" t="t"/>
                <a:pathLst>
                  <a:path extrusionOk="0" h="1342" w="1595">
                    <a:moveTo>
                      <a:pt x="886" y="0"/>
                    </a:moveTo>
                    <a:cubicBezTo>
                      <a:pt x="727" y="0"/>
                      <a:pt x="566" y="56"/>
                      <a:pt x="433" y="180"/>
                    </a:cubicBezTo>
                    <a:cubicBezTo>
                      <a:pt x="1" y="612"/>
                      <a:pt x="298" y="1342"/>
                      <a:pt x="919" y="1342"/>
                    </a:cubicBezTo>
                    <a:cubicBezTo>
                      <a:pt x="1270" y="1342"/>
                      <a:pt x="1567" y="1071"/>
                      <a:pt x="1594" y="693"/>
                    </a:cubicBezTo>
                    <a:cubicBezTo>
                      <a:pt x="1594" y="282"/>
                      <a:pt x="1244" y="0"/>
                      <a:pt x="88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19"/>
              <p:cNvSpPr/>
              <p:nvPr/>
            </p:nvSpPr>
            <p:spPr>
              <a:xfrm>
                <a:off x="2016150" y="6512113"/>
                <a:ext cx="51350" cy="38500"/>
              </a:xfrm>
              <a:custGeom>
                <a:rect b="b" l="l" r="r" t="t"/>
                <a:pathLst>
                  <a:path extrusionOk="0" h="1540" w="2054">
                    <a:moveTo>
                      <a:pt x="1000" y="1"/>
                    </a:moveTo>
                    <a:cubicBezTo>
                      <a:pt x="460" y="1"/>
                      <a:pt x="1" y="460"/>
                      <a:pt x="1" y="1027"/>
                    </a:cubicBezTo>
                    <a:lnTo>
                      <a:pt x="1" y="1540"/>
                    </a:lnTo>
                    <a:lnTo>
                      <a:pt x="2026" y="1540"/>
                    </a:lnTo>
                    <a:lnTo>
                      <a:pt x="2026" y="1027"/>
                    </a:lnTo>
                    <a:cubicBezTo>
                      <a:pt x="2053" y="460"/>
                      <a:pt x="1567" y="1"/>
                      <a:pt x="10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19"/>
              <p:cNvSpPr/>
              <p:nvPr/>
            </p:nvSpPr>
            <p:spPr>
              <a:xfrm>
                <a:off x="1509175" y="5375588"/>
                <a:ext cx="1054500" cy="59800"/>
              </a:xfrm>
              <a:custGeom>
                <a:rect b="b" l="l" r="r" t="t"/>
                <a:pathLst>
                  <a:path extrusionOk="0" h="2392" w="42180">
                    <a:moveTo>
                      <a:pt x="14432" y="0"/>
                    </a:moveTo>
                    <a:cubicBezTo>
                      <a:pt x="10155" y="0"/>
                      <a:pt x="7056" y="1095"/>
                      <a:pt x="3862" y="1095"/>
                    </a:cubicBezTo>
                    <a:cubicBezTo>
                      <a:pt x="2755" y="1095"/>
                      <a:pt x="1431" y="1041"/>
                      <a:pt x="0" y="960"/>
                    </a:cubicBezTo>
                    <a:lnTo>
                      <a:pt x="0" y="2283"/>
                    </a:lnTo>
                    <a:cubicBezTo>
                      <a:pt x="1431" y="2337"/>
                      <a:pt x="2755" y="2391"/>
                      <a:pt x="3862" y="2391"/>
                    </a:cubicBezTo>
                    <a:cubicBezTo>
                      <a:pt x="7056" y="2391"/>
                      <a:pt x="10155" y="1297"/>
                      <a:pt x="14432" y="1297"/>
                    </a:cubicBezTo>
                    <a:cubicBezTo>
                      <a:pt x="14711" y="1297"/>
                      <a:pt x="14995" y="1301"/>
                      <a:pt x="15284" y="1311"/>
                    </a:cubicBezTo>
                    <a:cubicBezTo>
                      <a:pt x="19964" y="1444"/>
                      <a:pt x="24774" y="2284"/>
                      <a:pt x="29458" y="2284"/>
                    </a:cubicBezTo>
                    <a:cubicBezTo>
                      <a:pt x="29531" y="2284"/>
                      <a:pt x="29604" y="2284"/>
                      <a:pt x="29677" y="2283"/>
                    </a:cubicBezTo>
                    <a:cubicBezTo>
                      <a:pt x="33079" y="2256"/>
                      <a:pt x="38291" y="1797"/>
                      <a:pt x="42180" y="1581"/>
                    </a:cubicBezTo>
                    <a:lnTo>
                      <a:pt x="42099" y="285"/>
                    </a:lnTo>
                    <a:cubicBezTo>
                      <a:pt x="38210" y="501"/>
                      <a:pt x="33052" y="960"/>
                      <a:pt x="29677" y="987"/>
                    </a:cubicBezTo>
                    <a:cubicBezTo>
                      <a:pt x="29538" y="989"/>
                      <a:pt x="29399" y="990"/>
                      <a:pt x="29260" y="990"/>
                    </a:cubicBezTo>
                    <a:cubicBezTo>
                      <a:pt x="24663" y="990"/>
                      <a:pt x="19897" y="146"/>
                      <a:pt x="15284" y="15"/>
                    </a:cubicBezTo>
                    <a:cubicBezTo>
                      <a:pt x="14995" y="5"/>
                      <a:pt x="14711" y="0"/>
                      <a:pt x="1443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19"/>
              <p:cNvSpPr/>
              <p:nvPr/>
            </p:nvSpPr>
            <p:spPr>
              <a:xfrm>
                <a:off x="1509175" y="5431738"/>
                <a:ext cx="1058550" cy="40775"/>
              </a:xfrm>
              <a:custGeom>
                <a:rect b="b" l="l" r="r" t="t"/>
                <a:pathLst>
                  <a:path extrusionOk="0" h="1631" w="42342">
                    <a:moveTo>
                      <a:pt x="14638" y="0"/>
                    </a:moveTo>
                    <a:cubicBezTo>
                      <a:pt x="10246" y="0"/>
                      <a:pt x="7116" y="1117"/>
                      <a:pt x="3889" y="1117"/>
                    </a:cubicBezTo>
                    <a:cubicBezTo>
                      <a:pt x="2782" y="1117"/>
                      <a:pt x="1458" y="1036"/>
                      <a:pt x="0" y="982"/>
                    </a:cubicBezTo>
                    <a:lnTo>
                      <a:pt x="0" y="1522"/>
                    </a:lnTo>
                    <a:cubicBezTo>
                      <a:pt x="1458" y="1577"/>
                      <a:pt x="2782" y="1631"/>
                      <a:pt x="3889" y="1631"/>
                    </a:cubicBezTo>
                    <a:cubicBezTo>
                      <a:pt x="7112" y="1631"/>
                      <a:pt x="10263" y="540"/>
                      <a:pt x="14626" y="540"/>
                    </a:cubicBezTo>
                    <a:cubicBezTo>
                      <a:pt x="14869" y="540"/>
                      <a:pt x="15115" y="543"/>
                      <a:pt x="15365" y="550"/>
                    </a:cubicBezTo>
                    <a:cubicBezTo>
                      <a:pt x="20045" y="710"/>
                      <a:pt x="24881" y="1550"/>
                      <a:pt x="29592" y="1550"/>
                    </a:cubicBezTo>
                    <a:cubicBezTo>
                      <a:pt x="29665" y="1550"/>
                      <a:pt x="29739" y="1550"/>
                      <a:pt x="29812" y="1550"/>
                    </a:cubicBezTo>
                    <a:cubicBezTo>
                      <a:pt x="33187" y="1495"/>
                      <a:pt x="38453" y="1036"/>
                      <a:pt x="42342" y="847"/>
                    </a:cubicBezTo>
                    <a:lnTo>
                      <a:pt x="42261" y="307"/>
                    </a:lnTo>
                    <a:cubicBezTo>
                      <a:pt x="38372" y="523"/>
                      <a:pt x="33187" y="955"/>
                      <a:pt x="29812" y="1009"/>
                    </a:cubicBezTo>
                    <a:cubicBezTo>
                      <a:pt x="29672" y="1011"/>
                      <a:pt x="29531" y="1012"/>
                      <a:pt x="29391" y="1012"/>
                    </a:cubicBezTo>
                    <a:cubicBezTo>
                      <a:pt x="24744" y="1012"/>
                      <a:pt x="19978" y="168"/>
                      <a:pt x="15365" y="10"/>
                    </a:cubicBezTo>
                    <a:cubicBezTo>
                      <a:pt x="15119" y="3"/>
                      <a:pt x="14876" y="0"/>
                      <a:pt x="1463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6" name="Google Shape;1816;p19"/>
            <p:cNvGrpSpPr/>
            <p:nvPr/>
          </p:nvGrpSpPr>
          <p:grpSpPr>
            <a:xfrm>
              <a:off x="8971963" y="6161640"/>
              <a:ext cx="698867" cy="395721"/>
              <a:chOff x="2013351" y="4582349"/>
              <a:chExt cx="824233" cy="466706"/>
            </a:xfrm>
          </p:grpSpPr>
          <p:sp>
            <p:nvSpPr>
              <p:cNvPr id="1817" name="Google Shape;1817;p19"/>
              <p:cNvSpPr/>
              <p:nvPr/>
            </p:nvSpPr>
            <p:spPr>
              <a:xfrm>
                <a:off x="2582172" y="4652203"/>
                <a:ext cx="235017" cy="361613"/>
              </a:xfrm>
              <a:custGeom>
                <a:rect b="b" l="l" r="r" t="t"/>
                <a:pathLst>
                  <a:path extrusionOk="0" h="5213" w="3388">
                    <a:moveTo>
                      <a:pt x="1" y="0"/>
                    </a:moveTo>
                    <a:lnTo>
                      <a:pt x="1" y="5212"/>
                    </a:lnTo>
                    <a:lnTo>
                      <a:pt x="3388" y="5212"/>
                    </a:lnTo>
                    <a:lnTo>
                      <a:pt x="2004" y="0"/>
                    </a:lnTo>
                    <a:close/>
                  </a:path>
                </a:pathLst>
              </a:custGeom>
              <a:solidFill>
                <a:srgbClr val="48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19"/>
              <p:cNvSpPr/>
              <p:nvPr/>
            </p:nvSpPr>
            <p:spPr>
              <a:xfrm>
                <a:off x="2529799" y="4662400"/>
                <a:ext cx="235780" cy="363000"/>
              </a:xfrm>
              <a:custGeom>
                <a:rect b="b" l="l" r="r" t="t"/>
                <a:pathLst>
                  <a:path extrusionOk="0" h="5233" w="3399">
                    <a:moveTo>
                      <a:pt x="1" y="0"/>
                    </a:moveTo>
                    <a:lnTo>
                      <a:pt x="1" y="5233"/>
                    </a:lnTo>
                    <a:lnTo>
                      <a:pt x="3398" y="5233"/>
                    </a:lnTo>
                    <a:lnTo>
                      <a:pt x="2360" y="0"/>
                    </a:lnTo>
                    <a:close/>
                  </a:path>
                </a:pathLst>
              </a:custGeom>
              <a:solidFill>
                <a:srgbClr val="D3B5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19"/>
              <p:cNvSpPr/>
              <p:nvPr/>
            </p:nvSpPr>
            <p:spPr>
              <a:xfrm>
                <a:off x="2482559" y="4685639"/>
                <a:ext cx="235017" cy="363069"/>
              </a:xfrm>
              <a:custGeom>
                <a:rect b="b" l="l" r="r" t="t"/>
                <a:pathLst>
                  <a:path extrusionOk="0" h="5234" w="3388">
                    <a:moveTo>
                      <a:pt x="0" y="1"/>
                    </a:moveTo>
                    <a:lnTo>
                      <a:pt x="0" y="5233"/>
                    </a:lnTo>
                    <a:lnTo>
                      <a:pt x="3387" y="5233"/>
                    </a:lnTo>
                    <a:lnTo>
                      <a:pt x="2014" y="1"/>
                    </a:lnTo>
                    <a:close/>
                  </a:path>
                </a:pathLst>
              </a:custGeom>
              <a:solidFill>
                <a:srgbClr val="48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19"/>
              <p:cNvSpPr/>
              <p:nvPr/>
            </p:nvSpPr>
            <p:spPr>
              <a:xfrm>
                <a:off x="2601110" y="4652620"/>
                <a:ext cx="235780" cy="396435"/>
              </a:xfrm>
              <a:custGeom>
                <a:rect b="b" l="l" r="r" t="t"/>
                <a:pathLst>
                  <a:path extrusionOk="0" h="5715" w="3399">
                    <a:moveTo>
                      <a:pt x="1689" y="0"/>
                    </a:moveTo>
                    <a:cubicBezTo>
                      <a:pt x="1675" y="0"/>
                      <a:pt x="1661" y="2"/>
                      <a:pt x="1647" y="5"/>
                    </a:cubicBezTo>
                    <a:lnTo>
                      <a:pt x="137" y="477"/>
                    </a:lnTo>
                    <a:cubicBezTo>
                      <a:pt x="53" y="498"/>
                      <a:pt x="1" y="592"/>
                      <a:pt x="32" y="686"/>
                    </a:cubicBezTo>
                    <a:lnTo>
                      <a:pt x="1542" y="5594"/>
                    </a:lnTo>
                    <a:cubicBezTo>
                      <a:pt x="1568" y="5673"/>
                      <a:pt x="1638" y="5715"/>
                      <a:pt x="1709" y="5715"/>
                    </a:cubicBezTo>
                    <a:cubicBezTo>
                      <a:pt x="1723" y="5715"/>
                      <a:pt x="1738" y="5713"/>
                      <a:pt x="1752" y="5709"/>
                    </a:cubicBezTo>
                    <a:lnTo>
                      <a:pt x="3262" y="5238"/>
                    </a:lnTo>
                    <a:cubicBezTo>
                      <a:pt x="3356" y="5217"/>
                      <a:pt x="3398" y="5122"/>
                      <a:pt x="3377" y="5028"/>
                    </a:cubicBezTo>
                    <a:lnTo>
                      <a:pt x="1857" y="120"/>
                    </a:lnTo>
                    <a:cubicBezTo>
                      <a:pt x="1839" y="49"/>
                      <a:pt x="1768" y="0"/>
                      <a:pt x="1689" y="0"/>
                    </a:cubicBezTo>
                    <a:close/>
                  </a:path>
                </a:pathLst>
              </a:custGeom>
              <a:solidFill>
                <a:srgbClr val="5E4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19"/>
              <p:cNvSpPr/>
              <p:nvPr/>
            </p:nvSpPr>
            <p:spPr>
              <a:xfrm>
                <a:off x="2630938" y="4652897"/>
                <a:ext cx="206646" cy="388527"/>
              </a:xfrm>
              <a:custGeom>
                <a:rect b="b" l="l" r="r" t="t"/>
                <a:pathLst>
                  <a:path extrusionOk="0" h="5601" w="2979">
                    <a:moveTo>
                      <a:pt x="1332" y="1"/>
                    </a:moveTo>
                    <a:lnTo>
                      <a:pt x="137" y="378"/>
                    </a:lnTo>
                    <a:cubicBezTo>
                      <a:pt x="42" y="399"/>
                      <a:pt x="0" y="494"/>
                      <a:pt x="21" y="588"/>
                    </a:cubicBezTo>
                    <a:lnTo>
                      <a:pt x="1542" y="5496"/>
                    </a:lnTo>
                    <a:cubicBezTo>
                      <a:pt x="1563" y="5548"/>
                      <a:pt x="1594" y="5590"/>
                      <a:pt x="1647" y="5601"/>
                    </a:cubicBezTo>
                    <a:lnTo>
                      <a:pt x="2842" y="5234"/>
                    </a:lnTo>
                    <a:cubicBezTo>
                      <a:pt x="2937" y="5202"/>
                      <a:pt x="2979" y="5108"/>
                      <a:pt x="2958" y="5024"/>
                    </a:cubicBezTo>
                    <a:lnTo>
                      <a:pt x="1437" y="116"/>
                    </a:lnTo>
                    <a:cubicBezTo>
                      <a:pt x="1427" y="64"/>
                      <a:pt x="1385" y="22"/>
                      <a:pt x="1332" y="1"/>
                    </a:cubicBezTo>
                    <a:close/>
                  </a:path>
                </a:pathLst>
              </a:custGeom>
              <a:solidFill>
                <a:srgbClr val="7050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19"/>
              <p:cNvSpPr/>
              <p:nvPr/>
            </p:nvSpPr>
            <p:spPr>
              <a:xfrm>
                <a:off x="2618590" y="4670725"/>
                <a:ext cx="117855" cy="66454"/>
              </a:xfrm>
              <a:custGeom>
                <a:rect b="b" l="l" r="r" t="t"/>
                <a:pathLst>
                  <a:path extrusionOk="0" h="958" w="1699">
                    <a:moveTo>
                      <a:pt x="1448" y="1"/>
                    </a:moveTo>
                    <a:cubicBezTo>
                      <a:pt x="1434" y="1"/>
                      <a:pt x="1420" y="2"/>
                      <a:pt x="1405" y="6"/>
                    </a:cubicBezTo>
                    <a:lnTo>
                      <a:pt x="116" y="404"/>
                    </a:lnTo>
                    <a:cubicBezTo>
                      <a:pt x="42" y="425"/>
                      <a:pt x="0" y="499"/>
                      <a:pt x="21" y="583"/>
                    </a:cubicBezTo>
                    <a:lnTo>
                      <a:pt x="137" y="950"/>
                    </a:lnTo>
                    <a:cubicBezTo>
                      <a:pt x="152" y="955"/>
                      <a:pt x="168" y="958"/>
                      <a:pt x="184" y="958"/>
                    </a:cubicBezTo>
                    <a:cubicBezTo>
                      <a:pt x="199" y="958"/>
                      <a:pt x="215" y="955"/>
                      <a:pt x="231" y="950"/>
                    </a:cubicBezTo>
                    <a:lnTo>
                      <a:pt x="1605" y="530"/>
                    </a:lnTo>
                    <a:cubicBezTo>
                      <a:pt x="1647" y="520"/>
                      <a:pt x="1678" y="488"/>
                      <a:pt x="1699" y="446"/>
                    </a:cubicBezTo>
                    <a:lnTo>
                      <a:pt x="1594" y="100"/>
                    </a:lnTo>
                    <a:cubicBezTo>
                      <a:pt x="1568" y="40"/>
                      <a:pt x="1514" y="1"/>
                      <a:pt x="1448"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19"/>
              <p:cNvSpPr/>
              <p:nvPr/>
            </p:nvSpPr>
            <p:spPr>
              <a:xfrm>
                <a:off x="2658547" y="4724485"/>
                <a:ext cx="77206" cy="43979"/>
              </a:xfrm>
              <a:custGeom>
                <a:rect b="b" l="l" r="r" t="t"/>
                <a:pathLst>
                  <a:path extrusionOk="0" h="634" w="1113">
                    <a:moveTo>
                      <a:pt x="952" y="0"/>
                    </a:moveTo>
                    <a:cubicBezTo>
                      <a:pt x="942" y="0"/>
                      <a:pt x="933" y="3"/>
                      <a:pt x="924" y="7"/>
                    </a:cubicBezTo>
                    <a:lnTo>
                      <a:pt x="85" y="269"/>
                    </a:lnTo>
                    <a:cubicBezTo>
                      <a:pt x="32" y="280"/>
                      <a:pt x="1" y="332"/>
                      <a:pt x="22" y="385"/>
                    </a:cubicBezTo>
                    <a:lnTo>
                      <a:pt x="95" y="626"/>
                    </a:lnTo>
                    <a:cubicBezTo>
                      <a:pt x="106" y="631"/>
                      <a:pt x="116" y="634"/>
                      <a:pt x="127" y="634"/>
                    </a:cubicBezTo>
                    <a:cubicBezTo>
                      <a:pt x="137" y="634"/>
                      <a:pt x="148" y="631"/>
                      <a:pt x="158" y="626"/>
                    </a:cubicBezTo>
                    <a:lnTo>
                      <a:pt x="1050" y="353"/>
                    </a:lnTo>
                    <a:cubicBezTo>
                      <a:pt x="1081" y="343"/>
                      <a:pt x="1102" y="322"/>
                      <a:pt x="1112" y="301"/>
                    </a:cubicBezTo>
                    <a:lnTo>
                      <a:pt x="1039" y="70"/>
                    </a:lnTo>
                    <a:cubicBezTo>
                      <a:pt x="1023" y="29"/>
                      <a:pt x="987" y="0"/>
                      <a:pt x="952"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19"/>
              <p:cNvSpPr/>
              <p:nvPr/>
            </p:nvSpPr>
            <p:spPr>
              <a:xfrm>
                <a:off x="2440383" y="4589633"/>
                <a:ext cx="136793" cy="132492"/>
              </a:xfrm>
              <a:custGeom>
                <a:rect b="b" l="l" r="r" t="t"/>
                <a:pathLst>
                  <a:path extrusionOk="0" h="1910" w="1972">
                    <a:moveTo>
                      <a:pt x="147" y="1"/>
                    </a:moveTo>
                    <a:cubicBezTo>
                      <a:pt x="0" y="1"/>
                      <a:pt x="0" y="1909"/>
                      <a:pt x="147" y="1909"/>
                    </a:cubicBezTo>
                    <a:lnTo>
                      <a:pt x="1971" y="1909"/>
                    </a:lnTo>
                    <a:cubicBezTo>
                      <a:pt x="1741" y="1573"/>
                      <a:pt x="1688" y="661"/>
                      <a:pt x="1971" y="1"/>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19"/>
              <p:cNvSpPr/>
              <p:nvPr/>
            </p:nvSpPr>
            <p:spPr>
              <a:xfrm>
                <a:off x="2472986" y="4629589"/>
                <a:ext cx="93993" cy="65622"/>
              </a:xfrm>
              <a:custGeom>
                <a:rect b="b" l="l" r="r" t="t"/>
                <a:pathLst>
                  <a:path extrusionOk="0" h="946" w="1355">
                    <a:moveTo>
                      <a:pt x="645" y="1"/>
                    </a:moveTo>
                    <a:cubicBezTo>
                      <a:pt x="179" y="1"/>
                      <a:pt x="0" y="416"/>
                      <a:pt x="23" y="672"/>
                    </a:cubicBezTo>
                    <a:cubicBezTo>
                      <a:pt x="44" y="861"/>
                      <a:pt x="694" y="945"/>
                      <a:pt x="1355" y="945"/>
                    </a:cubicBezTo>
                    <a:cubicBezTo>
                      <a:pt x="1313" y="704"/>
                      <a:pt x="1302" y="463"/>
                      <a:pt x="1323" y="221"/>
                    </a:cubicBezTo>
                    <a:cubicBezTo>
                      <a:pt x="1051" y="63"/>
                      <a:pt x="826" y="1"/>
                      <a:pt x="645"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19"/>
              <p:cNvSpPr/>
              <p:nvPr/>
            </p:nvSpPr>
            <p:spPr>
              <a:xfrm>
                <a:off x="2456338" y="4582349"/>
                <a:ext cx="151360" cy="22614"/>
              </a:xfrm>
              <a:custGeom>
                <a:rect b="b" l="l" r="r" t="t"/>
                <a:pathLst>
                  <a:path extrusionOk="0" h="326" w="2182">
                    <a:moveTo>
                      <a:pt x="1" y="1"/>
                    </a:moveTo>
                    <a:lnTo>
                      <a:pt x="1" y="326"/>
                    </a:lnTo>
                    <a:lnTo>
                      <a:pt x="2014" y="326"/>
                    </a:lnTo>
                    <a:cubicBezTo>
                      <a:pt x="2182" y="326"/>
                      <a:pt x="2182" y="1"/>
                      <a:pt x="2014" y="1"/>
                    </a:cubicBezTo>
                    <a:close/>
                  </a:path>
                </a:pathLst>
              </a:custGeom>
              <a:solidFill>
                <a:srgbClr val="E2AF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19"/>
              <p:cNvSpPr/>
              <p:nvPr/>
            </p:nvSpPr>
            <p:spPr>
              <a:xfrm>
                <a:off x="2456338" y="4705270"/>
                <a:ext cx="149209" cy="23377"/>
              </a:xfrm>
              <a:custGeom>
                <a:rect b="b" l="l" r="r" t="t"/>
                <a:pathLst>
                  <a:path extrusionOk="0" h="337" w="2151">
                    <a:moveTo>
                      <a:pt x="1" y="1"/>
                    </a:moveTo>
                    <a:lnTo>
                      <a:pt x="1" y="336"/>
                    </a:lnTo>
                    <a:lnTo>
                      <a:pt x="2014" y="336"/>
                    </a:lnTo>
                    <a:cubicBezTo>
                      <a:pt x="2150" y="336"/>
                      <a:pt x="2150" y="1"/>
                      <a:pt x="2014" y="1"/>
                    </a:cubicBezTo>
                    <a:close/>
                  </a:path>
                </a:pathLst>
              </a:custGeom>
              <a:solidFill>
                <a:srgbClr val="E2AF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19"/>
              <p:cNvSpPr/>
              <p:nvPr/>
            </p:nvSpPr>
            <p:spPr>
              <a:xfrm>
                <a:off x="2149382" y="4582349"/>
                <a:ext cx="328108" cy="146296"/>
              </a:xfrm>
              <a:custGeom>
                <a:rect b="b" l="l" r="r" t="t"/>
                <a:pathLst>
                  <a:path extrusionOk="0" h="2109" w="4730">
                    <a:moveTo>
                      <a:pt x="997" y="1"/>
                    </a:moveTo>
                    <a:cubicBezTo>
                      <a:pt x="1" y="1"/>
                      <a:pt x="1" y="2108"/>
                      <a:pt x="997" y="2108"/>
                    </a:cubicBezTo>
                    <a:lnTo>
                      <a:pt x="4667" y="2108"/>
                    </a:lnTo>
                    <a:cubicBezTo>
                      <a:pt x="4709" y="2108"/>
                      <a:pt x="4730" y="2056"/>
                      <a:pt x="4730" y="2004"/>
                    </a:cubicBezTo>
                    <a:cubicBezTo>
                      <a:pt x="4730" y="1941"/>
                      <a:pt x="4709" y="1773"/>
                      <a:pt x="4667" y="1773"/>
                    </a:cubicBezTo>
                    <a:lnTo>
                      <a:pt x="4594" y="1773"/>
                    </a:lnTo>
                    <a:cubicBezTo>
                      <a:pt x="4394" y="1773"/>
                      <a:pt x="4394" y="326"/>
                      <a:pt x="4594" y="326"/>
                    </a:cubicBezTo>
                    <a:lnTo>
                      <a:pt x="4667" y="326"/>
                    </a:lnTo>
                    <a:cubicBezTo>
                      <a:pt x="4709" y="326"/>
                      <a:pt x="4730" y="158"/>
                      <a:pt x="4730" y="106"/>
                    </a:cubicBezTo>
                    <a:cubicBezTo>
                      <a:pt x="4730" y="43"/>
                      <a:pt x="4709" y="1"/>
                      <a:pt x="46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19"/>
              <p:cNvSpPr/>
              <p:nvPr/>
            </p:nvSpPr>
            <p:spPr>
              <a:xfrm>
                <a:off x="2418532" y="4582349"/>
                <a:ext cx="58962" cy="146296"/>
              </a:xfrm>
              <a:custGeom>
                <a:rect b="b" l="l" r="r" t="t"/>
                <a:pathLst>
                  <a:path extrusionOk="0" h="2109" w="850">
                    <a:moveTo>
                      <a:pt x="493" y="1"/>
                    </a:moveTo>
                    <a:cubicBezTo>
                      <a:pt x="0" y="221"/>
                      <a:pt x="0" y="1899"/>
                      <a:pt x="493" y="2108"/>
                    </a:cubicBezTo>
                    <a:lnTo>
                      <a:pt x="787" y="2108"/>
                    </a:lnTo>
                    <a:cubicBezTo>
                      <a:pt x="818" y="2108"/>
                      <a:pt x="850" y="2066"/>
                      <a:pt x="850" y="2004"/>
                    </a:cubicBezTo>
                    <a:cubicBezTo>
                      <a:pt x="850" y="1951"/>
                      <a:pt x="818" y="1773"/>
                      <a:pt x="787" y="1773"/>
                    </a:cubicBezTo>
                    <a:lnTo>
                      <a:pt x="714" y="1773"/>
                    </a:lnTo>
                    <a:cubicBezTo>
                      <a:pt x="514" y="1773"/>
                      <a:pt x="514" y="336"/>
                      <a:pt x="714" y="336"/>
                    </a:cubicBezTo>
                    <a:lnTo>
                      <a:pt x="787" y="336"/>
                    </a:lnTo>
                    <a:cubicBezTo>
                      <a:pt x="818" y="336"/>
                      <a:pt x="850" y="158"/>
                      <a:pt x="850" y="106"/>
                    </a:cubicBezTo>
                    <a:cubicBezTo>
                      <a:pt x="850" y="43"/>
                      <a:pt x="818" y="1"/>
                      <a:pt x="787" y="1"/>
                    </a:cubicBezTo>
                    <a:close/>
                  </a:path>
                </a:pathLst>
              </a:custGeom>
              <a:solidFill>
                <a:srgbClr val="E2AF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19"/>
              <p:cNvSpPr/>
              <p:nvPr/>
            </p:nvSpPr>
            <p:spPr>
              <a:xfrm>
                <a:off x="2193015" y="4610027"/>
                <a:ext cx="53899" cy="90941"/>
              </a:xfrm>
              <a:custGeom>
                <a:rect b="b" l="l" r="r" t="t"/>
                <a:pathLst>
                  <a:path extrusionOk="0" h="1311" w="777">
                    <a:moveTo>
                      <a:pt x="347" y="0"/>
                    </a:moveTo>
                    <a:cubicBezTo>
                      <a:pt x="1" y="0"/>
                      <a:pt x="1" y="1311"/>
                      <a:pt x="347" y="1311"/>
                    </a:cubicBezTo>
                    <a:lnTo>
                      <a:pt x="777" y="1311"/>
                    </a:lnTo>
                    <a:cubicBezTo>
                      <a:pt x="504" y="1164"/>
                      <a:pt x="504" y="147"/>
                      <a:pt x="777"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19"/>
              <p:cNvSpPr/>
              <p:nvPr/>
            </p:nvSpPr>
            <p:spPr>
              <a:xfrm>
                <a:off x="2355962" y="4610027"/>
                <a:ext cx="53899" cy="90941"/>
              </a:xfrm>
              <a:custGeom>
                <a:rect b="b" l="l" r="r" t="t"/>
                <a:pathLst>
                  <a:path extrusionOk="0" h="1311" w="777">
                    <a:moveTo>
                      <a:pt x="357" y="0"/>
                    </a:moveTo>
                    <a:cubicBezTo>
                      <a:pt x="1" y="0"/>
                      <a:pt x="1" y="1311"/>
                      <a:pt x="357" y="1311"/>
                    </a:cubicBezTo>
                    <a:lnTo>
                      <a:pt x="777" y="1311"/>
                    </a:lnTo>
                    <a:cubicBezTo>
                      <a:pt x="514" y="1164"/>
                      <a:pt x="514" y="147"/>
                      <a:pt x="777"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19"/>
              <p:cNvSpPr/>
              <p:nvPr/>
            </p:nvSpPr>
            <p:spPr>
              <a:xfrm>
                <a:off x="2469448" y="4733642"/>
                <a:ext cx="175361" cy="163777"/>
              </a:xfrm>
              <a:custGeom>
                <a:rect b="b" l="l" r="r" t="t"/>
                <a:pathLst>
                  <a:path extrusionOk="0" h="2361" w="2528">
                    <a:moveTo>
                      <a:pt x="231" y="1"/>
                    </a:moveTo>
                    <a:cubicBezTo>
                      <a:pt x="0" y="1"/>
                      <a:pt x="0" y="2360"/>
                      <a:pt x="231" y="2360"/>
                    </a:cubicBezTo>
                    <a:lnTo>
                      <a:pt x="2528" y="2360"/>
                    </a:lnTo>
                    <a:cubicBezTo>
                      <a:pt x="2370" y="1773"/>
                      <a:pt x="2349" y="630"/>
                      <a:pt x="2528" y="1"/>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19"/>
              <p:cNvSpPr/>
              <p:nvPr/>
            </p:nvSpPr>
            <p:spPr>
              <a:xfrm>
                <a:off x="2522585" y="4778731"/>
                <a:ext cx="117855" cy="99750"/>
              </a:xfrm>
              <a:custGeom>
                <a:rect b="b" l="l" r="r" t="t"/>
                <a:pathLst>
                  <a:path extrusionOk="0" h="1438" w="1699">
                    <a:moveTo>
                      <a:pt x="1657" y="1"/>
                    </a:moveTo>
                    <a:cubicBezTo>
                      <a:pt x="734" y="1"/>
                      <a:pt x="0" y="326"/>
                      <a:pt x="0" y="714"/>
                    </a:cubicBezTo>
                    <a:cubicBezTo>
                      <a:pt x="0" y="1113"/>
                      <a:pt x="745" y="1438"/>
                      <a:pt x="1657" y="1438"/>
                    </a:cubicBezTo>
                    <a:lnTo>
                      <a:pt x="1699" y="1438"/>
                    </a:lnTo>
                    <a:cubicBezTo>
                      <a:pt x="1636" y="955"/>
                      <a:pt x="1615" y="483"/>
                      <a:pt x="1657"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19"/>
              <p:cNvSpPr/>
              <p:nvPr/>
            </p:nvSpPr>
            <p:spPr>
              <a:xfrm>
                <a:off x="2099160" y="4722751"/>
                <a:ext cx="427789" cy="184864"/>
              </a:xfrm>
              <a:custGeom>
                <a:rect b="b" l="l" r="r" t="t"/>
                <a:pathLst>
                  <a:path extrusionOk="0" h="2665" w="6167">
                    <a:moveTo>
                      <a:pt x="819" y="1"/>
                    </a:moveTo>
                    <a:cubicBezTo>
                      <a:pt x="1" y="1"/>
                      <a:pt x="1" y="2664"/>
                      <a:pt x="819" y="2664"/>
                    </a:cubicBezTo>
                    <a:lnTo>
                      <a:pt x="6062" y="2664"/>
                    </a:lnTo>
                    <a:cubicBezTo>
                      <a:pt x="6114" y="2664"/>
                      <a:pt x="6167" y="2591"/>
                      <a:pt x="6167" y="2507"/>
                    </a:cubicBezTo>
                    <a:cubicBezTo>
                      <a:pt x="6167" y="2412"/>
                      <a:pt x="6114" y="2339"/>
                      <a:pt x="6062" y="2339"/>
                    </a:cubicBezTo>
                    <a:lnTo>
                      <a:pt x="5947" y="2339"/>
                    </a:lnTo>
                    <a:cubicBezTo>
                      <a:pt x="5632" y="2339"/>
                      <a:pt x="5632" y="315"/>
                      <a:pt x="5947" y="315"/>
                    </a:cubicBezTo>
                    <a:lnTo>
                      <a:pt x="6062" y="315"/>
                    </a:lnTo>
                    <a:cubicBezTo>
                      <a:pt x="6114" y="315"/>
                      <a:pt x="6167" y="252"/>
                      <a:pt x="6167" y="158"/>
                    </a:cubicBezTo>
                    <a:cubicBezTo>
                      <a:pt x="6167" y="74"/>
                      <a:pt x="6114" y="1"/>
                      <a:pt x="6062" y="1"/>
                    </a:cubicBezTo>
                    <a:close/>
                  </a:path>
                </a:pathLst>
              </a:custGeom>
              <a:solidFill>
                <a:srgbClr val="7E6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19"/>
              <p:cNvSpPr/>
              <p:nvPr/>
            </p:nvSpPr>
            <p:spPr>
              <a:xfrm>
                <a:off x="2494213" y="4722751"/>
                <a:ext cx="165164" cy="21920"/>
              </a:xfrm>
              <a:custGeom>
                <a:rect b="b" l="l" r="r" t="t"/>
                <a:pathLst>
                  <a:path extrusionOk="0" h="316" w="2381">
                    <a:moveTo>
                      <a:pt x="0" y="1"/>
                    </a:moveTo>
                    <a:lnTo>
                      <a:pt x="0" y="315"/>
                    </a:lnTo>
                    <a:lnTo>
                      <a:pt x="2307" y="315"/>
                    </a:lnTo>
                    <a:cubicBezTo>
                      <a:pt x="2349" y="315"/>
                      <a:pt x="2380" y="242"/>
                      <a:pt x="2380" y="158"/>
                    </a:cubicBezTo>
                    <a:cubicBezTo>
                      <a:pt x="2380" y="74"/>
                      <a:pt x="2349" y="1"/>
                      <a:pt x="2307" y="1"/>
                    </a:cubicBezTo>
                    <a:close/>
                  </a:path>
                </a:pathLst>
              </a:custGeom>
              <a:solidFill>
                <a:srgbClr val="7E6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19"/>
              <p:cNvSpPr/>
              <p:nvPr/>
            </p:nvSpPr>
            <p:spPr>
              <a:xfrm>
                <a:off x="2494213" y="4885004"/>
                <a:ext cx="165164" cy="22614"/>
              </a:xfrm>
              <a:custGeom>
                <a:rect b="b" l="l" r="r" t="t"/>
                <a:pathLst>
                  <a:path extrusionOk="0" h="326" w="2381">
                    <a:moveTo>
                      <a:pt x="0" y="0"/>
                    </a:moveTo>
                    <a:lnTo>
                      <a:pt x="0" y="325"/>
                    </a:lnTo>
                    <a:lnTo>
                      <a:pt x="2307" y="325"/>
                    </a:lnTo>
                    <a:cubicBezTo>
                      <a:pt x="2349" y="325"/>
                      <a:pt x="2380" y="252"/>
                      <a:pt x="2380" y="168"/>
                    </a:cubicBezTo>
                    <a:cubicBezTo>
                      <a:pt x="2380" y="73"/>
                      <a:pt x="2349" y="0"/>
                      <a:pt x="2307" y="0"/>
                    </a:cubicBezTo>
                    <a:close/>
                  </a:path>
                </a:pathLst>
              </a:custGeom>
              <a:solidFill>
                <a:srgbClr val="7E6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19"/>
              <p:cNvSpPr/>
              <p:nvPr/>
            </p:nvSpPr>
            <p:spPr>
              <a:xfrm>
                <a:off x="2099160" y="4722751"/>
                <a:ext cx="397961" cy="184864"/>
              </a:xfrm>
              <a:custGeom>
                <a:rect b="b" l="l" r="r" t="t"/>
                <a:pathLst>
                  <a:path extrusionOk="0" h="2665" w="5737">
                    <a:moveTo>
                      <a:pt x="819" y="1"/>
                    </a:moveTo>
                    <a:cubicBezTo>
                      <a:pt x="1" y="1"/>
                      <a:pt x="1" y="2664"/>
                      <a:pt x="819" y="2664"/>
                    </a:cubicBezTo>
                    <a:lnTo>
                      <a:pt x="5737" y="2664"/>
                    </a:lnTo>
                    <a:cubicBezTo>
                      <a:pt x="4919" y="2664"/>
                      <a:pt x="4919" y="1"/>
                      <a:pt x="57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19"/>
              <p:cNvSpPr/>
              <p:nvPr/>
            </p:nvSpPr>
            <p:spPr>
              <a:xfrm>
                <a:off x="2126838" y="4748972"/>
                <a:ext cx="60419" cy="131729"/>
              </a:xfrm>
              <a:custGeom>
                <a:rect b="b" l="l" r="r" t="t"/>
                <a:pathLst>
                  <a:path extrusionOk="0" h="1899" w="871">
                    <a:moveTo>
                      <a:pt x="451" y="0"/>
                    </a:moveTo>
                    <a:cubicBezTo>
                      <a:pt x="0" y="0"/>
                      <a:pt x="0" y="1898"/>
                      <a:pt x="451" y="1898"/>
                    </a:cubicBezTo>
                    <a:lnTo>
                      <a:pt x="871" y="1898"/>
                    </a:lnTo>
                    <a:cubicBezTo>
                      <a:pt x="598" y="1625"/>
                      <a:pt x="598" y="273"/>
                      <a:pt x="871"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19"/>
              <p:cNvSpPr/>
              <p:nvPr/>
            </p:nvSpPr>
            <p:spPr>
              <a:xfrm>
                <a:off x="2202519" y="4794755"/>
                <a:ext cx="216080" cy="40788"/>
              </a:xfrm>
              <a:custGeom>
                <a:rect b="b" l="l" r="r" t="t"/>
                <a:pathLst>
                  <a:path extrusionOk="0" h="588" w="3115">
                    <a:moveTo>
                      <a:pt x="94" y="1"/>
                    </a:moveTo>
                    <a:cubicBezTo>
                      <a:pt x="0" y="1"/>
                      <a:pt x="0" y="588"/>
                      <a:pt x="94" y="588"/>
                    </a:cubicBezTo>
                    <a:lnTo>
                      <a:pt x="3114" y="588"/>
                    </a:lnTo>
                    <a:cubicBezTo>
                      <a:pt x="3052" y="588"/>
                      <a:pt x="3052" y="1"/>
                      <a:pt x="3114" y="1"/>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19"/>
              <p:cNvSpPr/>
              <p:nvPr/>
            </p:nvSpPr>
            <p:spPr>
              <a:xfrm>
                <a:off x="2462928" y="4911919"/>
                <a:ext cx="181882" cy="125139"/>
              </a:xfrm>
              <a:custGeom>
                <a:rect b="b" l="l" r="r" t="t"/>
                <a:pathLst>
                  <a:path extrusionOk="0" h="1804" w="2622">
                    <a:moveTo>
                      <a:pt x="283" y="0"/>
                    </a:moveTo>
                    <a:cubicBezTo>
                      <a:pt x="0" y="0"/>
                      <a:pt x="0" y="1804"/>
                      <a:pt x="283" y="1804"/>
                    </a:cubicBezTo>
                    <a:lnTo>
                      <a:pt x="2622" y="1804"/>
                    </a:lnTo>
                    <a:cubicBezTo>
                      <a:pt x="2129" y="1300"/>
                      <a:pt x="2129" y="503"/>
                      <a:pt x="2622" y="0"/>
                    </a:cubicBezTo>
                    <a:close/>
                  </a:path>
                </a:pathLst>
              </a:custGeom>
              <a:solidFill>
                <a:srgbClr val="E2C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19"/>
              <p:cNvSpPr/>
              <p:nvPr/>
            </p:nvSpPr>
            <p:spPr>
              <a:xfrm>
                <a:off x="2510168" y="4943897"/>
                <a:ext cx="134642" cy="93161"/>
              </a:xfrm>
              <a:custGeom>
                <a:rect b="b" l="l" r="r" t="t"/>
                <a:pathLst>
                  <a:path extrusionOk="0" h="1343" w="1941">
                    <a:moveTo>
                      <a:pt x="1647" y="0"/>
                    </a:moveTo>
                    <a:cubicBezTo>
                      <a:pt x="735" y="32"/>
                      <a:pt x="1" y="367"/>
                      <a:pt x="1" y="776"/>
                    </a:cubicBezTo>
                    <a:cubicBezTo>
                      <a:pt x="1" y="997"/>
                      <a:pt x="210" y="1196"/>
                      <a:pt x="546" y="1343"/>
                    </a:cubicBezTo>
                    <a:lnTo>
                      <a:pt x="1941" y="1343"/>
                    </a:lnTo>
                    <a:cubicBezTo>
                      <a:pt x="1595" y="986"/>
                      <a:pt x="1479" y="462"/>
                      <a:pt x="1647" y="0"/>
                    </a:cubicBezTo>
                    <a:close/>
                  </a:path>
                </a:pathLst>
              </a:custGeom>
              <a:solidFill>
                <a:srgbClr val="F4E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19"/>
              <p:cNvSpPr/>
              <p:nvPr/>
            </p:nvSpPr>
            <p:spPr>
              <a:xfrm>
                <a:off x="2013351" y="4903178"/>
                <a:ext cx="519424" cy="141163"/>
              </a:xfrm>
              <a:custGeom>
                <a:rect b="b" l="l" r="r" t="t"/>
                <a:pathLst>
                  <a:path extrusionOk="0" h="2035" w="7488">
                    <a:moveTo>
                      <a:pt x="997" y="0"/>
                    </a:moveTo>
                    <a:cubicBezTo>
                      <a:pt x="1" y="0"/>
                      <a:pt x="1" y="2035"/>
                      <a:pt x="997" y="2035"/>
                    </a:cubicBezTo>
                    <a:lnTo>
                      <a:pt x="7362" y="2035"/>
                    </a:lnTo>
                    <a:cubicBezTo>
                      <a:pt x="7435" y="2035"/>
                      <a:pt x="7488" y="1982"/>
                      <a:pt x="7488" y="1919"/>
                    </a:cubicBezTo>
                    <a:cubicBezTo>
                      <a:pt x="7488" y="1846"/>
                      <a:pt x="7435" y="1793"/>
                      <a:pt x="7362" y="1793"/>
                    </a:cubicBezTo>
                    <a:lnTo>
                      <a:pt x="7226" y="1793"/>
                    </a:lnTo>
                    <a:cubicBezTo>
                      <a:pt x="6848" y="1793"/>
                      <a:pt x="6848" y="241"/>
                      <a:pt x="7226" y="241"/>
                    </a:cubicBezTo>
                    <a:lnTo>
                      <a:pt x="7362" y="241"/>
                    </a:lnTo>
                    <a:cubicBezTo>
                      <a:pt x="7435" y="241"/>
                      <a:pt x="7488" y="189"/>
                      <a:pt x="7488" y="126"/>
                    </a:cubicBezTo>
                    <a:cubicBezTo>
                      <a:pt x="7488" y="53"/>
                      <a:pt x="7435" y="0"/>
                      <a:pt x="7362" y="0"/>
                    </a:cubicBezTo>
                    <a:close/>
                  </a:path>
                </a:pathLst>
              </a:custGeom>
              <a:solidFill>
                <a:srgbClr val="285A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19"/>
              <p:cNvSpPr/>
              <p:nvPr/>
            </p:nvSpPr>
            <p:spPr>
              <a:xfrm>
                <a:off x="2493450" y="4903178"/>
                <a:ext cx="169534" cy="16787"/>
              </a:xfrm>
              <a:custGeom>
                <a:rect b="b" l="l" r="r" t="t"/>
                <a:pathLst>
                  <a:path extrusionOk="0" h="242" w="2444">
                    <a:moveTo>
                      <a:pt x="1" y="0"/>
                    </a:moveTo>
                    <a:lnTo>
                      <a:pt x="1" y="241"/>
                    </a:lnTo>
                    <a:lnTo>
                      <a:pt x="2360" y="241"/>
                    </a:lnTo>
                    <a:cubicBezTo>
                      <a:pt x="2402" y="241"/>
                      <a:pt x="2444" y="189"/>
                      <a:pt x="2444" y="126"/>
                    </a:cubicBezTo>
                    <a:cubicBezTo>
                      <a:pt x="2444" y="53"/>
                      <a:pt x="2402" y="0"/>
                      <a:pt x="2360" y="0"/>
                    </a:cubicBezTo>
                    <a:close/>
                  </a:path>
                </a:pathLst>
              </a:custGeom>
              <a:solidFill>
                <a:srgbClr val="285A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19"/>
              <p:cNvSpPr/>
              <p:nvPr/>
            </p:nvSpPr>
            <p:spPr>
              <a:xfrm>
                <a:off x="2493450" y="5027556"/>
                <a:ext cx="169534" cy="16787"/>
              </a:xfrm>
              <a:custGeom>
                <a:rect b="b" l="l" r="r" t="t"/>
                <a:pathLst>
                  <a:path extrusionOk="0" h="242" w="2444">
                    <a:moveTo>
                      <a:pt x="1" y="0"/>
                    </a:moveTo>
                    <a:lnTo>
                      <a:pt x="1" y="242"/>
                    </a:lnTo>
                    <a:lnTo>
                      <a:pt x="2360" y="242"/>
                    </a:lnTo>
                    <a:cubicBezTo>
                      <a:pt x="2402" y="242"/>
                      <a:pt x="2444" y="189"/>
                      <a:pt x="2444" y="126"/>
                    </a:cubicBezTo>
                    <a:cubicBezTo>
                      <a:pt x="2444" y="53"/>
                      <a:pt x="2402" y="0"/>
                      <a:pt x="2360" y="0"/>
                    </a:cubicBezTo>
                    <a:close/>
                  </a:path>
                </a:pathLst>
              </a:custGeom>
              <a:solidFill>
                <a:srgbClr val="285A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19"/>
              <p:cNvSpPr/>
              <p:nvPr/>
            </p:nvSpPr>
            <p:spPr>
              <a:xfrm>
                <a:off x="2013351" y="4903178"/>
                <a:ext cx="497642" cy="141163"/>
              </a:xfrm>
              <a:custGeom>
                <a:rect b="b" l="l" r="r" t="t"/>
                <a:pathLst>
                  <a:path extrusionOk="0" h="2035" w="7174">
                    <a:moveTo>
                      <a:pt x="997" y="0"/>
                    </a:moveTo>
                    <a:cubicBezTo>
                      <a:pt x="1" y="0"/>
                      <a:pt x="1" y="2035"/>
                      <a:pt x="997" y="2035"/>
                    </a:cubicBezTo>
                    <a:lnTo>
                      <a:pt x="7173" y="2035"/>
                    </a:lnTo>
                    <a:cubicBezTo>
                      <a:pt x="6481" y="2035"/>
                      <a:pt x="6481" y="0"/>
                      <a:pt x="71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846" name="Google Shape;1846;p19"/>
          <p:cNvGrpSpPr/>
          <p:nvPr/>
        </p:nvGrpSpPr>
        <p:grpSpPr>
          <a:xfrm flipH="1">
            <a:off x="7161022" y="2625203"/>
            <a:ext cx="1749183" cy="2509188"/>
            <a:chOff x="-3462575" y="1409975"/>
            <a:chExt cx="1984100" cy="2846175"/>
          </a:xfrm>
        </p:grpSpPr>
        <p:sp>
          <p:nvSpPr>
            <p:cNvPr id="1847" name="Google Shape;1847;p19"/>
            <p:cNvSpPr/>
            <p:nvPr/>
          </p:nvSpPr>
          <p:spPr>
            <a:xfrm>
              <a:off x="-1830525" y="2493000"/>
              <a:ext cx="301425" cy="285675"/>
            </a:xfrm>
            <a:custGeom>
              <a:rect b="b" l="l" r="r" t="t"/>
              <a:pathLst>
                <a:path extrusionOk="0" h="11427" w="12057">
                  <a:moveTo>
                    <a:pt x="2618" y="1"/>
                  </a:moveTo>
                  <a:cubicBezTo>
                    <a:pt x="497" y="1"/>
                    <a:pt x="0" y="8478"/>
                    <a:pt x="1525" y="8688"/>
                  </a:cubicBezTo>
                  <a:cubicBezTo>
                    <a:pt x="3091" y="8904"/>
                    <a:pt x="4468" y="10389"/>
                    <a:pt x="5791" y="11010"/>
                  </a:cubicBezTo>
                  <a:cubicBezTo>
                    <a:pt x="6354" y="11275"/>
                    <a:pt x="7425" y="11426"/>
                    <a:pt x="8486" y="11426"/>
                  </a:cubicBezTo>
                  <a:cubicBezTo>
                    <a:pt x="9921" y="11426"/>
                    <a:pt x="11338" y="11149"/>
                    <a:pt x="11462" y="10497"/>
                  </a:cubicBezTo>
                  <a:cubicBezTo>
                    <a:pt x="12056" y="4584"/>
                    <a:pt x="10085" y="1424"/>
                    <a:pt x="2794" y="20"/>
                  </a:cubicBezTo>
                  <a:cubicBezTo>
                    <a:pt x="2734" y="7"/>
                    <a:pt x="2675" y="1"/>
                    <a:pt x="2618" y="1"/>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19"/>
            <p:cNvSpPr/>
            <p:nvPr/>
          </p:nvSpPr>
          <p:spPr>
            <a:xfrm>
              <a:off x="-2460750" y="2099925"/>
              <a:ext cx="741275" cy="738150"/>
            </a:xfrm>
            <a:custGeom>
              <a:rect b="b" l="l" r="r" t="t"/>
              <a:pathLst>
                <a:path extrusionOk="0" h="29526" w="29651">
                  <a:moveTo>
                    <a:pt x="5212" y="0"/>
                  </a:moveTo>
                  <a:lnTo>
                    <a:pt x="1" y="17471"/>
                  </a:lnTo>
                  <a:cubicBezTo>
                    <a:pt x="3446" y="26597"/>
                    <a:pt x="7916" y="29526"/>
                    <a:pt x="13034" y="29526"/>
                  </a:cubicBezTo>
                  <a:cubicBezTo>
                    <a:pt x="18064" y="29526"/>
                    <a:pt x="23721" y="26697"/>
                    <a:pt x="29650" y="24141"/>
                  </a:cubicBezTo>
                  <a:lnTo>
                    <a:pt x="27598" y="15635"/>
                  </a:lnTo>
                  <a:cubicBezTo>
                    <a:pt x="27598" y="15635"/>
                    <a:pt x="17264" y="17437"/>
                    <a:pt x="15323" y="17437"/>
                  </a:cubicBezTo>
                  <a:cubicBezTo>
                    <a:pt x="15207" y="17437"/>
                    <a:pt x="15120" y="17431"/>
                    <a:pt x="15068" y="17417"/>
                  </a:cubicBezTo>
                  <a:cubicBezTo>
                    <a:pt x="14150" y="17201"/>
                    <a:pt x="8588" y="6967"/>
                    <a:pt x="5212" y="0"/>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19"/>
            <p:cNvSpPr/>
            <p:nvPr/>
          </p:nvSpPr>
          <p:spPr>
            <a:xfrm>
              <a:off x="-2460750" y="2099925"/>
              <a:ext cx="741275" cy="738150"/>
            </a:xfrm>
            <a:custGeom>
              <a:rect b="b" l="l" r="r" t="t"/>
              <a:pathLst>
                <a:path extrusionOk="0" h="29526" w="29651">
                  <a:moveTo>
                    <a:pt x="5212" y="0"/>
                  </a:moveTo>
                  <a:lnTo>
                    <a:pt x="1" y="17471"/>
                  </a:lnTo>
                  <a:cubicBezTo>
                    <a:pt x="3438" y="26603"/>
                    <a:pt x="7929" y="29525"/>
                    <a:pt x="13050" y="29525"/>
                  </a:cubicBezTo>
                  <a:cubicBezTo>
                    <a:pt x="18105" y="29525"/>
                    <a:pt x="23774" y="26677"/>
                    <a:pt x="29650" y="24141"/>
                  </a:cubicBezTo>
                  <a:lnTo>
                    <a:pt x="28462" y="19226"/>
                  </a:lnTo>
                  <a:cubicBezTo>
                    <a:pt x="24563" y="20827"/>
                    <a:pt x="18875" y="22860"/>
                    <a:pt x="14966" y="22860"/>
                  </a:cubicBezTo>
                  <a:cubicBezTo>
                    <a:pt x="14192" y="22860"/>
                    <a:pt x="13488" y="22780"/>
                    <a:pt x="12881" y="22602"/>
                  </a:cubicBezTo>
                  <a:cubicBezTo>
                    <a:pt x="7210" y="20901"/>
                    <a:pt x="5752" y="10504"/>
                    <a:pt x="5752" y="10504"/>
                  </a:cubicBezTo>
                  <a:cubicBezTo>
                    <a:pt x="5644" y="9316"/>
                    <a:pt x="6400" y="756"/>
                    <a:pt x="5212" y="0"/>
                  </a:cubicBezTo>
                  <a:close/>
                </a:path>
              </a:pathLst>
            </a:custGeom>
            <a:solidFill>
              <a:srgbClr val="D8C0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19"/>
            <p:cNvSpPr/>
            <p:nvPr/>
          </p:nvSpPr>
          <p:spPr>
            <a:xfrm>
              <a:off x="-2950850" y="3473700"/>
              <a:ext cx="195125" cy="782450"/>
            </a:xfrm>
            <a:custGeom>
              <a:rect b="b" l="l" r="r" t="t"/>
              <a:pathLst>
                <a:path extrusionOk="0" h="31298" w="7805">
                  <a:moveTo>
                    <a:pt x="7804" y="1"/>
                  </a:moveTo>
                  <a:lnTo>
                    <a:pt x="1161" y="28"/>
                  </a:lnTo>
                  <a:cubicBezTo>
                    <a:pt x="1161" y="28"/>
                    <a:pt x="2214" y="25924"/>
                    <a:pt x="0" y="31298"/>
                  </a:cubicBezTo>
                  <a:lnTo>
                    <a:pt x="1944" y="31298"/>
                  </a:lnTo>
                  <a:cubicBezTo>
                    <a:pt x="1944" y="31298"/>
                    <a:pt x="999" y="4295"/>
                    <a:pt x="7804" y="1054"/>
                  </a:cubicBezTo>
                  <a:lnTo>
                    <a:pt x="780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19"/>
            <p:cNvSpPr/>
            <p:nvPr/>
          </p:nvSpPr>
          <p:spPr>
            <a:xfrm>
              <a:off x="-3137200" y="2301025"/>
              <a:ext cx="236925" cy="168925"/>
            </a:xfrm>
            <a:custGeom>
              <a:rect b="b" l="l" r="r" t="t"/>
              <a:pathLst>
                <a:path extrusionOk="0" h="6757" w="9477">
                  <a:moveTo>
                    <a:pt x="4627" y="1"/>
                  </a:moveTo>
                  <a:cubicBezTo>
                    <a:pt x="1421" y="1"/>
                    <a:pt x="0" y="4030"/>
                    <a:pt x="1999" y="6349"/>
                  </a:cubicBezTo>
                  <a:cubicBezTo>
                    <a:pt x="2229" y="6628"/>
                    <a:pt x="2514" y="6757"/>
                    <a:pt x="2786" y="6757"/>
                  </a:cubicBezTo>
                  <a:cubicBezTo>
                    <a:pt x="3250" y="6757"/>
                    <a:pt x="3677" y="6384"/>
                    <a:pt x="3728" y="5755"/>
                  </a:cubicBezTo>
                  <a:cubicBezTo>
                    <a:pt x="3635" y="4314"/>
                    <a:pt x="4954" y="3434"/>
                    <a:pt x="6346" y="3434"/>
                  </a:cubicBezTo>
                  <a:cubicBezTo>
                    <a:pt x="7381" y="3434"/>
                    <a:pt x="8456" y="3920"/>
                    <a:pt x="9020" y="5026"/>
                  </a:cubicBezTo>
                  <a:cubicBezTo>
                    <a:pt x="9477" y="2501"/>
                    <a:pt x="7315" y="3"/>
                    <a:pt x="4794" y="3"/>
                  </a:cubicBezTo>
                  <a:cubicBezTo>
                    <a:pt x="4781" y="3"/>
                    <a:pt x="4767" y="3"/>
                    <a:pt x="4754" y="3"/>
                  </a:cubicBezTo>
                  <a:cubicBezTo>
                    <a:pt x="4711" y="2"/>
                    <a:pt x="4669" y="1"/>
                    <a:pt x="4627" y="1"/>
                  </a:cubicBez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19"/>
            <p:cNvSpPr/>
            <p:nvPr/>
          </p:nvSpPr>
          <p:spPr>
            <a:xfrm>
              <a:off x="-3115575" y="2412475"/>
              <a:ext cx="47950" cy="58075"/>
            </a:xfrm>
            <a:custGeom>
              <a:rect b="b" l="l" r="r" t="t"/>
              <a:pathLst>
                <a:path extrusionOk="0" h="2323" w="1918">
                  <a:moveTo>
                    <a:pt x="0" y="1"/>
                  </a:moveTo>
                  <a:lnTo>
                    <a:pt x="189" y="2323"/>
                  </a:lnTo>
                  <a:lnTo>
                    <a:pt x="1917" y="2323"/>
                  </a:lnTo>
                  <a:lnTo>
                    <a:pt x="1728" y="1"/>
                  </a:lnTo>
                  <a:close/>
                </a:path>
              </a:pathLst>
            </a:custGeom>
            <a:solidFill>
              <a:srgbClr val="2D24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19"/>
            <p:cNvSpPr/>
            <p:nvPr/>
          </p:nvSpPr>
          <p:spPr>
            <a:xfrm>
              <a:off x="-3173050" y="2301050"/>
              <a:ext cx="214675" cy="168900"/>
            </a:xfrm>
            <a:custGeom>
              <a:rect b="b" l="l" r="r" t="t"/>
              <a:pathLst>
                <a:path extrusionOk="0" h="6756" w="8587">
                  <a:moveTo>
                    <a:pt x="4129" y="0"/>
                  </a:moveTo>
                  <a:cubicBezTo>
                    <a:pt x="1162" y="0"/>
                    <a:pt x="0" y="4135"/>
                    <a:pt x="1813" y="6348"/>
                  </a:cubicBezTo>
                  <a:cubicBezTo>
                    <a:pt x="2013" y="6627"/>
                    <a:pt x="2268" y="6756"/>
                    <a:pt x="2513" y="6756"/>
                  </a:cubicBezTo>
                  <a:cubicBezTo>
                    <a:pt x="2930" y="6756"/>
                    <a:pt x="3318" y="6383"/>
                    <a:pt x="3352" y="5754"/>
                  </a:cubicBezTo>
                  <a:cubicBezTo>
                    <a:pt x="3259" y="4323"/>
                    <a:pt x="4465" y="3430"/>
                    <a:pt x="5741" y="3430"/>
                  </a:cubicBezTo>
                  <a:cubicBezTo>
                    <a:pt x="6681" y="3430"/>
                    <a:pt x="7659" y="3914"/>
                    <a:pt x="8186" y="5025"/>
                  </a:cubicBezTo>
                  <a:cubicBezTo>
                    <a:pt x="8587" y="2592"/>
                    <a:pt x="6607" y="1"/>
                    <a:pt x="4314" y="1"/>
                  </a:cubicBezTo>
                  <a:cubicBezTo>
                    <a:pt x="4291" y="1"/>
                    <a:pt x="4267" y="2"/>
                    <a:pt x="4243" y="2"/>
                  </a:cubicBezTo>
                  <a:cubicBezTo>
                    <a:pt x="4205" y="1"/>
                    <a:pt x="4167" y="0"/>
                    <a:pt x="4129" y="0"/>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19"/>
            <p:cNvSpPr/>
            <p:nvPr/>
          </p:nvSpPr>
          <p:spPr>
            <a:xfrm>
              <a:off x="-3462575" y="2345650"/>
              <a:ext cx="725075" cy="1105125"/>
            </a:xfrm>
            <a:custGeom>
              <a:rect b="b" l="l" r="r" t="t"/>
              <a:pathLst>
                <a:path extrusionOk="0" h="44205" w="29003">
                  <a:moveTo>
                    <a:pt x="0" y="0"/>
                  </a:moveTo>
                  <a:cubicBezTo>
                    <a:pt x="2323" y="2809"/>
                    <a:pt x="6022" y="22845"/>
                    <a:pt x="7777" y="44205"/>
                  </a:cubicBezTo>
                  <a:lnTo>
                    <a:pt x="29002" y="44205"/>
                  </a:lnTo>
                  <a:cubicBezTo>
                    <a:pt x="27409" y="25032"/>
                    <a:pt x="23655" y="2944"/>
                    <a:pt x="2119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19"/>
            <p:cNvSpPr/>
            <p:nvPr/>
          </p:nvSpPr>
          <p:spPr>
            <a:xfrm>
              <a:off x="-3426125" y="2345650"/>
              <a:ext cx="693350" cy="1105125"/>
            </a:xfrm>
            <a:custGeom>
              <a:rect b="b" l="l" r="r" t="t"/>
              <a:pathLst>
                <a:path extrusionOk="0" h="44205" w="27734">
                  <a:moveTo>
                    <a:pt x="1" y="0"/>
                  </a:moveTo>
                  <a:cubicBezTo>
                    <a:pt x="2215" y="2809"/>
                    <a:pt x="5995" y="22845"/>
                    <a:pt x="7967" y="44205"/>
                  </a:cubicBezTo>
                  <a:lnTo>
                    <a:pt x="27733" y="44205"/>
                  </a:lnTo>
                  <a:cubicBezTo>
                    <a:pt x="25951" y="25032"/>
                    <a:pt x="22116" y="2944"/>
                    <a:pt x="1976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19"/>
            <p:cNvSpPr/>
            <p:nvPr/>
          </p:nvSpPr>
          <p:spPr>
            <a:xfrm>
              <a:off x="-3356575" y="2376700"/>
              <a:ext cx="611650" cy="939075"/>
            </a:xfrm>
            <a:custGeom>
              <a:rect b="b" l="l" r="r" t="t"/>
              <a:pathLst>
                <a:path extrusionOk="0" h="37563" w="24466">
                  <a:moveTo>
                    <a:pt x="11640" y="0"/>
                  </a:moveTo>
                  <a:cubicBezTo>
                    <a:pt x="8132" y="0"/>
                    <a:pt x="4147" y="169"/>
                    <a:pt x="2275" y="169"/>
                  </a:cubicBezTo>
                  <a:cubicBezTo>
                    <a:pt x="1686" y="169"/>
                    <a:pt x="1306" y="152"/>
                    <a:pt x="1215" y="108"/>
                  </a:cubicBezTo>
                  <a:cubicBezTo>
                    <a:pt x="432" y="108"/>
                    <a:pt x="0" y="1081"/>
                    <a:pt x="324" y="2026"/>
                  </a:cubicBezTo>
                  <a:cubicBezTo>
                    <a:pt x="2241" y="7291"/>
                    <a:pt x="4699" y="21198"/>
                    <a:pt x="6076" y="36131"/>
                  </a:cubicBezTo>
                  <a:cubicBezTo>
                    <a:pt x="6130" y="36941"/>
                    <a:pt x="6697" y="37562"/>
                    <a:pt x="7318" y="37562"/>
                  </a:cubicBezTo>
                  <a:lnTo>
                    <a:pt x="23385" y="37562"/>
                  </a:lnTo>
                  <a:cubicBezTo>
                    <a:pt x="24006" y="37562"/>
                    <a:pt x="24465" y="36914"/>
                    <a:pt x="24384" y="36131"/>
                  </a:cubicBezTo>
                  <a:cubicBezTo>
                    <a:pt x="23034" y="21387"/>
                    <a:pt x="20199" y="5050"/>
                    <a:pt x="18146" y="865"/>
                  </a:cubicBezTo>
                  <a:cubicBezTo>
                    <a:pt x="18240" y="172"/>
                    <a:pt x="15183" y="0"/>
                    <a:pt x="11640" y="0"/>
                  </a:cubicBezTo>
                  <a:close/>
                </a:path>
              </a:pathLst>
            </a:custGeom>
            <a:solidFill>
              <a:srgbClr val="E0A7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19"/>
            <p:cNvSpPr/>
            <p:nvPr/>
          </p:nvSpPr>
          <p:spPr>
            <a:xfrm>
              <a:off x="-3263750" y="3363650"/>
              <a:ext cx="899875" cy="87800"/>
            </a:xfrm>
            <a:custGeom>
              <a:rect b="b" l="l" r="r" t="t"/>
              <a:pathLst>
                <a:path extrusionOk="0" h="3512" w="35995">
                  <a:moveTo>
                    <a:pt x="1429" y="1"/>
                  </a:moveTo>
                  <a:cubicBezTo>
                    <a:pt x="1" y="1"/>
                    <a:pt x="714" y="2710"/>
                    <a:pt x="554" y="3512"/>
                  </a:cubicBezTo>
                  <a:lnTo>
                    <a:pt x="35442" y="3512"/>
                  </a:lnTo>
                  <a:cubicBezTo>
                    <a:pt x="35281" y="2710"/>
                    <a:pt x="35995" y="1"/>
                    <a:pt x="34566" y="1"/>
                  </a:cubicBezTo>
                  <a:cubicBezTo>
                    <a:pt x="34552" y="1"/>
                    <a:pt x="34538" y="1"/>
                    <a:pt x="34524" y="1"/>
                  </a:cubicBezTo>
                  <a:lnTo>
                    <a:pt x="1472" y="1"/>
                  </a:lnTo>
                  <a:cubicBezTo>
                    <a:pt x="1457" y="1"/>
                    <a:pt x="1443" y="1"/>
                    <a:pt x="142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19"/>
            <p:cNvSpPr/>
            <p:nvPr/>
          </p:nvSpPr>
          <p:spPr>
            <a:xfrm>
              <a:off x="-3295825" y="3473700"/>
              <a:ext cx="195800" cy="782450"/>
            </a:xfrm>
            <a:custGeom>
              <a:rect b="b" l="l" r="r" t="t"/>
              <a:pathLst>
                <a:path extrusionOk="0" h="31298" w="7832">
                  <a:moveTo>
                    <a:pt x="7804" y="1"/>
                  </a:moveTo>
                  <a:lnTo>
                    <a:pt x="1161" y="28"/>
                  </a:lnTo>
                  <a:cubicBezTo>
                    <a:pt x="1161" y="28"/>
                    <a:pt x="2242" y="25924"/>
                    <a:pt x="0" y="31298"/>
                  </a:cubicBezTo>
                  <a:lnTo>
                    <a:pt x="1972" y="31298"/>
                  </a:lnTo>
                  <a:cubicBezTo>
                    <a:pt x="1972" y="31298"/>
                    <a:pt x="999" y="4295"/>
                    <a:pt x="7831" y="1054"/>
                  </a:cubicBezTo>
                  <a:lnTo>
                    <a:pt x="780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19"/>
            <p:cNvSpPr/>
            <p:nvPr/>
          </p:nvSpPr>
          <p:spPr>
            <a:xfrm>
              <a:off x="-2529600" y="3473700"/>
              <a:ext cx="205925" cy="782450"/>
            </a:xfrm>
            <a:custGeom>
              <a:rect b="b" l="l" r="r" t="t"/>
              <a:pathLst>
                <a:path extrusionOk="0" h="31298" w="8237">
                  <a:moveTo>
                    <a:pt x="0" y="1"/>
                  </a:moveTo>
                  <a:lnTo>
                    <a:pt x="0" y="1054"/>
                  </a:lnTo>
                  <a:cubicBezTo>
                    <a:pt x="6859" y="4295"/>
                    <a:pt x="6292" y="31298"/>
                    <a:pt x="6292" y="31298"/>
                  </a:cubicBezTo>
                  <a:lnTo>
                    <a:pt x="8236" y="31298"/>
                  </a:lnTo>
                  <a:cubicBezTo>
                    <a:pt x="6076" y="25951"/>
                    <a:pt x="6670" y="7157"/>
                    <a:pt x="6670" y="28"/>
                  </a:cubicBez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19"/>
            <p:cNvSpPr/>
            <p:nvPr/>
          </p:nvSpPr>
          <p:spPr>
            <a:xfrm>
              <a:off x="-2870525" y="3473700"/>
              <a:ext cx="205925" cy="782450"/>
            </a:xfrm>
            <a:custGeom>
              <a:rect b="b" l="l" r="r" t="t"/>
              <a:pathLst>
                <a:path extrusionOk="0" h="31298" w="8237">
                  <a:moveTo>
                    <a:pt x="0" y="1"/>
                  </a:moveTo>
                  <a:lnTo>
                    <a:pt x="0" y="1054"/>
                  </a:lnTo>
                  <a:cubicBezTo>
                    <a:pt x="6859" y="4295"/>
                    <a:pt x="6292" y="31298"/>
                    <a:pt x="6292" y="31298"/>
                  </a:cubicBezTo>
                  <a:lnTo>
                    <a:pt x="8236" y="31298"/>
                  </a:lnTo>
                  <a:cubicBezTo>
                    <a:pt x="5941" y="25924"/>
                    <a:pt x="6643" y="28"/>
                    <a:pt x="6643" y="28"/>
                  </a:cubicBez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19"/>
            <p:cNvSpPr/>
            <p:nvPr/>
          </p:nvSpPr>
          <p:spPr>
            <a:xfrm>
              <a:off x="-3266800" y="3437250"/>
              <a:ext cx="903975" cy="64850"/>
            </a:xfrm>
            <a:custGeom>
              <a:rect b="b" l="l" r="r" t="t"/>
              <a:pathLst>
                <a:path extrusionOk="0" h="2594" w="36159">
                  <a:moveTo>
                    <a:pt x="0" y="1"/>
                  </a:moveTo>
                  <a:lnTo>
                    <a:pt x="0" y="2593"/>
                  </a:lnTo>
                  <a:lnTo>
                    <a:pt x="36158" y="2593"/>
                  </a:lnTo>
                  <a:lnTo>
                    <a:pt x="36158"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19"/>
            <p:cNvSpPr/>
            <p:nvPr/>
          </p:nvSpPr>
          <p:spPr>
            <a:xfrm>
              <a:off x="-3283675" y="2379400"/>
              <a:ext cx="538750" cy="936375"/>
            </a:xfrm>
            <a:custGeom>
              <a:rect b="b" l="l" r="r" t="t"/>
              <a:pathLst>
                <a:path extrusionOk="0" h="37455" w="21550">
                  <a:moveTo>
                    <a:pt x="5428" y="0"/>
                  </a:moveTo>
                  <a:cubicBezTo>
                    <a:pt x="4753" y="6670"/>
                    <a:pt x="2620" y="11747"/>
                    <a:pt x="0" y="12503"/>
                  </a:cubicBezTo>
                  <a:cubicBezTo>
                    <a:pt x="1189" y="19011"/>
                    <a:pt x="2350" y="27355"/>
                    <a:pt x="3160" y="36023"/>
                  </a:cubicBezTo>
                  <a:cubicBezTo>
                    <a:pt x="3241" y="36806"/>
                    <a:pt x="3781" y="37454"/>
                    <a:pt x="4402" y="37454"/>
                  </a:cubicBezTo>
                  <a:lnTo>
                    <a:pt x="20469" y="37454"/>
                  </a:lnTo>
                  <a:cubicBezTo>
                    <a:pt x="21090" y="37454"/>
                    <a:pt x="21549" y="36806"/>
                    <a:pt x="21468" y="36023"/>
                  </a:cubicBezTo>
                  <a:cubicBezTo>
                    <a:pt x="19443" y="20550"/>
                    <a:pt x="18336" y="4105"/>
                    <a:pt x="14204" y="0"/>
                  </a:cubicBezTo>
                  <a:close/>
                </a:path>
              </a:pathLst>
            </a:custGeom>
            <a:solidFill>
              <a:srgbClr val="E082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19"/>
            <p:cNvSpPr/>
            <p:nvPr/>
          </p:nvSpPr>
          <p:spPr>
            <a:xfrm>
              <a:off x="-3360500" y="2378800"/>
              <a:ext cx="226725" cy="936975"/>
            </a:xfrm>
            <a:custGeom>
              <a:rect b="b" l="l" r="r" t="t"/>
              <a:pathLst>
                <a:path extrusionOk="0" h="37479" w="9069">
                  <a:moveTo>
                    <a:pt x="2168" y="1"/>
                  </a:moveTo>
                  <a:cubicBezTo>
                    <a:pt x="1039" y="1"/>
                    <a:pt x="1" y="238"/>
                    <a:pt x="481" y="1942"/>
                  </a:cubicBezTo>
                  <a:cubicBezTo>
                    <a:pt x="2398" y="7207"/>
                    <a:pt x="4856" y="21114"/>
                    <a:pt x="6233" y="36047"/>
                  </a:cubicBezTo>
                  <a:cubicBezTo>
                    <a:pt x="6287" y="36830"/>
                    <a:pt x="6854" y="37478"/>
                    <a:pt x="7475" y="37478"/>
                  </a:cubicBezTo>
                  <a:lnTo>
                    <a:pt x="9068" y="37478"/>
                  </a:lnTo>
                  <a:cubicBezTo>
                    <a:pt x="8447" y="37478"/>
                    <a:pt x="7907" y="36857"/>
                    <a:pt x="7826" y="36047"/>
                  </a:cubicBezTo>
                  <a:cubicBezTo>
                    <a:pt x="6476" y="21114"/>
                    <a:pt x="4018" y="7207"/>
                    <a:pt x="2101" y="1942"/>
                  </a:cubicBezTo>
                  <a:cubicBezTo>
                    <a:pt x="1750" y="997"/>
                    <a:pt x="2182" y="24"/>
                    <a:pt x="2965" y="24"/>
                  </a:cubicBezTo>
                  <a:cubicBezTo>
                    <a:pt x="2707" y="14"/>
                    <a:pt x="2435" y="1"/>
                    <a:pt x="2168" y="1"/>
                  </a:cubicBezTo>
                  <a:close/>
                </a:path>
              </a:pathLst>
            </a:custGeom>
            <a:solidFill>
              <a:srgbClr val="E082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19"/>
            <p:cNvSpPr/>
            <p:nvPr/>
          </p:nvSpPr>
          <p:spPr>
            <a:xfrm>
              <a:off x="-3266800" y="3437250"/>
              <a:ext cx="562375" cy="64850"/>
            </a:xfrm>
            <a:custGeom>
              <a:rect b="b" l="l" r="r" t="t"/>
              <a:pathLst>
                <a:path extrusionOk="0" h="2594" w="22495">
                  <a:moveTo>
                    <a:pt x="0" y="1"/>
                  </a:moveTo>
                  <a:lnTo>
                    <a:pt x="0" y="2593"/>
                  </a:lnTo>
                  <a:lnTo>
                    <a:pt x="22494" y="2593"/>
                  </a:lnTo>
                  <a:lnTo>
                    <a:pt x="2249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19"/>
            <p:cNvSpPr/>
            <p:nvPr/>
          </p:nvSpPr>
          <p:spPr>
            <a:xfrm>
              <a:off x="-2870525" y="3474375"/>
              <a:ext cx="166100" cy="234975"/>
            </a:xfrm>
            <a:custGeom>
              <a:rect b="b" l="l" r="r" t="t"/>
              <a:pathLst>
                <a:path extrusionOk="0" h="9399" w="6644">
                  <a:moveTo>
                    <a:pt x="0" y="1"/>
                  </a:moveTo>
                  <a:lnTo>
                    <a:pt x="0" y="1027"/>
                  </a:lnTo>
                  <a:cubicBezTo>
                    <a:pt x="2134" y="2026"/>
                    <a:pt x="3538" y="5321"/>
                    <a:pt x="4483" y="9398"/>
                  </a:cubicBezTo>
                  <a:cubicBezTo>
                    <a:pt x="4969" y="5888"/>
                    <a:pt x="5725" y="3484"/>
                    <a:pt x="6589" y="3079"/>
                  </a:cubicBezTo>
                  <a:cubicBezTo>
                    <a:pt x="6616" y="1162"/>
                    <a:pt x="6643" y="1"/>
                    <a:pt x="664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19"/>
            <p:cNvSpPr/>
            <p:nvPr/>
          </p:nvSpPr>
          <p:spPr>
            <a:xfrm>
              <a:off x="-2774675" y="2974150"/>
              <a:ext cx="814875" cy="1247575"/>
            </a:xfrm>
            <a:custGeom>
              <a:rect b="b" l="l" r="r" t="t"/>
              <a:pathLst>
                <a:path extrusionOk="0" h="49903" w="32595">
                  <a:moveTo>
                    <a:pt x="1432" y="0"/>
                  </a:moveTo>
                  <a:cubicBezTo>
                    <a:pt x="1" y="7750"/>
                    <a:pt x="1486" y="12692"/>
                    <a:pt x="5240" y="15365"/>
                  </a:cubicBezTo>
                  <a:lnTo>
                    <a:pt x="16743" y="15365"/>
                  </a:lnTo>
                  <a:cubicBezTo>
                    <a:pt x="16743" y="15365"/>
                    <a:pt x="15096" y="29569"/>
                    <a:pt x="27139" y="49903"/>
                  </a:cubicBezTo>
                  <a:lnTo>
                    <a:pt x="28111" y="49606"/>
                  </a:lnTo>
                  <a:cubicBezTo>
                    <a:pt x="28111" y="49606"/>
                    <a:pt x="32594" y="11234"/>
                    <a:pt x="31001" y="9506"/>
                  </a:cubicBezTo>
                  <a:cubicBezTo>
                    <a:pt x="29381" y="7777"/>
                    <a:pt x="15096" y="0"/>
                    <a:pt x="15096" y="0"/>
                  </a:cubicBezTo>
                  <a:close/>
                </a:path>
              </a:pathLst>
            </a:custGeom>
            <a:solidFill>
              <a:srgbClr val="563A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19"/>
            <p:cNvSpPr/>
            <p:nvPr/>
          </p:nvSpPr>
          <p:spPr>
            <a:xfrm>
              <a:off x="-2774675" y="2974150"/>
              <a:ext cx="712250" cy="1247575"/>
            </a:xfrm>
            <a:custGeom>
              <a:rect b="b" l="l" r="r" t="t"/>
              <a:pathLst>
                <a:path extrusionOk="0" h="49903" w="28490">
                  <a:moveTo>
                    <a:pt x="1432" y="0"/>
                  </a:moveTo>
                  <a:cubicBezTo>
                    <a:pt x="1" y="7723"/>
                    <a:pt x="1486" y="12665"/>
                    <a:pt x="5240" y="15338"/>
                  </a:cubicBezTo>
                  <a:lnTo>
                    <a:pt x="16743" y="15338"/>
                  </a:lnTo>
                  <a:cubicBezTo>
                    <a:pt x="16743" y="15338"/>
                    <a:pt x="15096" y="29542"/>
                    <a:pt x="27139" y="49903"/>
                  </a:cubicBezTo>
                  <a:lnTo>
                    <a:pt x="28111" y="49606"/>
                  </a:lnTo>
                  <a:cubicBezTo>
                    <a:pt x="28111" y="49606"/>
                    <a:pt x="28246" y="48391"/>
                    <a:pt x="28490" y="46392"/>
                  </a:cubicBezTo>
                  <a:cubicBezTo>
                    <a:pt x="25978" y="44178"/>
                    <a:pt x="24088" y="35402"/>
                    <a:pt x="24088" y="24898"/>
                  </a:cubicBezTo>
                  <a:cubicBezTo>
                    <a:pt x="24088" y="17229"/>
                    <a:pt x="25087" y="10478"/>
                    <a:pt x="26599" y="6535"/>
                  </a:cubicBezTo>
                  <a:cubicBezTo>
                    <a:pt x="21874" y="3673"/>
                    <a:pt x="15096" y="0"/>
                    <a:pt x="15096" y="0"/>
                  </a:cubicBezTo>
                  <a:close/>
                </a:path>
              </a:pathLst>
            </a:custGeom>
            <a:solidFill>
              <a:srgbClr val="5133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19"/>
            <p:cNvSpPr/>
            <p:nvPr/>
          </p:nvSpPr>
          <p:spPr>
            <a:xfrm>
              <a:off x="-3097350" y="2974150"/>
              <a:ext cx="821600" cy="1257025"/>
            </a:xfrm>
            <a:custGeom>
              <a:rect b="b" l="l" r="r" t="t"/>
              <a:pathLst>
                <a:path extrusionOk="0" h="50281" w="32864">
                  <a:moveTo>
                    <a:pt x="14339" y="0"/>
                  </a:moveTo>
                  <a:lnTo>
                    <a:pt x="0" y="6265"/>
                  </a:lnTo>
                  <a:cubicBezTo>
                    <a:pt x="324" y="12692"/>
                    <a:pt x="4483" y="15581"/>
                    <a:pt x="4483" y="15581"/>
                  </a:cubicBezTo>
                  <a:lnTo>
                    <a:pt x="15959" y="15797"/>
                  </a:lnTo>
                  <a:cubicBezTo>
                    <a:pt x="15959" y="15797"/>
                    <a:pt x="16877" y="27868"/>
                    <a:pt x="21684" y="50173"/>
                  </a:cubicBezTo>
                  <a:lnTo>
                    <a:pt x="22602" y="50281"/>
                  </a:lnTo>
                  <a:cubicBezTo>
                    <a:pt x="22602" y="50281"/>
                    <a:pt x="32863" y="10424"/>
                    <a:pt x="31243" y="8696"/>
                  </a:cubicBezTo>
                  <a:cubicBezTo>
                    <a:pt x="29650" y="6967"/>
                    <a:pt x="14339" y="0"/>
                    <a:pt x="14339" y="0"/>
                  </a:cubicBezTo>
                  <a:close/>
                </a:path>
              </a:pathLst>
            </a:custGeom>
            <a:solidFill>
              <a:srgbClr val="6B48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19"/>
            <p:cNvSpPr/>
            <p:nvPr/>
          </p:nvSpPr>
          <p:spPr>
            <a:xfrm>
              <a:off x="-3097350" y="2974150"/>
              <a:ext cx="781775" cy="1257700"/>
            </a:xfrm>
            <a:custGeom>
              <a:rect b="b" l="l" r="r" t="t"/>
              <a:pathLst>
                <a:path extrusionOk="0" h="50308" w="31271">
                  <a:moveTo>
                    <a:pt x="14339" y="0"/>
                  </a:moveTo>
                  <a:lnTo>
                    <a:pt x="0" y="6292"/>
                  </a:lnTo>
                  <a:cubicBezTo>
                    <a:pt x="324" y="12719"/>
                    <a:pt x="4483" y="15581"/>
                    <a:pt x="4483" y="15581"/>
                  </a:cubicBezTo>
                  <a:lnTo>
                    <a:pt x="15959" y="15824"/>
                  </a:lnTo>
                  <a:cubicBezTo>
                    <a:pt x="15959" y="15824"/>
                    <a:pt x="16877" y="27895"/>
                    <a:pt x="21684" y="50173"/>
                  </a:cubicBezTo>
                  <a:lnTo>
                    <a:pt x="22602" y="50308"/>
                  </a:lnTo>
                  <a:cubicBezTo>
                    <a:pt x="22602" y="50308"/>
                    <a:pt x="30136" y="20955"/>
                    <a:pt x="31270" y="11504"/>
                  </a:cubicBezTo>
                  <a:lnTo>
                    <a:pt x="31270" y="11504"/>
                  </a:lnTo>
                  <a:cubicBezTo>
                    <a:pt x="28975" y="12017"/>
                    <a:pt x="26653" y="12260"/>
                    <a:pt x="24303" y="12260"/>
                  </a:cubicBezTo>
                  <a:cubicBezTo>
                    <a:pt x="24095" y="12264"/>
                    <a:pt x="23888" y="12266"/>
                    <a:pt x="23683" y="12266"/>
                  </a:cubicBezTo>
                  <a:cubicBezTo>
                    <a:pt x="10553" y="12266"/>
                    <a:pt x="5332" y="4694"/>
                    <a:pt x="19983" y="2647"/>
                  </a:cubicBezTo>
                  <a:cubicBezTo>
                    <a:pt x="16877" y="1162"/>
                    <a:pt x="14339" y="0"/>
                    <a:pt x="14339" y="0"/>
                  </a:cubicBezTo>
                  <a:close/>
                </a:path>
              </a:pathLst>
            </a:custGeom>
            <a:solidFill>
              <a:srgbClr val="5133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19"/>
            <p:cNvSpPr/>
            <p:nvPr/>
          </p:nvSpPr>
          <p:spPr>
            <a:xfrm>
              <a:off x="-2607925" y="4195075"/>
              <a:ext cx="124925" cy="61075"/>
            </a:xfrm>
            <a:custGeom>
              <a:rect b="b" l="l" r="r" t="t"/>
              <a:pathLst>
                <a:path extrusionOk="0" h="2443" w="4997">
                  <a:moveTo>
                    <a:pt x="2769" y="0"/>
                  </a:moveTo>
                  <a:cubicBezTo>
                    <a:pt x="1947" y="0"/>
                    <a:pt x="1158" y="1075"/>
                    <a:pt x="1" y="2443"/>
                  </a:cubicBezTo>
                  <a:lnTo>
                    <a:pt x="4996" y="2443"/>
                  </a:lnTo>
                  <a:cubicBezTo>
                    <a:pt x="4098" y="683"/>
                    <a:pt x="3423" y="0"/>
                    <a:pt x="2769" y="0"/>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19"/>
            <p:cNvSpPr/>
            <p:nvPr/>
          </p:nvSpPr>
          <p:spPr>
            <a:xfrm>
              <a:off x="-2129950" y="4192700"/>
              <a:ext cx="193100" cy="63450"/>
            </a:xfrm>
            <a:custGeom>
              <a:rect b="b" l="l" r="r" t="t"/>
              <a:pathLst>
                <a:path extrusionOk="0" h="2538" w="7724">
                  <a:moveTo>
                    <a:pt x="1279" y="1"/>
                  </a:moveTo>
                  <a:cubicBezTo>
                    <a:pt x="1184" y="1"/>
                    <a:pt x="1099" y="9"/>
                    <a:pt x="1026" y="27"/>
                  </a:cubicBezTo>
                  <a:cubicBezTo>
                    <a:pt x="270" y="216"/>
                    <a:pt x="0" y="2538"/>
                    <a:pt x="0" y="2538"/>
                  </a:cubicBezTo>
                  <a:lnTo>
                    <a:pt x="7723" y="2538"/>
                  </a:lnTo>
                  <a:cubicBezTo>
                    <a:pt x="7723" y="2538"/>
                    <a:pt x="2939" y="1"/>
                    <a:pt x="1279" y="1"/>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19"/>
            <p:cNvSpPr/>
            <p:nvPr/>
          </p:nvSpPr>
          <p:spPr>
            <a:xfrm>
              <a:off x="-3218875" y="1919600"/>
              <a:ext cx="940425" cy="1290850"/>
            </a:xfrm>
            <a:custGeom>
              <a:rect b="b" l="l" r="r" t="t"/>
              <a:pathLst>
                <a:path extrusionOk="0" h="51634" w="37617">
                  <a:moveTo>
                    <a:pt x="20487" y="1"/>
                  </a:moveTo>
                  <a:cubicBezTo>
                    <a:pt x="19976" y="1"/>
                    <a:pt x="19499" y="28"/>
                    <a:pt x="19065" y="84"/>
                  </a:cubicBezTo>
                  <a:cubicBezTo>
                    <a:pt x="14231" y="705"/>
                    <a:pt x="9101" y="7591"/>
                    <a:pt x="7130" y="11885"/>
                  </a:cubicBezTo>
                  <a:cubicBezTo>
                    <a:pt x="5131" y="16178"/>
                    <a:pt x="1" y="42912"/>
                    <a:pt x="5347" y="51634"/>
                  </a:cubicBezTo>
                  <a:cubicBezTo>
                    <a:pt x="17526" y="42669"/>
                    <a:pt x="26572" y="42534"/>
                    <a:pt x="32864" y="42182"/>
                  </a:cubicBezTo>
                  <a:cubicBezTo>
                    <a:pt x="28570" y="28195"/>
                    <a:pt x="37616" y="12884"/>
                    <a:pt x="36077" y="8212"/>
                  </a:cubicBezTo>
                  <a:cubicBezTo>
                    <a:pt x="34332" y="2853"/>
                    <a:pt x="25672" y="1"/>
                    <a:pt x="20487" y="1"/>
                  </a:cubicBez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19"/>
            <p:cNvSpPr/>
            <p:nvPr/>
          </p:nvSpPr>
          <p:spPr>
            <a:xfrm>
              <a:off x="-2982600" y="1919600"/>
              <a:ext cx="671750" cy="340800"/>
            </a:xfrm>
            <a:custGeom>
              <a:rect b="b" l="l" r="r" t="t"/>
              <a:pathLst>
                <a:path extrusionOk="0" h="13632" w="26870">
                  <a:moveTo>
                    <a:pt x="11036" y="1"/>
                  </a:moveTo>
                  <a:cubicBezTo>
                    <a:pt x="10525" y="1"/>
                    <a:pt x="10048" y="28"/>
                    <a:pt x="9614" y="84"/>
                  </a:cubicBezTo>
                  <a:cubicBezTo>
                    <a:pt x="6131" y="516"/>
                    <a:pt x="2485" y="4243"/>
                    <a:pt x="1" y="7888"/>
                  </a:cubicBezTo>
                  <a:cubicBezTo>
                    <a:pt x="2884" y="11413"/>
                    <a:pt x="10780" y="13632"/>
                    <a:pt x="17522" y="13632"/>
                  </a:cubicBezTo>
                  <a:cubicBezTo>
                    <a:pt x="21264" y="13632"/>
                    <a:pt x="24650" y="12948"/>
                    <a:pt x="26626" y="11426"/>
                  </a:cubicBezTo>
                  <a:cubicBezTo>
                    <a:pt x="26842" y="10075"/>
                    <a:pt x="26869" y="8995"/>
                    <a:pt x="26626" y="8212"/>
                  </a:cubicBezTo>
                  <a:cubicBezTo>
                    <a:pt x="24881" y="2853"/>
                    <a:pt x="16221" y="1"/>
                    <a:pt x="11036" y="1"/>
                  </a:cubicBezTo>
                  <a:close/>
                </a:path>
              </a:pathLst>
            </a:custGeom>
            <a:solidFill>
              <a:srgbClr val="DBC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19"/>
            <p:cNvSpPr/>
            <p:nvPr/>
          </p:nvSpPr>
          <p:spPr>
            <a:xfrm>
              <a:off x="-3233725" y="1920350"/>
              <a:ext cx="544150" cy="1290100"/>
            </a:xfrm>
            <a:custGeom>
              <a:rect b="b" l="l" r="r" t="t"/>
              <a:pathLst>
                <a:path extrusionOk="0" h="51604" w="21766">
                  <a:moveTo>
                    <a:pt x="21765" y="0"/>
                  </a:moveTo>
                  <a:cubicBezTo>
                    <a:pt x="4834" y="270"/>
                    <a:pt x="1" y="36563"/>
                    <a:pt x="5941" y="51604"/>
                  </a:cubicBezTo>
                  <a:cubicBezTo>
                    <a:pt x="11612" y="47445"/>
                    <a:pt x="16608" y="45177"/>
                    <a:pt x="20955" y="43908"/>
                  </a:cubicBezTo>
                  <a:cubicBezTo>
                    <a:pt x="17094" y="39236"/>
                    <a:pt x="14528" y="31351"/>
                    <a:pt x="14528" y="22413"/>
                  </a:cubicBezTo>
                  <a:cubicBezTo>
                    <a:pt x="14528" y="12854"/>
                    <a:pt x="17445" y="4510"/>
                    <a:pt x="21765" y="0"/>
                  </a:cubicBezTo>
                  <a:close/>
                </a:path>
              </a:pathLst>
            </a:custGeom>
            <a:solidFill>
              <a:srgbClr val="DBC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19"/>
            <p:cNvSpPr/>
            <p:nvPr/>
          </p:nvSpPr>
          <p:spPr>
            <a:xfrm>
              <a:off x="-3195925" y="2056025"/>
              <a:ext cx="336225" cy="1110550"/>
            </a:xfrm>
            <a:custGeom>
              <a:rect b="b" l="l" r="r" t="t"/>
              <a:pathLst>
                <a:path extrusionOk="0" h="44422" w="13449">
                  <a:moveTo>
                    <a:pt x="10370" y="1"/>
                  </a:moveTo>
                  <a:lnTo>
                    <a:pt x="10370" y="1"/>
                  </a:lnTo>
                  <a:cubicBezTo>
                    <a:pt x="3133" y="8426"/>
                    <a:pt x="1" y="28975"/>
                    <a:pt x="3592" y="44421"/>
                  </a:cubicBezTo>
                  <a:cubicBezTo>
                    <a:pt x="2674" y="35618"/>
                    <a:pt x="6995" y="26464"/>
                    <a:pt x="13449" y="23143"/>
                  </a:cubicBezTo>
                  <a:cubicBezTo>
                    <a:pt x="13449" y="23008"/>
                    <a:pt x="13422" y="22900"/>
                    <a:pt x="13394" y="22765"/>
                  </a:cubicBezTo>
                  <a:cubicBezTo>
                    <a:pt x="10289" y="19551"/>
                    <a:pt x="8264" y="14691"/>
                    <a:pt x="8264" y="9209"/>
                  </a:cubicBezTo>
                  <a:cubicBezTo>
                    <a:pt x="8237" y="6023"/>
                    <a:pt x="8966" y="2863"/>
                    <a:pt x="10370" y="1"/>
                  </a:cubicBezTo>
                  <a:close/>
                </a:path>
              </a:pathLst>
            </a:custGeom>
            <a:solidFill>
              <a:srgbClr val="CEB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19"/>
            <p:cNvSpPr/>
            <p:nvPr/>
          </p:nvSpPr>
          <p:spPr>
            <a:xfrm>
              <a:off x="-2768600" y="2153250"/>
              <a:ext cx="208650" cy="434775"/>
            </a:xfrm>
            <a:custGeom>
              <a:rect b="b" l="l" r="r" t="t"/>
              <a:pathLst>
                <a:path extrusionOk="0" h="17391" w="8346">
                  <a:moveTo>
                    <a:pt x="1" y="0"/>
                  </a:moveTo>
                  <a:lnTo>
                    <a:pt x="1" y="0"/>
                  </a:lnTo>
                  <a:cubicBezTo>
                    <a:pt x="1675" y="7237"/>
                    <a:pt x="3997" y="13610"/>
                    <a:pt x="8345" y="17391"/>
                  </a:cubicBezTo>
                  <a:cubicBezTo>
                    <a:pt x="4592" y="8371"/>
                    <a:pt x="5429" y="1161"/>
                    <a:pt x="5429" y="1161"/>
                  </a:cubicBezTo>
                  <a:lnTo>
                    <a:pt x="1" y="0"/>
                  </a:lnTo>
                  <a:close/>
                </a:path>
              </a:pathLst>
            </a:custGeom>
            <a:solidFill>
              <a:srgbClr val="DBC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19"/>
            <p:cNvSpPr/>
            <p:nvPr/>
          </p:nvSpPr>
          <p:spPr>
            <a:xfrm>
              <a:off x="-3069525" y="2186250"/>
              <a:ext cx="901775" cy="675700"/>
            </a:xfrm>
            <a:custGeom>
              <a:rect b="b" l="l" r="r" t="t"/>
              <a:pathLst>
                <a:path extrusionOk="0" h="27028" w="36071">
                  <a:moveTo>
                    <a:pt x="10290" y="1"/>
                  </a:moveTo>
                  <a:cubicBezTo>
                    <a:pt x="5730" y="1"/>
                    <a:pt x="0" y="3758"/>
                    <a:pt x="3667" y="13397"/>
                  </a:cubicBezTo>
                  <a:cubicBezTo>
                    <a:pt x="5152" y="17286"/>
                    <a:pt x="9365" y="25090"/>
                    <a:pt x="15035" y="26764"/>
                  </a:cubicBezTo>
                  <a:cubicBezTo>
                    <a:pt x="15642" y="26946"/>
                    <a:pt x="16359" y="27027"/>
                    <a:pt x="17157" y="27027"/>
                  </a:cubicBezTo>
                  <a:cubicBezTo>
                    <a:pt x="23817" y="27027"/>
                    <a:pt x="36071" y="21363"/>
                    <a:pt x="36071" y="21363"/>
                  </a:cubicBezTo>
                  <a:lnTo>
                    <a:pt x="34019" y="12857"/>
                  </a:lnTo>
                  <a:cubicBezTo>
                    <a:pt x="34019" y="12857"/>
                    <a:pt x="23433" y="14288"/>
                    <a:pt x="20719" y="14288"/>
                  </a:cubicBezTo>
                  <a:cubicBezTo>
                    <a:pt x="20427" y="14288"/>
                    <a:pt x="20226" y="14271"/>
                    <a:pt x="20139" y="14234"/>
                  </a:cubicBezTo>
                  <a:cubicBezTo>
                    <a:pt x="18978" y="13748"/>
                    <a:pt x="16575" y="8348"/>
                    <a:pt x="14900" y="2434"/>
                  </a:cubicBezTo>
                  <a:cubicBezTo>
                    <a:pt x="14458" y="894"/>
                    <a:pt x="12513" y="1"/>
                    <a:pt x="10290" y="1"/>
                  </a:cubicBezTo>
                  <a:close/>
                </a:path>
              </a:pathLst>
            </a:custGeom>
            <a:solidFill>
              <a:srgbClr val="EFDB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19"/>
            <p:cNvSpPr/>
            <p:nvPr/>
          </p:nvSpPr>
          <p:spPr>
            <a:xfrm>
              <a:off x="-3092000" y="2031550"/>
              <a:ext cx="924925" cy="830400"/>
            </a:xfrm>
            <a:custGeom>
              <a:rect b="b" l="l" r="r" t="t"/>
              <a:pathLst>
                <a:path extrusionOk="0" h="33216" w="36997">
                  <a:moveTo>
                    <a:pt x="11078" y="0"/>
                  </a:moveTo>
                  <a:cubicBezTo>
                    <a:pt x="7234" y="0"/>
                    <a:pt x="0" y="8915"/>
                    <a:pt x="4296" y="19666"/>
                  </a:cubicBezTo>
                  <a:cubicBezTo>
                    <a:pt x="5835" y="23528"/>
                    <a:pt x="10291" y="31278"/>
                    <a:pt x="15961" y="32952"/>
                  </a:cubicBezTo>
                  <a:cubicBezTo>
                    <a:pt x="16565" y="33134"/>
                    <a:pt x="17280" y="33215"/>
                    <a:pt x="18076" y="33215"/>
                  </a:cubicBezTo>
                  <a:cubicBezTo>
                    <a:pt x="24722" y="33215"/>
                    <a:pt x="36997" y="27551"/>
                    <a:pt x="36997" y="27551"/>
                  </a:cubicBezTo>
                  <a:lnTo>
                    <a:pt x="36403" y="25094"/>
                  </a:lnTo>
                  <a:cubicBezTo>
                    <a:pt x="32107" y="26601"/>
                    <a:pt x="26144" y="28407"/>
                    <a:pt x="22258" y="28407"/>
                  </a:cubicBezTo>
                  <a:cubicBezTo>
                    <a:pt x="21479" y="28407"/>
                    <a:pt x="20783" y="28335"/>
                    <a:pt x="20201" y="28172"/>
                  </a:cubicBezTo>
                  <a:cubicBezTo>
                    <a:pt x="9589" y="23852"/>
                    <a:pt x="5592" y="7812"/>
                    <a:pt x="12532" y="629"/>
                  </a:cubicBezTo>
                  <a:cubicBezTo>
                    <a:pt x="12158" y="202"/>
                    <a:pt x="11656" y="0"/>
                    <a:pt x="11078" y="0"/>
                  </a:cubicBezTo>
                  <a:close/>
                </a:path>
              </a:pathLst>
            </a:custGeom>
            <a:solidFill>
              <a:srgbClr val="DBC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19"/>
            <p:cNvSpPr/>
            <p:nvPr/>
          </p:nvSpPr>
          <p:spPr>
            <a:xfrm>
              <a:off x="-2090125" y="2493500"/>
              <a:ext cx="586675" cy="312575"/>
            </a:xfrm>
            <a:custGeom>
              <a:rect b="b" l="l" r="r" t="t"/>
              <a:pathLst>
                <a:path extrusionOk="0" h="12503" w="23467">
                  <a:moveTo>
                    <a:pt x="23466" y="0"/>
                  </a:moveTo>
                  <a:lnTo>
                    <a:pt x="23466" y="0"/>
                  </a:lnTo>
                  <a:cubicBezTo>
                    <a:pt x="23466" y="0"/>
                    <a:pt x="20172" y="999"/>
                    <a:pt x="18606" y="1512"/>
                  </a:cubicBezTo>
                  <a:cubicBezTo>
                    <a:pt x="17067" y="2025"/>
                    <a:pt x="7804" y="2943"/>
                    <a:pt x="7804" y="2943"/>
                  </a:cubicBezTo>
                  <a:cubicBezTo>
                    <a:pt x="1108" y="6481"/>
                    <a:pt x="0" y="11720"/>
                    <a:pt x="0" y="11720"/>
                  </a:cubicBezTo>
                  <a:lnTo>
                    <a:pt x="19821" y="12503"/>
                  </a:lnTo>
                  <a:cubicBezTo>
                    <a:pt x="19821" y="12503"/>
                    <a:pt x="21387" y="3645"/>
                    <a:pt x="23466" y="0"/>
                  </a:cubicBezTo>
                  <a:close/>
                </a:path>
              </a:pathLst>
            </a:custGeom>
            <a:solidFill>
              <a:srgbClr val="F9F2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19"/>
            <p:cNvSpPr/>
            <p:nvPr/>
          </p:nvSpPr>
          <p:spPr>
            <a:xfrm>
              <a:off x="-2017450" y="2560825"/>
              <a:ext cx="203700" cy="124725"/>
            </a:xfrm>
            <a:custGeom>
              <a:rect b="b" l="l" r="r" t="t"/>
              <a:pathLst>
                <a:path extrusionOk="0" h="4989" w="8148">
                  <a:moveTo>
                    <a:pt x="2053" y="0"/>
                  </a:moveTo>
                  <a:cubicBezTo>
                    <a:pt x="1413" y="0"/>
                    <a:pt x="1" y="1249"/>
                    <a:pt x="361" y="2114"/>
                  </a:cubicBezTo>
                  <a:cubicBezTo>
                    <a:pt x="160" y="2556"/>
                    <a:pt x="5766" y="4989"/>
                    <a:pt x="7451" y="4989"/>
                  </a:cubicBezTo>
                  <a:cubicBezTo>
                    <a:pt x="8030" y="4989"/>
                    <a:pt x="8147" y="4702"/>
                    <a:pt x="7409" y="3950"/>
                  </a:cubicBezTo>
                  <a:cubicBezTo>
                    <a:pt x="5572" y="2789"/>
                    <a:pt x="3871" y="1493"/>
                    <a:pt x="2251" y="61"/>
                  </a:cubicBezTo>
                  <a:cubicBezTo>
                    <a:pt x="2200" y="20"/>
                    <a:pt x="2133" y="0"/>
                    <a:pt x="2053" y="0"/>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19"/>
            <p:cNvSpPr/>
            <p:nvPr/>
          </p:nvSpPr>
          <p:spPr>
            <a:xfrm>
              <a:off x="-2275200" y="2497575"/>
              <a:ext cx="346375" cy="236300"/>
            </a:xfrm>
            <a:custGeom>
              <a:rect b="b" l="l" r="r" t="t"/>
              <a:pathLst>
                <a:path extrusionOk="0" h="9452" w="13855">
                  <a:moveTo>
                    <a:pt x="5889" y="0"/>
                  </a:moveTo>
                  <a:cubicBezTo>
                    <a:pt x="4741" y="0"/>
                    <a:pt x="3517" y="137"/>
                    <a:pt x="2246" y="404"/>
                  </a:cubicBezTo>
                  <a:cubicBezTo>
                    <a:pt x="0" y="774"/>
                    <a:pt x="2639" y="8922"/>
                    <a:pt x="4196" y="8922"/>
                  </a:cubicBezTo>
                  <a:cubicBezTo>
                    <a:pt x="4231" y="8922"/>
                    <a:pt x="4265" y="8918"/>
                    <a:pt x="4298" y="8910"/>
                  </a:cubicBezTo>
                  <a:cubicBezTo>
                    <a:pt x="4579" y="8841"/>
                    <a:pt x="4870" y="8813"/>
                    <a:pt x="5167" y="8813"/>
                  </a:cubicBezTo>
                  <a:cubicBezTo>
                    <a:pt x="6495" y="8813"/>
                    <a:pt x="7940" y="9384"/>
                    <a:pt x="9132" y="9450"/>
                  </a:cubicBezTo>
                  <a:cubicBezTo>
                    <a:pt x="9146" y="9451"/>
                    <a:pt x="9160" y="9451"/>
                    <a:pt x="9174" y="9451"/>
                  </a:cubicBezTo>
                  <a:cubicBezTo>
                    <a:pt x="10652" y="9451"/>
                    <a:pt x="13855" y="5362"/>
                    <a:pt x="13614" y="4239"/>
                  </a:cubicBezTo>
                  <a:cubicBezTo>
                    <a:pt x="12365" y="1350"/>
                    <a:pt x="9499" y="0"/>
                    <a:pt x="5889" y="0"/>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19"/>
            <p:cNvSpPr/>
            <p:nvPr/>
          </p:nvSpPr>
          <p:spPr>
            <a:xfrm>
              <a:off x="-2315600" y="2687925"/>
              <a:ext cx="723025" cy="164725"/>
            </a:xfrm>
            <a:custGeom>
              <a:rect b="b" l="l" r="r" t="t"/>
              <a:pathLst>
                <a:path extrusionOk="0" h="6589" w="28921">
                  <a:moveTo>
                    <a:pt x="4588" y="1"/>
                  </a:moveTo>
                  <a:cubicBezTo>
                    <a:pt x="4399" y="1"/>
                    <a:pt x="4278" y="9"/>
                    <a:pt x="4240" y="27"/>
                  </a:cubicBezTo>
                  <a:cubicBezTo>
                    <a:pt x="3808" y="243"/>
                    <a:pt x="1701" y="2052"/>
                    <a:pt x="0" y="5617"/>
                  </a:cubicBezTo>
                  <a:lnTo>
                    <a:pt x="513" y="6589"/>
                  </a:lnTo>
                  <a:lnTo>
                    <a:pt x="28921" y="6589"/>
                  </a:lnTo>
                  <a:lnTo>
                    <a:pt x="28921" y="5104"/>
                  </a:lnTo>
                  <a:cubicBezTo>
                    <a:pt x="26526" y="1210"/>
                    <a:pt x="26297" y="360"/>
                    <a:pt x="24003" y="360"/>
                  </a:cubicBezTo>
                  <a:cubicBezTo>
                    <a:pt x="22908" y="360"/>
                    <a:pt x="21343" y="554"/>
                    <a:pt x="18849" y="702"/>
                  </a:cubicBezTo>
                  <a:cubicBezTo>
                    <a:pt x="18606" y="735"/>
                    <a:pt x="18240" y="750"/>
                    <a:pt x="17780" y="750"/>
                  </a:cubicBezTo>
                  <a:cubicBezTo>
                    <a:pt x="14487" y="750"/>
                    <a:pt x="6396" y="1"/>
                    <a:pt x="4588" y="1"/>
                  </a:cubicBezTo>
                  <a:close/>
                </a:path>
              </a:pathLst>
            </a:custGeom>
            <a:solidFill>
              <a:srgbClr val="EFE6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19"/>
            <p:cNvSpPr/>
            <p:nvPr/>
          </p:nvSpPr>
          <p:spPr>
            <a:xfrm>
              <a:off x="-2315600" y="2779050"/>
              <a:ext cx="723025" cy="73600"/>
            </a:xfrm>
            <a:custGeom>
              <a:rect b="b" l="l" r="r" t="t"/>
              <a:pathLst>
                <a:path extrusionOk="0" h="2944" w="28921">
                  <a:moveTo>
                    <a:pt x="28003" y="0"/>
                  </a:moveTo>
                  <a:lnTo>
                    <a:pt x="297" y="1378"/>
                  </a:lnTo>
                  <a:cubicBezTo>
                    <a:pt x="189" y="1567"/>
                    <a:pt x="81" y="1783"/>
                    <a:pt x="0" y="1972"/>
                  </a:cubicBezTo>
                  <a:lnTo>
                    <a:pt x="513" y="2944"/>
                  </a:lnTo>
                  <a:lnTo>
                    <a:pt x="28921" y="2944"/>
                  </a:lnTo>
                  <a:lnTo>
                    <a:pt x="28921" y="1459"/>
                  </a:lnTo>
                  <a:cubicBezTo>
                    <a:pt x="28921" y="1459"/>
                    <a:pt x="28516" y="811"/>
                    <a:pt x="28003" y="0"/>
                  </a:cubicBezTo>
                  <a:close/>
                </a:path>
              </a:pathLst>
            </a:custGeom>
            <a:solidFill>
              <a:srgbClr val="D8CC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19"/>
            <p:cNvSpPr/>
            <p:nvPr/>
          </p:nvSpPr>
          <p:spPr>
            <a:xfrm>
              <a:off x="-1816725" y="2699375"/>
              <a:ext cx="223475" cy="153275"/>
            </a:xfrm>
            <a:custGeom>
              <a:rect b="b" l="l" r="r" t="t"/>
              <a:pathLst>
                <a:path extrusionOk="0" h="6131" w="8939">
                  <a:moveTo>
                    <a:pt x="5195" y="0"/>
                  </a:moveTo>
                  <a:cubicBezTo>
                    <a:pt x="2425" y="0"/>
                    <a:pt x="282" y="2860"/>
                    <a:pt x="1" y="6131"/>
                  </a:cubicBezTo>
                  <a:lnTo>
                    <a:pt x="8939" y="6131"/>
                  </a:lnTo>
                  <a:lnTo>
                    <a:pt x="8939" y="4646"/>
                  </a:lnTo>
                  <a:cubicBezTo>
                    <a:pt x="8939" y="4646"/>
                    <a:pt x="6239" y="109"/>
                    <a:pt x="5671" y="28"/>
                  </a:cubicBezTo>
                  <a:cubicBezTo>
                    <a:pt x="5511" y="9"/>
                    <a:pt x="5352" y="0"/>
                    <a:pt x="5195" y="0"/>
                  </a:cubicBezTo>
                  <a:close/>
                </a:path>
              </a:pathLst>
            </a:custGeom>
            <a:solidFill>
              <a:srgbClr val="E5DC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19"/>
            <p:cNvSpPr/>
            <p:nvPr/>
          </p:nvSpPr>
          <p:spPr>
            <a:xfrm>
              <a:off x="-2339900" y="2826975"/>
              <a:ext cx="565050" cy="25675"/>
            </a:xfrm>
            <a:custGeom>
              <a:rect b="b" l="l" r="r" t="t"/>
              <a:pathLst>
                <a:path extrusionOk="0" h="1027" w="22602">
                  <a:moveTo>
                    <a:pt x="21926" y="0"/>
                  </a:moveTo>
                  <a:cubicBezTo>
                    <a:pt x="21918" y="0"/>
                    <a:pt x="21909" y="0"/>
                    <a:pt x="21900" y="1"/>
                  </a:cubicBezTo>
                  <a:lnTo>
                    <a:pt x="675" y="1"/>
                  </a:lnTo>
                  <a:cubicBezTo>
                    <a:pt x="0" y="1"/>
                    <a:pt x="0" y="1027"/>
                    <a:pt x="675" y="1027"/>
                  </a:cubicBezTo>
                  <a:lnTo>
                    <a:pt x="21900" y="1027"/>
                  </a:lnTo>
                  <a:cubicBezTo>
                    <a:pt x="22593" y="1027"/>
                    <a:pt x="22602" y="0"/>
                    <a:pt x="219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19"/>
            <p:cNvSpPr/>
            <p:nvPr/>
          </p:nvSpPr>
          <p:spPr>
            <a:xfrm>
              <a:off x="-1841025" y="2826975"/>
              <a:ext cx="362550" cy="27675"/>
            </a:xfrm>
            <a:custGeom>
              <a:rect b="b" l="l" r="r" t="t"/>
              <a:pathLst>
                <a:path extrusionOk="0" h="1107" w="14502">
                  <a:moveTo>
                    <a:pt x="13956" y="0"/>
                  </a:moveTo>
                  <a:cubicBezTo>
                    <a:pt x="13949" y="0"/>
                    <a:pt x="13942" y="0"/>
                    <a:pt x="13934" y="1"/>
                  </a:cubicBezTo>
                  <a:lnTo>
                    <a:pt x="460" y="1"/>
                  </a:lnTo>
                  <a:cubicBezTo>
                    <a:pt x="109" y="1"/>
                    <a:pt x="1" y="325"/>
                    <a:pt x="55" y="622"/>
                  </a:cubicBezTo>
                  <a:cubicBezTo>
                    <a:pt x="12" y="1004"/>
                    <a:pt x="2084" y="1107"/>
                    <a:pt x="4640" y="1107"/>
                  </a:cubicBezTo>
                  <a:cubicBezTo>
                    <a:pt x="7589" y="1107"/>
                    <a:pt x="11183" y="970"/>
                    <a:pt x="12915" y="970"/>
                  </a:cubicBezTo>
                  <a:cubicBezTo>
                    <a:pt x="13497" y="970"/>
                    <a:pt x="13868" y="986"/>
                    <a:pt x="13934" y="1027"/>
                  </a:cubicBezTo>
                  <a:cubicBezTo>
                    <a:pt x="14494" y="1027"/>
                    <a:pt x="14501" y="0"/>
                    <a:pt x="1395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19"/>
            <p:cNvSpPr/>
            <p:nvPr/>
          </p:nvSpPr>
          <p:spPr>
            <a:xfrm>
              <a:off x="-2694325" y="1923700"/>
              <a:ext cx="249125" cy="318000"/>
            </a:xfrm>
            <a:custGeom>
              <a:rect b="b" l="l" r="r" t="t"/>
              <a:pathLst>
                <a:path extrusionOk="0" h="12720" w="9965">
                  <a:moveTo>
                    <a:pt x="530" y="0"/>
                  </a:moveTo>
                  <a:cubicBezTo>
                    <a:pt x="479" y="0"/>
                    <a:pt x="429" y="1"/>
                    <a:pt x="378" y="1"/>
                  </a:cubicBezTo>
                  <a:cubicBezTo>
                    <a:pt x="378" y="1"/>
                    <a:pt x="0" y="8588"/>
                    <a:pt x="8884" y="12720"/>
                  </a:cubicBezTo>
                  <a:cubicBezTo>
                    <a:pt x="9938" y="9317"/>
                    <a:pt x="9965" y="5699"/>
                    <a:pt x="8965" y="2296"/>
                  </a:cubicBezTo>
                  <a:cubicBezTo>
                    <a:pt x="6416" y="783"/>
                    <a:pt x="3502" y="0"/>
                    <a:pt x="530" y="0"/>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19"/>
            <p:cNvSpPr/>
            <p:nvPr/>
          </p:nvSpPr>
          <p:spPr>
            <a:xfrm>
              <a:off x="-2673400" y="1682025"/>
              <a:ext cx="365925" cy="456400"/>
            </a:xfrm>
            <a:custGeom>
              <a:rect b="b" l="l" r="r" t="t"/>
              <a:pathLst>
                <a:path extrusionOk="0" h="18256" w="14637">
                  <a:moveTo>
                    <a:pt x="7669" y="1"/>
                  </a:moveTo>
                  <a:cubicBezTo>
                    <a:pt x="7669" y="1"/>
                    <a:pt x="3538" y="7427"/>
                    <a:pt x="0" y="9587"/>
                  </a:cubicBezTo>
                  <a:cubicBezTo>
                    <a:pt x="838" y="14664"/>
                    <a:pt x="3889" y="17445"/>
                    <a:pt x="8912" y="18255"/>
                  </a:cubicBezTo>
                  <a:lnTo>
                    <a:pt x="14636" y="7130"/>
                  </a:lnTo>
                  <a:lnTo>
                    <a:pt x="7669" y="1"/>
                  </a:ln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19"/>
            <p:cNvSpPr/>
            <p:nvPr/>
          </p:nvSpPr>
          <p:spPr>
            <a:xfrm>
              <a:off x="-2596450" y="1410150"/>
              <a:ext cx="749400" cy="790125"/>
            </a:xfrm>
            <a:custGeom>
              <a:rect b="b" l="l" r="r" t="t"/>
              <a:pathLst>
                <a:path extrusionOk="0" h="31605" w="29976">
                  <a:moveTo>
                    <a:pt x="15540" y="1"/>
                  </a:moveTo>
                  <a:cubicBezTo>
                    <a:pt x="15097" y="1"/>
                    <a:pt x="14587" y="144"/>
                    <a:pt x="13935" y="480"/>
                  </a:cubicBezTo>
                  <a:cubicBezTo>
                    <a:pt x="13326" y="293"/>
                    <a:pt x="12841" y="194"/>
                    <a:pt x="12432" y="194"/>
                  </a:cubicBezTo>
                  <a:cubicBezTo>
                    <a:pt x="11481" y="194"/>
                    <a:pt x="10937" y="729"/>
                    <a:pt x="10181" y="1938"/>
                  </a:cubicBezTo>
                  <a:cubicBezTo>
                    <a:pt x="9500" y="1519"/>
                    <a:pt x="8973" y="1343"/>
                    <a:pt x="8563" y="1343"/>
                  </a:cubicBezTo>
                  <a:cubicBezTo>
                    <a:pt x="7200" y="1343"/>
                    <a:pt x="7115" y="3281"/>
                    <a:pt x="6887" y="4692"/>
                  </a:cubicBezTo>
                  <a:cubicBezTo>
                    <a:pt x="6723" y="4666"/>
                    <a:pt x="6569" y="4653"/>
                    <a:pt x="6426" y="4653"/>
                  </a:cubicBezTo>
                  <a:cubicBezTo>
                    <a:pt x="3644" y="4653"/>
                    <a:pt x="4639" y="9419"/>
                    <a:pt x="4510" y="10498"/>
                  </a:cubicBezTo>
                  <a:lnTo>
                    <a:pt x="4051" y="13333"/>
                  </a:lnTo>
                  <a:cubicBezTo>
                    <a:pt x="3133" y="14467"/>
                    <a:pt x="2161" y="16682"/>
                    <a:pt x="3214" y="18329"/>
                  </a:cubicBezTo>
                  <a:cubicBezTo>
                    <a:pt x="2566" y="19166"/>
                    <a:pt x="1" y="21866"/>
                    <a:pt x="2512" y="23000"/>
                  </a:cubicBezTo>
                  <a:cubicBezTo>
                    <a:pt x="2107" y="24054"/>
                    <a:pt x="2485" y="25134"/>
                    <a:pt x="3592" y="25512"/>
                  </a:cubicBezTo>
                  <a:cubicBezTo>
                    <a:pt x="3349" y="26916"/>
                    <a:pt x="3808" y="27321"/>
                    <a:pt x="5131" y="27510"/>
                  </a:cubicBezTo>
                  <a:cubicBezTo>
                    <a:pt x="5375" y="28698"/>
                    <a:pt x="6266" y="29184"/>
                    <a:pt x="7265" y="29427"/>
                  </a:cubicBezTo>
                  <a:cubicBezTo>
                    <a:pt x="7265" y="29427"/>
                    <a:pt x="7346" y="30183"/>
                    <a:pt x="7346" y="30426"/>
                  </a:cubicBezTo>
                  <a:cubicBezTo>
                    <a:pt x="7743" y="31094"/>
                    <a:pt x="8862" y="31605"/>
                    <a:pt x="9868" y="31605"/>
                  </a:cubicBezTo>
                  <a:cubicBezTo>
                    <a:pt x="10368" y="31605"/>
                    <a:pt x="10840" y="31478"/>
                    <a:pt x="11180" y="31183"/>
                  </a:cubicBezTo>
                  <a:cubicBezTo>
                    <a:pt x="11527" y="31249"/>
                    <a:pt x="11832" y="31283"/>
                    <a:pt x="12104" y="31283"/>
                  </a:cubicBezTo>
                  <a:cubicBezTo>
                    <a:pt x="13166" y="31283"/>
                    <a:pt x="13716" y="30755"/>
                    <a:pt x="14232" y="29508"/>
                  </a:cubicBezTo>
                  <a:cubicBezTo>
                    <a:pt x="14664" y="29508"/>
                    <a:pt x="15069" y="29427"/>
                    <a:pt x="15474" y="29265"/>
                  </a:cubicBezTo>
                  <a:cubicBezTo>
                    <a:pt x="15933" y="29049"/>
                    <a:pt x="19308" y="20408"/>
                    <a:pt x="20604" y="17519"/>
                  </a:cubicBezTo>
                  <a:cubicBezTo>
                    <a:pt x="22555" y="13169"/>
                    <a:pt x="23940" y="13117"/>
                    <a:pt x="24005" y="13117"/>
                  </a:cubicBezTo>
                  <a:cubicBezTo>
                    <a:pt x="24006" y="13117"/>
                    <a:pt x="24007" y="13117"/>
                    <a:pt x="24007" y="13117"/>
                  </a:cubicBezTo>
                  <a:cubicBezTo>
                    <a:pt x="24007" y="13117"/>
                    <a:pt x="23656" y="15007"/>
                    <a:pt x="26005" y="15332"/>
                  </a:cubicBezTo>
                  <a:cubicBezTo>
                    <a:pt x="26105" y="15344"/>
                    <a:pt x="26203" y="15350"/>
                    <a:pt x="26300" y="15350"/>
                  </a:cubicBezTo>
                  <a:cubicBezTo>
                    <a:pt x="28513" y="15350"/>
                    <a:pt x="29976" y="12148"/>
                    <a:pt x="29381" y="7906"/>
                  </a:cubicBezTo>
                  <a:cubicBezTo>
                    <a:pt x="28786" y="3450"/>
                    <a:pt x="21036" y="2397"/>
                    <a:pt x="21036" y="2397"/>
                  </a:cubicBezTo>
                  <a:cubicBezTo>
                    <a:pt x="21050" y="1250"/>
                    <a:pt x="20539" y="945"/>
                    <a:pt x="19894" y="945"/>
                  </a:cubicBezTo>
                  <a:cubicBezTo>
                    <a:pt x="19264" y="945"/>
                    <a:pt x="18506" y="1237"/>
                    <a:pt x="17985" y="1317"/>
                  </a:cubicBezTo>
                  <a:cubicBezTo>
                    <a:pt x="17034" y="563"/>
                    <a:pt x="16417" y="1"/>
                    <a:pt x="15540" y="1"/>
                  </a:cubicBezTo>
                  <a:close/>
                </a:path>
              </a:pathLst>
            </a:custGeom>
            <a:solidFill>
              <a:srgbClr val="8C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19"/>
            <p:cNvSpPr/>
            <p:nvPr/>
          </p:nvSpPr>
          <p:spPr>
            <a:xfrm>
              <a:off x="-2595775" y="1409975"/>
              <a:ext cx="384150" cy="791675"/>
            </a:xfrm>
            <a:custGeom>
              <a:rect b="b" l="l" r="r" t="t"/>
              <a:pathLst>
                <a:path extrusionOk="0" h="31667" w="15366">
                  <a:moveTo>
                    <a:pt x="15366" y="1"/>
                  </a:moveTo>
                  <a:cubicBezTo>
                    <a:pt x="14880" y="109"/>
                    <a:pt x="14394" y="271"/>
                    <a:pt x="13908" y="487"/>
                  </a:cubicBezTo>
                  <a:cubicBezTo>
                    <a:pt x="13295" y="291"/>
                    <a:pt x="12808" y="188"/>
                    <a:pt x="12397" y="188"/>
                  </a:cubicBezTo>
                  <a:cubicBezTo>
                    <a:pt x="11451" y="188"/>
                    <a:pt x="10907" y="731"/>
                    <a:pt x="10154" y="1918"/>
                  </a:cubicBezTo>
                  <a:cubicBezTo>
                    <a:pt x="9484" y="1512"/>
                    <a:pt x="8963" y="1341"/>
                    <a:pt x="8556" y="1341"/>
                  </a:cubicBezTo>
                  <a:cubicBezTo>
                    <a:pt x="7174" y="1341"/>
                    <a:pt x="7089" y="3302"/>
                    <a:pt x="6860" y="4699"/>
                  </a:cubicBezTo>
                  <a:cubicBezTo>
                    <a:pt x="6695" y="4673"/>
                    <a:pt x="6541" y="4660"/>
                    <a:pt x="6397" y="4660"/>
                  </a:cubicBezTo>
                  <a:cubicBezTo>
                    <a:pt x="3617" y="4660"/>
                    <a:pt x="4613" y="9401"/>
                    <a:pt x="4510" y="10505"/>
                  </a:cubicBezTo>
                  <a:lnTo>
                    <a:pt x="4051" y="13340"/>
                  </a:lnTo>
                  <a:cubicBezTo>
                    <a:pt x="3106" y="14474"/>
                    <a:pt x="2161" y="16689"/>
                    <a:pt x="3187" y="18309"/>
                  </a:cubicBezTo>
                  <a:cubicBezTo>
                    <a:pt x="2539" y="19200"/>
                    <a:pt x="1" y="21846"/>
                    <a:pt x="2512" y="23007"/>
                  </a:cubicBezTo>
                  <a:cubicBezTo>
                    <a:pt x="2107" y="24061"/>
                    <a:pt x="2485" y="25141"/>
                    <a:pt x="3592" y="25519"/>
                  </a:cubicBezTo>
                  <a:cubicBezTo>
                    <a:pt x="3349" y="26923"/>
                    <a:pt x="3808" y="27328"/>
                    <a:pt x="5104" y="27517"/>
                  </a:cubicBezTo>
                  <a:cubicBezTo>
                    <a:pt x="5375" y="28705"/>
                    <a:pt x="6266" y="29191"/>
                    <a:pt x="7265" y="29434"/>
                  </a:cubicBezTo>
                  <a:cubicBezTo>
                    <a:pt x="7265" y="29434"/>
                    <a:pt x="7346" y="30190"/>
                    <a:pt x="7346" y="30433"/>
                  </a:cubicBezTo>
                  <a:cubicBezTo>
                    <a:pt x="7435" y="30791"/>
                    <a:pt x="8838" y="31667"/>
                    <a:pt x="9824" y="31667"/>
                  </a:cubicBezTo>
                  <a:cubicBezTo>
                    <a:pt x="10030" y="31667"/>
                    <a:pt x="10217" y="31629"/>
                    <a:pt x="10370" y="31541"/>
                  </a:cubicBezTo>
                  <a:cubicBezTo>
                    <a:pt x="8291" y="31217"/>
                    <a:pt x="6185" y="26113"/>
                    <a:pt x="6185" y="21846"/>
                  </a:cubicBezTo>
                  <a:cubicBezTo>
                    <a:pt x="6185" y="18903"/>
                    <a:pt x="8291" y="14447"/>
                    <a:pt x="8966" y="11666"/>
                  </a:cubicBezTo>
                  <a:cubicBezTo>
                    <a:pt x="9128" y="6967"/>
                    <a:pt x="11504" y="2647"/>
                    <a:pt x="15366" y="1"/>
                  </a:cubicBezTo>
                  <a:close/>
                </a:path>
              </a:pathLst>
            </a:custGeom>
            <a:solidFill>
              <a:srgbClr val="7532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19"/>
            <p:cNvSpPr/>
            <p:nvPr/>
          </p:nvSpPr>
          <p:spPr>
            <a:xfrm>
              <a:off x="-2352050" y="1685900"/>
              <a:ext cx="307175" cy="304225"/>
            </a:xfrm>
            <a:custGeom>
              <a:rect b="b" l="l" r="r" t="t"/>
              <a:pathLst>
                <a:path extrusionOk="0" h="12169" w="12287">
                  <a:moveTo>
                    <a:pt x="4385" y="1"/>
                  </a:moveTo>
                  <a:cubicBezTo>
                    <a:pt x="4191" y="1"/>
                    <a:pt x="4040" y="29"/>
                    <a:pt x="3943" y="89"/>
                  </a:cubicBezTo>
                  <a:cubicBezTo>
                    <a:pt x="2943" y="710"/>
                    <a:pt x="837" y="3977"/>
                    <a:pt x="162" y="8271"/>
                  </a:cubicBezTo>
                  <a:cubicBezTo>
                    <a:pt x="0" y="9270"/>
                    <a:pt x="3754" y="10674"/>
                    <a:pt x="4942" y="11052"/>
                  </a:cubicBezTo>
                  <a:cubicBezTo>
                    <a:pt x="5389" y="11174"/>
                    <a:pt x="6892" y="12169"/>
                    <a:pt x="7873" y="12169"/>
                  </a:cubicBezTo>
                  <a:cubicBezTo>
                    <a:pt x="8195" y="12169"/>
                    <a:pt x="8461" y="12062"/>
                    <a:pt x="8614" y="11781"/>
                  </a:cubicBezTo>
                  <a:cubicBezTo>
                    <a:pt x="9235" y="10620"/>
                    <a:pt x="12287" y="4139"/>
                    <a:pt x="11990" y="3221"/>
                  </a:cubicBezTo>
                  <a:cubicBezTo>
                    <a:pt x="11697" y="2392"/>
                    <a:pt x="6188" y="1"/>
                    <a:pt x="4385" y="1"/>
                  </a:cubicBez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19"/>
            <p:cNvSpPr/>
            <p:nvPr/>
          </p:nvSpPr>
          <p:spPr>
            <a:xfrm>
              <a:off x="-2001825" y="1660425"/>
              <a:ext cx="73750" cy="133550"/>
            </a:xfrm>
            <a:custGeom>
              <a:rect b="b" l="l" r="r" t="t"/>
              <a:pathLst>
                <a:path extrusionOk="0" h="5342" w="2950">
                  <a:moveTo>
                    <a:pt x="1977" y="1"/>
                  </a:moveTo>
                  <a:cubicBezTo>
                    <a:pt x="924" y="703"/>
                    <a:pt x="249" y="1837"/>
                    <a:pt x="195" y="3106"/>
                  </a:cubicBezTo>
                  <a:lnTo>
                    <a:pt x="249" y="3106"/>
                  </a:lnTo>
                  <a:cubicBezTo>
                    <a:pt x="1" y="3404"/>
                    <a:pt x="527" y="5342"/>
                    <a:pt x="2414" y="5342"/>
                  </a:cubicBezTo>
                  <a:cubicBezTo>
                    <a:pt x="2582" y="5342"/>
                    <a:pt x="2760" y="5327"/>
                    <a:pt x="2949" y="5294"/>
                  </a:cubicBezTo>
                  <a:cubicBezTo>
                    <a:pt x="2004" y="4780"/>
                    <a:pt x="1329" y="3592"/>
                    <a:pt x="1329" y="2188"/>
                  </a:cubicBezTo>
                  <a:cubicBezTo>
                    <a:pt x="1329" y="1432"/>
                    <a:pt x="1545" y="649"/>
                    <a:pt x="1977" y="1"/>
                  </a:cubicBezTo>
                  <a:close/>
                </a:path>
              </a:pathLst>
            </a:custGeom>
            <a:solidFill>
              <a:srgbClr val="7532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19"/>
            <p:cNvSpPr/>
            <p:nvPr/>
          </p:nvSpPr>
          <p:spPr>
            <a:xfrm>
              <a:off x="-2184650" y="1836625"/>
              <a:ext cx="137075" cy="121550"/>
            </a:xfrm>
            <a:custGeom>
              <a:rect b="b" l="l" r="r" t="t"/>
              <a:pathLst>
                <a:path extrusionOk="0" h="4862" w="5483">
                  <a:moveTo>
                    <a:pt x="1351" y="1"/>
                  </a:moveTo>
                  <a:lnTo>
                    <a:pt x="1" y="3349"/>
                  </a:lnTo>
                  <a:lnTo>
                    <a:pt x="2728" y="4861"/>
                  </a:lnTo>
                  <a:lnTo>
                    <a:pt x="5483" y="2215"/>
                  </a:lnTo>
                  <a:lnTo>
                    <a:pt x="1351" y="1"/>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19"/>
            <p:cNvSpPr/>
            <p:nvPr/>
          </p:nvSpPr>
          <p:spPr>
            <a:xfrm>
              <a:off x="-2171150" y="1850800"/>
              <a:ext cx="107375" cy="95900"/>
            </a:xfrm>
            <a:custGeom>
              <a:rect b="b" l="l" r="r" t="t"/>
              <a:pathLst>
                <a:path extrusionOk="0" h="3836" w="4295">
                  <a:moveTo>
                    <a:pt x="1054" y="1"/>
                  </a:moveTo>
                  <a:lnTo>
                    <a:pt x="1" y="2620"/>
                  </a:lnTo>
                  <a:lnTo>
                    <a:pt x="2134" y="3835"/>
                  </a:lnTo>
                  <a:lnTo>
                    <a:pt x="4295" y="1756"/>
                  </a:lnTo>
                  <a:lnTo>
                    <a:pt x="1054" y="1"/>
                  </a:ln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19"/>
            <p:cNvSpPr/>
            <p:nvPr/>
          </p:nvSpPr>
          <p:spPr>
            <a:xfrm>
              <a:off x="-2284200" y="1839325"/>
              <a:ext cx="122550" cy="199850"/>
            </a:xfrm>
            <a:custGeom>
              <a:rect b="b" l="l" r="r" t="t"/>
              <a:pathLst>
                <a:path extrusionOk="0" h="7994" w="4902">
                  <a:moveTo>
                    <a:pt x="4388" y="1"/>
                  </a:moveTo>
                  <a:lnTo>
                    <a:pt x="2822" y="4429"/>
                  </a:lnTo>
                  <a:cubicBezTo>
                    <a:pt x="2617" y="4397"/>
                    <a:pt x="2438" y="4381"/>
                    <a:pt x="2282" y="4381"/>
                  </a:cubicBezTo>
                  <a:cubicBezTo>
                    <a:pt x="0" y="4381"/>
                    <a:pt x="2817" y="7690"/>
                    <a:pt x="3929" y="7994"/>
                  </a:cubicBezTo>
                  <a:cubicBezTo>
                    <a:pt x="4253" y="7805"/>
                    <a:pt x="4901" y="2566"/>
                    <a:pt x="4712" y="28"/>
                  </a:cubicBezTo>
                  <a:lnTo>
                    <a:pt x="4388" y="1"/>
                  </a:ln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19"/>
            <p:cNvSpPr/>
            <p:nvPr/>
          </p:nvSpPr>
          <p:spPr>
            <a:xfrm>
              <a:off x="-2322350" y="1763725"/>
              <a:ext cx="147850" cy="126925"/>
            </a:xfrm>
            <a:custGeom>
              <a:rect b="b" l="l" r="r" t="t"/>
              <a:pathLst>
                <a:path extrusionOk="0" h="5077" w="5914">
                  <a:moveTo>
                    <a:pt x="1620" y="0"/>
                  </a:moveTo>
                  <a:lnTo>
                    <a:pt x="0" y="3403"/>
                  </a:lnTo>
                  <a:lnTo>
                    <a:pt x="3808" y="5077"/>
                  </a:lnTo>
                  <a:lnTo>
                    <a:pt x="5914" y="2377"/>
                  </a:lnTo>
                  <a:lnTo>
                    <a:pt x="1620" y="0"/>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19"/>
            <p:cNvSpPr/>
            <p:nvPr/>
          </p:nvSpPr>
          <p:spPr>
            <a:xfrm>
              <a:off x="-2213000" y="1802875"/>
              <a:ext cx="62825" cy="52675"/>
            </a:xfrm>
            <a:custGeom>
              <a:rect b="b" l="l" r="r" t="t"/>
              <a:pathLst>
                <a:path extrusionOk="0" h="2107" w="2513">
                  <a:moveTo>
                    <a:pt x="1" y="1"/>
                  </a:moveTo>
                  <a:lnTo>
                    <a:pt x="217" y="838"/>
                  </a:lnTo>
                  <a:lnTo>
                    <a:pt x="2458" y="2107"/>
                  </a:lnTo>
                  <a:lnTo>
                    <a:pt x="2512" y="1351"/>
                  </a:lnTo>
                  <a:lnTo>
                    <a:pt x="1" y="1"/>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19"/>
            <p:cNvSpPr/>
            <p:nvPr/>
          </p:nvSpPr>
          <p:spPr>
            <a:xfrm>
              <a:off x="-2446575" y="1663125"/>
              <a:ext cx="172175" cy="124250"/>
            </a:xfrm>
            <a:custGeom>
              <a:rect b="b" l="l" r="r" t="t"/>
              <a:pathLst>
                <a:path extrusionOk="0" h="4970" w="6887">
                  <a:moveTo>
                    <a:pt x="1" y="1"/>
                  </a:moveTo>
                  <a:lnTo>
                    <a:pt x="217" y="838"/>
                  </a:lnTo>
                  <a:lnTo>
                    <a:pt x="6832" y="4969"/>
                  </a:lnTo>
                  <a:lnTo>
                    <a:pt x="6886" y="4213"/>
                  </a:lnTo>
                  <a:lnTo>
                    <a:pt x="1" y="1"/>
                  </a:lnTo>
                  <a:close/>
                </a:path>
              </a:pathLst>
            </a:custGeom>
            <a:solidFill>
              <a:srgbClr val="EAD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19"/>
            <p:cNvSpPr/>
            <p:nvPr/>
          </p:nvSpPr>
          <p:spPr>
            <a:xfrm>
              <a:off x="-2306150" y="1780600"/>
              <a:ext cx="115450" cy="99250"/>
            </a:xfrm>
            <a:custGeom>
              <a:rect b="b" l="l" r="r" t="t"/>
              <a:pathLst>
                <a:path extrusionOk="0" h="3970" w="4618">
                  <a:moveTo>
                    <a:pt x="1269" y="0"/>
                  </a:moveTo>
                  <a:lnTo>
                    <a:pt x="0" y="2647"/>
                  </a:lnTo>
                  <a:lnTo>
                    <a:pt x="2971" y="3970"/>
                  </a:lnTo>
                  <a:lnTo>
                    <a:pt x="4618" y="1864"/>
                  </a:lnTo>
                  <a:lnTo>
                    <a:pt x="1269" y="0"/>
                  </a:lnTo>
                  <a:close/>
                </a:path>
              </a:pathLst>
            </a:custGeom>
            <a:solidFill>
              <a:srgbClr val="FFA7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19"/>
            <p:cNvSpPr/>
            <p:nvPr/>
          </p:nvSpPr>
          <p:spPr>
            <a:xfrm>
              <a:off x="-2490125" y="1657575"/>
              <a:ext cx="89825" cy="133175"/>
            </a:xfrm>
            <a:custGeom>
              <a:rect b="b" l="l" r="r" t="t"/>
              <a:pathLst>
                <a:path extrusionOk="0" h="5327" w="3593">
                  <a:moveTo>
                    <a:pt x="1797" y="0"/>
                  </a:moveTo>
                  <a:cubicBezTo>
                    <a:pt x="899" y="0"/>
                    <a:pt x="1" y="884"/>
                    <a:pt x="14" y="2653"/>
                  </a:cubicBezTo>
                  <a:cubicBezTo>
                    <a:pt x="1" y="4435"/>
                    <a:pt x="899" y="5326"/>
                    <a:pt x="1797" y="5326"/>
                  </a:cubicBezTo>
                  <a:cubicBezTo>
                    <a:pt x="2694" y="5326"/>
                    <a:pt x="3592" y="4435"/>
                    <a:pt x="3579" y="2653"/>
                  </a:cubicBezTo>
                  <a:cubicBezTo>
                    <a:pt x="3592" y="884"/>
                    <a:pt x="2694" y="0"/>
                    <a:pt x="1797" y="0"/>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19"/>
            <p:cNvSpPr/>
            <p:nvPr/>
          </p:nvSpPr>
          <p:spPr>
            <a:xfrm>
              <a:off x="-2475600" y="1691325"/>
              <a:ext cx="53700" cy="84075"/>
            </a:xfrm>
            <a:custGeom>
              <a:rect b="b" l="l" r="r" t="t"/>
              <a:pathLst>
                <a:path extrusionOk="0" h="3363" w="2148">
                  <a:moveTo>
                    <a:pt x="1077" y="0"/>
                  </a:moveTo>
                  <a:cubicBezTo>
                    <a:pt x="541" y="0"/>
                    <a:pt x="0" y="561"/>
                    <a:pt x="0" y="1681"/>
                  </a:cubicBezTo>
                  <a:cubicBezTo>
                    <a:pt x="14" y="2802"/>
                    <a:pt x="554" y="3362"/>
                    <a:pt x="1087" y="3362"/>
                  </a:cubicBezTo>
                  <a:cubicBezTo>
                    <a:pt x="1621" y="3362"/>
                    <a:pt x="2147" y="2802"/>
                    <a:pt x="2134" y="1681"/>
                  </a:cubicBezTo>
                  <a:cubicBezTo>
                    <a:pt x="2147" y="561"/>
                    <a:pt x="1614" y="0"/>
                    <a:pt x="1077" y="0"/>
                  </a:cubicBezTo>
                  <a:close/>
                </a:path>
              </a:pathLst>
            </a:custGeom>
            <a:solidFill>
              <a:srgbClr val="CC4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19"/>
            <p:cNvSpPr/>
            <p:nvPr/>
          </p:nvSpPr>
          <p:spPr>
            <a:xfrm>
              <a:off x="-2472225" y="1741600"/>
              <a:ext cx="41875" cy="32950"/>
            </a:xfrm>
            <a:custGeom>
              <a:rect b="b" l="l" r="r" t="t"/>
              <a:pathLst>
                <a:path extrusionOk="0" h="1318" w="1675">
                  <a:moveTo>
                    <a:pt x="838" y="1"/>
                  </a:moveTo>
                  <a:cubicBezTo>
                    <a:pt x="419" y="1"/>
                    <a:pt x="0" y="224"/>
                    <a:pt x="54" y="669"/>
                  </a:cubicBezTo>
                  <a:cubicBezTo>
                    <a:pt x="0" y="1101"/>
                    <a:pt x="419" y="1317"/>
                    <a:pt x="838" y="1317"/>
                  </a:cubicBezTo>
                  <a:cubicBezTo>
                    <a:pt x="1256" y="1317"/>
                    <a:pt x="1675" y="1101"/>
                    <a:pt x="1621" y="669"/>
                  </a:cubicBezTo>
                  <a:cubicBezTo>
                    <a:pt x="1675" y="224"/>
                    <a:pt x="1256" y="1"/>
                    <a:pt x="838" y="1"/>
                  </a:cubicBezTo>
                  <a:close/>
                </a:path>
              </a:pathLst>
            </a:custGeom>
            <a:solidFill>
              <a:srgbClr val="EA87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19"/>
            <p:cNvSpPr/>
            <p:nvPr/>
          </p:nvSpPr>
          <p:spPr>
            <a:xfrm>
              <a:off x="-2278375" y="1714100"/>
              <a:ext cx="120775" cy="78050"/>
            </a:xfrm>
            <a:custGeom>
              <a:rect b="b" l="l" r="r" t="t"/>
              <a:pathLst>
                <a:path extrusionOk="0" h="3122" w="4831">
                  <a:moveTo>
                    <a:pt x="1078" y="1"/>
                  </a:moveTo>
                  <a:cubicBezTo>
                    <a:pt x="429" y="1"/>
                    <a:pt x="1" y="386"/>
                    <a:pt x="158" y="1553"/>
                  </a:cubicBezTo>
                  <a:cubicBezTo>
                    <a:pt x="264" y="1818"/>
                    <a:pt x="2836" y="3121"/>
                    <a:pt x="3344" y="3121"/>
                  </a:cubicBezTo>
                  <a:cubicBezTo>
                    <a:pt x="3354" y="3121"/>
                    <a:pt x="3363" y="3121"/>
                    <a:pt x="3372" y="3119"/>
                  </a:cubicBezTo>
                  <a:cubicBezTo>
                    <a:pt x="3669" y="3092"/>
                    <a:pt x="4830" y="1634"/>
                    <a:pt x="4371" y="1310"/>
                  </a:cubicBezTo>
                  <a:cubicBezTo>
                    <a:pt x="3662" y="948"/>
                    <a:pt x="2097" y="1"/>
                    <a:pt x="1078" y="1"/>
                  </a:cubicBezTo>
                  <a:close/>
                </a:path>
              </a:pathLst>
            </a:custGeom>
            <a:solidFill>
              <a:srgbClr val="8C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19"/>
            <p:cNvSpPr/>
            <p:nvPr/>
          </p:nvSpPr>
          <p:spPr>
            <a:xfrm>
              <a:off x="-2132475" y="1767175"/>
              <a:ext cx="144975" cy="95150"/>
            </a:xfrm>
            <a:custGeom>
              <a:rect b="b" l="l" r="r" t="t"/>
              <a:pathLst>
                <a:path extrusionOk="0" h="3806" w="5799">
                  <a:moveTo>
                    <a:pt x="1134" y="0"/>
                  </a:moveTo>
                  <a:cubicBezTo>
                    <a:pt x="651" y="0"/>
                    <a:pt x="0" y="1474"/>
                    <a:pt x="101" y="1726"/>
                  </a:cubicBezTo>
                  <a:cubicBezTo>
                    <a:pt x="262" y="2127"/>
                    <a:pt x="2629" y="3805"/>
                    <a:pt x="2956" y="3805"/>
                  </a:cubicBezTo>
                  <a:cubicBezTo>
                    <a:pt x="2959" y="3805"/>
                    <a:pt x="2961" y="3805"/>
                    <a:pt x="2964" y="3805"/>
                  </a:cubicBezTo>
                  <a:cubicBezTo>
                    <a:pt x="5799" y="2806"/>
                    <a:pt x="2342" y="780"/>
                    <a:pt x="1235" y="24"/>
                  </a:cubicBezTo>
                  <a:cubicBezTo>
                    <a:pt x="1203" y="8"/>
                    <a:pt x="1169" y="0"/>
                    <a:pt x="1134" y="0"/>
                  </a:cubicBezTo>
                  <a:close/>
                </a:path>
              </a:pathLst>
            </a:custGeom>
            <a:solidFill>
              <a:srgbClr val="8C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19"/>
            <p:cNvSpPr/>
            <p:nvPr/>
          </p:nvSpPr>
          <p:spPr>
            <a:xfrm>
              <a:off x="-2394600" y="1860925"/>
              <a:ext cx="91175" cy="112775"/>
            </a:xfrm>
            <a:custGeom>
              <a:rect b="b" l="l" r="r" t="t"/>
              <a:pathLst>
                <a:path extrusionOk="0" h="4511" w="3647">
                  <a:moveTo>
                    <a:pt x="433" y="1"/>
                  </a:moveTo>
                  <a:lnTo>
                    <a:pt x="433" y="1"/>
                  </a:lnTo>
                  <a:cubicBezTo>
                    <a:pt x="1" y="1540"/>
                    <a:pt x="1054" y="4024"/>
                    <a:pt x="3592" y="4510"/>
                  </a:cubicBezTo>
                  <a:lnTo>
                    <a:pt x="3646" y="4348"/>
                  </a:lnTo>
                  <a:cubicBezTo>
                    <a:pt x="1594" y="3943"/>
                    <a:pt x="406" y="1432"/>
                    <a:pt x="1027" y="217"/>
                  </a:cubicBezTo>
                  <a:lnTo>
                    <a:pt x="433" y="1"/>
                  </a:lnTo>
                  <a:close/>
                </a:path>
              </a:pathLst>
            </a:custGeom>
            <a:solidFill>
              <a:srgbClr val="75321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19"/>
            <p:cNvSpPr/>
            <p:nvPr/>
          </p:nvSpPr>
          <p:spPr>
            <a:xfrm>
              <a:off x="-2274275" y="1817150"/>
              <a:ext cx="46300" cy="39650"/>
            </a:xfrm>
            <a:custGeom>
              <a:rect b="b" l="l" r="r" t="t"/>
              <a:pathLst>
                <a:path extrusionOk="0" h="1586" w="1852">
                  <a:moveTo>
                    <a:pt x="1171" y="1"/>
                  </a:moveTo>
                  <a:cubicBezTo>
                    <a:pt x="919" y="1"/>
                    <a:pt x="617" y="163"/>
                    <a:pt x="400" y="537"/>
                  </a:cubicBezTo>
                  <a:cubicBezTo>
                    <a:pt x="0" y="1169"/>
                    <a:pt x="277" y="1585"/>
                    <a:pt x="681" y="1585"/>
                  </a:cubicBezTo>
                  <a:cubicBezTo>
                    <a:pt x="933" y="1585"/>
                    <a:pt x="1235" y="1423"/>
                    <a:pt x="1453" y="1050"/>
                  </a:cubicBezTo>
                  <a:cubicBezTo>
                    <a:pt x="1852" y="418"/>
                    <a:pt x="1575" y="1"/>
                    <a:pt x="1171" y="1"/>
                  </a:cubicBezTo>
                  <a:close/>
                </a:path>
              </a:pathLst>
            </a:custGeom>
            <a:solidFill>
              <a:srgbClr val="4C37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19"/>
            <p:cNvSpPr/>
            <p:nvPr/>
          </p:nvSpPr>
          <p:spPr>
            <a:xfrm>
              <a:off x="-2138425" y="1887525"/>
              <a:ext cx="40350" cy="36625"/>
            </a:xfrm>
            <a:custGeom>
              <a:rect b="b" l="l" r="r" t="t"/>
              <a:pathLst>
                <a:path extrusionOk="0" h="1465" w="1614">
                  <a:moveTo>
                    <a:pt x="1011" y="1"/>
                  </a:moveTo>
                  <a:cubicBezTo>
                    <a:pt x="809" y="1"/>
                    <a:pt x="567" y="133"/>
                    <a:pt x="366" y="449"/>
                  </a:cubicBezTo>
                  <a:cubicBezTo>
                    <a:pt x="0" y="1024"/>
                    <a:pt x="242" y="1465"/>
                    <a:pt x="604" y="1465"/>
                  </a:cubicBezTo>
                  <a:cubicBezTo>
                    <a:pt x="803" y="1465"/>
                    <a:pt x="1039" y="1332"/>
                    <a:pt x="1230" y="1016"/>
                  </a:cubicBezTo>
                  <a:cubicBezTo>
                    <a:pt x="1614" y="441"/>
                    <a:pt x="1378" y="1"/>
                    <a:pt x="1011" y="1"/>
                  </a:cubicBezTo>
                  <a:close/>
                </a:path>
              </a:pathLst>
            </a:custGeom>
            <a:solidFill>
              <a:srgbClr val="4C37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8" name="Google Shape;1908;p19"/>
          <p:cNvGrpSpPr/>
          <p:nvPr/>
        </p:nvGrpSpPr>
        <p:grpSpPr>
          <a:xfrm>
            <a:off x="3774140" y="3898407"/>
            <a:ext cx="648376" cy="880878"/>
            <a:chOff x="638276" y="3526008"/>
            <a:chExt cx="714936" cy="971200"/>
          </a:xfrm>
        </p:grpSpPr>
        <p:sp>
          <p:nvSpPr>
            <p:cNvPr id="1909" name="Google Shape;1909;p19"/>
            <p:cNvSpPr/>
            <p:nvPr/>
          </p:nvSpPr>
          <p:spPr>
            <a:xfrm>
              <a:off x="801537" y="3817400"/>
              <a:ext cx="388460" cy="388464"/>
            </a:xfrm>
            <a:custGeom>
              <a:rect b="b" l="l" r="r" t="t"/>
              <a:pathLst>
                <a:path extrusionOk="0" h="91296" w="91295">
                  <a:moveTo>
                    <a:pt x="75084" y="16212"/>
                  </a:moveTo>
                  <a:cubicBezTo>
                    <a:pt x="91295" y="32466"/>
                    <a:pt x="91295" y="58788"/>
                    <a:pt x="75084" y="75041"/>
                  </a:cubicBezTo>
                  <a:cubicBezTo>
                    <a:pt x="58830" y="91295"/>
                    <a:pt x="32466" y="91295"/>
                    <a:pt x="16255" y="75041"/>
                  </a:cubicBezTo>
                  <a:cubicBezTo>
                    <a:pt x="1" y="58788"/>
                    <a:pt x="1" y="32466"/>
                    <a:pt x="16255" y="16212"/>
                  </a:cubicBezTo>
                  <a:cubicBezTo>
                    <a:pt x="32466" y="1"/>
                    <a:pt x="58830" y="1"/>
                    <a:pt x="75084" y="16212"/>
                  </a:cubicBezTo>
                  <a:close/>
                </a:path>
              </a:pathLst>
            </a:custGeom>
            <a:gradFill>
              <a:gsLst>
                <a:gs pos="0">
                  <a:srgbClr val="F9EBAB">
                    <a:alpha val="21568"/>
                  </a:srgbClr>
                </a:gs>
                <a:gs pos="41000">
                  <a:srgbClr val="F9EBAB">
                    <a:alpha val="21568"/>
                  </a:srgbClr>
                </a:gs>
                <a:gs pos="100000">
                  <a:srgbClr val="F9EBAB">
                    <a:alpha val="21568"/>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10" name="Google Shape;1910;p19"/>
            <p:cNvGrpSpPr/>
            <p:nvPr/>
          </p:nvGrpSpPr>
          <p:grpSpPr>
            <a:xfrm>
              <a:off x="638276" y="3526008"/>
              <a:ext cx="714936" cy="971200"/>
              <a:chOff x="9141124" y="2771118"/>
              <a:chExt cx="319239" cy="433649"/>
            </a:xfrm>
          </p:grpSpPr>
          <p:sp>
            <p:nvSpPr>
              <p:cNvPr id="1911" name="Google Shape;1911;p19"/>
              <p:cNvSpPr/>
              <p:nvPr/>
            </p:nvSpPr>
            <p:spPr>
              <a:xfrm>
                <a:off x="9271960" y="3034862"/>
                <a:ext cx="17824" cy="25355"/>
              </a:xfrm>
              <a:custGeom>
                <a:rect b="b" l="l" r="r" t="t"/>
                <a:pathLst>
                  <a:path extrusionOk="0" h="1579" w="1110">
                    <a:moveTo>
                      <a:pt x="641" y="0"/>
                    </a:moveTo>
                    <a:cubicBezTo>
                      <a:pt x="385" y="0"/>
                      <a:pt x="129" y="384"/>
                      <a:pt x="43" y="811"/>
                    </a:cubicBezTo>
                    <a:cubicBezTo>
                      <a:pt x="1" y="1237"/>
                      <a:pt x="214" y="1579"/>
                      <a:pt x="470" y="1579"/>
                    </a:cubicBezTo>
                    <a:cubicBezTo>
                      <a:pt x="769" y="1579"/>
                      <a:pt x="1025" y="1237"/>
                      <a:pt x="1067" y="811"/>
                    </a:cubicBezTo>
                    <a:cubicBezTo>
                      <a:pt x="1110" y="384"/>
                      <a:pt x="939" y="0"/>
                      <a:pt x="641"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19"/>
              <p:cNvSpPr/>
              <p:nvPr/>
            </p:nvSpPr>
            <p:spPr>
              <a:xfrm>
                <a:off x="9267175" y="2928674"/>
                <a:ext cx="54965" cy="93728"/>
              </a:xfrm>
              <a:custGeom>
                <a:rect b="b" l="l" r="r" t="t"/>
                <a:pathLst>
                  <a:path extrusionOk="0" h="5837" w="3423">
                    <a:moveTo>
                      <a:pt x="1195" y="1"/>
                    </a:moveTo>
                    <a:cubicBezTo>
                      <a:pt x="1195" y="1"/>
                      <a:pt x="1962" y="1707"/>
                      <a:pt x="1109" y="2518"/>
                    </a:cubicBezTo>
                    <a:cubicBezTo>
                      <a:pt x="85" y="3499"/>
                      <a:pt x="0" y="5419"/>
                      <a:pt x="1579" y="5803"/>
                    </a:cubicBezTo>
                    <a:cubicBezTo>
                      <a:pt x="1673" y="5826"/>
                      <a:pt x="1762" y="5837"/>
                      <a:pt x="1847" y="5837"/>
                    </a:cubicBezTo>
                    <a:cubicBezTo>
                      <a:pt x="3190" y="5837"/>
                      <a:pt x="3423" y="3127"/>
                      <a:pt x="2901" y="1963"/>
                    </a:cubicBezTo>
                    <a:cubicBezTo>
                      <a:pt x="2517" y="1195"/>
                      <a:pt x="1920" y="513"/>
                      <a:pt x="1195" y="1"/>
                    </a:cubicBezTo>
                    <a:close/>
                  </a:path>
                </a:pathLst>
              </a:custGeom>
              <a:solidFill>
                <a:srgbClr val="F2D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19"/>
              <p:cNvSpPr/>
              <p:nvPr/>
            </p:nvSpPr>
            <p:spPr>
              <a:xfrm>
                <a:off x="9274706" y="3031330"/>
                <a:ext cx="53439" cy="115213"/>
              </a:xfrm>
              <a:custGeom>
                <a:rect b="b" l="l" r="r" t="t"/>
                <a:pathLst>
                  <a:path extrusionOk="0" h="7175" w="3328">
                    <a:moveTo>
                      <a:pt x="2456" y="0"/>
                    </a:moveTo>
                    <a:cubicBezTo>
                      <a:pt x="2434" y="0"/>
                      <a:pt x="2411" y="3"/>
                      <a:pt x="2389" y="7"/>
                    </a:cubicBezTo>
                    <a:lnTo>
                      <a:pt x="726" y="135"/>
                    </a:lnTo>
                    <a:cubicBezTo>
                      <a:pt x="512" y="135"/>
                      <a:pt x="342" y="306"/>
                      <a:pt x="342" y="519"/>
                    </a:cubicBezTo>
                    <a:cubicBezTo>
                      <a:pt x="171" y="3207"/>
                      <a:pt x="0" y="5937"/>
                      <a:pt x="214" y="7174"/>
                    </a:cubicBezTo>
                    <a:lnTo>
                      <a:pt x="3115" y="7174"/>
                    </a:lnTo>
                    <a:cubicBezTo>
                      <a:pt x="3328" y="5852"/>
                      <a:pt x="2944" y="3036"/>
                      <a:pt x="2859" y="391"/>
                    </a:cubicBezTo>
                    <a:cubicBezTo>
                      <a:pt x="2859" y="161"/>
                      <a:pt x="2653" y="0"/>
                      <a:pt x="2456"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19"/>
              <p:cNvSpPr/>
              <p:nvPr/>
            </p:nvSpPr>
            <p:spPr>
              <a:xfrm>
                <a:off x="9209625" y="3132139"/>
                <a:ext cx="185657" cy="54804"/>
              </a:xfrm>
              <a:custGeom>
                <a:rect b="b" l="l" r="r" t="t"/>
                <a:pathLst>
                  <a:path extrusionOk="0" h="3413" w="11562">
                    <a:moveTo>
                      <a:pt x="5760" y="0"/>
                    </a:moveTo>
                    <a:cubicBezTo>
                      <a:pt x="3669" y="0"/>
                      <a:pt x="1" y="1067"/>
                      <a:pt x="1" y="1920"/>
                    </a:cubicBezTo>
                    <a:cubicBezTo>
                      <a:pt x="1" y="2730"/>
                      <a:pt x="2560" y="3413"/>
                      <a:pt x="5760" y="3413"/>
                    </a:cubicBezTo>
                    <a:cubicBezTo>
                      <a:pt x="8959" y="3413"/>
                      <a:pt x="11562" y="2730"/>
                      <a:pt x="11562" y="1920"/>
                    </a:cubicBezTo>
                    <a:cubicBezTo>
                      <a:pt x="11562" y="1067"/>
                      <a:pt x="7893" y="0"/>
                      <a:pt x="5760" y="0"/>
                    </a:cubicBezTo>
                    <a:close/>
                  </a:path>
                </a:pathLst>
              </a:custGeom>
              <a:solidFill>
                <a:srgbClr val="D893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19"/>
              <p:cNvSpPr/>
              <p:nvPr/>
            </p:nvSpPr>
            <p:spPr>
              <a:xfrm>
                <a:off x="9193872" y="2882091"/>
                <a:ext cx="15078" cy="289790"/>
              </a:xfrm>
              <a:custGeom>
                <a:rect b="b" l="l" r="r" t="t"/>
                <a:pathLst>
                  <a:path extrusionOk="0" h="18047" w="939">
                    <a:moveTo>
                      <a:pt x="0" y="1"/>
                    </a:moveTo>
                    <a:lnTo>
                      <a:pt x="0" y="18046"/>
                    </a:lnTo>
                    <a:lnTo>
                      <a:pt x="939" y="18046"/>
                    </a:lnTo>
                    <a:lnTo>
                      <a:pt x="939"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19"/>
              <p:cNvSpPr/>
              <p:nvPr/>
            </p:nvSpPr>
            <p:spPr>
              <a:xfrm>
                <a:off x="9392520" y="2882091"/>
                <a:ext cx="15094" cy="289790"/>
              </a:xfrm>
              <a:custGeom>
                <a:rect b="b" l="l" r="r" t="t"/>
                <a:pathLst>
                  <a:path extrusionOk="0" h="18047" w="940">
                    <a:moveTo>
                      <a:pt x="1" y="1"/>
                    </a:moveTo>
                    <a:lnTo>
                      <a:pt x="1" y="18046"/>
                    </a:lnTo>
                    <a:lnTo>
                      <a:pt x="940" y="18046"/>
                    </a:lnTo>
                    <a:lnTo>
                      <a:pt x="940"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19"/>
              <p:cNvSpPr/>
              <p:nvPr/>
            </p:nvSpPr>
            <p:spPr>
              <a:xfrm>
                <a:off x="9338406" y="2882091"/>
                <a:ext cx="15094" cy="289790"/>
              </a:xfrm>
              <a:custGeom>
                <a:rect b="b" l="l" r="r" t="t"/>
                <a:pathLst>
                  <a:path extrusionOk="0" h="18047" w="940">
                    <a:moveTo>
                      <a:pt x="1" y="1"/>
                    </a:moveTo>
                    <a:lnTo>
                      <a:pt x="1" y="18046"/>
                    </a:lnTo>
                    <a:lnTo>
                      <a:pt x="939" y="18046"/>
                    </a:lnTo>
                    <a:lnTo>
                      <a:pt x="939"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19"/>
              <p:cNvSpPr/>
              <p:nvPr/>
            </p:nvSpPr>
            <p:spPr>
              <a:xfrm>
                <a:off x="9182231" y="2880726"/>
                <a:ext cx="237025" cy="17824"/>
              </a:xfrm>
              <a:custGeom>
                <a:rect b="b" l="l" r="r" t="t"/>
                <a:pathLst>
                  <a:path extrusionOk="0" h="1110" w="14761">
                    <a:moveTo>
                      <a:pt x="0" y="1"/>
                    </a:moveTo>
                    <a:lnTo>
                      <a:pt x="0" y="299"/>
                    </a:lnTo>
                    <a:cubicBezTo>
                      <a:pt x="0" y="768"/>
                      <a:pt x="384" y="1110"/>
                      <a:pt x="811" y="1110"/>
                    </a:cubicBezTo>
                    <a:lnTo>
                      <a:pt x="13993" y="1110"/>
                    </a:lnTo>
                    <a:cubicBezTo>
                      <a:pt x="14419" y="1110"/>
                      <a:pt x="14761" y="768"/>
                      <a:pt x="14761" y="299"/>
                    </a:cubicBezTo>
                    <a:lnTo>
                      <a:pt x="14761" y="1"/>
                    </a:ln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19"/>
              <p:cNvSpPr/>
              <p:nvPr/>
            </p:nvSpPr>
            <p:spPr>
              <a:xfrm>
                <a:off x="9182231" y="3152676"/>
                <a:ext cx="237025" cy="30172"/>
              </a:xfrm>
              <a:custGeom>
                <a:rect b="b" l="l" r="r" t="t"/>
                <a:pathLst>
                  <a:path extrusionOk="0" h="1879" w="14761">
                    <a:moveTo>
                      <a:pt x="1024" y="1"/>
                    </a:moveTo>
                    <a:cubicBezTo>
                      <a:pt x="469" y="1"/>
                      <a:pt x="0" y="470"/>
                      <a:pt x="0" y="1025"/>
                    </a:cubicBezTo>
                    <a:lnTo>
                      <a:pt x="0" y="1878"/>
                    </a:lnTo>
                    <a:lnTo>
                      <a:pt x="14761" y="1878"/>
                    </a:lnTo>
                    <a:lnTo>
                      <a:pt x="14761" y="1025"/>
                    </a:lnTo>
                    <a:cubicBezTo>
                      <a:pt x="14761" y="470"/>
                      <a:pt x="14334" y="1"/>
                      <a:pt x="13737" y="1"/>
                    </a:cubicBezTo>
                    <a:close/>
                  </a:path>
                </a:pathLst>
              </a:custGeom>
              <a:solidFill>
                <a:srgbClr val="44363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19"/>
              <p:cNvSpPr/>
              <p:nvPr/>
            </p:nvSpPr>
            <p:spPr>
              <a:xfrm>
                <a:off x="9180175" y="2803313"/>
                <a:ext cx="254158" cy="68533"/>
              </a:xfrm>
              <a:custGeom>
                <a:rect b="b" l="l" r="r" t="t"/>
                <a:pathLst>
                  <a:path extrusionOk="0" h="4268" w="15828">
                    <a:moveTo>
                      <a:pt x="7892" y="1"/>
                    </a:moveTo>
                    <a:cubicBezTo>
                      <a:pt x="3882" y="1"/>
                      <a:pt x="555" y="1835"/>
                      <a:pt x="0" y="4267"/>
                    </a:cubicBezTo>
                    <a:lnTo>
                      <a:pt x="15827" y="4267"/>
                    </a:lnTo>
                    <a:cubicBezTo>
                      <a:pt x="15230" y="1835"/>
                      <a:pt x="11902" y="1"/>
                      <a:pt x="7892" y="1"/>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19"/>
              <p:cNvSpPr/>
              <p:nvPr/>
            </p:nvSpPr>
            <p:spPr>
              <a:xfrm>
                <a:off x="9296624" y="2771118"/>
                <a:ext cx="20570" cy="35648"/>
              </a:xfrm>
              <a:custGeom>
                <a:rect b="b" l="l" r="r" t="t"/>
                <a:pathLst>
                  <a:path extrusionOk="0" h="2220" w="1281">
                    <a:moveTo>
                      <a:pt x="640" y="1"/>
                    </a:moveTo>
                    <a:cubicBezTo>
                      <a:pt x="320" y="1"/>
                      <a:pt x="0" y="257"/>
                      <a:pt x="0" y="769"/>
                    </a:cubicBezTo>
                    <a:lnTo>
                      <a:pt x="0" y="2219"/>
                    </a:lnTo>
                    <a:lnTo>
                      <a:pt x="1280" y="2219"/>
                    </a:lnTo>
                    <a:lnTo>
                      <a:pt x="1280" y="769"/>
                    </a:lnTo>
                    <a:cubicBezTo>
                      <a:pt x="1280" y="257"/>
                      <a:pt x="960" y="1"/>
                      <a:pt x="640" y="1"/>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19"/>
              <p:cNvSpPr/>
              <p:nvPr/>
            </p:nvSpPr>
            <p:spPr>
              <a:xfrm>
                <a:off x="9141124" y="2856062"/>
                <a:ext cx="319239" cy="28791"/>
              </a:xfrm>
              <a:custGeom>
                <a:rect b="b" l="l" r="r" t="t"/>
                <a:pathLst>
                  <a:path extrusionOk="0" h="1793" w="19881">
                    <a:moveTo>
                      <a:pt x="1707" y="1"/>
                    </a:moveTo>
                    <a:cubicBezTo>
                      <a:pt x="1" y="1"/>
                      <a:pt x="1" y="1793"/>
                      <a:pt x="1707" y="1793"/>
                    </a:cubicBezTo>
                    <a:lnTo>
                      <a:pt x="18217" y="1793"/>
                    </a:lnTo>
                    <a:cubicBezTo>
                      <a:pt x="19880" y="1793"/>
                      <a:pt x="19880" y="1"/>
                      <a:pt x="18217" y="1"/>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19"/>
              <p:cNvSpPr/>
              <p:nvPr/>
            </p:nvSpPr>
            <p:spPr>
              <a:xfrm>
                <a:off x="9152091" y="3174611"/>
                <a:ext cx="301415" cy="30156"/>
              </a:xfrm>
              <a:custGeom>
                <a:rect b="b" l="l" r="r" t="t"/>
                <a:pathLst>
                  <a:path extrusionOk="0" h="1878" w="18771">
                    <a:moveTo>
                      <a:pt x="1024" y="0"/>
                    </a:moveTo>
                    <a:cubicBezTo>
                      <a:pt x="0" y="0"/>
                      <a:pt x="0" y="1877"/>
                      <a:pt x="1024" y="1877"/>
                    </a:cubicBezTo>
                    <a:lnTo>
                      <a:pt x="17534" y="1877"/>
                    </a:lnTo>
                    <a:cubicBezTo>
                      <a:pt x="18771" y="1877"/>
                      <a:pt x="18771" y="0"/>
                      <a:pt x="17534" y="0"/>
                    </a:cubicBezTo>
                    <a:close/>
                  </a:path>
                </a:pathLst>
              </a:custGeom>
              <a:solidFill>
                <a:srgbClr val="6650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19"/>
              <p:cNvSpPr/>
              <p:nvPr/>
            </p:nvSpPr>
            <p:spPr>
              <a:xfrm>
                <a:off x="9215101" y="2803281"/>
                <a:ext cx="197989" cy="42584"/>
              </a:xfrm>
              <a:custGeom>
                <a:rect b="b" l="l" r="r" t="t"/>
                <a:pathLst>
                  <a:path extrusionOk="0" h="2652" w="12330">
                    <a:moveTo>
                      <a:pt x="5486" y="0"/>
                    </a:moveTo>
                    <a:cubicBezTo>
                      <a:pt x="3561" y="0"/>
                      <a:pt x="1683" y="512"/>
                      <a:pt x="1" y="1496"/>
                    </a:cubicBezTo>
                    <a:cubicBezTo>
                      <a:pt x="2270" y="2266"/>
                      <a:pt x="4655" y="2651"/>
                      <a:pt x="7010" y="2651"/>
                    </a:cubicBezTo>
                    <a:cubicBezTo>
                      <a:pt x="7134" y="2651"/>
                      <a:pt x="7257" y="2650"/>
                      <a:pt x="7381" y="2648"/>
                    </a:cubicBezTo>
                    <a:cubicBezTo>
                      <a:pt x="9045" y="2648"/>
                      <a:pt x="10709" y="2477"/>
                      <a:pt x="12330" y="2179"/>
                    </a:cubicBezTo>
                    <a:cubicBezTo>
                      <a:pt x="10879" y="856"/>
                      <a:pt x="8490" y="3"/>
                      <a:pt x="5717" y="3"/>
                    </a:cubicBezTo>
                    <a:cubicBezTo>
                      <a:pt x="5640" y="1"/>
                      <a:pt x="5563" y="0"/>
                      <a:pt x="5486" y="0"/>
                    </a:cubicBezTo>
                    <a:close/>
                  </a:path>
                </a:pathLst>
              </a:custGeom>
              <a:solidFill>
                <a:srgbClr val="8C6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19"/>
              <p:cNvSpPr/>
              <p:nvPr/>
            </p:nvSpPr>
            <p:spPr>
              <a:xfrm>
                <a:off x="9150710" y="2856062"/>
                <a:ext cx="300741" cy="14516"/>
              </a:xfrm>
              <a:custGeom>
                <a:rect b="b" l="l" r="r" t="t"/>
                <a:pathLst>
                  <a:path extrusionOk="0" h="904" w="18729">
                    <a:moveTo>
                      <a:pt x="1110" y="1"/>
                    </a:moveTo>
                    <a:cubicBezTo>
                      <a:pt x="683" y="1"/>
                      <a:pt x="257" y="129"/>
                      <a:pt x="1" y="470"/>
                    </a:cubicBezTo>
                    <a:cubicBezTo>
                      <a:pt x="231" y="738"/>
                      <a:pt x="598" y="903"/>
                      <a:pt x="979" y="903"/>
                    </a:cubicBezTo>
                    <a:cubicBezTo>
                      <a:pt x="1023" y="903"/>
                      <a:pt x="1066" y="901"/>
                      <a:pt x="1110" y="897"/>
                    </a:cubicBezTo>
                    <a:lnTo>
                      <a:pt x="17620" y="897"/>
                    </a:lnTo>
                    <a:cubicBezTo>
                      <a:pt x="17659" y="901"/>
                      <a:pt x="17698" y="903"/>
                      <a:pt x="17738" y="903"/>
                    </a:cubicBezTo>
                    <a:cubicBezTo>
                      <a:pt x="18089" y="903"/>
                      <a:pt x="18461" y="738"/>
                      <a:pt x="18729" y="470"/>
                    </a:cubicBezTo>
                    <a:cubicBezTo>
                      <a:pt x="18430" y="129"/>
                      <a:pt x="18004" y="1"/>
                      <a:pt x="17620" y="1"/>
                    </a:cubicBezTo>
                    <a:close/>
                  </a:path>
                </a:pathLst>
              </a:custGeom>
              <a:solidFill>
                <a:srgbClr val="8C6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19"/>
              <p:cNvSpPr/>
              <p:nvPr/>
            </p:nvSpPr>
            <p:spPr>
              <a:xfrm>
                <a:off x="9158257" y="3174498"/>
                <a:ext cx="289083" cy="13826"/>
              </a:xfrm>
              <a:custGeom>
                <a:rect b="b" l="l" r="r" t="t"/>
                <a:pathLst>
                  <a:path extrusionOk="0" h="861" w="18003">
                    <a:moveTo>
                      <a:pt x="17253" y="1"/>
                    </a:moveTo>
                    <a:cubicBezTo>
                      <a:pt x="17219" y="1"/>
                      <a:pt x="17184" y="3"/>
                      <a:pt x="17150" y="7"/>
                    </a:cubicBezTo>
                    <a:lnTo>
                      <a:pt x="640" y="7"/>
                    </a:lnTo>
                    <a:cubicBezTo>
                      <a:pt x="341" y="7"/>
                      <a:pt x="85" y="178"/>
                      <a:pt x="0" y="434"/>
                    </a:cubicBezTo>
                    <a:cubicBezTo>
                      <a:pt x="85" y="690"/>
                      <a:pt x="341" y="860"/>
                      <a:pt x="640" y="860"/>
                    </a:cubicBezTo>
                    <a:lnTo>
                      <a:pt x="17150" y="860"/>
                    </a:lnTo>
                    <a:cubicBezTo>
                      <a:pt x="17491" y="860"/>
                      <a:pt x="17790" y="690"/>
                      <a:pt x="18003" y="434"/>
                    </a:cubicBezTo>
                    <a:cubicBezTo>
                      <a:pt x="17811" y="166"/>
                      <a:pt x="17551" y="1"/>
                      <a:pt x="17253" y="1"/>
                    </a:cubicBezTo>
                    <a:close/>
                  </a:path>
                </a:pathLst>
              </a:custGeom>
              <a:solidFill>
                <a:srgbClr val="8C6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19"/>
              <p:cNvSpPr/>
              <p:nvPr/>
            </p:nvSpPr>
            <p:spPr>
              <a:xfrm>
                <a:off x="9187016" y="3174611"/>
                <a:ext cx="79485" cy="13713"/>
              </a:xfrm>
              <a:custGeom>
                <a:rect b="b" l="l" r="r" t="t"/>
                <a:pathLst>
                  <a:path extrusionOk="0" h="854" w="4950">
                    <a:moveTo>
                      <a:pt x="214" y="0"/>
                    </a:moveTo>
                    <a:cubicBezTo>
                      <a:pt x="129" y="0"/>
                      <a:pt x="86" y="171"/>
                      <a:pt x="43" y="427"/>
                    </a:cubicBezTo>
                    <a:cubicBezTo>
                      <a:pt x="1" y="640"/>
                      <a:pt x="129" y="853"/>
                      <a:pt x="214" y="853"/>
                    </a:cubicBezTo>
                    <a:lnTo>
                      <a:pt x="4693" y="853"/>
                    </a:lnTo>
                    <a:cubicBezTo>
                      <a:pt x="4821" y="853"/>
                      <a:pt x="4907" y="640"/>
                      <a:pt x="4949" y="427"/>
                    </a:cubicBezTo>
                    <a:cubicBezTo>
                      <a:pt x="4907" y="171"/>
                      <a:pt x="4821" y="0"/>
                      <a:pt x="4693" y="0"/>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19"/>
              <p:cNvSpPr/>
              <p:nvPr/>
            </p:nvSpPr>
            <p:spPr>
              <a:xfrm>
                <a:off x="9277436" y="3031426"/>
                <a:ext cx="40433" cy="80175"/>
              </a:xfrm>
              <a:custGeom>
                <a:rect b="b" l="l" r="r" t="t"/>
                <a:pathLst>
                  <a:path extrusionOk="0" h="4993" w="2518">
                    <a:moveTo>
                      <a:pt x="2219" y="1"/>
                    </a:moveTo>
                    <a:lnTo>
                      <a:pt x="598" y="172"/>
                    </a:lnTo>
                    <a:cubicBezTo>
                      <a:pt x="385" y="172"/>
                      <a:pt x="214" y="342"/>
                      <a:pt x="172" y="556"/>
                    </a:cubicBezTo>
                    <a:cubicBezTo>
                      <a:pt x="129" y="1665"/>
                      <a:pt x="44" y="2817"/>
                      <a:pt x="1" y="3840"/>
                    </a:cubicBezTo>
                    <a:cubicBezTo>
                      <a:pt x="257" y="4523"/>
                      <a:pt x="641" y="4992"/>
                      <a:pt x="1068" y="4992"/>
                    </a:cubicBezTo>
                    <a:cubicBezTo>
                      <a:pt x="1835" y="4992"/>
                      <a:pt x="2518" y="3371"/>
                      <a:pt x="2518" y="1323"/>
                    </a:cubicBezTo>
                    <a:cubicBezTo>
                      <a:pt x="2518" y="897"/>
                      <a:pt x="2475" y="428"/>
                      <a:pt x="2390" y="1"/>
                    </a:cubicBezTo>
                    <a:close/>
                  </a:path>
                </a:pathLst>
              </a:custGeom>
              <a:solidFill>
                <a:srgbClr val="F7D8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19"/>
              <p:cNvSpPr/>
              <p:nvPr/>
            </p:nvSpPr>
            <p:spPr>
              <a:xfrm>
                <a:off x="9277436" y="2974582"/>
                <a:ext cx="40433" cy="47900"/>
              </a:xfrm>
              <a:custGeom>
                <a:rect b="b" l="l" r="r" t="t"/>
                <a:pathLst>
                  <a:path extrusionOk="0" h="2983" w="2518">
                    <a:moveTo>
                      <a:pt x="1409" y="0"/>
                    </a:moveTo>
                    <a:cubicBezTo>
                      <a:pt x="684" y="0"/>
                      <a:pt x="86" y="1024"/>
                      <a:pt x="1" y="2346"/>
                    </a:cubicBezTo>
                    <a:cubicBezTo>
                      <a:pt x="214" y="2645"/>
                      <a:pt x="556" y="2858"/>
                      <a:pt x="940" y="2944"/>
                    </a:cubicBezTo>
                    <a:cubicBezTo>
                      <a:pt x="1039" y="2970"/>
                      <a:pt x="1134" y="2982"/>
                      <a:pt x="1223" y="2982"/>
                    </a:cubicBezTo>
                    <a:cubicBezTo>
                      <a:pt x="2013" y="2982"/>
                      <a:pt x="2403" y="2020"/>
                      <a:pt x="2518" y="1024"/>
                    </a:cubicBezTo>
                    <a:cubicBezTo>
                      <a:pt x="2219" y="384"/>
                      <a:pt x="1835" y="0"/>
                      <a:pt x="1409" y="0"/>
                    </a:cubicBezTo>
                    <a:close/>
                  </a:path>
                </a:pathLst>
              </a:custGeom>
              <a:solidFill>
                <a:srgbClr val="FFAD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19"/>
              <p:cNvSpPr/>
              <p:nvPr/>
            </p:nvSpPr>
            <p:spPr>
              <a:xfrm>
                <a:off x="9284983" y="2993065"/>
                <a:ext cx="24680" cy="28582"/>
              </a:xfrm>
              <a:custGeom>
                <a:rect b="b" l="l" r="r" t="t"/>
                <a:pathLst>
                  <a:path extrusionOk="0" h="1780" w="1537">
                    <a:moveTo>
                      <a:pt x="853" y="1"/>
                    </a:moveTo>
                    <a:cubicBezTo>
                      <a:pt x="427" y="1"/>
                      <a:pt x="86" y="598"/>
                      <a:pt x="0" y="1409"/>
                    </a:cubicBezTo>
                    <a:cubicBezTo>
                      <a:pt x="171" y="1579"/>
                      <a:pt x="384" y="1707"/>
                      <a:pt x="598" y="1750"/>
                    </a:cubicBezTo>
                    <a:cubicBezTo>
                      <a:pt x="667" y="1770"/>
                      <a:pt x="732" y="1779"/>
                      <a:pt x="793" y="1779"/>
                    </a:cubicBezTo>
                    <a:cubicBezTo>
                      <a:pt x="1252" y="1779"/>
                      <a:pt x="1461" y="1239"/>
                      <a:pt x="1536" y="598"/>
                    </a:cubicBezTo>
                    <a:cubicBezTo>
                      <a:pt x="1365" y="214"/>
                      <a:pt x="1152" y="1"/>
                      <a:pt x="853" y="1"/>
                    </a:cubicBezTo>
                    <a:close/>
                  </a:path>
                </a:pathLst>
              </a:custGeom>
              <a:solidFill>
                <a:srgbClr val="F2D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19"/>
              <p:cNvSpPr/>
              <p:nvPr/>
            </p:nvSpPr>
            <p:spPr>
              <a:xfrm>
                <a:off x="9278817" y="3075279"/>
                <a:ext cx="26736" cy="19189"/>
              </a:xfrm>
              <a:custGeom>
                <a:rect b="b" l="l" r="r" t="t"/>
                <a:pathLst>
                  <a:path extrusionOk="0" h="1195" w="1665">
                    <a:moveTo>
                      <a:pt x="0" y="0"/>
                    </a:moveTo>
                    <a:lnTo>
                      <a:pt x="0" y="0"/>
                    </a:lnTo>
                    <a:cubicBezTo>
                      <a:pt x="86" y="683"/>
                      <a:pt x="427" y="1195"/>
                      <a:pt x="854" y="1195"/>
                    </a:cubicBezTo>
                    <a:cubicBezTo>
                      <a:pt x="1237" y="1195"/>
                      <a:pt x="1579" y="726"/>
                      <a:pt x="1664" y="128"/>
                    </a:cubicBezTo>
                    <a:lnTo>
                      <a:pt x="1664" y="128"/>
                    </a:lnTo>
                    <a:cubicBezTo>
                      <a:pt x="1493" y="384"/>
                      <a:pt x="1195" y="555"/>
                      <a:pt x="854" y="555"/>
                    </a:cubicBezTo>
                    <a:cubicBezTo>
                      <a:pt x="512" y="512"/>
                      <a:pt x="171" y="342"/>
                      <a:pt x="0"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19"/>
              <p:cNvSpPr/>
              <p:nvPr/>
            </p:nvSpPr>
            <p:spPr>
              <a:xfrm>
                <a:off x="9293879" y="3036918"/>
                <a:ext cx="26045" cy="20586"/>
              </a:xfrm>
              <a:custGeom>
                <a:rect b="b" l="l" r="r" t="t"/>
                <a:pathLst>
                  <a:path extrusionOk="0" h="1282" w="1622">
                    <a:moveTo>
                      <a:pt x="1579" y="0"/>
                    </a:moveTo>
                    <a:lnTo>
                      <a:pt x="1579" y="0"/>
                    </a:lnTo>
                    <a:cubicBezTo>
                      <a:pt x="1451" y="299"/>
                      <a:pt x="1195" y="555"/>
                      <a:pt x="897" y="726"/>
                    </a:cubicBezTo>
                    <a:cubicBezTo>
                      <a:pt x="802" y="753"/>
                      <a:pt x="699" y="767"/>
                      <a:pt x="596" y="767"/>
                    </a:cubicBezTo>
                    <a:cubicBezTo>
                      <a:pt x="372" y="767"/>
                      <a:pt x="147" y="701"/>
                      <a:pt x="1" y="555"/>
                    </a:cubicBezTo>
                    <a:lnTo>
                      <a:pt x="1" y="555"/>
                    </a:lnTo>
                    <a:cubicBezTo>
                      <a:pt x="141" y="976"/>
                      <a:pt x="455" y="1282"/>
                      <a:pt x="776" y="1282"/>
                    </a:cubicBezTo>
                    <a:cubicBezTo>
                      <a:pt x="845" y="1282"/>
                      <a:pt x="914" y="1268"/>
                      <a:pt x="982" y="1237"/>
                    </a:cubicBezTo>
                    <a:cubicBezTo>
                      <a:pt x="1409" y="981"/>
                      <a:pt x="1622" y="512"/>
                      <a:pt x="1579" y="0"/>
                    </a:cubicBezTo>
                    <a:close/>
                  </a:path>
                </a:pathLst>
              </a:custGeom>
              <a:solidFill>
                <a:srgbClr val="EAC5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19"/>
              <p:cNvSpPr/>
              <p:nvPr/>
            </p:nvSpPr>
            <p:spPr>
              <a:xfrm>
                <a:off x="9208934" y="2856062"/>
                <a:ext cx="85651" cy="14404"/>
              </a:xfrm>
              <a:custGeom>
                <a:rect b="b" l="l" r="r" t="t"/>
                <a:pathLst>
                  <a:path extrusionOk="0" h="897" w="5334">
                    <a:moveTo>
                      <a:pt x="300" y="1"/>
                    </a:moveTo>
                    <a:cubicBezTo>
                      <a:pt x="129" y="1"/>
                      <a:pt x="44" y="214"/>
                      <a:pt x="1" y="470"/>
                    </a:cubicBezTo>
                    <a:cubicBezTo>
                      <a:pt x="44" y="726"/>
                      <a:pt x="129" y="897"/>
                      <a:pt x="300" y="897"/>
                    </a:cubicBezTo>
                    <a:lnTo>
                      <a:pt x="5035" y="897"/>
                    </a:lnTo>
                    <a:cubicBezTo>
                      <a:pt x="5163" y="897"/>
                      <a:pt x="5291" y="726"/>
                      <a:pt x="5334" y="470"/>
                    </a:cubicBezTo>
                    <a:cubicBezTo>
                      <a:pt x="5291" y="214"/>
                      <a:pt x="5163" y="1"/>
                      <a:pt x="5035" y="1"/>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19"/>
              <p:cNvSpPr/>
              <p:nvPr/>
            </p:nvSpPr>
            <p:spPr>
              <a:xfrm>
                <a:off x="9312377" y="2856062"/>
                <a:ext cx="52765" cy="14404"/>
              </a:xfrm>
              <a:custGeom>
                <a:rect b="b" l="l" r="r" t="t"/>
                <a:pathLst>
                  <a:path extrusionOk="0" h="897" w="3286">
                    <a:moveTo>
                      <a:pt x="214" y="1"/>
                    </a:moveTo>
                    <a:cubicBezTo>
                      <a:pt x="129" y="1"/>
                      <a:pt x="86" y="214"/>
                      <a:pt x="43" y="470"/>
                    </a:cubicBezTo>
                    <a:cubicBezTo>
                      <a:pt x="1" y="726"/>
                      <a:pt x="129" y="897"/>
                      <a:pt x="214" y="897"/>
                    </a:cubicBezTo>
                    <a:lnTo>
                      <a:pt x="3072" y="897"/>
                    </a:lnTo>
                    <a:cubicBezTo>
                      <a:pt x="3158" y="897"/>
                      <a:pt x="3243" y="726"/>
                      <a:pt x="3243" y="470"/>
                    </a:cubicBezTo>
                    <a:cubicBezTo>
                      <a:pt x="3286" y="214"/>
                      <a:pt x="3158" y="1"/>
                      <a:pt x="3072" y="1"/>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19"/>
              <p:cNvSpPr/>
              <p:nvPr/>
            </p:nvSpPr>
            <p:spPr>
              <a:xfrm>
                <a:off x="9339097" y="2819499"/>
                <a:ext cx="47289" cy="17422"/>
              </a:xfrm>
              <a:custGeom>
                <a:rect b="b" l="l" r="r" t="t"/>
                <a:pathLst>
                  <a:path extrusionOk="0" h="1085" w="2945">
                    <a:moveTo>
                      <a:pt x="845" y="1"/>
                    </a:moveTo>
                    <a:cubicBezTo>
                      <a:pt x="387" y="1"/>
                      <a:pt x="73" y="96"/>
                      <a:pt x="43" y="273"/>
                    </a:cubicBezTo>
                    <a:cubicBezTo>
                      <a:pt x="0" y="529"/>
                      <a:pt x="555" y="870"/>
                      <a:pt x="1366" y="998"/>
                    </a:cubicBezTo>
                    <a:cubicBezTo>
                      <a:pt x="1644" y="1057"/>
                      <a:pt x="1907" y="1085"/>
                      <a:pt x="2134" y="1085"/>
                    </a:cubicBezTo>
                    <a:cubicBezTo>
                      <a:pt x="2569" y="1085"/>
                      <a:pt x="2873" y="981"/>
                      <a:pt x="2901" y="785"/>
                    </a:cubicBezTo>
                    <a:cubicBezTo>
                      <a:pt x="2944" y="529"/>
                      <a:pt x="2347" y="230"/>
                      <a:pt x="1536" y="59"/>
                    </a:cubicBezTo>
                    <a:cubicBezTo>
                      <a:pt x="1285" y="20"/>
                      <a:pt x="1051" y="1"/>
                      <a:pt x="845" y="1"/>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19"/>
              <p:cNvSpPr/>
              <p:nvPr/>
            </p:nvSpPr>
            <p:spPr>
              <a:xfrm>
                <a:off x="9306901" y="2808805"/>
                <a:ext cx="30846" cy="10293"/>
              </a:xfrm>
              <a:custGeom>
                <a:rect b="b" l="l" r="r" t="t"/>
                <a:pathLst>
                  <a:path extrusionOk="0" h="641" w="1921">
                    <a:moveTo>
                      <a:pt x="939" y="0"/>
                    </a:moveTo>
                    <a:cubicBezTo>
                      <a:pt x="384" y="0"/>
                      <a:pt x="0" y="171"/>
                      <a:pt x="0" y="342"/>
                    </a:cubicBezTo>
                    <a:cubicBezTo>
                      <a:pt x="0" y="512"/>
                      <a:pt x="427" y="640"/>
                      <a:pt x="939" y="640"/>
                    </a:cubicBezTo>
                    <a:cubicBezTo>
                      <a:pt x="1494" y="640"/>
                      <a:pt x="1920" y="469"/>
                      <a:pt x="1920" y="299"/>
                    </a:cubicBezTo>
                    <a:cubicBezTo>
                      <a:pt x="1920" y="128"/>
                      <a:pt x="1451" y="0"/>
                      <a:pt x="939" y="0"/>
                    </a:cubicBezTo>
                    <a:close/>
                  </a:path>
                </a:pathLst>
              </a:custGeom>
              <a:solidFill>
                <a:srgbClr val="B593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937" name="Google Shape;1937;p19"/>
          <p:cNvGrpSpPr/>
          <p:nvPr/>
        </p:nvGrpSpPr>
        <p:grpSpPr>
          <a:xfrm>
            <a:off x="86607" y="862468"/>
            <a:ext cx="3268775" cy="433155"/>
            <a:chOff x="975489" y="863689"/>
            <a:chExt cx="3268775" cy="380199"/>
          </a:xfrm>
        </p:grpSpPr>
        <p:grpSp>
          <p:nvGrpSpPr>
            <p:cNvPr id="1938" name="Google Shape;1938;p19"/>
            <p:cNvGrpSpPr/>
            <p:nvPr/>
          </p:nvGrpSpPr>
          <p:grpSpPr>
            <a:xfrm>
              <a:off x="975489" y="863689"/>
              <a:ext cx="3268775" cy="380199"/>
              <a:chOff x="975489" y="863689"/>
              <a:chExt cx="3268775" cy="380199"/>
            </a:xfrm>
          </p:grpSpPr>
          <p:sp>
            <p:nvSpPr>
              <p:cNvPr id="1939" name="Google Shape;1939;p19"/>
              <p:cNvSpPr/>
              <p:nvPr/>
            </p:nvSpPr>
            <p:spPr>
              <a:xfrm>
                <a:off x="2505355" y="905736"/>
                <a:ext cx="166847" cy="338151"/>
              </a:xfrm>
              <a:custGeom>
                <a:rect b="b" l="l" r="r" t="t"/>
                <a:pathLst>
                  <a:path extrusionOk="0" h="2276" w="1123">
                    <a:moveTo>
                      <a:pt x="588" y="0"/>
                    </a:moveTo>
                    <a:lnTo>
                      <a:pt x="1" y="2171"/>
                    </a:lnTo>
                    <a:lnTo>
                      <a:pt x="546" y="2276"/>
                    </a:lnTo>
                    <a:lnTo>
                      <a:pt x="1123" y="74"/>
                    </a:lnTo>
                    <a:lnTo>
                      <a:pt x="5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19"/>
              <p:cNvSpPr/>
              <p:nvPr/>
            </p:nvSpPr>
            <p:spPr>
              <a:xfrm>
                <a:off x="2536556" y="905736"/>
                <a:ext cx="135647" cy="207407"/>
              </a:xfrm>
              <a:custGeom>
                <a:rect b="b" l="l" r="r" t="t"/>
                <a:pathLst>
                  <a:path extrusionOk="0" h="1396" w="913">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19"/>
              <p:cNvSpPr/>
              <p:nvPr/>
            </p:nvSpPr>
            <p:spPr>
              <a:xfrm>
                <a:off x="2592717" y="930696"/>
                <a:ext cx="54675" cy="45315"/>
              </a:xfrm>
              <a:custGeom>
                <a:rect b="b" l="l" r="r" t="t"/>
                <a:pathLst>
                  <a:path extrusionOk="0" h="305" w="368">
                    <a:moveTo>
                      <a:pt x="74" y="0"/>
                    </a:moveTo>
                    <a:lnTo>
                      <a:pt x="0" y="294"/>
                    </a:lnTo>
                    <a:lnTo>
                      <a:pt x="283" y="304"/>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19"/>
              <p:cNvSpPr/>
              <p:nvPr/>
            </p:nvSpPr>
            <p:spPr>
              <a:xfrm>
                <a:off x="2525710" y="1186094"/>
                <a:ext cx="51555" cy="45463"/>
              </a:xfrm>
              <a:custGeom>
                <a:rect b="b" l="l" r="r" t="t"/>
                <a:pathLst>
                  <a:path extrusionOk="0" h="306" w="347">
                    <a:moveTo>
                      <a:pt x="63" y="1"/>
                    </a:moveTo>
                    <a:lnTo>
                      <a:pt x="0" y="232"/>
                    </a:lnTo>
                    <a:lnTo>
                      <a:pt x="283" y="305"/>
                    </a:lnTo>
                    <a:lnTo>
                      <a:pt x="346" y="64"/>
                    </a:lnTo>
                    <a:lnTo>
                      <a:pt x="6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19"/>
              <p:cNvSpPr/>
              <p:nvPr/>
            </p:nvSpPr>
            <p:spPr>
              <a:xfrm>
                <a:off x="2598957" y="986708"/>
                <a:ext cx="14114" cy="32835"/>
              </a:xfrm>
              <a:custGeom>
                <a:rect b="b" l="l" r="r" t="t"/>
                <a:pathLst>
                  <a:path extrusionOk="0" h="221" w="95">
                    <a:moveTo>
                      <a:pt x="53" y="1"/>
                    </a:moveTo>
                    <a:lnTo>
                      <a:pt x="0" y="221"/>
                    </a:lnTo>
                    <a:lnTo>
                      <a:pt x="42" y="221"/>
                    </a:lnTo>
                    <a:lnTo>
                      <a:pt x="95"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19"/>
              <p:cNvSpPr/>
              <p:nvPr/>
            </p:nvSpPr>
            <p:spPr>
              <a:xfrm>
                <a:off x="1664130" y="896376"/>
                <a:ext cx="115441" cy="346025"/>
              </a:xfrm>
              <a:custGeom>
                <a:rect b="b" l="l" r="r" t="t"/>
                <a:pathLst>
                  <a:path extrusionOk="0" h="2329" w="777">
                    <a:moveTo>
                      <a:pt x="0" y="0"/>
                    </a:moveTo>
                    <a:lnTo>
                      <a:pt x="32" y="2328"/>
                    </a:lnTo>
                    <a:lnTo>
                      <a:pt x="776" y="2328"/>
                    </a:lnTo>
                    <a:lnTo>
                      <a:pt x="60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19"/>
              <p:cNvSpPr/>
              <p:nvPr/>
            </p:nvSpPr>
            <p:spPr>
              <a:xfrm>
                <a:off x="975489" y="896376"/>
                <a:ext cx="151247" cy="346025"/>
              </a:xfrm>
              <a:custGeom>
                <a:rect b="b" l="l" r="r" t="t"/>
                <a:pathLst>
                  <a:path extrusionOk="0" h="2329" w="1018">
                    <a:moveTo>
                      <a:pt x="32" y="0"/>
                    </a:moveTo>
                    <a:lnTo>
                      <a:pt x="0" y="2328"/>
                    </a:lnTo>
                    <a:lnTo>
                      <a:pt x="923" y="2328"/>
                    </a:lnTo>
                    <a:lnTo>
                      <a:pt x="101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19"/>
              <p:cNvSpPr/>
              <p:nvPr/>
            </p:nvSpPr>
            <p:spPr>
              <a:xfrm>
                <a:off x="1385256" y="991463"/>
                <a:ext cx="109201" cy="250939"/>
              </a:xfrm>
              <a:custGeom>
                <a:rect b="b" l="l" r="r" t="t"/>
                <a:pathLst>
                  <a:path extrusionOk="0" h="1689" w="735">
                    <a:moveTo>
                      <a:pt x="42" y="0"/>
                    </a:moveTo>
                    <a:lnTo>
                      <a:pt x="0" y="1688"/>
                    </a:lnTo>
                    <a:lnTo>
                      <a:pt x="734" y="1688"/>
                    </a:lnTo>
                    <a:lnTo>
                      <a:pt x="69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19"/>
              <p:cNvSpPr/>
              <p:nvPr/>
            </p:nvSpPr>
            <p:spPr>
              <a:xfrm>
                <a:off x="1280809" y="896376"/>
                <a:ext cx="88995" cy="346025"/>
              </a:xfrm>
              <a:custGeom>
                <a:rect b="b" l="l" r="r" t="t"/>
                <a:pathLst>
                  <a:path extrusionOk="0" h="2329" w="599">
                    <a:moveTo>
                      <a:pt x="1" y="0"/>
                    </a:moveTo>
                    <a:lnTo>
                      <a:pt x="64" y="2328"/>
                    </a:lnTo>
                    <a:lnTo>
                      <a:pt x="598" y="2328"/>
                    </a:lnTo>
                    <a:lnTo>
                      <a:pt x="56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19"/>
              <p:cNvSpPr/>
              <p:nvPr/>
            </p:nvSpPr>
            <p:spPr>
              <a:xfrm>
                <a:off x="1126589" y="929062"/>
                <a:ext cx="146641" cy="313339"/>
              </a:xfrm>
              <a:custGeom>
                <a:rect b="b" l="l" r="r" t="t"/>
                <a:pathLst>
                  <a:path extrusionOk="0" h="2109" w="987">
                    <a:moveTo>
                      <a:pt x="84" y="1"/>
                    </a:moveTo>
                    <a:lnTo>
                      <a:pt x="1" y="2108"/>
                    </a:lnTo>
                    <a:lnTo>
                      <a:pt x="986" y="2108"/>
                    </a:lnTo>
                    <a:lnTo>
                      <a:pt x="902" y="64"/>
                    </a:lnTo>
                    <a:lnTo>
                      <a:pt x="8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19"/>
              <p:cNvSpPr/>
              <p:nvPr/>
            </p:nvSpPr>
            <p:spPr>
              <a:xfrm>
                <a:off x="1502036" y="924456"/>
                <a:ext cx="151247" cy="317945"/>
              </a:xfrm>
              <a:custGeom>
                <a:rect b="b" l="l" r="r" t="t"/>
                <a:pathLst>
                  <a:path extrusionOk="0" h="2140" w="1018">
                    <a:moveTo>
                      <a:pt x="1" y="0"/>
                    </a:moveTo>
                    <a:lnTo>
                      <a:pt x="32" y="2139"/>
                    </a:lnTo>
                    <a:lnTo>
                      <a:pt x="1018" y="2139"/>
                    </a:lnTo>
                    <a:lnTo>
                      <a:pt x="913" y="32"/>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19"/>
              <p:cNvSpPr/>
              <p:nvPr/>
            </p:nvSpPr>
            <p:spPr>
              <a:xfrm>
                <a:off x="1667250" y="1116116"/>
                <a:ext cx="112321" cy="126287"/>
              </a:xfrm>
              <a:custGeom>
                <a:rect b="b" l="l" r="r" t="t"/>
                <a:pathLst>
                  <a:path extrusionOk="0" h="850" w="756">
                    <a:moveTo>
                      <a:pt x="0" y="0"/>
                    </a:moveTo>
                    <a:lnTo>
                      <a:pt x="11" y="839"/>
                    </a:lnTo>
                    <a:lnTo>
                      <a:pt x="755" y="849"/>
                    </a:lnTo>
                    <a:lnTo>
                      <a:pt x="713" y="315"/>
                    </a:lnTo>
                    <a:cubicBezTo>
                      <a:pt x="483" y="189"/>
                      <a:pt x="242" y="94"/>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19"/>
              <p:cNvSpPr/>
              <p:nvPr/>
            </p:nvSpPr>
            <p:spPr>
              <a:xfrm>
                <a:off x="975489" y="1031875"/>
                <a:ext cx="146641" cy="210527"/>
              </a:xfrm>
              <a:custGeom>
                <a:rect b="b" l="l" r="r" t="t"/>
                <a:pathLst>
                  <a:path extrusionOk="0" h="1417" w="987">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19"/>
              <p:cNvSpPr/>
              <p:nvPr/>
            </p:nvSpPr>
            <p:spPr>
              <a:xfrm>
                <a:off x="1385256" y="1049109"/>
                <a:ext cx="109201" cy="194779"/>
              </a:xfrm>
              <a:custGeom>
                <a:rect b="b" l="l" r="r" t="t"/>
                <a:pathLst>
                  <a:path extrusionOk="0" h="1311" w="735">
                    <a:moveTo>
                      <a:pt x="32" y="0"/>
                    </a:moveTo>
                    <a:lnTo>
                      <a:pt x="0" y="1311"/>
                    </a:lnTo>
                    <a:lnTo>
                      <a:pt x="734" y="1300"/>
                    </a:lnTo>
                    <a:lnTo>
                      <a:pt x="703" y="115"/>
                    </a:lnTo>
                    <a:cubicBezTo>
                      <a:pt x="483" y="74"/>
                      <a:pt x="262" y="32"/>
                      <a:pt x="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19"/>
              <p:cNvSpPr/>
              <p:nvPr/>
            </p:nvSpPr>
            <p:spPr>
              <a:xfrm>
                <a:off x="1283929" y="1036629"/>
                <a:ext cx="85875" cy="205773"/>
              </a:xfrm>
              <a:custGeom>
                <a:rect b="b" l="l" r="r" t="t"/>
                <a:pathLst>
                  <a:path extrusionOk="0" h="1385" w="578">
                    <a:moveTo>
                      <a:pt x="1" y="0"/>
                    </a:moveTo>
                    <a:lnTo>
                      <a:pt x="43" y="1384"/>
                    </a:lnTo>
                    <a:lnTo>
                      <a:pt x="577" y="1384"/>
                    </a:lnTo>
                    <a:lnTo>
                      <a:pt x="556" y="53"/>
                    </a:lnTo>
                    <a:cubicBezTo>
                      <a:pt x="378" y="32"/>
                      <a:pt x="189" y="1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19"/>
              <p:cNvSpPr/>
              <p:nvPr/>
            </p:nvSpPr>
            <p:spPr>
              <a:xfrm>
                <a:off x="1126589" y="1031875"/>
                <a:ext cx="146641" cy="210527"/>
              </a:xfrm>
              <a:custGeom>
                <a:rect b="b" l="l" r="r" t="t"/>
                <a:pathLst>
                  <a:path extrusionOk="0" h="1417" w="987">
                    <a:moveTo>
                      <a:pt x="63" y="1"/>
                    </a:moveTo>
                    <a:lnTo>
                      <a:pt x="1" y="1416"/>
                    </a:lnTo>
                    <a:lnTo>
                      <a:pt x="986" y="1416"/>
                    </a:lnTo>
                    <a:lnTo>
                      <a:pt x="934" y="22"/>
                    </a:lnTo>
                    <a:cubicBezTo>
                      <a:pt x="630" y="1"/>
                      <a:pt x="347" y="1"/>
                      <a:pt x="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19"/>
              <p:cNvSpPr/>
              <p:nvPr/>
            </p:nvSpPr>
            <p:spPr>
              <a:xfrm>
                <a:off x="1505156" y="1069315"/>
                <a:ext cx="148127" cy="173087"/>
              </a:xfrm>
              <a:custGeom>
                <a:rect b="b" l="l" r="r" t="t"/>
                <a:pathLst>
                  <a:path extrusionOk="0" h="1165" w="997">
                    <a:moveTo>
                      <a:pt x="1" y="0"/>
                    </a:moveTo>
                    <a:lnTo>
                      <a:pt x="11" y="1164"/>
                    </a:lnTo>
                    <a:lnTo>
                      <a:pt x="997" y="1164"/>
                    </a:lnTo>
                    <a:lnTo>
                      <a:pt x="955" y="263"/>
                    </a:lnTo>
                    <a:cubicBezTo>
                      <a:pt x="640" y="158"/>
                      <a:pt x="326" y="63"/>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19"/>
              <p:cNvSpPr/>
              <p:nvPr/>
            </p:nvSpPr>
            <p:spPr>
              <a:xfrm>
                <a:off x="995696" y="1203329"/>
                <a:ext cx="90481" cy="23474"/>
              </a:xfrm>
              <a:custGeom>
                <a:rect b="b" l="l" r="r" t="t"/>
                <a:pathLst>
                  <a:path extrusionOk="0" h="158" w="609">
                    <a:moveTo>
                      <a:pt x="11" y="0"/>
                    </a:moveTo>
                    <a:lnTo>
                      <a:pt x="1" y="158"/>
                    </a:lnTo>
                    <a:lnTo>
                      <a:pt x="609" y="158"/>
                    </a:lnTo>
                    <a:lnTo>
                      <a:pt x="609"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19"/>
              <p:cNvSpPr/>
              <p:nvPr/>
            </p:nvSpPr>
            <p:spPr>
              <a:xfrm>
                <a:off x="997330" y="1165888"/>
                <a:ext cx="90481" cy="21989"/>
              </a:xfrm>
              <a:custGeom>
                <a:rect b="b" l="l" r="r" t="t"/>
                <a:pathLst>
                  <a:path extrusionOk="0" h="148" w="609">
                    <a:moveTo>
                      <a:pt x="0" y="1"/>
                    </a:moveTo>
                    <a:lnTo>
                      <a:pt x="0" y="147"/>
                    </a:lnTo>
                    <a:lnTo>
                      <a:pt x="598" y="147"/>
                    </a:lnTo>
                    <a:lnTo>
                      <a:pt x="60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19"/>
              <p:cNvSpPr/>
              <p:nvPr/>
            </p:nvSpPr>
            <p:spPr>
              <a:xfrm>
                <a:off x="1156155" y="1193969"/>
                <a:ext cx="85875" cy="29715"/>
              </a:xfrm>
              <a:custGeom>
                <a:rect b="b" l="l" r="r" t="t"/>
                <a:pathLst>
                  <a:path extrusionOk="0" h="200" w="578">
                    <a:moveTo>
                      <a:pt x="1" y="0"/>
                    </a:moveTo>
                    <a:lnTo>
                      <a:pt x="1" y="200"/>
                    </a:lnTo>
                    <a:lnTo>
                      <a:pt x="578" y="200"/>
                    </a:lnTo>
                    <a:lnTo>
                      <a:pt x="578"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19"/>
              <p:cNvSpPr/>
              <p:nvPr/>
            </p:nvSpPr>
            <p:spPr>
              <a:xfrm>
                <a:off x="989455" y="910341"/>
                <a:ext cx="99841" cy="20503"/>
              </a:xfrm>
              <a:custGeom>
                <a:rect b="b" l="l" r="r" t="t"/>
                <a:pathLst>
                  <a:path extrusionOk="0" h="138" w="672">
                    <a:moveTo>
                      <a:pt x="1" y="1"/>
                    </a:moveTo>
                    <a:lnTo>
                      <a:pt x="1" y="137"/>
                    </a:lnTo>
                    <a:lnTo>
                      <a:pt x="672" y="137"/>
                    </a:lnTo>
                    <a:lnTo>
                      <a:pt x="6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19"/>
              <p:cNvSpPr/>
              <p:nvPr/>
            </p:nvSpPr>
            <p:spPr>
              <a:xfrm>
                <a:off x="1318695" y="916582"/>
                <a:ext cx="18423" cy="17383"/>
              </a:xfrm>
              <a:custGeom>
                <a:rect b="b" l="l" r="r" t="t"/>
                <a:pathLst>
                  <a:path extrusionOk="0" h="117" w="124">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19"/>
              <p:cNvSpPr/>
              <p:nvPr/>
            </p:nvSpPr>
            <p:spPr>
              <a:xfrm>
                <a:off x="1196122" y="1158163"/>
                <a:ext cx="16343" cy="11292"/>
              </a:xfrm>
              <a:custGeom>
                <a:rect b="b" l="l" r="r" t="t"/>
                <a:pathLst>
                  <a:path extrusionOk="0" h="76" w="11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19"/>
              <p:cNvSpPr/>
              <p:nvPr/>
            </p:nvSpPr>
            <p:spPr>
              <a:xfrm>
                <a:off x="1405462" y="1207935"/>
                <a:ext cx="67155" cy="18869"/>
              </a:xfrm>
              <a:custGeom>
                <a:rect b="b" l="l" r="r" t="t"/>
                <a:pathLst>
                  <a:path extrusionOk="0" h="127" w="452">
                    <a:moveTo>
                      <a:pt x="11" y="1"/>
                    </a:moveTo>
                    <a:lnTo>
                      <a:pt x="1" y="127"/>
                    </a:lnTo>
                    <a:lnTo>
                      <a:pt x="452" y="127"/>
                    </a:lnTo>
                    <a:lnTo>
                      <a:pt x="45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19"/>
              <p:cNvSpPr/>
              <p:nvPr/>
            </p:nvSpPr>
            <p:spPr>
              <a:xfrm>
                <a:off x="1304284" y="1187729"/>
                <a:ext cx="54675" cy="43829"/>
              </a:xfrm>
              <a:custGeom>
                <a:rect b="b" l="l" r="r" t="t"/>
                <a:pathLst>
                  <a:path extrusionOk="0" h="295" w="368">
                    <a:moveTo>
                      <a:pt x="367" y="0"/>
                    </a:moveTo>
                    <a:lnTo>
                      <a:pt x="0" y="11"/>
                    </a:lnTo>
                    <a:lnTo>
                      <a:pt x="0" y="294"/>
                    </a:lnTo>
                    <a:lnTo>
                      <a:pt x="357" y="273"/>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19"/>
              <p:cNvSpPr/>
              <p:nvPr/>
            </p:nvSpPr>
            <p:spPr>
              <a:xfrm>
                <a:off x="1534722" y="943176"/>
                <a:ext cx="78149" cy="34320"/>
              </a:xfrm>
              <a:custGeom>
                <a:rect b="b" l="l" r="r" t="t"/>
                <a:pathLst>
                  <a:path extrusionOk="0" h="231" w="526">
                    <a:moveTo>
                      <a:pt x="11" y="0"/>
                    </a:moveTo>
                    <a:lnTo>
                      <a:pt x="1" y="231"/>
                    </a:lnTo>
                    <a:lnTo>
                      <a:pt x="525" y="231"/>
                    </a:lnTo>
                    <a:lnTo>
                      <a:pt x="525"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19"/>
              <p:cNvSpPr/>
              <p:nvPr/>
            </p:nvSpPr>
            <p:spPr>
              <a:xfrm>
                <a:off x="1673490" y="913462"/>
                <a:ext cx="62400" cy="39075"/>
              </a:xfrm>
              <a:custGeom>
                <a:rect b="b" l="l" r="r" t="t"/>
                <a:pathLst>
                  <a:path extrusionOk="0" h="263" w="420">
                    <a:moveTo>
                      <a:pt x="11" y="1"/>
                    </a:moveTo>
                    <a:lnTo>
                      <a:pt x="0" y="242"/>
                    </a:lnTo>
                    <a:lnTo>
                      <a:pt x="420" y="263"/>
                    </a:lnTo>
                    <a:lnTo>
                      <a:pt x="420" y="22"/>
                    </a:lnTo>
                    <a:lnTo>
                      <a:pt x="1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19"/>
              <p:cNvSpPr/>
              <p:nvPr/>
            </p:nvSpPr>
            <p:spPr>
              <a:xfrm>
                <a:off x="1523876" y="1200209"/>
                <a:ext cx="104595" cy="28229"/>
              </a:xfrm>
              <a:custGeom>
                <a:rect b="b" l="l" r="r" t="t"/>
                <a:pathLst>
                  <a:path extrusionOk="0" h="190" w="704">
                    <a:moveTo>
                      <a:pt x="1" y="0"/>
                    </a:moveTo>
                    <a:lnTo>
                      <a:pt x="11" y="189"/>
                    </a:lnTo>
                    <a:lnTo>
                      <a:pt x="703" y="189"/>
                    </a:lnTo>
                    <a:lnTo>
                      <a:pt x="69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19"/>
              <p:cNvSpPr/>
              <p:nvPr/>
            </p:nvSpPr>
            <p:spPr>
              <a:xfrm>
                <a:off x="1679730" y="1161283"/>
                <a:ext cx="78001" cy="71761"/>
              </a:xfrm>
              <a:custGeom>
                <a:rect b="b" l="l" r="r" t="t"/>
                <a:pathLst>
                  <a:path extrusionOk="0" h="483" w="525">
                    <a:moveTo>
                      <a:pt x="0" y="0"/>
                    </a:moveTo>
                    <a:lnTo>
                      <a:pt x="11" y="483"/>
                    </a:lnTo>
                    <a:lnTo>
                      <a:pt x="525" y="483"/>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19"/>
              <p:cNvSpPr/>
              <p:nvPr/>
            </p:nvSpPr>
            <p:spPr>
              <a:xfrm>
                <a:off x="1327610" y="1144048"/>
                <a:ext cx="7874" cy="32983"/>
              </a:xfrm>
              <a:custGeom>
                <a:rect b="b" l="l" r="r" t="t"/>
                <a:pathLst>
                  <a:path extrusionOk="0" h="222" w="53">
                    <a:moveTo>
                      <a:pt x="53" y="1"/>
                    </a:moveTo>
                    <a:lnTo>
                      <a:pt x="0" y="11"/>
                    </a:lnTo>
                    <a:lnTo>
                      <a:pt x="0" y="221"/>
                    </a:lnTo>
                    <a:lnTo>
                      <a:pt x="53" y="221"/>
                    </a:lnTo>
                    <a:lnTo>
                      <a:pt x="5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19"/>
              <p:cNvSpPr/>
              <p:nvPr/>
            </p:nvSpPr>
            <p:spPr>
              <a:xfrm>
                <a:off x="1424183" y="1008252"/>
                <a:ext cx="26297" cy="21394"/>
              </a:xfrm>
              <a:custGeom>
                <a:rect b="b" l="l" r="r" t="t"/>
                <a:pathLst>
                  <a:path extrusionOk="0" h="144" w="177">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19"/>
              <p:cNvSpPr/>
              <p:nvPr/>
            </p:nvSpPr>
            <p:spPr>
              <a:xfrm>
                <a:off x="2778137" y="863689"/>
                <a:ext cx="74881" cy="378711"/>
              </a:xfrm>
              <a:custGeom>
                <a:rect b="b" l="l" r="r" t="t"/>
                <a:pathLst>
                  <a:path extrusionOk="0" h="2549" w="504">
                    <a:moveTo>
                      <a:pt x="0" y="0"/>
                    </a:moveTo>
                    <a:lnTo>
                      <a:pt x="21" y="2548"/>
                    </a:lnTo>
                    <a:lnTo>
                      <a:pt x="503" y="2548"/>
                    </a:ln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19"/>
              <p:cNvSpPr/>
              <p:nvPr/>
            </p:nvSpPr>
            <p:spPr>
              <a:xfrm>
                <a:off x="3683250" y="925942"/>
                <a:ext cx="113955" cy="316459"/>
              </a:xfrm>
              <a:custGeom>
                <a:rect b="b" l="l" r="r" t="t"/>
                <a:pathLst>
                  <a:path extrusionOk="0" h="2130" w="767">
                    <a:moveTo>
                      <a:pt x="1" y="1"/>
                    </a:moveTo>
                    <a:lnTo>
                      <a:pt x="32" y="2129"/>
                    </a:lnTo>
                    <a:lnTo>
                      <a:pt x="766" y="2129"/>
                    </a:ln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19"/>
              <p:cNvSpPr/>
              <p:nvPr/>
            </p:nvSpPr>
            <p:spPr>
              <a:xfrm>
                <a:off x="3801663" y="925942"/>
                <a:ext cx="98355" cy="316459"/>
              </a:xfrm>
              <a:custGeom>
                <a:rect b="b" l="l" r="r" t="t"/>
                <a:pathLst>
                  <a:path extrusionOk="0" h="2130" w="662">
                    <a:moveTo>
                      <a:pt x="22" y="1"/>
                    </a:moveTo>
                    <a:lnTo>
                      <a:pt x="1" y="2129"/>
                    </a:lnTo>
                    <a:lnTo>
                      <a:pt x="598" y="2129"/>
                    </a:ln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19"/>
              <p:cNvSpPr/>
              <p:nvPr/>
            </p:nvSpPr>
            <p:spPr>
              <a:xfrm>
                <a:off x="3683250" y="925942"/>
                <a:ext cx="106081" cy="223007"/>
              </a:xfrm>
              <a:custGeom>
                <a:rect b="b" l="l" r="r" t="t"/>
                <a:pathLst>
                  <a:path extrusionOk="0" h="1501" w="714">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19"/>
              <p:cNvSpPr/>
              <p:nvPr/>
            </p:nvSpPr>
            <p:spPr>
              <a:xfrm>
                <a:off x="3801663" y="925942"/>
                <a:ext cx="98355" cy="218253"/>
              </a:xfrm>
              <a:custGeom>
                <a:rect b="b" l="l" r="r" t="t"/>
                <a:pathLst>
                  <a:path extrusionOk="0" h="1469" w="662">
                    <a:moveTo>
                      <a:pt x="22" y="1"/>
                    </a:moveTo>
                    <a:lnTo>
                      <a:pt x="1" y="1469"/>
                    </a:lnTo>
                    <a:cubicBezTo>
                      <a:pt x="221" y="1448"/>
                      <a:pt x="431" y="1416"/>
                      <a:pt x="619" y="1385"/>
                    </a:cubicBez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19"/>
              <p:cNvSpPr/>
              <p:nvPr/>
            </p:nvSpPr>
            <p:spPr>
              <a:xfrm>
                <a:off x="3692610" y="940056"/>
                <a:ext cx="67155" cy="24960"/>
              </a:xfrm>
              <a:custGeom>
                <a:rect b="b" l="l" r="r" t="t"/>
                <a:pathLst>
                  <a:path extrusionOk="0" h="168" w="452">
                    <a:moveTo>
                      <a:pt x="1" y="0"/>
                    </a:moveTo>
                    <a:lnTo>
                      <a:pt x="11" y="168"/>
                    </a:lnTo>
                    <a:lnTo>
                      <a:pt x="451" y="168"/>
                    </a:lnTo>
                    <a:lnTo>
                      <a:pt x="441"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19"/>
              <p:cNvSpPr/>
              <p:nvPr/>
            </p:nvSpPr>
            <p:spPr>
              <a:xfrm>
                <a:off x="3817263" y="1189214"/>
                <a:ext cx="57795" cy="36103"/>
              </a:xfrm>
              <a:custGeom>
                <a:rect b="b" l="l" r="r" t="t"/>
                <a:pathLst>
                  <a:path extrusionOk="0" h="243" w="389">
                    <a:moveTo>
                      <a:pt x="0" y="1"/>
                    </a:moveTo>
                    <a:lnTo>
                      <a:pt x="11" y="242"/>
                    </a:lnTo>
                    <a:lnTo>
                      <a:pt x="388" y="242"/>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19"/>
              <p:cNvSpPr/>
              <p:nvPr/>
            </p:nvSpPr>
            <p:spPr>
              <a:xfrm>
                <a:off x="3821869" y="941542"/>
                <a:ext cx="70275" cy="21989"/>
              </a:xfrm>
              <a:custGeom>
                <a:rect b="b" l="l" r="r" t="t"/>
                <a:pathLst>
                  <a:path extrusionOk="0" h="148" w="473">
                    <a:moveTo>
                      <a:pt x="1" y="1"/>
                    </a:moveTo>
                    <a:lnTo>
                      <a:pt x="11" y="147"/>
                    </a:lnTo>
                    <a:lnTo>
                      <a:pt x="473" y="14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19"/>
              <p:cNvSpPr/>
              <p:nvPr/>
            </p:nvSpPr>
            <p:spPr>
              <a:xfrm>
                <a:off x="3734656" y="1203329"/>
                <a:ext cx="11143" cy="14114"/>
              </a:xfrm>
              <a:custGeom>
                <a:rect b="b" l="l" r="r" t="t"/>
                <a:pathLst>
                  <a:path extrusionOk="0" h="95" w="75">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19"/>
              <p:cNvSpPr/>
              <p:nvPr/>
            </p:nvSpPr>
            <p:spPr>
              <a:xfrm>
                <a:off x="3723810" y="985223"/>
                <a:ext cx="10994" cy="14114"/>
              </a:xfrm>
              <a:custGeom>
                <a:rect b="b" l="l" r="r" t="t"/>
                <a:pathLst>
                  <a:path extrusionOk="0" h="95" w="74">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19"/>
              <p:cNvSpPr/>
              <p:nvPr/>
            </p:nvSpPr>
            <p:spPr>
              <a:xfrm>
                <a:off x="3839104" y="1156528"/>
                <a:ext cx="12629" cy="17383"/>
              </a:xfrm>
              <a:custGeom>
                <a:rect b="b" l="l" r="r" t="t"/>
                <a:pathLst>
                  <a:path extrusionOk="0" h="117" w="85">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19"/>
              <p:cNvSpPr/>
              <p:nvPr/>
            </p:nvSpPr>
            <p:spPr>
              <a:xfrm>
                <a:off x="3918591" y="1013155"/>
                <a:ext cx="112321" cy="229247"/>
              </a:xfrm>
              <a:custGeom>
                <a:rect b="b" l="l" r="r" t="t"/>
                <a:pathLst>
                  <a:path extrusionOk="0" h="1543" w="756">
                    <a:moveTo>
                      <a:pt x="0" y="1"/>
                    </a:moveTo>
                    <a:lnTo>
                      <a:pt x="0" y="1542"/>
                    </a:lnTo>
                    <a:lnTo>
                      <a:pt x="713" y="1542"/>
                    </a:ln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19"/>
              <p:cNvSpPr/>
              <p:nvPr/>
            </p:nvSpPr>
            <p:spPr>
              <a:xfrm>
                <a:off x="3918591" y="1013155"/>
                <a:ext cx="112321" cy="117075"/>
              </a:xfrm>
              <a:custGeom>
                <a:rect b="b" l="l" r="r" t="t"/>
                <a:pathLst>
                  <a:path extrusionOk="0" h="788" w="756">
                    <a:moveTo>
                      <a:pt x="0" y="1"/>
                    </a:moveTo>
                    <a:lnTo>
                      <a:pt x="0" y="662"/>
                    </a:lnTo>
                    <a:cubicBezTo>
                      <a:pt x="220" y="704"/>
                      <a:pt x="472" y="745"/>
                      <a:pt x="734" y="787"/>
                    </a:cubicBez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19"/>
              <p:cNvSpPr/>
              <p:nvPr/>
            </p:nvSpPr>
            <p:spPr>
              <a:xfrm>
                <a:off x="3929437" y="1025635"/>
                <a:ext cx="76515" cy="32983"/>
              </a:xfrm>
              <a:custGeom>
                <a:rect b="b" l="l" r="r" t="t"/>
                <a:pathLst>
                  <a:path extrusionOk="0" h="222" w="515">
                    <a:moveTo>
                      <a:pt x="514" y="1"/>
                    </a:moveTo>
                    <a:lnTo>
                      <a:pt x="11" y="22"/>
                    </a:lnTo>
                    <a:lnTo>
                      <a:pt x="0" y="221"/>
                    </a:lnTo>
                    <a:lnTo>
                      <a:pt x="504" y="200"/>
                    </a:lnTo>
                    <a:lnTo>
                      <a:pt x="5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19"/>
              <p:cNvSpPr/>
              <p:nvPr/>
            </p:nvSpPr>
            <p:spPr>
              <a:xfrm>
                <a:off x="3930922" y="1203329"/>
                <a:ext cx="71909" cy="32835"/>
              </a:xfrm>
              <a:custGeom>
                <a:rect b="b" l="l" r="r" t="t"/>
                <a:pathLst>
                  <a:path extrusionOk="0" h="221" w="484">
                    <a:moveTo>
                      <a:pt x="483" y="0"/>
                    </a:moveTo>
                    <a:lnTo>
                      <a:pt x="11" y="21"/>
                    </a:lnTo>
                    <a:lnTo>
                      <a:pt x="1" y="220"/>
                    </a:lnTo>
                    <a:lnTo>
                      <a:pt x="473" y="200"/>
                    </a:lnTo>
                    <a:lnTo>
                      <a:pt x="48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19"/>
              <p:cNvSpPr/>
              <p:nvPr/>
            </p:nvSpPr>
            <p:spPr>
              <a:xfrm>
                <a:off x="4049336" y="863689"/>
                <a:ext cx="101475" cy="378711"/>
              </a:xfrm>
              <a:custGeom>
                <a:rect b="b" l="l" r="r" t="t"/>
                <a:pathLst>
                  <a:path extrusionOk="0" h="2549" w="683">
                    <a:moveTo>
                      <a:pt x="1" y="0"/>
                    </a:moveTo>
                    <a:lnTo>
                      <a:pt x="32" y="2548"/>
                    </a:lnTo>
                    <a:lnTo>
                      <a:pt x="683" y="2548"/>
                    </a:ln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19"/>
              <p:cNvSpPr/>
              <p:nvPr/>
            </p:nvSpPr>
            <p:spPr>
              <a:xfrm>
                <a:off x="4155269" y="863689"/>
                <a:ext cx="88995" cy="378711"/>
              </a:xfrm>
              <a:custGeom>
                <a:rect b="b" l="l" r="r" t="t"/>
                <a:pathLst>
                  <a:path extrusionOk="0" h="2549" w="599">
                    <a:moveTo>
                      <a:pt x="22" y="0"/>
                    </a:moveTo>
                    <a:lnTo>
                      <a:pt x="1" y="2548"/>
                    </a:lnTo>
                    <a:lnTo>
                      <a:pt x="536" y="2548"/>
                    </a:lnTo>
                    <a:lnTo>
                      <a:pt x="59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19"/>
              <p:cNvSpPr/>
              <p:nvPr/>
            </p:nvSpPr>
            <p:spPr>
              <a:xfrm>
                <a:off x="4049336" y="863689"/>
                <a:ext cx="95235" cy="268025"/>
              </a:xfrm>
              <a:custGeom>
                <a:rect b="b" l="l" r="r" t="t"/>
                <a:pathLst>
                  <a:path extrusionOk="0" h="1804" w="641">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19"/>
              <p:cNvSpPr/>
              <p:nvPr/>
            </p:nvSpPr>
            <p:spPr>
              <a:xfrm>
                <a:off x="4156903" y="863689"/>
                <a:ext cx="87361" cy="261785"/>
              </a:xfrm>
              <a:custGeom>
                <a:rect b="b" l="l" r="r" t="t"/>
                <a:pathLst>
                  <a:path extrusionOk="0" h="1762" w="588">
                    <a:moveTo>
                      <a:pt x="21" y="0"/>
                    </a:moveTo>
                    <a:lnTo>
                      <a:pt x="0" y="1762"/>
                    </a:lnTo>
                    <a:cubicBezTo>
                      <a:pt x="189" y="1730"/>
                      <a:pt x="368" y="1699"/>
                      <a:pt x="556" y="1657"/>
                    </a:cubicBezTo>
                    <a:lnTo>
                      <a:pt x="588" y="0"/>
                    </a:lnTo>
                    <a:close/>
                  </a:path>
                </a:pathLst>
              </a:custGeom>
              <a:solidFill>
                <a:srgbClr val="904D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19"/>
              <p:cNvSpPr/>
              <p:nvPr/>
            </p:nvSpPr>
            <p:spPr>
              <a:xfrm>
                <a:off x="4169384" y="1179854"/>
                <a:ext cx="53040" cy="42343"/>
              </a:xfrm>
              <a:custGeom>
                <a:rect b="b" l="l" r="r" t="t"/>
                <a:pathLst>
                  <a:path extrusionOk="0" h="285" w="357">
                    <a:moveTo>
                      <a:pt x="0" y="1"/>
                    </a:moveTo>
                    <a:lnTo>
                      <a:pt x="11" y="284"/>
                    </a:lnTo>
                    <a:lnTo>
                      <a:pt x="357" y="284"/>
                    </a:lnTo>
                    <a:lnTo>
                      <a:pt x="346"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19"/>
              <p:cNvSpPr/>
              <p:nvPr/>
            </p:nvSpPr>
            <p:spPr>
              <a:xfrm>
                <a:off x="4096137" y="1195455"/>
                <a:ext cx="9509" cy="17383"/>
              </a:xfrm>
              <a:custGeom>
                <a:rect b="b" l="l" r="r" t="t"/>
                <a:pathLst>
                  <a:path extrusionOk="0" h="117" w="64">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19"/>
              <p:cNvSpPr/>
              <p:nvPr/>
            </p:nvSpPr>
            <p:spPr>
              <a:xfrm>
                <a:off x="4086777" y="935302"/>
                <a:ext cx="9509" cy="15749"/>
              </a:xfrm>
              <a:custGeom>
                <a:rect b="b" l="l" r="r" t="t"/>
                <a:pathLst>
                  <a:path extrusionOk="0" h="106" w="64">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19"/>
              <p:cNvSpPr/>
              <p:nvPr/>
            </p:nvSpPr>
            <p:spPr>
              <a:xfrm>
                <a:off x="4189590" y="1140928"/>
                <a:ext cx="11143" cy="18869"/>
              </a:xfrm>
              <a:custGeom>
                <a:rect b="b" l="l" r="r" t="t"/>
                <a:pathLst>
                  <a:path extrusionOk="0" h="127" w="75">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19"/>
              <p:cNvSpPr/>
              <p:nvPr/>
            </p:nvSpPr>
            <p:spPr>
              <a:xfrm>
                <a:off x="2860596" y="863689"/>
                <a:ext cx="112321" cy="378711"/>
              </a:xfrm>
              <a:custGeom>
                <a:rect b="b" l="l" r="r" t="t"/>
                <a:pathLst>
                  <a:path extrusionOk="0" h="2549" w="756">
                    <a:moveTo>
                      <a:pt x="1" y="0"/>
                    </a:moveTo>
                    <a:lnTo>
                      <a:pt x="22" y="2548"/>
                    </a:lnTo>
                    <a:lnTo>
                      <a:pt x="756" y="2548"/>
                    </a:ln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19"/>
              <p:cNvSpPr/>
              <p:nvPr/>
            </p:nvSpPr>
            <p:spPr>
              <a:xfrm>
                <a:off x="2977523" y="863689"/>
                <a:ext cx="98206" cy="378711"/>
              </a:xfrm>
              <a:custGeom>
                <a:rect b="b" l="l" r="r" t="t"/>
                <a:pathLst>
                  <a:path extrusionOk="0" h="2549" w="661">
                    <a:moveTo>
                      <a:pt x="21" y="0"/>
                    </a:moveTo>
                    <a:lnTo>
                      <a:pt x="0" y="2548"/>
                    </a:lnTo>
                    <a:lnTo>
                      <a:pt x="598" y="2548"/>
                    </a:lnTo>
                    <a:lnTo>
                      <a:pt x="6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19"/>
              <p:cNvSpPr/>
              <p:nvPr/>
            </p:nvSpPr>
            <p:spPr>
              <a:xfrm>
                <a:off x="2673690" y="894741"/>
                <a:ext cx="96721" cy="347660"/>
              </a:xfrm>
              <a:custGeom>
                <a:rect b="b" l="l" r="r" t="t"/>
                <a:pathLst>
                  <a:path extrusionOk="0" h="2340" w="651">
                    <a:moveTo>
                      <a:pt x="1" y="1"/>
                    </a:moveTo>
                    <a:lnTo>
                      <a:pt x="11" y="2339"/>
                    </a:lnTo>
                    <a:lnTo>
                      <a:pt x="651" y="2339"/>
                    </a:ln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19"/>
              <p:cNvSpPr/>
              <p:nvPr/>
            </p:nvSpPr>
            <p:spPr>
              <a:xfrm>
                <a:off x="2778137" y="863689"/>
                <a:ext cx="70126" cy="266539"/>
              </a:xfrm>
              <a:custGeom>
                <a:rect b="b" l="l" r="r" t="t"/>
                <a:pathLst>
                  <a:path extrusionOk="0" h="1794" w="472">
                    <a:moveTo>
                      <a:pt x="0" y="0"/>
                    </a:moveTo>
                    <a:lnTo>
                      <a:pt x="11" y="1772"/>
                    </a:lnTo>
                    <a:cubicBezTo>
                      <a:pt x="157" y="1783"/>
                      <a:pt x="315" y="1793"/>
                      <a:pt x="472" y="1793"/>
                    </a:cubicBez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19"/>
              <p:cNvSpPr/>
              <p:nvPr/>
            </p:nvSpPr>
            <p:spPr>
              <a:xfrm>
                <a:off x="2860596" y="863689"/>
                <a:ext cx="104595" cy="268025"/>
              </a:xfrm>
              <a:custGeom>
                <a:rect b="b" l="l" r="r" t="t"/>
                <a:pathLst>
                  <a:path extrusionOk="0" h="1804" w="704">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19"/>
              <p:cNvSpPr/>
              <p:nvPr/>
            </p:nvSpPr>
            <p:spPr>
              <a:xfrm>
                <a:off x="2979009" y="863689"/>
                <a:ext cx="96721" cy="261785"/>
              </a:xfrm>
              <a:custGeom>
                <a:rect b="b" l="l" r="r" t="t"/>
                <a:pathLst>
                  <a:path extrusionOk="0" h="1762" w="651">
                    <a:moveTo>
                      <a:pt x="11" y="0"/>
                    </a:moveTo>
                    <a:lnTo>
                      <a:pt x="1" y="1762"/>
                    </a:lnTo>
                    <a:cubicBezTo>
                      <a:pt x="211" y="1730"/>
                      <a:pt x="410" y="1699"/>
                      <a:pt x="609" y="1657"/>
                    </a:cubicBezTo>
                    <a:lnTo>
                      <a:pt x="6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19"/>
              <p:cNvSpPr/>
              <p:nvPr/>
            </p:nvSpPr>
            <p:spPr>
              <a:xfrm>
                <a:off x="2673690" y="894741"/>
                <a:ext cx="93601" cy="230733"/>
              </a:xfrm>
              <a:custGeom>
                <a:rect b="b" l="l" r="r" t="t"/>
                <a:pathLst>
                  <a:path extrusionOk="0" h="1553" w="63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19"/>
              <p:cNvSpPr/>
              <p:nvPr/>
            </p:nvSpPr>
            <p:spPr>
              <a:xfrm>
                <a:off x="2686170" y="913462"/>
                <a:ext cx="64035" cy="23623"/>
              </a:xfrm>
              <a:custGeom>
                <a:rect b="b" l="l" r="r" t="t"/>
                <a:pathLst>
                  <a:path extrusionOk="0" h="159" w="431">
                    <a:moveTo>
                      <a:pt x="0" y="1"/>
                    </a:moveTo>
                    <a:lnTo>
                      <a:pt x="0" y="158"/>
                    </a:lnTo>
                    <a:lnTo>
                      <a:pt x="43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19"/>
              <p:cNvSpPr/>
              <p:nvPr/>
            </p:nvSpPr>
            <p:spPr>
              <a:xfrm>
                <a:off x="2687656" y="952388"/>
                <a:ext cx="62549" cy="23623"/>
              </a:xfrm>
              <a:custGeom>
                <a:rect b="b" l="l" r="r" t="t"/>
                <a:pathLst>
                  <a:path extrusionOk="0" h="159" w="421">
                    <a:moveTo>
                      <a:pt x="1" y="1"/>
                    </a:moveTo>
                    <a:lnTo>
                      <a:pt x="1" y="158"/>
                    </a:lnTo>
                    <a:lnTo>
                      <a:pt x="42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19"/>
              <p:cNvSpPr/>
              <p:nvPr/>
            </p:nvSpPr>
            <p:spPr>
              <a:xfrm>
                <a:off x="2684536" y="1201695"/>
                <a:ext cx="70275" cy="20503"/>
              </a:xfrm>
              <a:custGeom>
                <a:rect b="b" l="l" r="r" t="t"/>
                <a:pathLst>
                  <a:path extrusionOk="0" h="138" w="473">
                    <a:moveTo>
                      <a:pt x="1" y="1"/>
                    </a:moveTo>
                    <a:lnTo>
                      <a:pt x="1" y="137"/>
                    </a:lnTo>
                    <a:lnTo>
                      <a:pt x="473" y="13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19"/>
              <p:cNvSpPr/>
              <p:nvPr/>
            </p:nvSpPr>
            <p:spPr>
              <a:xfrm>
                <a:off x="2807703" y="1198575"/>
                <a:ext cx="10994" cy="17383"/>
              </a:xfrm>
              <a:custGeom>
                <a:rect b="b" l="l" r="r" t="t"/>
                <a:pathLst>
                  <a:path extrusionOk="0" h="117" w="74">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19"/>
              <p:cNvSpPr/>
              <p:nvPr/>
            </p:nvSpPr>
            <p:spPr>
              <a:xfrm>
                <a:off x="2993124" y="1179854"/>
                <a:ext cx="59280" cy="42343"/>
              </a:xfrm>
              <a:custGeom>
                <a:rect b="b" l="l" r="r" t="t"/>
                <a:pathLst>
                  <a:path extrusionOk="0" h="285" w="399">
                    <a:moveTo>
                      <a:pt x="0" y="1"/>
                    </a:moveTo>
                    <a:lnTo>
                      <a:pt x="11" y="284"/>
                    </a:lnTo>
                    <a:lnTo>
                      <a:pt x="399" y="284"/>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19"/>
              <p:cNvSpPr/>
              <p:nvPr/>
            </p:nvSpPr>
            <p:spPr>
              <a:xfrm>
                <a:off x="2910517" y="1195455"/>
                <a:ext cx="10994" cy="17383"/>
              </a:xfrm>
              <a:custGeom>
                <a:rect b="b" l="l" r="r" t="t"/>
                <a:pathLst>
                  <a:path extrusionOk="0" h="117" w="74">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19"/>
              <p:cNvSpPr/>
              <p:nvPr/>
            </p:nvSpPr>
            <p:spPr>
              <a:xfrm>
                <a:off x="2901156" y="935302"/>
                <a:ext cx="12629" cy="15749"/>
              </a:xfrm>
              <a:custGeom>
                <a:rect b="b" l="l" r="r" t="t"/>
                <a:pathLst>
                  <a:path extrusionOk="0" h="106" w="85">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19"/>
              <p:cNvSpPr/>
              <p:nvPr/>
            </p:nvSpPr>
            <p:spPr>
              <a:xfrm>
                <a:off x="3014964" y="1140928"/>
                <a:ext cx="14114" cy="18869"/>
              </a:xfrm>
              <a:custGeom>
                <a:rect b="b" l="l" r="r" t="t"/>
                <a:pathLst>
                  <a:path extrusionOk="0" h="127" w="95">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19"/>
              <p:cNvSpPr/>
              <p:nvPr/>
            </p:nvSpPr>
            <p:spPr>
              <a:xfrm>
                <a:off x="3376296" y="863689"/>
                <a:ext cx="106081" cy="378711"/>
              </a:xfrm>
              <a:custGeom>
                <a:rect b="b" l="l" r="r" t="t"/>
                <a:pathLst>
                  <a:path extrusionOk="0" h="2549" w="714">
                    <a:moveTo>
                      <a:pt x="85" y="0"/>
                    </a:moveTo>
                    <a:lnTo>
                      <a:pt x="1" y="2548"/>
                    </a:lnTo>
                    <a:lnTo>
                      <a:pt x="714" y="2548"/>
                    </a:lnTo>
                    <a:lnTo>
                      <a:pt x="67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19"/>
              <p:cNvSpPr/>
              <p:nvPr/>
            </p:nvSpPr>
            <p:spPr>
              <a:xfrm>
                <a:off x="3094303" y="967988"/>
                <a:ext cx="112321" cy="274413"/>
              </a:xfrm>
              <a:custGeom>
                <a:rect b="b" l="l" r="r" t="t"/>
                <a:pathLst>
                  <a:path extrusionOk="0" h="1847" w="756">
                    <a:moveTo>
                      <a:pt x="1" y="1"/>
                    </a:moveTo>
                    <a:lnTo>
                      <a:pt x="1" y="1846"/>
                    </a:lnTo>
                    <a:lnTo>
                      <a:pt x="714" y="1846"/>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19"/>
              <p:cNvSpPr/>
              <p:nvPr/>
            </p:nvSpPr>
            <p:spPr>
              <a:xfrm>
                <a:off x="3500949" y="863689"/>
                <a:ext cx="160607" cy="378711"/>
              </a:xfrm>
              <a:custGeom>
                <a:rect b="b" l="l" r="r" t="t"/>
                <a:pathLst>
                  <a:path extrusionOk="0" h="2549" w="1081">
                    <a:moveTo>
                      <a:pt x="64" y="0"/>
                    </a:moveTo>
                    <a:lnTo>
                      <a:pt x="1" y="2548"/>
                    </a:lnTo>
                    <a:lnTo>
                      <a:pt x="1081" y="2548"/>
                    </a:lnTo>
                    <a:lnTo>
                      <a:pt x="95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19"/>
              <p:cNvSpPr/>
              <p:nvPr/>
            </p:nvSpPr>
            <p:spPr>
              <a:xfrm>
                <a:off x="3220590" y="894741"/>
                <a:ext cx="141887" cy="347660"/>
              </a:xfrm>
              <a:custGeom>
                <a:rect b="b" l="l" r="r" t="t"/>
                <a:pathLst>
                  <a:path extrusionOk="0" h="2340" w="955">
                    <a:moveTo>
                      <a:pt x="74" y="1"/>
                    </a:moveTo>
                    <a:lnTo>
                      <a:pt x="0" y="2339"/>
                    </a:lnTo>
                    <a:lnTo>
                      <a:pt x="954" y="2339"/>
                    </a:lnTo>
                    <a:lnTo>
                      <a:pt x="944" y="32"/>
                    </a:lnTo>
                    <a:lnTo>
                      <a:pt x="7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19"/>
              <p:cNvSpPr/>
              <p:nvPr/>
            </p:nvSpPr>
            <p:spPr>
              <a:xfrm>
                <a:off x="3381050" y="863689"/>
                <a:ext cx="99841" cy="266539"/>
              </a:xfrm>
              <a:custGeom>
                <a:rect b="b" l="l" r="r" t="t"/>
                <a:pathLst>
                  <a:path extrusionOk="0" h="1794" w="672">
                    <a:moveTo>
                      <a:pt x="53" y="0"/>
                    </a:moveTo>
                    <a:lnTo>
                      <a:pt x="0" y="1772"/>
                    </a:lnTo>
                    <a:cubicBezTo>
                      <a:pt x="210" y="1783"/>
                      <a:pt x="441" y="1793"/>
                      <a:pt x="671" y="1793"/>
                    </a:cubicBezTo>
                    <a:lnTo>
                      <a:pt x="64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19"/>
              <p:cNvSpPr/>
              <p:nvPr/>
            </p:nvSpPr>
            <p:spPr>
              <a:xfrm>
                <a:off x="3094303" y="967988"/>
                <a:ext cx="112321" cy="140401"/>
              </a:xfrm>
              <a:custGeom>
                <a:rect b="b" l="l" r="r" t="t"/>
                <a:pathLst>
                  <a:path extrusionOk="0" h="945" w="756">
                    <a:moveTo>
                      <a:pt x="1" y="1"/>
                    </a:moveTo>
                    <a:lnTo>
                      <a:pt x="1" y="787"/>
                    </a:lnTo>
                    <a:cubicBezTo>
                      <a:pt x="232" y="850"/>
                      <a:pt x="473" y="903"/>
                      <a:pt x="735" y="945"/>
                    </a:cubicBez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19"/>
              <p:cNvSpPr/>
              <p:nvPr/>
            </p:nvSpPr>
            <p:spPr>
              <a:xfrm>
                <a:off x="3504070" y="863689"/>
                <a:ext cx="151247" cy="268025"/>
              </a:xfrm>
              <a:custGeom>
                <a:rect b="b" l="l" r="r" t="t"/>
                <a:pathLst>
                  <a:path extrusionOk="0" h="1804" w="1018">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19"/>
              <p:cNvSpPr/>
              <p:nvPr/>
            </p:nvSpPr>
            <p:spPr>
              <a:xfrm>
                <a:off x="3225196" y="894741"/>
                <a:ext cx="135647" cy="230733"/>
              </a:xfrm>
              <a:custGeom>
                <a:rect b="b" l="l" r="r" t="t"/>
                <a:pathLst>
                  <a:path extrusionOk="0" h="1553" w="913">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19"/>
              <p:cNvSpPr/>
              <p:nvPr/>
            </p:nvSpPr>
            <p:spPr>
              <a:xfrm>
                <a:off x="3250157" y="913462"/>
                <a:ext cx="93601" cy="23623"/>
              </a:xfrm>
              <a:custGeom>
                <a:rect b="b" l="l" r="r" t="t"/>
                <a:pathLst>
                  <a:path extrusionOk="0" h="159" w="630">
                    <a:moveTo>
                      <a:pt x="0" y="1"/>
                    </a:moveTo>
                    <a:lnTo>
                      <a:pt x="0" y="158"/>
                    </a:lnTo>
                    <a:lnTo>
                      <a:pt x="630"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19"/>
              <p:cNvSpPr/>
              <p:nvPr/>
            </p:nvSpPr>
            <p:spPr>
              <a:xfrm>
                <a:off x="3250157" y="952388"/>
                <a:ext cx="93601" cy="23623"/>
              </a:xfrm>
              <a:custGeom>
                <a:rect b="b" l="l" r="r" t="t"/>
                <a:pathLst>
                  <a:path extrusionOk="0" h="159" w="630">
                    <a:moveTo>
                      <a:pt x="0" y="1"/>
                    </a:moveTo>
                    <a:lnTo>
                      <a:pt x="0" y="158"/>
                    </a:lnTo>
                    <a:lnTo>
                      <a:pt x="619"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19"/>
              <p:cNvSpPr/>
              <p:nvPr/>
            </p:nvSpPr>
            <p:spPr>
              <a:xfrm>
                <a:off x="3234556" y="1201695"/>
                <a:ext cx="106081" cy="20503"/>
              </a:xfrm>
              <a:custGeom>
                <a:rect b="b" l="l" r="r" t="t"/>
                <a:pathLst>
                  <a:path extrusionOk="0" h="138" w="714">
                    <a:moveTo>
                      <a:pt x="1" y="1"/>
                    </a:moveTo>
                    <a:lnTo>
                      <a:pt x="1" y="137"/>
                    </a:lnTo>
                    <a:lnTo>
                      <a:pt x="703" y="137"/>
                    </a:lnTo>
                    <a:lnTo>
                      <a:pt x="7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19"/>
              <p:cNvSpPr/>
              <p:nvPr/>
            </p:nvSpPr>
            <p:spPr>
              <a:xfrm>
                <a:off x="3416857" y="1198575"/>
                <a:ext cx="17234" cy="17383"/>
              </a:xfrm>
              <a:custGeom>
                <a:rect b="b" l="l" r="r" t="t"/>
                <a:pathLst>
                  <a:path extrusionOk="0" h="117" w="116">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19"/>
              <p:cNvSpPr/>
              <p:nvPr/>
            </p:nvSpPr>
            <p:spPr>
              <a:xfrm>
                <a:off x="3105297" y="982103"/>
                <a:ext cx="76515" cy="39075"/>
              </a:xfrm>
              <a:custGeom>
                <a:rect b="b" l="l" r="r" t="t"/>
                <a:pathLst>
                  <a:path extrusionOk="0" h="263" w="515">
                    <a:moveTo>
                      <a:pt x="514" y="0"/>
                    </a:moveTo>
                    <a:lnTo>
                      <a:pt x="11" y="21"/>
                    </a:lnTo>
                    <a:lnTo>
                      <a:pt x="0" y="262"/>
                    </a:lnTo>
                    <a:lnTo>
                      <a:pt x="514" y="241"/>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19"/>
              <p:cNvSpPr/>
              <p:nvPr/>
            </p:nvSpPr>
            <p:spPr>
              <a:xfrm>
                <a:off x="3106783" y="1195455"/>
                <a:ext cx="71909" cy="39223"/>
              </a:xfrm>
              <a:custGeom>
                <a:rect b="b" l="l" r="r" t="t"/>
                <a:pathLst>
                  <a:path extrusionOk="0" h="264" w="484">
                    <a:moveTo>
                      <a:pt x="483" y="1"/>
                    </a:moveTo>
                    <a:lnTo>
                      <a:pt x="11" y="22"/>
                    </a:lnTo>
                    <a:lnTo>
                      <a:pt x="1" y="263"/>
                    </a:lnTo>
                    <a:lnTo>
                      <a:pt x="483" y="242"/>
                    </a:lnTo>
                    <a:lnTo>
                      <a:pt x="48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19"/>
              <p:cNvSpPr/>
              <p:nvPr/>
            </p:nvSpPr>
            <p:spPr>
              <a:xfrm>
                <a:off x="3571076" y="1195455"/>
                <a:ext cx="17234" cy="17383"/>
              </a:xfrm>
              <a:custGeom>
                <a:rect b="b" l="l" r="r" t="t"/>
                <a:pathLst>
                  <a:path extrusionOk="0" h="117" w="116">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19"/>
              <p:cNvSpPr/>
              <p:nvPr/>
            </p:nvSpPr>
            <p:spPr>
              <a:xfrm>
                <a:off x="3566471" y="935302"/>
                <a:ext cx="17234" cy="15749"/>
              </a:xfrm>
              <a:custGeom>
                <a:rect b="b" l="l" r="r" t="t"/>
                <a:pathLst>
                  <a:path extrusionOk="0" h="106" w="116">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19"/>
              <p:cNvSpPr/>
              <p:nvPr/>
            </p:nvSpPr>
            <p:spPr>
              <a:xfrm>
                <a:off x="2080137" y="863689"/>
                <a:ext cx="110687" cy="378711"/>
              </a:xfrm>
              <a:custGeom>
                <a:rect b="b" l="l" r="r" t="t"/>
                <a:pathLst>
                  <a:path extrusionOk="0" h="2549" w="745">
                    <a:moveTo>
                      <a:pt x="0" y="0"/>
                    </a:moveTo>
                    <a:lnTo>
                      <a:pt x="32" y="2548"/>
                    </a:lnTo>
                    <a:lnTo>
                      <a:pt x="745" y="2548"/>
                    </a:ln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19"/>
              <p:cNvSpPr/>
              <p:nvPr/>
            </p:nvSpPr>
            <p:spPr>
              <a:xfrm>
                <a:off x="1790269" y="967988"/>
                <a:ext cx="118561" cy="274413"/>
              </a:xfrm>
              <a:custGeom>
                <a:rect b="b" l="l" r="r" t="t"/>
                <a:pathLst>
                  <a:path extrusionOk="0" h="1847" w="798">
                    <a:moveTo>
                      <a:pt x="1" y="1"/>
                    </a:moveTo>
                    <a:lnTo>
                      <a:pt x="85" y="1846"/>
                    </a:lnTo>
                    <a:lnTo>
                      <a:pt x="798" y="1846"/>
                    </a:ln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19"/>
              <p:cNvSpPr/>
              <p:nvPr/>
            </p:nvSpPr>
            <p:spPr>
              <a:xfrm>
                <a:off x="2203156" y="863689"/>
                <a:ext cx="166847" cy="378711"/>
              </a:xfrm>
              <a:custGeom>
                <a:rect b="b" l="l" r="r" t="t"/>
                <a:pathLst>
                  <a:path extrusionOk="0" h="2549" w="1123">
                    <a:moveTo>
                      <a:pt x="1" y="0"/>
                    </a:moveTo>
                    <a:lnTo>
                      <a:pt x="43" y="2548"/>
                    </a:lnTo>
                    <a:lnTo>
                      <a:pt x="1123" y="2548"/>
                    </a:ln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19"/>
              <p:cNvSpPr/>
              <p:nvPr/>
            </p:nvSpPr>
            <p:spPr>
              <a:xfrm>
                <a:off x="2377730" y="863689"/>
                <a:ext cx="145007" cy="378711"/>
              </a:xfrm>
              <a:custGeom>
                <a:rect b="b" l="l" r="r" t="t"/>
                <a:pathLst>
                  <a:path extrusionOk="0" h="2549" w="976">
                    <a:moveTo>
                      <a:pt x="32" y="0"/>
                    </a:moveTo>
                    <a:lnTo>
                      <a:pt x="0" y="2548"/>
                    </a:lnTo>
                    <a:lnTo>
                      <a:pt x="891" y="2548"/>
                    </a:lnTo>
                    <a:lnTo>
                      <a:pt x="97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19"/>
              <p:cNvSpPr/>
              <p:nvPr/>
            </p:nvSpPr>
            <p:spPr>
              <a:xfrm>
                <a:off x="1924283" y="894741"/>
                <a:ext cx="146641" cy="347660"/>
              </a:xfrm>
              <a:custGeom>
                <a:rect b="b" l="l" r="r" t="t"/>
                <a:pathLst>
                  <a:path extrusionOk="0" h="2340" w="987">
                    <a:moveTo>
                      <a:pt x="1" y="1"/>
                    </a:moveTo>
                    <a:lnTo>
                      <a:pt x="32" y="2339"/>
                    </a:lnTo>
                    <a:lnTo>
                      <a:pt x="986" y="2339"/>
                    </a:ln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19"/>
              <p:cNvSpPr/>
              <p:nvPr/>
            </p:nvSpPr>
            <p:spPr>
              <a:xfrm>
                <a:off x="2080137" y="863689"/>
                <a:ext cx="104446" cy="266539"/>
              </a:xfrm>
              <a:custGeom>
                <a:rect b="b" l="l" r="r" t="t"/>
                <a:pathLst>
                  <a:path extrusionOk="0" h="1794" w="703">
                    <a:moveTo>
                      <a:pt x="0" y="0"/>
                    </a:moveTo>
                    <a:lnTo>
                      <a:pt x="21" y="1772"/>
                    </a:lnTo>
                    <a:cubicBezTo>
                      <a:pt x="241" y="1783"/>
                      <a:pt x="472" y="1793"/>
                      <a:pt x="703" y="1793"/>
                    </a:cubicBez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19"/>
              <p:cNvSpPr/>
              <p:nvPr/>
            </p:nvSpPr>
            <p:spPr>
              <a:xfrm>
                <a:off x="1790269" y="967988"/>
                <a:ext cx="115441" cy="140401"/>
              </a:xfrm>
              <a:custGeom>
                <a:rect b="b" l="l" r="r" t="t"/>
                <a:pathLst>
                  <a:path extrusionOk="0" h="945" w="777">
                    <a:moveTo>
                      <a:pt x="1" y="1"/>
                    </a:moveTo>
                    <a:lnTo>
                      <a:pt x="43" y="787"/>
                    </a:lnTo>
                    <a:cubicBezTo>
                      <a:pt x="263" y="850"/>
                      <a:pt x="515" y="903"/>
                      <a:pt x="777" y="945"/>
                    </a:cubicBez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19"/>
              <p:cNvSpPr/>
              <p:nvPr/>
            </p:nvSpPr>
            <p:spPr>
              <a:xfrm>
                <a:off x="2203156" y="863689"/>
                <a:ext cx="156001" cy="268025"/>
              </a:xfrm>
              <a:custGeom>
                <a:rect b="b" l="l" r="r" t="t"/>
                <a:pathLst>
                  <a:path extrusionOk="0" h="1804" w="105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19"/>
              <p:cNvSpPr/>
              <p:nvPr/>
            </p:nvSpPr>
            <p:spPr>
              <a:xfrm>
                <a:off x="2379216" y="863689"/>
                <a:ext cx="145007" cy="261785"/>
              </a:xfrm>
              <a:custGeom>
                <a:rect b="b" l="l" r="r" t="t"/>
                <a:pathLst>
                  <a:path extrusionOk="0" h="1762" w="976">
                    <a:moveTo>
                      <a:pt x="22" y="0"/>
                    </a:moveTo>
                    <a:lnTo>
                      <a:pt x="1" y="1762"/>
                    </a:lnTo>
                    <a:cubicBezTo>
                      <a:pt x="315" y="1730"/>
                      <a:pt x="619" y="1699"/>
                      <a:pt x="913" y="1657"/>
                    </a:cubicBezTo>
                    <a:lnTo>
                      <a:pt x="97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19"/>
              <p:cNvSpPr/>
              <p:nvPr/>
            </p:nvSpPr>
            <p:spPr>
              <a:xfrm>
                <a:off x="1924283" y="894741"/>
                <a:ext cx="140401" cy="230733"/>
              </a:xfrm>
              <a:custGeom>
                <a:rect b="b" l="l" r="r" t="t"/>
                <a:pathLst>
                  <a:path extrusionOk="0" h="1553" w="945">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19"/>
              <p:cNvSpPr/>
              <p:nvPr/>
            </p:nvSpPr>
            <p:spPr>
              <a:xfrm>
                <a:off x="1944489" y="913462"/>
                <a:ext cx="93749" cy="23623"/>
              </a:xfrm>
              <a:custGeom>
                <a:rect b="b" l="l" r="r" t="t"/>
                <a:pathLst>
                  <a:path extrusionOk="0" h="159" w="631">
                    <a:moveTo>
                      <a:pt x="1" y="1"/>
                    </a:moveTo>
                    <a:lnTo>
                      <a:pt x="1" y="158"/>
                    </a:lnTo>
                    <a:lnTo>
                      <a:pt x="630" y="158"/>
                    </a:lnTo>
                    <a:lnTo>
                      <a:pt x="6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19"/>
              <p:cNvSpPr/>
              <p:nvPr/>
            </p:nvSpPr>
            <p:spPr>
              <a:xfrm>
                <a:off x="1946123" y="952388"/>
                <a:ext cx="93601" cy="23623"/>
              </a:xfrm>
              <a:custGeom>
                <a:rect b="b" l="l" r="r" t="t"/>
                <a:pathLst>
                  <a:path extrusionOk="0" h="159" w="630">
                    <a:moveTo>
                      <a:pt x="0" y="1"/>
                    </a:moveTo>
                    <a:lnTo>
                      <a:pt x="0" y="158"/>
                    </a:lnTo>
                    <a:lnTo>
                      <a:pt x="630" y="158"/>
                    </a:lnTo>
                    <a:lnTo>
                      <a:pt x="61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19"/>
              <p:cNvSpPr/>
              <p:nvPr/>
            </p:nvSpPr>
            <p:spPr>
              <a:xfrm>
                <a:off x="1941369" y="1201695"/>
                <a:ext cx="104595" cy="20503"/>
              </a:xfrm>
              <a:custGeom>
                <a:rect b="b" l="l" r="r" t="t"/>
                <a:pathLst>
                  <a:path extrusionOk="0" h="138" w="704">
                    <a:moveTo>
                      <a:pt x="1" y="1"/>
                    </a:moveTo>
                    <a:lnTo>
                      <a:pt x="1" y="137"/>
                    </a:lnTo>
                    <a:lnTo>
                      <a:pt x="704" y="137"/>
                    </a:lnTo>
                    <a:lnTo>
                      <a:pt x="70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19"/>
              <p:cNvSpPr/>
              <p:nvPr/>
            </p:nvSpPr>
            <p:spPr>
              <a:xfrm>
                <a:off x="2122480" y="1201695"/>
                <a:ext cx="18572" cy="14263"/>
              </a:xfrm>
              <a:custGeom>
                <a:rect b="b" l="l" r="r" t="t"/>
                <a:pathLst>
                  <a:path extrusionOk="0" h="96" w="125">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19"/>
              <p:cNvSpPr/>
              <p:nvPr/>
            </p:nvSpPr>
            <p:spPr>
              <a:xfrm>
                <a:off x="2401057" y="1179854"/>
                <a:ext cx="85875" cy="42343"/>
              </a:xfrm>
              <a:custGeom>
                <a:rect b="b" l="l" r="r" t="t"/>
                <a:pathLst>
                  <a:path extrusionOk="0" h="285" w="578">
                    <a:moveTo>
                      <a:pt x="0" y="1"/>
                    </a:moveTo>
                    <a:lnTo>
                      <a:pt x="11" y="284"/>
                    </a:lnTo>
                    <a:lnTo>
                      <a:pt x="577" y="284"/>
                    </a:lnTo>
                    <a:lnTo>
                      <a:pt x="577"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19"/>
              <p:cNvSpPr/>
              <p:nvPr/>
            </p:nvSpPr>
            <p:spPr>
              <a:xfrm>
                <a:off x="1804384" y="982103"/>
                <a:ext cx="74881" cy="39075"/>
              </a:xfrm>
              <a:custGeom>
                <a:rect b="b" l="l" r="r" t="t"/>
                <a:pathLst>
                  <a:path extrusionOk="0" h="263" w="504">
                    <a:moveTo>
                      <a:pt x="503" y="0"/>
                    </a:moveTo>
                    <a:lnTo>
                      <a:pt x="0" y="21"/>
                    </a:lnTo>
                    <a:lnTo>
                      <a:pt x="0" y="262"/>
                    </a:lnTo>
                    <a:lnTo>
                      <a:pt x="503" y="241"/>
                    </a:lnTo>
                    <a:lnTo>
                      <a:pt x="50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19"/>
              <p:cNvSpPr/>
              <p:nvPr/>
            </p:nvSpPr>
            <p:spPr>
              <a:xfrm>
                <a:off x="1815229" y="1195455"/>
                <a:ext cx="70275" cy="39223"/>
              </a:xfrm>
              <a:custGeom>
                <a:rect b="b" l="l" r="r" t="t"/>
                <a:pathLst>
                  <a:path extrusionOk="0" h="264" w="473">
                    <a:moveTo>
                      <a:pt x="472" y="1"/>
                    </a:moveTo>
                    <a:lnTo>
                      <a:pt x="1" y="22"/>
                    </a:lnTo>
                    <a:lnTo>
                      <a:pt x="1" y="263"/>
                    </a:lnTo>
                    <a:lnTo>
                      <a:pt x="472" y="242"/>
                    </a:lnTo>
                    <a:lnTo>
                      <a:pt x="4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19"/>
              <p:cNvSpPr/>
              <p:nvPr/>
            </p:nvSpPr>
            <p:spPr>
              <a:xfrm>
                <a:off x="2276403" y="1195455"/>
                <a:ext cx="18869" cy="17383"/>
              </a:xfrm>
              <a:custGeom>
                <a:rect b="b" l="l" r="r" t="t"/>
                <a:pathLst>
                  <a:path extrusionOk="0" h="117" w="127">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19"/>
              <p:cNvSpPr/>
              <p:nvPr/>
            </p:nvSpPr>
            <p:spPr>
              <a:xfrm>
                <a:off x="2261100" y="938422"/>
                <a:ext cx="18572" cy="12629"/>
              </a:xfrm>
              <a:custGeom>
                <a:rect b="b" l="l" r="r" t="t"/>
                <a:pathLst>
                  <a:path extrusionOk="0" h="85" w="125">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19"/>
              <p:cNvSpPr/>
              <p:nvPr/>
            </p:nvSpPr>
            <p:spPr>
              <a:xfrm>
                <a:off x="2433743" y="1140928"/>
                <a:ext cx="18869" cy="18869"/>
              </a:xfrm>
              <a:custGeom>
                <a:rect b="b" l="l" r="r" t="t"/>
                <a:pathLst>
                  <a:path extrusionOk="0" h="127" w="127">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19"/>
              <p:cNvSpPr/>
              <p:nvPr/>
            </p:nvSpPr>
            <p:spPr>
              <a:xfrm>
                <a:off x="2446966" y="939759"/>
                <a:ext cx="23177" cy="15897"/>
              </a:xfrm>
              <a:custGeom>
                <a:rect b="b" l="l" r="r" t="t"/>
                <a:pathLst>
                  <a:path extrusionOk="0" h="107" w="156">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45" name="Google Shape;2045;p19"/>
            <p:cNvSpPr/>
            <p:nvPr/>
          </p:nvSpPr>
          <p:spPr>
            <a:xfrm>
              <a:off x="4058696" y="880775"/>
              <a:ext cx="59429" cy="28229"/>
            </a:xfrm>
            <a:custGeom>
              <a:rect b="b" l="l" r="r" t="t"/>
              <a:pathLst>
                <a:path extrusionOk="0" h="190" w="400">
                  <a:moveTo>
                    <a:pt x="1" y="1"/>
                  </a:moveTo>
                  <a:lnTo>
                    <a:pt x="1" y="189"/>
                  </a:lnTo>
                  <a:lnTo>
                    <a:pt x="399" y="189"/>
                  </a:lnTo>
                  <a:lnTo>
                    <a:pt x="38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19"/>
            <p:cNvSpPr/>
            <p:nvPr/>
          </p:nvSpPr>
          <p:spPr>
            <a:xfrm>
              <a:off x="4173989" y="880775"/>
              <a:ext cx="62549" cy="28229"/>
            </a:xfrm>
            <a:custGeom>
              <a:rect b="b" l="l" r="r" t="t"/>
              <a:pathLst>
                <a:path extrusionOk="0" h="190" w="421">
                  <a:moveTo>
                    <a:pt x="1" y="1"/>
                  </a:moveTo>
                  <a:lnTo>
                    <a:pt x="11" y="189"/>
                  </a:lnTo>
                  <a:lnTo>
                    <a:pt x="420" y="189"/>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19"/>
            <p:cNvSpPr/>
            <p:nvPr/>
          </p:nvSpPr>
          <p:spPr>
            <a:xfrm>
              <a:off x="2787497" y="882410"/>
              <a:ext cx="37440" cy="18720"/>
            </a:xfrm>
            <a:custGeom>
              <a:rect b="b" l="l" r="r" t="t"/>
              <a:pathLst>
                <a:path extrusionOk="0" h="126" w="252">
                  <a:moveTo>
                    <a:pt x="0" y="0"/>
                  </a:moveTo>
                  <a:lnTo>
                    <a:pt x="10" y="126"/>
                  </a:lnTo>
                  <a:lnTo>
                    <a:pt x="252" y="126"/>
                  </a:lnTo>
                  <a:lnTo>
                    <a:pt x="252"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19"/>
            <p:cNvSpPr/>
            <p:nvPr/>
          </p:nvSpPr>
          <p:spPr>
            <a:xfrm>
              <a:off x="2869956" y="880775"/>
              <a:ext cx="65669" cy="28229"/>
            </a:xfrm>
            <a:custGeom>
              <a:rect b="b" l="l" r="r" t="t"/>
              <a:pathLst>
                <a:path extrusionOk="0" h="190" w="442">
                  <a:moveTo>
                    <a:pt x="1" y="1"/>
                  </a:moveTo>
                  <a:lnTo>
                    <a:pt x="1" y="189"/>
                  </a:lnTo>
                  <a:lnTo>
                    <a:pt x="441" y="189"/>
                  </a:lnTo>
                  <a:lnTo>
                    <a:pt x="43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19"/>
            <p:cNvSpPr/>
            <p:nvPr/>
          </p:nvSpPr>
          <p:spPr>
            <a:xfrm>
              <a:off x="2999364" y="880775"/>
              <a:ext cx="68640" cy="28229"/>
            </a:xfrm>
            <a:custGeom>
              <a:rect b="b" l="l" r="r" t="t"/>
              <a:pathLst>
                <a:path extrusionOk="0" h="190" w="462">
                  <a:moveTo>
                    <a:pt x="0" y="1"/>
                  </a:moveTo>
                  <a:lnTo>
                    <a:pt x="0" y="189"/>
                  </a:lnTo>
                  <a:lnTo>
                    <a:pt x="462" y="189"/>
                  </a:lnTo>
                  <a:lnTo>
                    <a:pt x="46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19"/>
            <p:cNvSpPr/>
            <p:nvPr/>
          </p:nvSpPr>
          <p:spPr>
            <a:xfrm>
              <a:off x="3402891"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19"/>
            <p:cNvSpPr/>
            <p:nvPr/>
          </p:nvSpPr>
          <p:spPr>
            <a:xfrm>
              <a:off x="3524424" y="880775"/>
              <a:ext cx="96721" cy="28229"/>
            </a:xfrm>
            <a:custGeom>
              <a:rect b="b" l="l" r="r" t="t"/>
              <a:pathLst>
                <a:path extrusionOk="0" h="190" w="651">
                  <a:moveTo>
                    <a:pt x="0" y="1"/>
                  </a:moveTo>
                  <a:lnTo>
                    <a:pt x="0" y="189"/>
                  </a:lnTo>
                  <a:lnTo>
                    <a:pt x="64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19"/>
            <p:cNvSpPr/>
            <p:nvPr/>
          </p:nvSpPr>
          <p:spPr>
            <a:xfrm>
              <a:off x="2095737"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19"/>
            <p:cNvSpPr/>
            <p:nvPr/>
          </p:nvSpPr>
          <p:spPr>
            <a:xfrm>
              <a:off x="2217271" y="880775"/>
              <a:ext cx="96721" cy="28229"/>
            </a:xfrm>
            <a:custGeom>
              <a:rect b="b" l="l" r="r" t="t"/>
              <a:pathLst>
                <a:path extrusionOk="0" h="190" w="651">
                  <a:moveTo>
                    <a:pt x="0" y="1"/>
                  </a:moveTo>
                  <a:lnTo>
                    <a:pt x="0" y="189"/>
                  </a:lnTo>
                  <a:lnTo>
                    <a:pt x="65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19"/>
            <p:cNvSpPr/>
            <p:nvPr/>
          </p:nvSpPr>
          <p:spPr>
            <a:xfrm>
              <a:off x="2408782" y="880775"/>
              <a:ext cx="102961" cy="28229"/>
            </a:xfrm>
            <a:custGeom>
              <a:rect b="b" l="l" r="r" t="t"/>
              <a:pathLst>
                <a:path extrusionOk="0" h="190" w="693">
                  <a:moveTo>
                    <a:pt x="1" y="1"/>
                  </a:moveTo>
                  <a:lnTo>
                    <a:pt x="11" y="189"/>
                  </a:lnTo>
                  <a:lnTo>
                    <a:pt x="693" y="189"/>
                  </a:lnTo>
                  <a:lnTo>
                    <a:pt x="69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5" name="Google Shape;2055;p19"/>
          <p:cNvGrpSpPr/>
          <p:nvPr/>
        </p:nvGrpSpPr>
        <p:grpSpPr>
          <a:xfrm flipH="1">
            <a:off x="5161968" y="903968"/>
            <a:ext cx="3268775" cy="342889"/>
            <a:chOff x="975489" y="863689"/>
            <a:chExt cx="3268775" cy="380199"/>
          </a:xfrm>
        </p:grpSpPr>
        <p:grpSp>
          <p:nvGrpSpPr>
            <p:cNvPr id="2056" name="Google Shape;2056;p19"/>
            <p:cNvGrpSpPr/>
            <p:nvPr/>
          </p:nvGrpSpPr>
          <p:grpSpPr>
            <a:xfrm>
              <a:off x="975489" y="863689"/>
              <a:ext cx="3268775" cy="380199"/>
              <a:chOff x="975489" y="863689"/>
              <a:chExt cx="3268775" cy="380199"/>
            </a:xfrm>
          </p:grpSpPr>
          <p:sp>
            <p:nvSpPr>
              <p:cNvPr id="2057" name="Google Shape;2057;p19"/>
              <p:cNvSpPr/>
              <p:nvPr/>
            </p:nvSpPr>
            <p:spPr>
              <a:xfrm>
                <a:off x="2505355" y="905736"/>
                <a:ext cx="166847" cy="338151"/>
              </a:xfrm>
              <a:custGeom>
                <a:rect b="b" l="l" r="r" t="t"/>
                <a:pathLst>
                  <a:path extrusionOk="0" h="2276" w="1123">
                    <a:moveTo>
                      <a:pt x="588" y="0"/>
                    </a:moveTo>
                    <a:lnTo>
                      <a:pt x="1" y="2171"/>
                    </a:lnTo>
                    <a:lnTo>
                      <a:pt x="546" y="2276"/>
                    </a:lnTo>
                    <a:lnTo>
                      <a:pt x="1123" y="74"/>
                    </a:lnTo>
                    <a:lnTo>
                      <a:pt x="5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19"/>
              <p:cNvSpPr/>
              <p:nvPr/>
            </p:nvSpPr>
            <p:spPr>
              <a:xfrm>
                <a:off x="2536556" y="905736"/>
                <a:ext cx="135647" cy="207407"/>
              </a:xfrm>
              <a:custGeom>
                <a:rect b="b" l="l" r="r" t="t"/>
                <a:pathLst>
                  <a:path extrusionOk="0" h="1396" w="913">
                    <a:moveTo>
                      <a:pt x="378" y="0"/>
                    </a:moveTo>
                    <a:lnTo>
                      <a:pt x="1" y="1395"/>
                    </a:lnTo>
                    <a:cubicBezTo>
                      <a:pt x="200" y="1374"/>
                      <a:pt x="399" y="1332"/>
                      <a:pt x="598" y="1280"/>
                    </a:cubicBezTo>
                    <a:lnTo>
                      <a:pt x="913" y="74"/>
                    </a:lnTo>
                    <a:lnTo>
                      <a:pt x="3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19"/>
              <p:cNvSpPr/>
              <p:nvPr/>
            </p:nvSpPr>
            <p:spPr>
              <a:xfrm>
                <a:off x="2592717" y="930696"/>
                <a:ext cx="54675" cy="45315"/>
              </a:xfrm>
              <a:custGeom>
                <a:rect b="b" l="l" r="r" t="t"/>
                <a:pathLst>
                  <a:path extrusionOk="0" h="305" w="368">
                    <a:moveTo>
                      <a:pt x="74" y="0"/>
                    </a:moveTo>
                    <a:lnTo>
                      <a:pt x="0" y="294"/>
                    </a:lnTo>
                    <a:lnTo>
                      <a:pt x="283" y="304"/>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19"/>
              <p:cNvSpPr/>
              <p:nvPr/>
            </p:nvSpPr>
            <p:spPr>
              <a:xfrm>
                <a:off x="2525710" y="1186094"/>
                <a:ext cx="51555" cy="45463"/>
              </a:xfrm>
              <a:custGeom>
                <a:rect b="b" l="l" r="r" t="t"/>
                <a:pathLst>
                  <a:path extrusionOk="0" h="306" w="347">
                    <a:moveTo>
                      <a:pt x="63" y="1"/>
                    </a:moveTo>
                    <a:lnTo>
                      <a:pt x="0" y="232"/>
                    </a:lnTo>
                    <a:lnTo>
                      <a:pt x="283" y="305"/>
                    </a:lnTo>
                    <a:lnTo>
                      <a:pt x="346" y="64"/>
                    </a:lnTo>
                    <a:lnTo>
                      <a:pt x="6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19"/>
              <p:cNvSpPr/>
              <p:nvPr/>
            </p:nvSpPr>
            <p:spPr>
              <a:xfrm>
                <a:off x="2598957" y="986708"/>
                <a:ext cx="14114" cy="32835"/>
              </a:xfrm>
              <a:custGeom>
                <a:rect b="b" l="l" r="r" t="t"/>
                <a:pathLst>
                  <a:path extrusionOk="0" h="221" w="95">
                    <a:moveTo>
                      <a:pt x="53" y="1"/>
                    </a:moveTo>
                    <a:lnTo>
                      <a:pt x="0" y="221"/>
                    </a:lnTo>
                    <a:lnTo>
                      <a:pt x="42" y="221"/>
                    </a:lnTo>
                    <a:lnTo>
                      <a:pt x="95"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19"/>
              <p:cNvSpPr/>
              <p:nvPr/>
            </p:nvSpPr>
            <p:spPr>
              <a:xfrm>
                <a:off x="1664130" y="896376"/>
                <a:ext cx="115441" cy="346025"/>
              </a:xfrm>
              <a:custGeom>
                <a:rect b="b" l="l" r="r" t="t"/>
                <a:pathLst>
                  <a:path extrusionOk="0" h="2329" w="777">
                    <a:moveTo>
                      <a:pt x="0" y="0"/>
                    </a:moveTo>
                    <a:lnTo>
                      <a:pt x="32" y="2328"/>
                    </a:lnTo>
                    <a:lnTo>
                      <a:pt x="776" y="2328"/>
                    </a:lnTo>
                    <a:lnTo>
                      <a:pt x="60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19"/>
              <p:cNvSpPr/>
              <p:nvPr/>
            </p:nvSpPr>
            <p:spPr>
              <a:xfrm>
                <a:off x="975489" y="896376"/>
                <a:ext cx="151247" cy="346025"/>
              </a:xfrm>
              <a:custGeom>
                <a:rect b="b" l="l" r="r" t="t"/>
                <a:pathLst>
                  <a:path extrusionOk="0" h="2329" w="1018">
                    <a:moveTo>
                      <a:pt x="32" y="0"/>
                    </a:moveTo>
                    <a:lnTo>
                      <a:pt x="0" y="2328"/>
                    </a:lnTo>
                    <a:lnTo>
                      <a:pt x="923" y="2328"/>
                    </a:lnTo>
                    <a:lnTo>
                      <a:pt x="101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19"/>
              <p:cNvSpPr/>
              <p:nvPr/>
            </p:nvSpPr>
            <p:spPr>
              <a:xfrm>
                <a:off x="1385256" y="991463"/>
                <a:ext cx="109201" cy="250939"/>
              </a:xfrm>
              <a:custGeom>
                <a:rect b="b" l="l" r="r" t="t"/>
                <a:pathLst>
                  <a:path extrusionOk="0" h="1689" w="735">
                    <a:moveTo>
                      <a:pt x="42" y="0"/>
                    </a:moveTo>
                    <a:lnTo>
                      <a:pt x="0" y="1688"/>
                    </a:lnTo>
                    <a:lnTo>
                      <a:pt x="734" y="1688"/>
                    </a:lnTo>
                    <a:lnTo>
                      <a:pt x="69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19"/>
              <p:cNvSpPr/>
              <p:nvPr/>
            </p:nvSpPr>
            <p:spPr>
              <a:xfrm>
                <a:off x="1280809" y="896376"/>
                <a:ext cx="88995" cy="346025"/>
              </a:xfrm>
              <a:custGeom>
                <a:rect b="b" l="l" r="r" t="t"/>
                <a:pathLst>
                  <a:path extrusionOk="0" h="2329" w="599">
                    <a:moveTo>
                      <a:pt x="1" y="0"/>
                    </a:moveTo>
                    <a:lnTo>
                      <a:pt x="64" y="2328"/>
                    </a:lnTo>
                    <a:lnTo>
                      <a:pt x="598" y="2328"/>
                    </a:lnTo>
                    <a:lnTo>
                      <a:pt x="56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19"/>
              <p:cNvSpPr/>
              <p:nvPr/>
            </p:nvSpPr>
            <p:spPr>
              <a:xfrm>
                <a:off x="1126589" y="929062"/>
                <a:ext cx="146641" cy="313339"/>
              </a:xfrm>
              <a:custGeom>
                <a:rect b="b" l="l" r="r" t="t"/>
                <a:pathLst>
                  <a:path extrusionOk="0" h="2109" w="987">
                    <a:moveTo>
                      <a:pt x="84" y="1"/>
                    </a:moveTo>
                    <a:lnTo>
                      <a:pt x="1" y="2108"/>
                    </a:lnTo>
                    <a:lnTo>
                      <a:pt x="986" y="2108"/>
                    </a:lnTo>
                    <a:lnTo>
                      <a:pt x="902" y="64"/>
                    </a:lnTo>
                    <a:lnTo>
                      <a:pt x="8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19"/>
              <p:cNvSpPr/>
              <p:nvPr/>
            </p:nvSpPr>
            <p:spPr>
              <a:xfrm>
                <a:off x="1502036" y="924456"/>
                <a:ext cx="151247" cy="317945"/>
              </a:xfrm>
              <a:custGeom>
                <a:rect b="b" l="l" r="r" t="t"/>
                <a:pathLst>
                  <a:path extrusionOk="0" h="2140" w="1018">
                    <a:moveTo>
                      <a:pt x="1" y="0"/>
                    </a:moveTo>
                    <a:lnTo>
                      <a:pt x="32" y="2139"/>
                    </a:lnTo>
                    <a:lnTo>
                      <a:pt x="1018" y="2139"/>
                    </a:lnTo>
                    <a:lnTo>
                      <a:pt x="913" y="32"/>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19"/>
              <p:cNvSpPr/>
              <p:nvPr/>
            </p:nvSpPr>
            <p:spPr>
              <a:xfrm>
                <a:off x="1667250" y="1116116"/>
                <a:ext cx="112321" cy="126287"/>
              </a:xfrm>
              <a:custGeom>
                <a:rect b="b" l="l" r="r" t="t"/>
                <a:pathLst>
                  <a:path extrusionOk="0" h="850" w="756">
                    <a:moveTo>
                      <a:pt x="0" y="0"/>
                    </a:moveTo>
                    <a:lnTo>
                      <a:pt x="11" y="839"/>
                    </a:lnTo>
                    <a:lnTo>
                      <a:pt x="755" y="849"/>
                    </a:lnTo>
                    <a:lnTo>
                      <a:pt x="713" y="315"/>
                    </a:lnTo>
                    <a:cubicBezTo>
                      <a:pt x="483" y="189"/>
                      <a:pt x="242" y="94"/>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19"/>
              <p:cNvSpPr/>
              <p:nvPr/>
            </p:nvSpPr>
            <p:spPr>
              <a:xfrm>
                <a:off x="975489" y="1031875"/>
                <a:ext cx="146641" cy="210527"/>
              </a:xfrm>
              <a:custGeom>
                <a:rect b="b" l="l" r="r" t="t"/>
                <a:pathLst>
                  <a:path extrusionOk="0" h="1417" w="987">
                    <a:moveTo>
                      <a:pt x="986" y="1"/>
                    </a:moveTo>
                    <a:lnTo>
                      <a:pt x="986" y="1"/>
                    </a:lnTo>
                    <a:cubicBezTo>
                      <a:pt x="651" y="11"/>
                      <a:pt x="325" y="43"/>
                      <a:pt x="21" y="74"/>
                    </a:cubicBezTo>
                    <a:lnTo>
                      <a:pt x="0" y="1416"/>
                    </a:lnTo>
                    <a:lnTo>
                      <a:pt x="923" y="1416"/>
                    </a:lnTo>
                    <a:lnTo>
                      <a:pt x="98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19"/>
              <p:cNvSpPr/>
              <p:nvPr/>
            </p:nvSpPr>
            <p:spPr>
              <a:xfrm>
                <a:off x="1385256" y="1049109"/>
                <a:ext cx="109201" cy="194779"/>
              </a:xfrm>
              <a:custGeom>
                <a:rect b="b" l="l" r="r" t="t"/>
                <a:pathLst>
                  <a:path extrusionOk="0" h="1311" w="735">
                    <a:moveTo>
                      <a:pt x="32" y="0"/>
                    </a:moveTo>
                    <a:lnTo>
                      <a:pt x="0" y="1311"/>
                    </a:lnTo>
                    <a:lnTo>
                      <a:pt x="734" y="1300"/>
                    </a:lnTo>
                    <a:lnTo>
                      <a:pt x="703" y="115"/>
                    </a:lnTo>
                    <a:cubicBezTo>
                      <a:pt x="483" y="74"/>
                      <a:pt x="262" y="32"/>
                      <a:pt x="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19"/>
              <p:cNvSpPr/>
              <p:nvPr/>
            </p:nvSpPr>
            <p:spPr>
              <a:xfrm>
                <a:off x="1283929" y="1036629"/>
                <a:ext cx="85875" cy="205773"/>
              </a:xfrm>
              <a:custGeom>
                <a:rect b="b" l="l" r="r" t="t"/>
                <a:pathLst>
                  <a:path extrusionOk="0" h="1385" w="578">
                    <a:moveTo>
                      <a:pt x="1" y="0"/>
                    </a:moveTo>
                    <a:lnTo>
                      <a:pt x="43" y="1384"/>
                    </a:lnTo>
                    <a:lnTo>
                      <a:pt x="577" y="1384"/>
                    </a:lnTo>
                    <a:lnTo>
                      <a:pt x="556" y="53"/>
                    </a:lnTo>
                    <a:cubicBezTo>
                      <a:pt x="378" y="32"/>
                      <a:pt x="189" y="1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19"/>
              <p:cNvSpPr/>
              <p:nvPr/>
            </p:nvSpPr>
            <p:spPr>
              <a:xfrm>
                <a:off x="1126589" y="1031875"/>
                <a:ext cx="146641" cy="210527"/>
              </a:xfrm>
              <a:custGeom>
                <a:rect b="b" l="l" r="r" t="t"/>
                <a:pathLst>
                  <a:path extrusionOk="0" h="1417" w="987">
                    <a:moveTo>
                      <a:pt x="63" y="1"/>
                    </a:moveTo>
                    <a:lnTo>
                      <a:pt x="1" y="1416"/>
                    </a:lnTo>
                    <a:lnTo>
                      <a:pt x="986" y="1416"/>
                    </a:lnTo>
                    <a:lnTo>
                      <a:pt x="934" y="22"/>
                    </a:lnTo>
                    <a:cubicBezTo>
                      <a:pt x="630" y="1"/>
                      <a:pt x="347" y="1"/>
                      <a:pt x="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19"/>
              <p:cNvSpPr/>
              <p:nvPr/>
            </p:nvSpPr>
            <p:spPr>
              <a:xfrm>
                <a:off x="1505156" y="1069315"/>
                <a:ext cx="148127" cy="173087"/>
              </a:xfrm>
              <a:custGeom>
                <a:rect b="b" l="l" r="r" t="t"/>
                <a:pathLst>
                  <a:path extrusionOk="0" h="1165" w="997">
                    <a:moveTo>
                      <a:pt x="1" y="0"/>
                    </a:moveTo>
                    <a:lnTo>
                      <a:pt x="11" y="1164"/>
                    </a:lnTo>
                    <a:lnTo>
                      <a:pt x="997" y="1164"/>
                    </a:lnTo>
                    <a:lnTo>
                      <a:pt x="955" y="263"/>
                    </a:lnTo>
                    <a:cubicBezTo>
                      <a:pt x="640" y="158"/>
                      <a:pt x="326" y="63"/>
                      <a:pt x="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19"/>
              <p:cNvSpPr/>
              <p:nvPr/>
            </p:nvSpPr>
            <p:spPr>
              <a:xfrm>
                <a:off x="995696" y="1203329"/>
                <a:ext cx="90481" cy="23474"/>
              </a:xfrm>
              <a:custGeom>
                <a:rect b="b" l="l" r="r" t="t"/>
                <a:pathLst>
                  <a:path extrusionOk="0" h="158" w="609">
                    <a:moveTo>
                      <a:pt x="11" y="0"/>
                    </a:moveTo>
                    <a:lnTo>
                      <a:pt x="1" y="158"/>
                    </a:lnTo>
                    <a:lnTo>
                      <a:pt x="609" y="158"/>
                    </a:lnTo>
                    <a:lnTo>
                      <a:pt x="609"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19"/>
              <p:cNvSpPr/>
              <p:nvPr/>
            </p:nvSpPr>
            <p:spPr>
              <a:xfrm>
                <a:off x="997330" y="1165888"/>
                <a:ext cx="90481" cy="21989"/>
              </a:xfrm>
              <a:custGeom>
                <a:rect b="b" l="l" r="r" t="t"/>
                <a:pathLst>
                  <a:path extrusionOk="0" h="148" w="609">
                    <a:moveTo>
                      <a:pt x="0" y="1"/>
                    </a:moveTo>
                    <a:lnTo>
                      <a:pt x="0" y="147"/>
                    </a:lnTo>
                    <a:lnTo>
                      <a:pt x="598" y="147"/>
                    </a:lnTo>
                    <a:lnTo>
                      <a:pt x="60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19"/>
              <p:cNvSpPr/>
              <p:nvPr/>
            </p:nvSpPr>
            <p:spPr>
              <a:xfrm>
                <a:off x="1156155" y="1193969"/>
                <a:ext cx="85875" cy="29715"/>
              </a:xfrm>
              <a:custGeom>
                <a:rect b="b" l="l" r="r" t="t"/>
                <a:pathLst>
                  <a:path extrusionOk="0" h="200" w="578">
                    <a:moveTo>
                      <a:pt x="1" y="0"/>
                    </a:moveTo>
                    <a:lnTo>
                      <a:pt x="1" y="200"/>
                    </a:lnTo>
                    <a:lnTo>
                      <a:pt x="578" y="200"/>
                    </a:lnTo>
                    <a:lnTo>
                      <a:pt x="578"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19"/>
              <p:cNvSpPr/>
              <p:nvPr/>
            </p:nvSpPr>
            <p:spPr>
              <a:xfrm>
                <a:off x="989455" y="910341"/>
                <a:ext cx="99841" cy="20503"/>
              </a:xfrm>
              <a:custGeom>
                <a:rect b="b" l="l" r="r" t="t"/>
                <a:pathLst>
                  <a:path extrusionOk="0" h="138" w="672">
                    <a:moveTo>
                      <a:pt x="1" y="1"/>
                    </a:moveTo>
                    <a:lnTo>
                      <a:pt x="1" y="137"/>
                    </a:lnTo>
                    <a:lnTo>
                      <a:pt x="672" y="137"/>
                    </a:lnTo>
                    <a:lnTo>
                      <a:pt x="6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19"/>
              <p:cNvSpPr/>
              <p:nvPr/>
            </p:nvSpPr>
            <p:spPr>
              <a:xfrm>
                <a:off x="1318695" y="916582"/>
                <a:ext cx="18423" cy="17383"/>
              </a:xfrm>
              <a:custGeom>
                <a:rect b="b" l="l" r="r" t="t"/>
                <a:pathLst>
                  <a:path extrusionOk="0" h="117" w="124">
                    <a:moveTo>
                      <a:pt x="63" y="0"/>
                    </a:moveTo>
                    <a:cubicBezTo>
                      <a:pt x="0" y="0"/>
                      <a:pt x="0" y="117"/>
                      <a:pt x="63" y="117"/>
                    </a:cubicBezTo>
                    <a:cubicBezTo>
                      <a:pt x="65" y="117"/>
                      <a:pt x="68" y="117"/>
                      <a:pt x="71" y="116"/>
                    </a:cubicBezTo>
                    <a:cubicBezTo>
                      <a:pt x="92" y="116"/>
                      <a:pt x="123" y="95"/>
                      <a:pt x="123" y="64"/>
                    </a:cubicBezTo>
                    <a:cubicBezTo>
                      <a:pt x="123" y="32"/>
                      <a:pt x="92" y="1"/>
                      <a:pt x="71" y="1"/>
                    </a:cubicBezTo>
                    <a:cubicBezTo>
                      <a:pt x="68" y="0"/>
                      <a:pt x="65" y="0"/>
                      <a:pt x="63"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19"/>
              <p:cNvSpPr/>
              <p:nvPr/>
            </p:nvSpPr>
            <p:spPr>
              <a:xfrm>
                <a:off x="1196122" y="1158163"/>
                <a:ext cx="16343" cy="11292"/>
              </a:xfrm>
              <a:custGeom>
                <a:rect b="b" l="l" r="r" t="t"/>
                <a:pathLst>
                  <a:path extrusionOk="0" h="76" w="110">
                    <a:moveTo>
                      <a:pt x="57" y="0"/>
                    </a:moveTo>
                    <a:cubicBezTo>
                      <a:pt x="0" y="0"/>
                      <a:pt x="56" y="76"/>
                      <a:pt x="90" y="76"/>
                    </a:cubicBezTo>
                    <a:cubicBezTo>
                      <a:pt x="99" y="76"/>
                      <a:pt x="107" y="69"/>
                      <a:pt x="109" y="53"/>
                    </a:cubicBezTo>
                    <a:cubicBezTo>
                      <a:pt x="109" y="21"/>
                      <a:pt x="88" y="0"/>
                      <a:pt x="5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19"/>
              <p:cNvSpPr/>
              <p:nvPr/>
            </p:nvSpPr>
            <p:spPr>
              <a:xfrm>
                <a:off x="1405462" y="1207935"/>
                <a:ext cx="67155" cy="18869"/>
              </a:xfrm>
              <a:custGeom>
                <a:rect b="b" l="l" r="r" t="t"/>
                <a:pathLst>
                  <a:path extrusionOk="0" h="127" w="452">
                    <a:moveTo>
                      <a:pt x="11" y="1"/>
                    </a:moveTo>
                    <a:lnTo>
                      <a:pt x="1" y="127"/>
                    </a:lnTo>
                    <a:lnTo>
                      <a:pt x="452" y="127"/>
                    </a:lnTo>
                    <a:lnTo>
                      <a:pt x="45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19"/>
              <p:cNvSpPr/>
              <p:nvPr/>
            </p:nvSpPr>
            <p:spPr>
              <a:xfrm>
                <a:off x="1304284" y="1187729"/>
                <a:ext cx="54675" cy="43829"/>
              </a:xfrm>
              <a:custGeom>
                <a:rect b="b" l="l" r="r" t="t"/>
                <a:pathLst>
                  <a:path extrusionOk="0" h="295" w="368">
                    <a:moveTo>
                      <a:pt x="367" y="0"/>
                    </a:moveTo>
                    <a:lnTo>
                      <a:pt x="0" y="11"/>
                    </a:lnTo>
                    <a:lnTo>
                      <a:pt x="0" y="294"/>
                    </a:lnTo>
                    <a:lnTo>
                      <a:pt x="357" y="273"/>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19"/>
              <p:cNvSpPr/>
              <p:nvPr/>
            </p:nvSpPr>
            <p:spPr>
              <a:xfrm>
                <a:off x="1534722" y="943176"/>
                <a:ext cx="78149" cy="34320"/>
              </a:xfrm>
              <a:custGeom>
                <a:rect b="b" l="l" r="r" t="t"/>
                <a:pathLst>
                  <a:path extrusionOk="0" h="231" w="526">
                    <a:moveTo>
                      <a:pt x="11" y="0"/>
                    </a:moveTo>
                    <a:lnTo>
                      <a:pt x="1" y="231"/>
                    </a:lnTo>
                    <a:lnTo>
                      <a:pt x="525" y="231"/>
                    </a:lnTo>
                    <a:lnTo>
                      <a:pt x="525"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19"/>
              <p:cNvSpPr/>
              <p:nvPr/>
            </p:nvSpPr>
            <p:spPr>
              <a:xfrm>
                <a:off x="1673490" y="913462"/>
                <a:ext cx="62400" cy="39075"/>
              </a:xfrm>
              <a:custGeom>
                <a:rect b="b" l="l" r="r" t="t"/>
                <a:pathLst>
                  <a:path extrusionOk="0" h="263" w="420">
                    <a:moveTo>
                      <a:pt x="11" y="1"/>
                    </a:moveTo>
                    <a:lnTo>
                      <a:pt x="0" y="242"/>
                    </a:lnTo>
                    <a:lnTo>
                      <a:pt x="420" y="263"/>
                    </a:lnTo>
                    <a:lnTo>
                      <a:pt x="420" y="22"/>
                    </a:lnTo>
                    <a:lnTo>
                      <a:pt x="1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19"/>
              <p:cNvSpPr/>
              <p:nvPr/>
            </p:nvSpPr>
            <p:spPr>
              <a:xfrm>
                <a:off x="1523876" y="1200209"/>
                <a:ext cx="104595" cy="28229"/>
              </a:xfrm>
              <a:custGeom>
                <a:rect b="b" l="l" r="r" t="t"/>
                <a:pathLst>
                  <a:path extrusionOk="0" h="190" w="704">
                    <a:moveTo>
                      <a:pt x="1" y="0"/>
                    </a:moveTo>
                    <a:lnTo>
                      <a:pt x="11" y="189"/>
                    </a:lnTo>
                    <a:lnTo>
                      <a:pt x="703" y="189"/>
                    </a:lnTo>
                    <a:lnTo>
                      <a:pt x="69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19"/>
              <p:cNvSpPr/>
              <p:nvPr/>
            </p:nvSpPr>
            <p:spPr>
              <a:xfrm>
                <a:off x="1679730" y="1161283"/>
                <a:ext cx="78001" cy="71761"/>
              </a:xfrm>
              <a:custGeom>
                <a:rect b="b" l="l" r="r" t="t"/>
                <a:pathLst>
                  <a:path extrusionOk="0" h="483" w="525">
                    <a:moveTo>
                      <a:pt x="0" y="0"/>
                    </a:moveTo>
                    <a:lnTo>
                      <a:pt x="11" y="483"/>
                    </a:lnTo>
                    <a:lnTo>
                      <a:pt x="525" y="483"/>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19"/>
              <p:cNvSpPr/>
              <p:nvPr/>
            </p:nvSpPr>
            <p:spPr>
              <a:xfrm>
                <a:off x="1327610" y="1144048"/>
                <a:ext cx="7874" cy="32983"/>
              </a:xfrm>
              <a:custGeom>
                <a:rect b="b" l="l" r="r" t="t"/>
                <a:pathLst>
                  <a:path extrusionOk="0" h="222" w="53">
                    <a:moveTo>
                      <a:pt x="53" y="1"/>
                    </a:moveTo>
                    <a:lnTo>
                      <a:pt x="0" y="11"/>
                    </a:lnTo>
                    <a:lnTo>
                      <a:pt x="0" y="221"/>
                    </a:lnTo>
                    <a:lnTo>
                      <a:pt x="53" y="221"/>
                    </a:lnTo>
                    <a:lnTo>
                      <a:pt x="5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19"/>
              <p:cNvSpPr/>
              <p:nvPr/>
            </p:nvSpPr>
            <p:spPr>
              <a:xfrm>
                <a:off x="1424183" y="1008252"/>
                <a:ext cx="26297" cy="21394"/>
              </a:xfrm>
              <a:custGeom>
                <a:rect b="b" l="l" r="r" t="t"/>
                <a:pathLst>
                  <a:path extrusionOk="0" h="144" w="177">
                    <a:moveTo>
                      <a:pt x="107" y="0"/>
                    </a:moveTo>
                    <a:cubicBezTo>
                      <a:pt x="103" y="0"/>
                      <a:pt x="99" y="1"/>
                      <a:pt x="95" y="2"/>
                    </a:cubicBezTo>
                    <a:cubicBezTo>
                      <a:pt x="32" y="2"/>
                      <a:pt x="0" y="86"/>
                      <a:pt x="53" y="128"/>
                    </a:cubicBezTo>
                    <a:cubicBezTo>
                      <a:pt x="66" y="139"/>
                      <a:pt x="80" y="143"/>
                      <a:pt x="95" y="143"/>
                    </a:cubicBezTo>
                    <a:cubicBezTo>
                      <a:pt x="137" y="143"/>
                      <a:pt x="176" y="102"/>
                      <a:pt x="168" y="55"/>
                    </a:cubicBezTo>
                    <a:cubicBezTo>
                      <a:pt x="159" y="28"/>
                      <a:pt x="134" y="0"/>
                      <a:pt x="107"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19"/>
              <p:cNvSpPr/>
              <p:nvPr/>
            </p:nvSpPr>
            <p:spPr>
              <a:xfrm>
                <a:off x="2778137" y="863689"/>
                <a:ext cx="74881" cy="378711"/>
              </a:xfrm>
              <a:custGeom>
                <a:rect b="b" l="l" r="r" t="t"/>
                <a:pathLst>
                  <a:path extrusionOk="0" h="2549" w="504">
                    <a:moveTo>
                      <a:pt x="0" y="0"/>
                    </a:moveTo>
                    <a:lnTo>
                      <a:pt x="21" y="2548"/>
                    </a:lnTo>
                    <a:lnTo>
                      <a:pt x="503" y="2548"/>
                    </a:ln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19"/>
              <p:cNvSpPr/>
              <p:nvPr/>
            </p:nvSpPr>
            <p:spPr>
              <a:xfrm>
                <a:off x="3683250" y="925942"/>
                <a:ext cx="113955" cy="316459"/>
              </a:xfrm>
              <a:custGeom>
                <a:rect b="b" l="l" r="r" t="t"/>
                <a:pathLst>
                  <a:path extrusionOk="0" h="2130" w="767">
                    <a:moveTo>
                      <a:pt x="1" y="1"/>
                    </a:moveTo>
                    <a:lnTo>
                      <a:pt x="32" y="2129"/>
                    </a:lnTo>
                    <a:lnTo>
                      <a:pt x="766" y="2129"/>
                    </a:ln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19"/>
              <p:cNvSpPr/>
              <p:nvPr/>
            </p:nvSpPr>
            <p:spPr>
              <a:xfrm>
                <a:off x="3801663" y="925942"/>
                <a:ext cx="98355" cy="316459"/>
              </a:xfrm>
              <a:custGeom>
                <a:rect b="b" l="l" r="r" t="t"/>
                <a:pathLst>
                  <a:path extrusionOk="0" h="2130" w="662">
                    <a:moveTo>
                      <a:pt x="22" y="1"/>
                    </a:moveTo>
                    <a:lnTo>
                      <a:pt x="1" y="2129"/>
                    </a:lnTo>
                    <a:lnTo>
                      <a:pt x="598" y="2129"/>
                    </a:ln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19"/>
              <p:cNvSpPr/>
              <p:nvPr/>
            </p:nvSpPr>
            <p:spPr>
              <a:xfrm>
                <a:off x="3683250" y="925942"/>
                <a:ext cx="106081" cy="223007"/>
              </a:xfrm>
              <a:custGeom>
                <a:rect b="b" l="l" r="r" t="t"/>
                <a:pathLst>
                  <a:path extrusionOk="0" h="1501" w="714">
                    <a:moveTo>
                      <a:pt x="1" y="1"/>
                    </a:moveTo>
                    <a:lnTo>
                      <a:pt x="22" y="1500"/>
                    </a:lnTo>
                    <a:lnTo>
                      <a:pt x="74" y="1500"/>
                    </a:lnTo>
                    <a:cubicBezTo>
                      <a:pt x="294" y="1500"/>
                      <a:pt x="504" y="1490"/>
                      <a:pt x="714" y="1479"/>
                    </a:cubicBezTo>
                    <a:lnTo>
                      <a:pt x="6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19"/>
              <p:cNvSpPr/>
              <p:nvPr/>
            </p:nvSpPr>
            <p:spPr>
              <a:xfrm>
                <a:off x="3801663" y="925942"/>
                <a:ext cx="98355" cy="218253"/>
              </a:xfrm>
              <a:custGeom>
                <a:rect b="b" l="l" r="r" t="t"/>
                <a:pathLst>
                  <a:path extrusionOk="0" h="1469" w="662">
                    <a:moveTo>
                      <a:pt x="22" y="1"/>
                    </a:moveTo>
                    <a:lnTo>
                      <a:pt x="1" y="1469"/>
                    </a:lnTo>
                    <a:cubicBezTo>
                      <a:pt x="221" y="1448"/>
                      <a:pt x="431" y="1416"/>
                      <a:pt x="619" y="1385"/>
                    </a:cubicBezTo>
                    <a:lnTo>
                      <a:pt x="66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19"/>
              <p:cNvSpPr/>
              <p:nvPr/>
            </p:nvSpPr>
            <p:spPr>
              <a:xfrm>
                <a:off x="3692610" y="940056"/>
                <a:ext cx="67155" cy="24960"/>
              </a:xfrm>
              <a:custGeom>
                <a:rect b="b" l="l" r="r" t="t"/>
                <a:pathLst>
                  <a:path extrusionOk="0" h="168" w="452">
                    <a:moveTo>
                      <a:pt x="1" y="0"/>
                    </a:moveTo>
                    <a:lnTo>
                      <a:pt x="11" y="168"/>
                    </a:lnTo>
                    <a:lnTo>
                      <a:pt x="451" y="168"/>
                    </a:lnTo>
                    <a:lnTo>
                      <a:pt x="441"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19"/>
              <p:cNvSpPr/>
              <p:nvPr/>
            </p:nvSpPr>
            <p:spPr>
              <a:xfrm>
                <a:off x="3817263" y="1189214"/>
                <a:ext cx="57795" cy="36103"/>
              </a:xfrm>
              <a:custGeom>
                <a:rect b="b" l="l" r="r" t="t"/>
                <a:pathLst>
                  <a:path extrusionOk="0" h="243" w="389">
                    <a:moveTo>
                      <a:pt x="0" y="1"/>
                    </a:moveTo>
                    <a:lnTo>
                      <a:pt x="11" y="242"/>
                    </a:lnTo>
                    <a:lnTo>
                      <a:pt x="388" y="242"/>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19"/>
              <p:cNvSpPr/>
              <p:nvPr/>
            </p:nvSpPr>
            <p:spPr>
              <a:xfrm>
                <a:off x="3821869" y="941542"/>
                <a:ext cx="70275" cy="21989"/>
              </a:xfrm>
              <a:custGeom>
                <a:rect b="b" l="l" r="r" t="t"/>
                <a:pathLst>
                  <a:path extrusionOk="0" h="148" w="473">
                    <a:moveTo>
                      <a:pt x="1" y="1"/>
                    </a:moveTo>
                    <a:lnTo>
                      <a:pt x="11" y="147"/>
                    </a:lnTo>
                    <a:lnTo>
                      <a:pt x="473" y="14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19"/>
              <p:cNvSpPr/>
              <p:nvPr/>
            </p:nvSpPr>
            <p:spPr>
              <a:xfrm>
                <a:off x="3734656" y="1203329"/>
                <a:ext cx="11143" cy="14114"/>
              </a:xfrm>
              <a:custGeom>
                <a:rect b="b" l="l" r="r" t="t"/>
                <a:pathLst>
                  <a:path extrusionOk="0" h="95" w="75">
                    <a:moveTo>
                      <a:pt x="32" y="0"/>
                    </a:moveTo>
                    <a:cubicBezTo>
                      <a:pt x="11" y="0"/>
                      <a:pt x="1" y="21"/>
                      <a:pt x="1" y="42"/>
                    </a:cubicBezTo>
                    <a:cubicBezTo>
                      <a:pt x="1" y="74"/>
                      <a:pt x="11" y="95"/>
                      <a:pt x="32" y="95"/>
                    </a:cubicBezTo>
                    <a:cubicBezTo>
                      <a:pt x="64" y="95"/>
                      <a:pt x="74" y="74"/>
                      <a:pt x="74" y="42"/>
                    </a:cubicBezTo>
                    <a:cubicBezTo>
                      <a:pt x="74" y="21"/>
                      <a:pt x="64" y="0"/>
                      <a:pt x="3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19"/>
              <p:cNvSpPr/>
              <p:nvPr/>
            </p:nvSpPr>
            <p:spPr>
              <a:xfrm>
                <a:off x="3723810" y="985223"/>
                <a:ext cx="10994" cy="14114"/>
              </a:xfrm>
              <a:custGeom>
                <a:rect b="b" l="l" r="r" t="t"/>
                <a:pathLst>
                  <a:path extrusionOk="0" h="95" w="74">
                    <a:moveTo>
                      <a:pt x="42" y="0"/>
                    </a:moveTo>
                    <a:cubicBezTo>
                      <a:pt x="21" y="0"/>
                      <a:pt x="0" y="21"/>
                      <a:pt x="0" y="42"/>
                    </a:cubicBezTo>
                    <a:cubicBezTo>
                      <a:pt x="0" y="74"/>
                      <a:pt x="21" y="95"/>
                      <a:pt x="42" y="95"/>
                    </a:cubicBezTo>
                    <a:cubicBezTo>
                      <a:pt x="63" y="95"/>
                      <a:pt x="74" y="74"/>
                      <a:pt x="74" y="42"/>
                    </a:cubicBezTo>
                    <a:cubicBezTo>
                      <a:pt x="74" y="21"/>
                      <a:pt x="63" y="0"/>
                      <a:pt x="42"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19"/>
              <p:cNvSpPr/>
              <p:nvPr/>
            </p:nvSpPr>
            <p:spPr>
              <a:xfrm>
                <a:off x="3839104" y="1156528"/>
                <a:ext cx="12629" cy="17383"/>
              </a:xfrm>
              <a:custGeom>
                <a:rect b="b" l="l" r="r" t="t"/>
                <a:pathLst>
                  <a:path extrusionOk="0" h="117" w="85">
                    <a:moveTo>
                      <a:pt x="42" y="1"/>
                    </a:moveTo>
                    <a:cubicBezTo>
                      <a:pt x="21" y="1"/>
                      <a:pt x="0" y="32"/>
                      <a:pt x="0" y="64"/>
                    </a:cubicBezTo>
                    <a:cubicBezTo>
                      <a:pt x="0" y="85"/>
                      <a:pt x="21" y="116"/>
                      <a:pt x="42" y="116"/>
                    </a:cubicBezTo>
                    <a:cubicBezTo>
                      <a:pt x="63" y="116"/>
                      <a:pt x="84" y="85"/>
                      <a:pt x="84" y="64"/>
                    </a:cubicBezTo>
                    <a:cubicBezTo>
                      <a:pt x="84" y="3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19"/>
              <p:cNvSpPr/>
              <p:nvPr/>
            </p:nvSpPr>
            <p:spPr>
              <a:xfrm>
                <a:off x="3918591" y="1013155"/>
                <a:ext cx="112321" cy="229247"/>
              </a:xfrm>
              <a:custGeom>
                <a:rect b="b" l="l" r="r" t="t"/>
                <a:pathLst>
                  <a:path extrusionOk="0" h="1543" w="756">
                    <a:moveTo>
                      <a:pt x="0" y="1"/>
                    </a:moveTo>
                    <a:lnTo>
                      <a:pt x="0" y="1542"/>
                    </a:lnTo>
                    <a:lnTo>
                      <a:pt x="713" y="1542"/>
                    </a:ln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19"/>
              <p:cNvSpPr/>
              <p:nvPr/>
            </p:nvSpPr>
            <p:spPr>
              <a:xfrm>
                <a:off x="3918591" y="1013155"/>
                <a:ext cx="112321" cy="117075"/>
              </a:xfrm>
              <a:custGeom>
                <a:rect b="b" l="l" r="r" t="t"/>
                <a:pathLst>
                  <a:path extrusionOk="0" h="788" w="756">
                    <a:moveTo>
                      <a:pt x="0" y="1"/>
                    </a:moveTo>
                    <a:lnTo>
                      <a:pt x="0" y="662"/>
                    </a:lnTo>
                    <a:cubicBezTo>
                      <a:pt x="220" y="704"/>
                      <a:pt x="472" y="745"/>
                      <a:pt x="734" y="787"/>
                    </a:cubicBezTo>
                    <a:lnTo>
                      <a:pt x="75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19"/>
              <p:cNvSpPr/>
              <p:nvPr/>
            </p:nvSpPr>
            <p:spPr>
              <a:xfrm>
                <a:off x="3929437" y="1025635"/>
                <a:ext cx="76515" cy="32983"/>
              </a:xfrm>
              <a:custGeom>
                <a:rect b="b" l="l" r="r" t="t"/>
                <a:pathLst>
                  <a:path extrusionOk="0" h="222" w="515">
                    <a:moveTo>
                      <a:pt x="514" y="1"/>
                    </a:moveTo>
                    <a:lnTo>
                      <a:pt x="11" y="22"/>
                    </a:lnTo>
                    <a:lnTo>
                      <a:pt x="0" y="221"/>
                    </a:lnTo>
                    <a:lnTo>
                      <a:pt x="504" y="200"/>
                    </a:lnTo>
                    <a:lnTo>
                      <a:pt x="5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19"/>
              <p:cNvSpPr/>
              <p:nvPr/>
            </p:nvSpPr>
            <p:spPr>
              <a:xfrm>
                <a:off x="3930922" y="1203329"/>
                <a:ext cx="71909" cy="32835"/>
              </a:xfrm>
              <a:custGeom>
                <a:rect b="b" l="l" r="r" t="t"/>
                <a:pathLst>
                  <a:path extrusionOk="0" h="221" w="484">
                    <a:moveTo>
                      <a:pt x="483" y="0"/>
                    </a:moveTo>
                    <a:lnTo>
                      <a:pt x="11" y="21"/>
                    </a:lnTo>
                    <a:lnTo>
                      <a:pt x="1" y="220"/>
                    </a:lnTo>
                    <a:lnTo>
                      <a:pt x="473" y="200"/>
                    </a:lnTo>
                    <a:lnTo>
                      <a:pt x="48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19"/>
              <p:cNvSpPr/>
              <p:nvPr/>
            </p:nvSpPr>
            <p:spPr>
              <a:xfrm>
                <a:off x="4049336" y="863689"/>
                <a:ext cx="101475" cy="378711"/>
              </a:xfrm>
              <a:custGeom>
                <a:rect b="b" l="l" r="r" t="t"/>
                <a:pathLst>
                  <a:path extrusionOk="0" h="2549" w="683">
                    <a:moveTo>
                      <a:pt x="1" y="0"/>
                    </a:moveTo>
                    <a:lnTo>
                      <a:pt x="32" y="2548"/>
                    </a:lnTo>
                    <a:lnTo>
                      <a:pt x="683" y="2548"/>
                    </a:ln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19"/>
              <p:cNvSpPr/>
              <p:nvPr/>
            </p:nvSpPr>
            <p:spPr>
              <a:xfrm>
                <a:off x="4155269" y="863689"/>
                <a:ext cx="88995" cy="378711"/>
              </a:xfrm>
              <a:custGeom>
                <a:rect b="b" l="l" r="r" t="t"/>
                <a:pathLst>
                  <a:path extrusionOk="0" h="2549" w="599">
                    <a:moveTo>
                      <a:pt x="22" y="0"/>
                    </a:moveTo>
                    <a:lnTo>
                      <a:pt x="1" y="2548"/>
                    </a:lnTo>
                    <a:lnTo>
                      <a:pt x="536" y="2548"/>
                    </a:lnTo>
                    <a:lnTo>
                      <a:pt x="59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19"/>
              <p:cNvSpPr/>
              <p:nvPr/>
            </p:nvSpPr>
            <p:spPr>
              <a:xfrm>
                <a:off x="4049336" y="863689"/>
                <a:ext cx="95235" cy="268025"/>
              </a:xfrm>
              <a:custGeom>
                <a:rect b="b" l="l" r="r" t="t"/>
                <a:pathLst>
                  <a:path extrusionOk="0" h="1804" w="641">
                    <a:moveTo>
                      <a:pt x="1" y="0"/>
                    </a:moveTo>
                    <a:lnTo>
                      <a:pt x="22" y="1804"/>
                    </a:lnTo>
                    <a:lnTo>
                      <a:pt x="64" y="1804"/>
                    </a:lnTo>
                    <a:cubicBezTo>
                      <a:pt x="263" y="1793"/>
                      <a:pt x="452" y="1783"/>
                      <a:pt x="641" y="1772"/>
                    </a:cubicBezTo>
                    <a:lnTo>
                      <a:pt x="54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19"/>
              <p:cNvSpPr/>
              <p:nvPr/>
            </p:nvSpPr>
            <p:spPr>
              <a:xfrm>
                <a:off x="4156903" y="863689"/>
                <a:ext cx="87361" cy="261785"/>
              </a:xfrm>
              <a:custGeom>
                <a:rect b="b" l="l" r="r" t="t"/>
                <a:pathLst>
                  <a:path extrusionOk="0" h="1762" w="588">
                    <a:moveTo>
                      <a:pt x="21" y="0"/>
                    </a:moveTo>
                    <a:lnTo>
                      <a:pt x="0" y="1762"/>
                    </a:lnTo>
                    <a:cubicBezTo>
                      <a:pt x="189" y="1730"/>
                      <a:pt x="368" y="1699"/>
                      <a:pt x="556" y="1657"/>
                    </a:cubicBezTo>
                    <a:lnTo>
                      <a:pt x="588" y="0"/>
                    </a:lnTo>
                    <a:close/>
                  </a:path>
                </a:pathLst>
              </a:custGeom>
              <a:solidFill>
                <a:srgbClr val="904D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19"/>
              <p:cNvSpPr/>
              <p:nvPr/>
            </p:nvSpPr>
            <p:spPr>
              <a:xfrm>
                <a:off x="4169384" y="1179854"/>
                <a:ext cx="53040" cy="42343"/>
              </a:xfrm>
              <a:custGeom>
                <a:rect b="b" l="l" r="r" t="t"/>
                <a:pathLst>
                  <a:path extrusionOk="0" h="285" w="357">
                    <a:moveTo>
                      <a:pt x="0" y="1"/>
                    </a:moveTo>
                    <a:lnTo>
                      <a:pt x="11" y="284"/>
                    </a:lnTo>
                    <a:lnTo>
                      <a:pt x="357" y="284"/>
                    </a:lnTo>
                    <a:lnTo>
                      <a:pt x="346"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19"/>
              <p:cNvSpPr/>
              <p:nvPr/>
            </p:nvSpPr>
            <p:spPr>
              <a:xfrm>
                <a:off x="4096137" y="1195455"/>
                <a:ext cx="9509" cy="17383"/>
              </a:xfrm>
              <a:custGeom>
                <a:rect b="b" l="l" r="r" t="t"/>
                <a:pathLst>
                  <a:path extrusionOk="0" h="117" w="64">
                    <a:moveTo>
                      <a:pt x="32" y="1"/>
                    </a:moveTo>
                    <a:cubicBezTo>
                      <a:pt x="11" y="1"/>
                      <a:pt x="1" y="22"/>
                      <a:pt x="1" y="53"/>
                    </a:cubicBezTo>
                    <a:cubicBezTo>
                      <a:pt x="1" y="85"/>
                      <a:pt x="11" y="116"/>
                      <a:pt x="32" y="116"/>
                    </a:cubicBezTo>
                    <a:cubicBezTo>
                      <a:pt x="42" y="116"/>
                      <a:pt x="63" y="85"/>
                      <a:pt x="63" y="53"/>
                    </a:cubicBezTo>
                    <a:cubicBezTo>
                      <a:pt x="63"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19"/>
              <p:cNvSpPr/>
              <p:nvPr/>
            </p:nvSpPr>
            <p:spPr>
              <a:xfrm>
                <a:off x="4086777" y="935302"/>
                <a:ext cx="9509" cy="15749"/>
              </a:xfrm>
              <a:custGeom>
                <a:rect b="b" l="l" r="r" t="t"/>
                <a:pathLst>
                  <a:path extrusionOk="0" h="106" w="64">
                    <a:moveTo>
                      <a:pt x="32" y="1"/>
                    </a:moveTo>
                    <a:cubicBezTo>
                      <a:pt x="11" y="1"/>
                      <a:pt x="1" y="22"/>
                      <a:pt x="1" y="53"/>
                    </a:cubicBezTo>
                    <a:cubicBezTo>
                      <a:pt x="1" y="85"/>
                      <a:pt x="11" y="105"/>
                      <a:pt x="32" y="105"/>
                    </a:cubicBezTo>
                    <a:cubicBezTo>
                      <a:pt x="53" y="105"/>
                      <a:pt x="64" y="85"/>
                      <a:pt x="64" y="53"/>
                    </a:cubicBezTo>
                    <a:cubicBezTo>
                      <a:pt x="6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19"/>
              <p:cNvSpPr/>
              <p:nvPr/>
            </p:nvSpPr>
            <p:spPr>
              <a:xfrm>
                <a:off x="4189590" y="1140928"/>
                <a:ext cx="11143" cy="18869"/>
              </a:xfrm>
              <a:custGeom>
                <a:rect b="b" l="l" r="r" t="t"/>
                <a:pathLst>
                  <a:path extrusionOk="0" h="127" w="75">
                    <a:moveTo>
                      <a:pt x="32" y="1"/>
                    </a:moveTo>
                    <a:cubicBezTo>
                      <a:pt x="11" y="1"/>
                      <a:pt x="1" y="22"/>
                      <a:pt x="1" y="64"/>
                    </a:cubicBezTo>
                    <a:cubicBezTo>
                      <a:pt x="1" y="95"/>
                      <a:pt x="11" y="127"/>
                      <a:pt x="32" y="127"/>
                    </a:cubicBezTo>
                    <a:cubicBezTo>
                      <a:pt x="53" y="127"/>
                      <a:pt x="74" y="95"/>
                      <a:pt x="74" y="64"/>
                    </a:cubicBezTo>
                    <a:cubicBezTo>
                      <a:pt x="74" y="22"/>
                      <a:pt x="64"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19"/>
              <p:cNvSpPr/>
              <p:nvPr/>
            </p:nvSpPr>
            <p:spPr>
              <a:xfrm>
                <a:off x="2860596" y="863689"/>
                <a:ext cx="112321" cy="378711"/>
              </a:xfrm>
              <a:custGeom>
                <a:rect b="b" l="l" r="r" t="t"/>
                <a:pathLst>
                  <a:path extrusionOk="0" h="2549" w="756">
                    <a:moveTo>
                      <a:pt x="1" y="0"/>
                    </a:moveTo>
                    <a:lnTo>
                      <a:pt x="22" y="2548"/>
                    </a:lnTo>
                    <a:lnTo>
                      <a:pt x="756" y="2548"/>
                    </a:ln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19"/>
              <p:cNvSpPr/>
              <p:nvPr/>
            </p:nvSpPr>
            <p:spPr>
              <a:xfrm>
                <a:off x="2977523" y="863689"/>
                <a:ext cx="98206" cy="378711"/>
              </a:xfrm>
              <a:custGeom>
                <a:rect b="b" l="l" r="r" t="t"/>
                <a:pathLst>
                  <a:path extrusionOk="0" h="2549" w="661">
                    <a:moveTo>
                      <a:pt x="21" y="0"/>
                    </a:moveTo>
                    <a:lnTo>
                      <a:pt x="0" y="2548"/>
                    </a:lnTo>
                    <a:lnTo>
                      <a:pt x="598" y="2548"/>
                    </a:lnTo>
                    <a:lnTo>
                      <a:pt x="66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19"/>
              <p:cNvSpPr/>
              <p:nvPr/>
            </p:nvSpPr>
            <p:spPr>
              <a:xfrm>
                <a:off x="2673690" y="894741"/>
                <a:ext cx="96721" cy="347660"/>
              </a:xfrm>
              <a:custGeom>
                <a:rect b="b" l="l" r="r" t="t"/>
                <a:pathLst>
                  <a:path extrusionOk="0" h="2340" w="651">
                    <a:moveTo>
                      <a:pt x="1" y="1"/>
                    </a:moveTo>
                    <a:lnTo>
                      <a:pt x="11" y="2339"/>
                    </a:lnTo>
                    <a:lnTo>
                      <a:pt x="651" y="2339"/>
                    </a:ln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19"/>
              <p:cNvSpPr/>
              <p:nvPr/>
            </p:nvSpPr>
            <p:spPr>
              <a:xfrm>
                <a:off x="2778137" y="863689"/>
                <a:ext cx="70126" cy="266539"/>
              </a:xfrm>
              <a:custGeom>
                <a:rect b="b" l="l" r="r" t="t"/>
                <a:pathLst>
                  <a:path extrusionOk="0" h="1794" w="472">
                    <a:moveTo>
                      <a:pt x="0" y="0"/>
                    </a:moveTo>
                    <a:lnTo>
                      <a:pt x="11" y="1772"/>
                    </a:lnTo>
                    <a:cubicBezTo>
                      <a:pt x="157" y="1783"/>
                      <a:pt x="315" y="1793"/>
                      <a:pt x="472" y="1793"/>
                    </a:cubicBezTo>
                    <a:lnTo>
                      <a:pt x="3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19"/>
              <p:cNvSpPr/>
              <p:nvPr/>
            </p:nvSpPr>
            <p:spPr>
              <a:xfrm>
                <a:off x="2860596" y="863689"/>
                <a:ext cx="104595" cy="268025"/>
              </a:xfrm>
              <a:custGeom>
                <a:rect b="b" l="l" r="r" t="t"/>
                <a:pathLst>
                  <a:path extrusionOk="0" h="1804" w="704">
                    <a:moveTo>
                      <a:pt x="1" y="0"/>
                    </a:moveTo>
                    <a:lnTo>
                      <a:pt x="22" y="1804"/>
                    </a:lnTo>
                    <a:lnTo>
                      <a:pt x="64" y="1804"/>
                    </a:lnTo>
                    <a:cubicBezTo>
                      <a:pt x="284" y="1804"/>
                      <a:pt x="504" y="1783"/>
                      <a:pt x="703" y="1772"/>
                    </a:cubicBezTo>
                    <a:lnTo>
                      <a:pt x="59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19"/>
              <p:cNvSpPr/>
              <p:nvPr/>
            </p:nvSpPr>
            <p:spPr>
              <a:xfrm>
                <a:off x="2979009" y="863689"/>
                <a:ext cx="96721" cy="261785"/>
              </a:xfrm>
              <a:custGeom>
                <a:rect b="b" l="l" r="r" t="t"/>
                <a:pathLst>
                  <a:path extrusionOk="0" h="1762" w="651">
                    <a:moveTo>
                      <a:pt x="11" y="0"/>
                    </a:moveTo>
                    <a:lnTo>
                      <a:pt x="1" y="1762"/>
                    </a:lnTo>
                    <a:cubicBezTo>
                      <a:pt x="211" y="1730"/>
                      <a:pt x="410" y="1699"/>
                      <a:pt x="609" y="1657"/>
                    </a:cubicBezTo>
                    <a:lnTo>
                      <a:pt x="6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19"/>
              <p:cNvSpPr/>
              <p:nvPr/>
            </p:nvSpPr>
            <p:spPr>
              <a:xfrm>
                <a:off x="2673690" y="894741"/>
                <a:ext cx="93601" cy="230733"/>
              </a:xfrm>
              <a:custGeom>
                <a:rect b="b" l="l" r="r" t="t"/>
                <a:pathLst>
                  <a:path extrusionOk="0" h="1553" w="630">
                    <a:moveTo>
                      <a:pt x="1" y="1"/>
                    </a:moveTo>
                    <a:lnTo>
                      <a:pt x="11" y="1448"/>
                    </a:lnTo>
                    <a:cubicBezTo>
                      <a:pt x="210" y="1501"/>
                      <a:pt x="420" y="1532"/>
                      <a:pt x="630" y="1553"/>
                    </a:cubicBezTo>
                    <a:lnTo>
                      <a:pt x="588" y="32"/>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19"/>
              <p:cNvSpPr/>
              <p:nvPr/>
            </p:nvSpPr>
            <p:spPr>
              <a:xfrm>
                <a:off x="2686170" y="913462"/>
                <a:ext cx="64035" cy="23623"/>
              </a:xfrm>
              <a:custGeom>
                <a:rect b="b" l="l" r="r" t="t"/>
                <a:pathLst>
                  <a:path extrusionOk="0" h="159" w="431">
                    <a:moveTo>
                      <a:pt x="0" y="1"/>
                    </a:moveTo>
                    <a:lnTo>
                      <a:pt x="0" y="158"/>
                    </a:lnTo>
                    <a:lnTo>
                      <a:pt x="43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19"/>
              <p:cNvSpPr/>
              <p:nvPr/>
            </p:nvSpPr>
            <p:spPr>
              <a:xfrm>
                <a:off x="2687656" y="952388"/>
                <a:ext cx="62549" cy="23623"/>
              </a:xfrm>
              <a:custGeom>
                <a:rect b="b" l="l" r="r" t="t"/>
                <a:pathLst>
                  <a:path extrusionOk="0" h="159" w="421">
                    <a:moveTo>
                      <a:pt x="1" y="1"/>
                    </a:moveTo>
                    <a:lnTo>
                      <a:pt x="1" y="158"/>
                    </a:lnTo>
                    <a:lnTo>
                      <a:pt x="420" y="158"/>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19"/>
              <p:cNvSpPr/>
              <p:nvPr/>
            </p:nvSpPr>
            <p:spPr>
              <a:xfrm>
                <a:off x="2684536" y="1201695"/>
                <a:ext cx="70275" cy="20503"/>
              </a:xfrm>
              <a:custGeom>
                <a:rect b="b" l="l" r="r" t="t"/>
                <a:pathLst>
                  <a:path extrusionOk="0" h="138" w="473">
                    <a:moveTo>
                      <a:pt x="1" y="1"/>
                    </a:moveTo>
                    <a:lnTo>
                      <a:pt x="1" y="137"/>
                    </a:lnTo>
                    <a:lnTo>
                      <a:pt x="473" y="137"/>
                    </a:lnTo>
                    <a:lnTo>
                      <a:pt x="47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19"/>
              <p:cNvSpPr/>
              <p:nvPr/>
            </p:nvSpPr>
            <p:spPr>
              <a:xfrm>
                <a:off x="2807703" y="1198575"/>
                <a:ext cx="10994" cy="17383"/>
              </a:xfrm>
              <a:custGeom>
                <a:rect b="b" l="l" r="r" t="t"/>
                <a:pathLst>
                  <a:path extrusionOk="0" h="117" w="74">
                    <a:moveTo>
                      <a:pt x="32" y="1"/>
                    </a:moveTo>
                    <a:cubicBezTo>
                      <a:pt x="11" y="1"/>
                      <a:pt x="0" y="22"/>
                      <a:pt x="0" y="53"/>
                    </a:cubicBezTo>
                    <a:cubicBezTo>
                      <a:pt x="0" y="85"/>
                      <a:pt x="11" y="116"/>
                      <a:pt x="32" y="116"/>
                    </a:cubicBezTo>
                    <a:cubicBezTo>
                      <a:pt x="53" y="116"/>
                      <a:pt x="74" y="85"/>
                      <a:pt x="74" y="53"/>
                    </a:cubicBezTo>
                    <a:cubicBezTo>
                      <a:pt x="74" y="22"/>
                      <a:pt x="53" y="1"/>
                      <a:pt x="3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19"/>
              <p:cNvSpPr/>
              <p:nvPr/>
            </p:nvSpPr>
            <p:spPr>
              <a:xfrm>
                <a:off x="2993124" y="1179854"/>
                <a:ext cx="59280" cy="42343"/>
              </a:xfrm>
              <a:custGeom>
                <a:rect b="b" l="l" r="r" t="t"/>
                <a:pathLst>
                  <a:path extrusionOk="0" h="285" w="399">
                    <a:moveTo>
                      <a:pt x="0" y="1"/>
                    </a:moveTo>
                    <a:lnTo>
                      <a:pt x="11" y="284"/>
                    </a:lnTo>
                    <a:lnTo>
                      <a:pt x="399" y="284"/>
                    </a:lnTo>
                    <a:lnTo>
                      <a:pt x="388"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19"/>
              <p:cNvSpPr/>
              <p:nvPr/>
            </p:nvSpPr>
            <p:spPr>
              <a:xfrm>
                <a:off x="2910517" y="1195455"/>
                <a:ext cx="10994" cy="17383"/>
              </a:xfrm>
              <a:custGeom>
                <a:rect b="b" l="l" r="r" t="t"/>
                <a:pathLst>
                  <a:path extrusionOk="0" h="117" w="74">
                    <a:moveTo>
                      <a:pt x="42" y="1"/>
                    </a:moveTo>
                    <a:cubicBezTo>
                      <a:pt x="21" y="1"/>
                      <a:pt x="0" y="22"/>
                      <a:pt x="0" y="53"/>
                    </a:cubicBezTo>
                    <a:cubicBezTo>
                      <a:pt x="0" y="85"/>
                      <a:pt x="21" y="116"/>
                      <a:pt x="42" y="116"/>
                    </a:cubicBezTo>
                    <a:cubicBezTo>
                      <a:pt x="63" y="116"/>
                      <a:pt x="74" y="85"/>
                      <a:pt x="74" y="53"/>
                    </a:cubicBezTo>
                    <a:cubicBezTo>
                      <a:pt x="7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19"/>
              <p:cNvSpPr/>
              <p:nvPr/>
            </p:nvSpPr>
            <p:spPr>
              <a:xfrm>
                <a:off x="2901156" y="935302"/>
                <a:ext cx="12629" cy="15749"/>
              </a:xfrm>
              <a:custGeom>
                <a:rect b="b" l="l" r="r" t="t"/>
                <a:pathLst>
                  <a:path extrusionOk="0" h="106" w="85">
                    <a:moveTo>
                      <a:pt x="42" y="1"/>
                    </a:moveTo>
                    <a:cubicBezTo>
                      <a:pt x="21" y="1"/>
                      <a:pt x="1" y="22"/>
                      <a:pt x="1" y="53"/>
                    </a:cubicBezTo>
                    <a:cubicBezTo>
                      <a:pt x="1" y="85"/>
                      <a:pt x="21" y="105"/>
                      <a:pt x="42" y="105"/>
                    </a:cubicBezTo>
                    <a:cubicBezTo>
                      <a:pt x="63" y="105"/>
                      <a:pt x="84" y="85"/>
                      <a:pt x="84" y="53"/>
                    </a:cubicBezTo>
                    <a:cubicBezTo>
                      <a:pt x="84" y="22"/>
                      <a:pt x="6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19"/>
              <p:cNvSpPr/>
              <p:nvPr/>
            </p:nvSpPr>
            <p:spPr>
              <a:xfrm>
                <a:off x="3014964" y="1140928"/>
                <a:ext cx="14114" cy="18869"/>
              </a:xfrm>
              <a:custGeom>
                <a:rect b="b" l="l" r="r" t="t"/>
                <a:pathLst>
                  <a:path extrusionOk="0" h="127" w="95">
                    <a:moveTo>
                      <a:pt x="42" y="1"/>
                    </a:moveTo>
                    <a:cubicBezTo>
                      <a:pt x="21" y="1"/>
                      <a:pt x="0" y="22"/>
                      <a:pt x="0" y="64"/>
                    </a:cubicBezTo>
                    <a:cubicBezTo>
                      <a:pt x="0" y="95"/>
                      <a:pt x="21" y="127"/>
                      <a:pt x="42" y="127"/>
                    </a:cubicBezTo>
                    <a:cubicBezTo>
                      <a:pt x="73" y="127"/>
                      <a:pt x="94" y="95"/>
                      <a:pt x="94" y="64"/>
                    </a:cubicBezTo>
                    <a:cubicBezTo>
                      <a:pt x="94" y="22"/>
                      <a:pt x="73" y="1"/>
                      <a:pt x="42"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19"/>
              <p:cNvSpPr/>
              <p:nvPr/>
            </p:nvSpPr>
            <p:spPr>
              <a:xfrm>
                <a:off x="3376296" y="863689"/>
                <a:ext cx="106081" cy="378711"/>
              </a:xfrm>
              <a:custGeom>
                <a:rect b="b" l="l" r="r" t="t"/>
                <a:pathLst>
                  <a:path extrusionOk="0" h="2549" w="714">
                    <a:moveTo>
                      <a:pt x="85" y="0"/>
                    </a:moveTo>
                    <a:lnTo>
                      <a:pt x="1" y="2548"/>
                    </a:lnTo>
                    <a:lnTo>
                      <a:pt x="714" y="2548"/>
                    </a:lnTo>
                    <a:lnTo>
                      <a:pt x="67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19"/>
              <p:cNvSpPr/>
              <p:nvPr/>
            </p:nvSpPr>
            <p:spPr>
              <a:xfrm>
                <a:off x="3094303" y="967988"/>
                <a:ext cx="112321" cy="274413"/>
              </a:xfrm>
              <a:custGeom>
                <a:rect b="b" l="l" r="r" t="t"/>
                <a:pathLst>
                  <a:path extrusionOk="0" h="1847" w="756">
                    <a:moveTo>
                      <a:pt x="1" y="1"/>
                    </a:moveTo>
                    <a:lnTo>
                      <a:pt x="1" y="1846"/>
                    </a:lnTo>
                    <a:lnTo>
                      <a:pt x="714" y="1846"/>
                    </a:ln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19"/>
              <p:cNvSpPr/>
              <p:nvPr/>
            </p:nvSpPr>
            <p:spPr>
              <a:xfrm>
                <a:off x="3500949" y="863689"/>
                <a:ext cx="160607" cy="378711"/>
              </a:xfrm>
              <a:custGeom>
                <a:rect b="b" l="l" r="r" t="t"/>
                <a:pathLst>
                  <a:path extrusionOk="0" h="2549" w="1081">
                    <a:moveTo>
                      <a:pt x="64" y="0"/>
                    </a:moveTo>
                    <a:lnTo>
                      <a:pt x="1" y="2548"/>
                    </a:lnTo>
                    <a:lnTo>
                      <a:pt x="1081" y="2548"/>
                    </a:lnTo>
                    <a:lnTo>
                      <a:pt x="95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19"/>
              <p:cNvSpPr/>
              <p:nvPr/>
            </p:nvSpPr>
            <p:spPr>
              <a:xfrm>
                <a:off x="3220590" y="894741"/>
                <a:ext cx="141887" cy="347660"/>
              </a:xfrm>
              <a:custGeom>
                <a:rect b="b" l="l" r="r" t="t"/>
                <a:pathLst>
                  <a:path extrusionOk="0" h="2340" w="955">
                    <a:moveTo>
                      <a:pt x="74" y="1"/>
                    </a:moveTo>
                    <a:lnTo>
                      <a:pt x="0" y="2339"/>
                    </a:lnTo>
                    <a:lnTo>
                      <a:pt x="954" y="2339"/>
                    </a:lnTo>
                    <a:lnTo>
                      <a:pt x="944" y="32"/>
                    </a:lnTo>
                    <a:lnTo>
                      <a:pt x="7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19"/>
              <p:cNvSpPr/>
              <p:nvPr/>
            </p:nvSpPr>
            <p:spPr>
              <a:xfrm>
                <a:off x="3381050" y="863689"/>
                <a:ext cx="99841" cy="266539"/>
              </a:xfrm>
              <a:custGeom>
                <a:rect b="b" l="l" r="r" t="t"/>
                <a:pathLst>
                  <a:path extrusionOk="0" h="1794" w="672">
                    <a:moveTo>
                      <a:pt x="53" y="0"/>
                    </a:moveTo>
                    <a:lnTo>
                      <a:pt x="0" y="1772"/>
                    </a:lnTo>
                    <a:cubicBezTo>
                      <a:pt x="210" y="1783"/>
                      <a:pt x="441" y="1793"/>
                      <a:pt x="671" y="1793"/>
                    </a:cubicBezTo>
                    <a:lnTo>
                      <a:pt x="64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19"/>
              <p:cNvSpPr/>
              <p:nvPr/>
            </p:nvSpPr>
            <p:spPr>
              <a:xfrm>
                <a:off x="3094303" y="967988"/>
                <a:ext cx="112321" cy="140401"/>
              </a:xfrm>
              <a:custGeom>
                <a:rect b="b" l="l" r="r" t="t"/>
                <a:pathLst>
                  <a:path extrusionOk="0" h="945" w="756">
                    <a:moveTo>
                      <a:pt x="1" y="1"/>
                    </a:moveTo>
                    <a:lnTo>
                      <a:pt x="1" y="787"/>
                    </a:lnTo>
                    <a:cubicBezTo>
                      <a:pt x="232" y="850"/>
                      <a:pt x="473" y="903"/>
                      <a:pt x="735" y="945"/>
                    </a:cubicBezTo>
                    <a:lnTo>
                      <a:pt x="75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19"/>
              <p:cNvSpPr/>
              <p:nvPr/>
            </p:nvSpPr>
            <p:spPr>
              <a:xfrm>
                <a:off x="3504070" y="863689"/>
                <a:ext cx="151247" cy="268025"/>
              </a:xfrm>
              <a:custGeom>
                <a:rect b="b" l="l" r="r" t="t"/>
                <a:pathLst>
                  <a:path extrusionOk="0" h="1804" w="1018">
                    <a:moveTo>
                      <a:pt x="43" y="0"/>
                    </a:moveTo>
                    <a:lnTo>
                      <a:pt x="1" y="1804"/>
                    </a:lnTo>
                    <a:lnTo>
                      <a:pt x="74" y="1804"/>
                    </a:lnTo>
                    <a:cubicBezTo>
                      <a:pt x="399" y="1804"/>
                      <a:pt x="714" y="1783"/>
                      <a:pt x="1018" y="1772"/>
                    </a:cubicBezTo>
                    <a:lnTo>
                      <a:pt x="9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19"/>
              <p:cNvSpPr/>
              <p:nvPr/>
            </p:nvSpPr>
            <p:spPr>
              <a:xfrm>
                <a:off x="3225196" y="894741"/>
                <a:ext cx="135647" cy="230733"/>
              </a:xfrm>
              <a:custGeom>
                <a:rect b="b" l="l" r="r" t="t"/>
                <a:pathLst>
                  <a:path extrusionOk="0" h="1553" w="913">
                    <a:moveTo>
                      <a:pt x="43" y="1"/>
                    </a:moveTo>
                    <a:lnTo>
                      <a:pt x="1" y="1448"/>
                    </a:lnTo>
                    <a:cubicBezTo>
                      <a:pt x="284" y="1501"/>
                      <a:pt x="588" y="1532"/>
                      <a:pt x="913" y="1553"/>
                    </a:cubicBezTo>
                    <a:lnTo>
                      <a:pt x="913" y="32"/>
                    </a:lnTo>
                    <a:lnTo>
                      <a:pt x="4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19"/>
              <p:cNvSpPr/>
              <p:nvPr/>
            </p:nvSpPr>
            <p:spPr>
              <a:xfrm>
                <a:off x="3250157" y="913462"/>
                <a:ext cx="93601" cy="23623"/>
              </a:xfrm>
              <a:custGeom>
                <a:rect b="b" l="l" r="r" t="t"/>
                <a:pathLst>
                  <a:path extrusionOk="0" h="159" w="630">
                    <a:moveTo>
                      <a:pt x="0" y="1"/>
                    </a:moveTo>
                    <a:lnTo>
                      <a:pt x="0" y="158"/>
                    </a:lnTo>
                    <a:lnTo>
                      <a:pt x="630"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19"/>
              <p:cNvSpPr/>
              <p:nvPr/>
            </p:nvSpPr>
            <p:spPr>
              <a:xfrm>
                <a:off x="3250157" y="952388"/>
                <a:ext cx="93601" cy="23623"/>
              </a:xfrm>
              <a:custGeom>
                <a:rect b="b" l="l" r="r" t="t"/>
                <a:pathLst>
                  <a:path extrusionOk="0" h="159" w="630">
                    <a:moveTo>
                      <a:pt x="0" y="1"/>
                    </a:moveTo>
                    <a:lnTo>
                      <a:pt x="0" y="158"/>
                    </a:lnTo>
                    <a:lnTo>
                      <a:pt x="619" y="158"/>
                    </a:lnTo>
                    <a:lnTo>
                      <a:pt x="63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19"/>
              <p:cNvSpPr/>
              <p:nvPr/>
            </p:nvSpPr>
            <p:spPr>
              <a:xfrm>
                <a:off x="3234556" y="1201695"/>
                <a:ext cx="106081" cy="20503"/>
              </a:xfrm>
              <a:custGeom>
                <a:rect b="b" l="l" r="r" t="t"/>
                <a:pathLst>
                  <a:path extrusionOk="0" h="138" w="714">
                    <a:moveTo>
                      <a:pt x="1" y="1"/>
                    </a:moveTo>
                    <a:lnTo>
                      <a:pt x="1" y="137"/>
                    </a:lnTo>
                    <a:lnTo>
                      <a:pt x="703" y="137"/>
                    </a:lnTo>
                    <a:lnTo>
                      <a:pt x="71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19"/>
              <p:cNvSpPr/>
              <p:nvPr/>
            </p:nvSpPr>
            <p:spPr>
              <a:xfrm>
                <a:off x="3416857" y="1198575"/>
                <a:ext cx="17234" cy="17383"/>
              </a:xfrm>
              <a:custGeom>
                <a:rect b="b" l="l" r="r" t="t"/>
                <a:pathLst>
                  <a:path extrusionOk="0" h="117" w="116">
                    <a:moveTo>
                      <a:pt x="63" y="1"/>
                    </a:moveTo>
                    <a:cubicBezTo>
                      <a:pt x="32" y="1"/>
                      <a:pt x="0" y="22"/>
                      <a:pt x="0" y="53"/>
                    </a:cubicBezTo>
                    <a:cubicBezTo>
                      <a:pt x="0" y="85"/>
                      <a:pt x="21" y="116"/>
                      <a:pt x="53" y="116"/>
                    </a:cubicBezTo>
                    <a:cubicBezTo>
                      <a:pt x="84" y="116"/>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19"/>
              <p:cNvSpPr/>
              <p:nvPr/>
            </p:nvSpPr>
            <p:spPr>
              <a:xfrm>
                <a:off x="3105297" y="982103"/>
                <a:ext cx="76515" cy="39075"/>
              </a:xfrm>
              <a:custGeom>
                <a:rect b="b" l="l" r="r" t="t"/>
                <a:pathLst>
                  <a:path extrusionOk="0" h="263" w="515">
                    <a:moveTo>
                      <a:pt x="514" y="0"/>
                    </a:moveTo>
                    <a:lnTo>
                      <a:pt x="11" y="21"/>
                    </a:lnTo>
                    <a:lnTo>
                      <a:pt x="0" y="262"/>
                    </a:lnTo>
                    <a:lnTo>
                      <a:pt x="514" y="241"/>
                    </a:lnTo>
                    <a:lnTo>
                      <a:pt x="514"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19"/>
              <p:cNvSpPr/>
              <p:nvPr/>
            </p:nvSpPr>
            <p:spPr>
              <a:xfrm>
                <a:off x="3106783" y="1195455"/>
                <a:ext cx="71909" cy="39223"/>
              </a:xfrm>
              <a:custGeom>
                <a:rect b="b" l="l" r="r" t="t"/>
                <a:pathLst>
                  <a:path extrusionOk="0" h="264" w="484">
                    <a:moveTo>
                      <a:pt x="483" y="1"/>
                    </a:moveTo>
                    <a:lnTo>
                      <a:pt x="11" y="22"/>
                    </a:lnTo>
                    <a:lnTo>
                      <a:pt x="1" y="263"/>
                    </a:lnTo>
                    <a:lnTo>
                      <a:pt x="483" y="242"/>
                    </a:lnTo>
                    <a:lnTo>
                      <a:pt x="48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19"/>
              <p:cNvSpPr/>
              <p:nvPr/>
            </p:nvSpPr>
            <p:spPr>
              <a:xfrm>
                <a:off x="3571076" y="1195455"/>
                <a:ext cx="17234" cy="17383"/>
              </a:xfrm>
              <a:custGeom>
                <a:rect b="b" l="l" r="r" t="t"/>
                <a:pathLst>
                  <a:path extrusionOk="0" h="117" w="116">
                    <a:moveTo>
                      <a:pt x="64" y="1"/>
                    </a:moveTo>
                    <a:cubicBezTo>
                      <a:pt x="32" y="1"/>
                      <a:pt x="1" y="22"/>
                      <a:pt x="1" y="53"/>
                    </a:cubicBezTo>
                    <a:cubicBezTo>
                      <a:pt x="1" y="85"/>
                      <a:pt x="22" y="116"/>
                      <a:pt x="53" y="116"/>
                    </a:cubicBezTo>
                    <a:cubicBezTo>
                      <a:pt x="85" y="116"/>
                      <a:pt x="116" y="85"/>
                      <a:pt x="116" y="53"/>
                    </a:cubicBezTo>
                    <a:cubicBezTo>
                      <a:pt x="11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19"/>
              <p:cNvSpPr/>
              <p:nvPr/>
            </p:nvSpPr>
            <p:spPr>
              <a:xfrm>
                <a:off x="3566471" y="935302"/>
                <a:ext cx="17234" cy="15749"/>
              </a:xfrm>
              <a:custGeom>
                <a:rect b="b" l="l" r="r" t="t"/>
                <a:pathLst>
                  <a:path extrusionOk="0" h="106" w="116">
                    <a:moveTo>
                      <a:pt x="63" y="1"/>
                    </a:moveTo>
                    <a:cubicBezTo>
                      <a:pt x="32" y="1"/>
                      <a:pt x="11" y="22"/>
                      <a:pt x="11" y="53"/>
                    </a:cubicBezTo>
                    <a:cubicBezTo>
                      <a:pt x="0" y="85"/>
                      <a:pt x="32" y="105"/>
                      <a:pt x="63" y="105"/>
                    </a:cubicBezTo>
                    <a:cubicBezTo>
                      <a:pt x="95" y="105"/>
                      <a:pt x="116" y="85"/>
                      <a:pt x="116" y="53"/>
                    </a:cubicBezTo>
                    <a:cubicBezTo>
                      <a:pt x="116" y="22"/>
                      <a:pt x="95" y="1"/>
                      <a:pt x="63"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19"/>
              <p:cNvSpPr/>
              <p:nvPr/>
            </p:nvSpPr>
            <p:spPr>
              <a:xfrm>
                <a:off x="2080137" y="863689"/>
                <a:ext cx="110687" cy="378711"/>
              </a:xfrm>
              <a:custGeom>
                <a:rect b="b" l="l" r="r" t="t"/>
                <a:pathLst>
                  <a:path extrusionOk="0" h="2549" w="745">
                    <a:moveTo>
                      <a:pt x="0" y="0"/>
                    </a:moveTo>
                    <a:lnTo>
                      <a:pt x="32" y="2548"/>
                    </a:lnTo>
                    <a:lnTo>
                      <a:pt x="745" y="2548"/>
                    </a:ln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19"/>
              <p:cNvSpPr/>
              <p:nvPr/>
            </p:nvSpPr>
            <p:spPr>
              <a:xfrm>
                <a:off x="1790269" y="967988"/>
                <a:ext cx="118561" cy="274413"/>
              </a:xfrm>
              <a:custGeom>
                <a:rect b="b" l="l" r="r" t="t"/>
                <a:pathLst>
                  <a:path extrusionOk="0" h="1847" w="798">
                    <a:moveTo>
                      <a:pt x="1" y="1"/>
                    </a:moveTo>
                    <a:lnTo>
                      <a:pt x="85" y="1846"/>
                    </a:lnTo>
                    <a:lnTo>
                      <a:pt x="798" y="1846"/>
                    </a:ln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19"/>
              <p:cNvSpPr/>
              <p:nvPr/>
            </p:nvSpPr>
            <p:spPr>
              <a:xfrm>
                <a:off x="2203156" y="863689"/>
                <a:ext cx="166847" cy="378711"/>
              </a:xfrm>
              <a:custGeom>
                <a:rect b="b" l="l" r="r" t="t"/>
                <a:pathLst>
                  <a:path extrusionOk="0" h="2549" w="1123">
                    <a:moveTo>
                      <a:pt x="1" y="0"/>
                    </a:moveTo>
                    <a:lnTo>
                      <a:pt x="43" y="2548"/>
                    </a:lnTo>
                    <a:lnTo>
                      <a:pt x="1123" y="2548"/>
                    </a:ln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19"/>
              <p:cNvSpPr/>
              <p:nvPr/>
            </p:nvSpPr>
            <p:spPr>
              <a:xfrm>
                <a:off x="2377730" y="863689"/>
                <a:ext cx="145007" cy="378711"/>
              </a:xfrm>
              <a:custGeom>
                <a:rect b="b" l="l" r="r" t="t"/>
                <a:pathLst>
                  <a:path extrusionOk="0" h="2549" w="976">
                    <a:moveTo>
                      <a:pt x="32" y="0"/>
                    </a:moveTo>
                    <a:lnTo>
                      <a:pt x="0" y="2548"/>
                    </a:lnTo>
                    <a:lnTo>
                      <a:pt x="891" y="2548"/>
                    </a:lnTo>
                    <a:lnTo>
                      <a:pt x="97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19"/>
              <p:cNvSpPr/>
              <p:nvPr/>
            </p:nvSpPr>
            <p:spPr>
              <a:xfrm>
                <a:off x="1924283" y="894741"/>
                <a:ext cx="146641" cy="347660"/>
              </a:xfrm>
              <a:custGeom>
                <a:rect b="b" l="l" r="r" t="t"/>
                <a:pathLst>
                  <a:path extrusionOk="0" h="2340" w="987">
                    <a:moveTo>
                      <a:pt x="1" y="1"/>
                    </a:moveTo>
                    <a:lnTo>
                      <a:pt x="32" y="2339"/>
                    </a:lnTo>
                    <a:lnTo>
                      <a:pt x="986" y="2339"/>
                    </a:ln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19"/>
              <p:cNvSpPr/>
              <p:nvPr/>
            </p:nvSpPr>
            <p:spPr>
              <a:xfrm>
                <a:off x="2080137" y="863689"/>
                <a:ext cx="104446" cy="266539"/>
              </a:xfrm>
              <a:custGeom>
                <a:rect b="b" l="l" r="r" t="t"/>
                <a:pathLst>
                  <a:path extrusionOk="0" h="1794" w="703">
                    <a:moveTo>
                      <a:pt x="0" y="0"/>
                    </a:moveTo>
                    <a:lnTo>
                      <a:pt x="21" y="1772"/>
                    </a:lnTo>
                    <a:cubicBezTo>
                      <a:pt x="241" y="1783"/>
                      <a:pt x="472" y="1793"/>
                      <a:pt x="703" y="1793"/>
                    </a:cubicBezTo>
                    <a:lnTo>
                      <a:pt x="5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19"/>
              <p:cNvSpPr/>
              <p:nvPr/>
            </p:nvSpPr>
            <p:spPr>
              <a:xfrm>
                <a:off x="1790269" y="967988"/>
                <a:ext cx="115441" cy="140401"/>
              </a:xfrm>
              <a:custGeom>
                <a:rect b="b" l="l" r="r" t="t"/>
                <a:pathLst>
                  <a:path extrusionOk="0" h="945" w="777">
                    <a:moveTo>
                      <a:pt x="1" y="1"/>
                    </a:moveTo>
                    <a:lnTo>
                      <a:pt x="43" y="787"/>
                    </a:lnTo>
                    <a:cubicBezTo>
                      <a:pt x="263" y="850"/>
                      <a:pt x="515" y="903"/>
                      <a:pt x="777" y="945"/>
                    </a:cubicBezTo>
                    <a:lnTo>
                      <a:pt x="7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19"/>
              <p:cNvSpPr/>
              <p:nvPr/>
            </p:nvSpPr>
            <p:spPr>
              <a:xfrm>
                <a:off x="2203156" y="863689"/>
                <a:ext cx="156001" cy="268025"/>
              </a:xfrm>
              <a:custGeom>
                <a:rect b="b" l="l" r="r" t="t"/>
                <a:pathLst>
                  <a:path extrusionOk="0" h="1804" w="1050">
                    <a:moveTo>
                      <a:pt x="1" y="0"/>
                    </a:moveTo>
                    <a:lnTo>
                      <a:pt x="32" y="1804"/>
                    </a:lnTo>
                    <a:lnTo>
                      <a:pt x="105" y="1804"/>
                    </a:lnTo>
                    <a:cubicBezTo>
                      <a:pt x="431" y="1804"/>
                      <a:pt x="745" y="1783"/>
                      <a:pt x="1049" y="1772"/>
                    </a:cubicBezTo>
                    <a:lnTo>
                      <a:pt x="8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0" name="Google Shape;2150;p19"/>
              <p:cNvSpPr/>
              <p:nvPr/>
            </p:nvSpPr>
            <p:spPr>
              <a:xfrm>
                <a:off x="2379216" y="863689"/>
                <a:ext cx="145007" cy="261785"/>
              </a:xfrm>
              <a:custGeom>
                <a:rect b="b" l="l" r="r" t="t"/>
                <a:pathLst>
                  <a:path extrusionOk="0" h="1762" w="976">
                    <a:moveTo>
                      <a:pt x="22" y="0"/>
                    </a:moveTo>
                    <a:lnTo>
                      <a:pt x="1" y="1762"/>
                    </a:lnTo>
                    <a:cubicBezTo>
                      <a:pt x="315" y="1730"/>
                      <a:pt x="619" y="1699"/>
                      <a:pt x="913" y="1657"/>
                    </a:cubicBezTo>
                    <a:lnTo>
                      <a:pt x="97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19"/>
              <p:cNvSpPr/>
              <p:nvPr/>
            </p:nvSpPr>
            <p:spPr>
              <a:xfrm>
                <a:off x="1924283" y="894741"/>
                <a:ext cx="140401" cy="230733"/>
              </a:xfrm>
              <a:custGeom>
                <a:rect b="b" l="l" r="r" t="t"/>
                <a:pathLst>
                  <a:path extrusionOk="0" h="1553" w="945">
                    <a:moveTo>
                      <a:pt x="1" y="1"/>
                    </a:moveTo>
                    <a:lnTo>
                      <a:pt x="22" y="1448"/>
                    </a:lnTo>
                    <a:cubicBezTo>
                      <a:pt x="315" y="1501"/>
                      <a:pt x="619" y="1532"/>
                      <a:pt x="944" y="1553"/>
                    </a:cubicBezTo>
                    <a:lnTo>
                      <a:pt x="881" y="32"/>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19"/>
              <p:cNvSpPr/>
              <p:nvPr/>
            </p:nvSpPr>
            <p:spPr>
              <a:xfrm>
                <a:off x="1944489" y="913462"/>
                <a:ext cx="93749" cy="23623"/>
              </a:xfrm>
              <a:custGeom>
                <a:rect b="b" l="l" r="r" t="t"/>
                <a:pathLst>
                  <a:path extrusionOk="0" h="159" w="631">
                    <a:moveTo>
                      <a:pt x="1" y="1"/>
                    </a:moveTo>
                    <a:lnTo>
                      <a:pt x="1" y="158"/>
                    </a:lnTo>
                    <a:lnTo>
                      <a:pt x="630" y="158"/>
                    </a:lnTo>
                    <a:lnTo>
                      <a:pt x="6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19"/>
              <p:cNvSpPr/>
              <p:nvPr/>
            </p:nvSpPr>
            <p:spPr>
              <a:xfrm>
                <a:off x="1946123" y="952388"/>
                <a:ext cx="93601" cy="23623"/>
              </a:xfrm>
              <a:custGeom>
                <a:rect b="b" l="l" r="r" t="t"/>
                <a:pathLst>
                  <a:path extrusionOk="0" h="159" w="630">
                    <a:moveTo>
                      <a:pt x="0" y="1"/>
                    </a:moveTo>
                    <a:lnTo>
                      <a:pt x="0" y="158"/>
                    </a:lnTo>
                    <a:lnTo>
                      <a:pt x="630" y="158"/>
                    </a:lnTo>
                    <a:lnTo>
                      <a:pt x="61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19"/>
              <p:cNvSpPr/>
              <p:nvPr/>
            </p:nvSpPr>
            <p:spPr>
              <a:xfrm>
                <a:off x="1941369" y="1201695"/>
                <a:ext cx="104595" cy="20503"/>
              </a:xfrm>
              <a:custGeom>
                <a:rect b="b" l="l" r="r" t="t"/>
                <a:pathLst>
                  <a:path extrusionOk="0" h="138" w="704">
                    <a:moveTo>
                      <a:pt x="1" y="1"/>
                    </a:moveTo>
                    <a:lnTo>
                      <a:pt x="1" y="137"/>
                    </a:lnTo>
                    <a:lnTo>
                      <a:pt x="704" y="137"/>
                    </a:lnTo>
                    <a:lnTo>
                      <a:pt x="704"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19"/>
              <p:cNvSpPr/>
              <p:nvPr/>
            </p:nvSpPr>
            <p:spPr>
              <a:xfrm>
                <a:off x="2122480" y="1201695"/>
                <a:ext cx="18572" cy="14263"/>
              </a:xfrm>
              <a:custGeom>
                <a:rect b="b" l="l" r="r" t="t"/>
                <a:pathLst>
                  <a:path extrusionOk="0" h="96" w="125">
                    <a:moveTo>
                      <a:pt x="104" y="1"/>
                    </a:moveTo>
                    <a:cubicBezTo>
                      <a:pt x="67" y="1"/>
                      <a:pt x="0" y="87"/>
                      <a:pt x="72" y="95"/>
                    </a:cubicBezTo>
                    <a:cubicBezTo>
                      <a:pt x="103" y="95"/>
                      <a:pt x="124" y="64"/>
                      <a:pt x="124" y="32"/>
                    </a:cubicBezTo>
                    <a:cubicBezTo>
                      <a:pt x="124" y="9"/>
                      <a:pt x="116" y="1"/>
                      <a:pt x="10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19"/>
              <p:cNvSpPr/>
              <p:nvPr/>
            </p:nvSpPr>
            <p:spPr>
              <a:xfrm>
                <a:off x="2401057" y="1179854"/>
                <a:ext cx="85875" cy="42343"/>
              </a:xfrm>
              <a:custGeom>
                <a:rect b="b" l="l" r="r" t="t"/>
                <a:pathLst>
                  <a:path extrusionOk="0" h="285" w="578">
                    <a:moveTo>
                      <a:pt x="0" y="1"/>
                    </a:moveTo>
                    <a:lnTo>
                      <a:pt x="11" y="284"/>
                    </a:lnTo>
                    <a:lnTo>
                      <a:pt x="577" y="284"/>
                    </a:lnTo>
                    <a:lnTo>
                      <a:pt x="577"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19"/>
              <p:cNvSpPr/>
              <p:nvPr/>
            </p:nvSpPr>
            <p:spPr>
              <a:xfrm>
                <a:off x="1804384" y="982103"/>
                <a:ext cx="74881" cy="39075"/>
              </a:xfrm>
              <a:custGeom>
                <a:rect b="b" l="l" r="r" t="t"/>
                <a:pathLst>
                  <a:path extrusionOk="0" h="263" w="504">
                    <a:moveTo>
                      <a:pt x="503" y="0"/>
                    </a:moveTo>
                    <a:lnTo>
                      <a:pt x="0" y="21"/>
                    </a:lnTo>
                    <a:lnTo>
                      <a:pt x="0" y="262"/>
                    </a:lnTo>
                    <a:lnTo>
                      <a:pt x="503" y="241"/>
                    </a:lnTo>
                    <a:lnTo>
                      <a:pt x="503"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19"/>
              <p:cNvSpPr/>
              <p:nvPr/>
            </p:nvSpPr>
            <p:spPr>
              <a:xfrm>
                <a:off x="1815229" y="1195455"/>
                <a:ext cx="70275" cy="39223"/>
              </a:xfrm>
              <a:custGeom>
                <a:rect b="b" l="l" r="r" t="t"/>
                <a:pathLst>
                  <a:path extrusionOk="0" h="264" w="473">
                    <a:moveTo>
                      <a:pt x="472" y="1"/>
                    </a:moveTo>
                    <a:lnTo>
                      <a:pt x="1" y="22"/>
                    </a:lnTo>
                    <a:lnTo>
                      <a:pt x="1" y="263"/>
                    </a:lnTo>
                    <a:lnTo>
                      <a:pt x="472" y="242"/>
                    </a:lnTo>
                    <a:lnTo>
                      <a:pt x="47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19"/>
              <p:cNvSpPr/>
              <p:nvPr/>
            </p:nvSpPr>
            <p:spPr>
              <a:xfrm>
                <a:off x="2276403" y="1195455"/>
                <a:ext cx="18869" cy="17383"/>
              </a:xfrm>
              <a:custGeom>
                <a:rect b="b" l="l" r="r" t="t"/>
                <a:pathLst>
                  <a:path extrusionOk="0" h="117" w="127">
                    <a:moveTo>
                      <a:pt x="56" y="0"/>
                    </a:moveTo>
                    <a:cubicBezTo>
                      <a:pt x="1" y="0"/>
                      <a:pt x="3" y="116"/>
                      <a:pt x="63" y="116"/>
                    </a:cubicBezTo>
                    <a:cubicBezTo>
                      <a:pt x="95" y="116"/>
                      <a:pt x="126" y="85"/>
                      <a:pt x="126" y="53"/>
                    </a:cubicBezTo>
                    <a:cubicBezTo>
                      <a:pt x="126" y="22"/>
                      <a:pt x="95" y="1"/>
                      <a:pt x="63" y="1"/>
                    </a:cubicBezTo>
                    <a:cubicBezTo>
                      <a:pt x="61" y="0"/>
                      <a:pt x="58" y="0"/>
                      <a:pt x="56"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19"/>
              <p:cNvSpPr/>
              <p:nvPr/>
            </p:nvSpPr>
            <p:spPr>
              <a:xfrm>
                <a:off x="2261100" y="938422"/>
                <a:ext cx="18572" cy="12629"/>
              </a:xfrm>
              <a:custGeom>
                <a:rect b="b" l="l" r="r" t="t"/>
                <a:pathLst>
                  <a:path extrusionOk="0" h="85" w="125">
                    <a:moveTo>
                      <a:pt x="104" y="0"/>
                    </a:moveTo>
                    <a:cubicBezTo>
                      <a:pt x="67" y="0"/>
                      <a:pt x="1" y="84"/>
                      <a:pt x="72" y="84"/>
                    </a:cubicBezTo>
                    <a:cubicBezTo>
                      <a:pt x="103" y="84"/>
                      <a:pt x="124" y="64"/>
                      <a:pt x="124" y="32"/>
                    </a:cubicBezTo>
                    <a:cubicBezTo>
                      <a:pt x="124" y="9"/>
                      <a:pt x="116" y="0"/>
                      <a:pt x="104"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19"/>
              <p:cNvSpPr/>
              <p:nvPr/>
            </p:nvSpPr>
            <p:spPr>
              <a:xfrm>
                <a:off x="2433743" y="1140928"/>
                <a:ext cx="18869" cy="18869"/>
              </a:xfrm>
              <a:custGeom>
                <a:rect b="b" l="l" r="r" t="t"/>
                <a:pathLst>
                  <a:path extrusionOk="0" h="127" w="127">
                    <a:moveTo>
                      <a:pt x="64" y="1"/>
                    </a:moveTo>
                    <a:cubicBezTo>
                      <a:pt x="22" y="1"/>
                      <a:pt x="1" y="22"/>
                      <a:pt x="1" y="64"/>
                    </a:cubicBezTo>
                    <a:cubicBezTo>
                      <a:pt x="1" y="95"/>
                      <a:pt x="22" y="127"/>
                      <a:pt x="64" y="127"/>
                    </a:cubicBezTo>
                    <a:cubicBezTo>
                      <a:pt x="95" y="127"/>
                      <a:pt x="126" y="95"/>
                      <a:pt x="126" y="64"/>
                    </a:cubicBezTo>
                    <a:cubicBezTo>
                      <a:pt x="126" y="22"/>
                      <a:pt x="95" y="1"/>
                      <a:pt x="64" y="1"/>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19"/>
              <p:cNvSpPr/>
              <p:nvPr/>
            </p:nvSpPr>
            <p:spPr>
              <a:xfrm>
                <a:off x="2446966" y="939759"/>
                <a:ext cx="23177" cy="15897"/>
              </a:xfrm>
              <a:custGeom>
                <a:rect b="b" l="l" r="r" t="t"/>
                <a:pathLst>
                  <a:path extrusionOk="0" h="107" w="156">
                    <a:moveTo>
                      <a:pt x="135" y="0"/>
                    </a:moveTo>
                    <a:cubicBezTo>
                      <a:pt x="93" y="0"/>
                      <a:pt x="1" y="107"/>
                      <a:pt x="90" y="107"/>
                    </a:cubicBezTo>
                    <a:cubicBezTo>
                      <a:pt x="121" y="107"/>
                      <a:pt x="153" y="75"/>
                      <a:pt x="153" y="34"/>
                    </a:cubicBezTo>
                    <a:cubicBezTo>
                      <a:pt x="155" y="10"/>
                      <a:pt x="147" y="0"/>
                      <a:pt x="135" y="0"/>
                    </a:cubicBez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3" name="Google Shape;2163;p19"/>
            <p:cNvSpPr/>
            <p:nvPr/>
          </p:nvSpPr>
          <p:spPr>
            <a:xfrm>
              <a:off x="4058696" y="880775"/>
              <a:ext cx="59429" cy="28229"/>
            </a:xfrm>
            <a:custGeom>
              <a:rect b="b" l="l" r="r" t="t"/>
              <a:pathLst>
                <a:path extrusionOk="0" h="190" w="400">
                  <a:moveTo>
                    <a:pt x="1" y="1"/>
                  </a:moveTo>
                  <a:lnTo>
                    <a:pt x="1" y="189"/>
                  </a:lnTo>
                  <a:lnTo>
                    <a:pt x="399" y="189"/>
                  </a:lnTo>
                  <a:lnTo>
                    <a:pt x="389"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19"/>
            <p:cNvSpPr/>
            <p:nvPr/>
          </p:nvSpPr>
          <p:spPr>
            <a:xfrm>
              <a:off x="4173989" y="880775"/>
              <a:ext cx="62549" cy="28229"/>
            </a:xfrm>
            <a:custGeom>
              <a:rect b="b" l="l" r="r" t="t"/>
              <a:pathLst>
                <a:path extrusionOk="0" h="190" w="421">
                  <a:moveTo>
                    <a:pt x="1" y="1"/>
                  </a:moveTo>
                  <a:lnTo>
                    <a:pt x="11" y="189"/>
                  </a:lnTo>
                  <a:lnTo>
                    <a:pt x="420" y="189"/>
                  </a:lnTo>
                  <a:lnTo>
                    <a:pt x="42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19"/>
            <p:cNvSpPr/>
            <p:nvPr/>
          </p:nvSpPr>
          <p:spPr>
            <a:xfrm>
              <a:off x="2787497" y="882410"/>
              <a:ext cx="37440" cy="18720"/>
            </a:xfrm>
            <a:custGeom>
              <a:rect b="b" l="l" r="r" t="t"/>
              <a:pathLst>
                <a:path extrusionOk="0" h="126" w="252">
                  <a:moveTo>
                    <a:pt x="0" y="0"/>
                  </a:moveTo>
                  <a:lnTo>
                    <a:pt x="10" y="126"/>
                  </a:lnTo>
                  <a:lnTo>
                    <a:pt x="252" y="126"/>
                  </a:lnTo>
                  <a:lnTo>
                    <a:pt x="252"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19"/>
            <p:cNvSpPr/>
            <p:nvPr/>
          </p:nvSpPr>
          <p:spPr>
            <a:xfrm>
              <a:off x="2869956" y="880775"/>
              <a:ext cx="65669" cy="28229"/>
            </a:xfrm>
            <a:custGeom>
              <a:rect b="b" l="l" r="r" t="t"/>
              <a:pathLst>
                <a:path extrusionOk="0" h="190" w="442">
                  <a:moveTo>
                    <a:pt x="1" y="1"/>
                  </a:moveTo>
                  <a:lnTo>
                    <a:pt x="1" y="189"/>
                  </a:lnTo>
                  <a:lnTo>
                    <a:pt x="441" y="189"/>
                  </a:lnTo>
                  <a:lnTo>
                    <a:pt x="431"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19"/>
            <p:cNvSpPr/>
            <p:nvPr/>
          </p:nvSpPr>
          <p:spPr>
            <a:xfrm>
              <a:off x="2999364" y="880775"/>
              <a:ext cx="68640" cy="28229"/>
            </a:xfrm>
            <a:custGeom>
              <a:rect b="b" l="l" r="r" t="t"/>
              <a:pathLst>
                <a:path extrusionOk="0" h="190" w="462">
                  <a:moveTo>
                    <a:pt x="0" y="1"/>
                  </a:moveTo>
                  <a:lnTo>
                    <a:pt x="0" y="189"/>
                  </a:lnTo>
                  <a:lnTo>
                    <a:pt x="462" y="189"/>
                  </a:lnTo>
                  <a:lnTo>
                    <a:pt x="462"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19"/>
            <p:cNvSpPr/>
            <p:nvPr/>
          </p:nvSpPr>
          <p:spPr>
            <a:xfrm>
              <a:off x="3402891"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19"/>
            <p:cNvSpPr/>
            <p:nvPr/>
          </p:nvSpPr>
          <p:spPr>
            <a:xfrm>
              <a:off x="3524424" y="880775"/>
              <a:ext cx="96721" cy="28229"/>
            </a:xfrm>
            <a:custGeom>
              <a:rect b="b" l="l" r="r" t="t"/>
              <a:pathLst>
                <a:path extrusionOk="0" h="190" w="651">
                  <a:moveTo>
                    <a:pt x="0" y="1"/>
                  </a:moveTo>
                  <a:lnTo>
                    <a:pt x="0" y="189"/>
                  </a:lnTo>
                  <a:lnTo>
                    <a:pt x="64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19"/>
            <p:cNvSpPr/>
            <p:nvPr/>
          </p:nvSpPr>
          <p:spPr>
            <a:xfrm>
              <a:off x="2095737" y="882410"/>
              <a:ext cx="54675" cy="18720"/>
            </a:xfrm>
            <a:custGeom>
              <a:rect b="b" l="l" r="r" t="t"/>
              <a:pathLst>
                <a:path extrusionOk="0" h="126" w="368">
                  <a:moveTo>
                    <a:pt x="0" y="0"/>
                  </a:moveTo>
                  <a:lnTo>
                    <a:pt x="0" y="126"/>
                  </a:lnTo>
                  <a:lnTo>
                    <a:pt x="367" y="126"/>
                  </a:lnTo>
                  <a:lnTo>
                    <a:pt x="367" y="0"/>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19"/>
            <p:cNvSpPr/>
            <p:nvPr/>
          </p:nvSpPr>
          <p:spPr>
            <a:xfrm>
              <a:off x="2217271" y="880775"/>
              <a:ext cx="96721" cy="28229"/>
            </a:xfrm>
            <a:custGeom>
              <a:rect b="b" l="l" r="r" t="t"/>
              <a:pathLst>
                <a:path extrusionOk="0" h="190" w="651">
                  <a:moveTo>
                    <a:pt x="0" y="1"/>
                  </a:moveTo>
                  <a:lnTo>
                    <a:pt x="0" y="189"/>
                  </a:lnTo>
                  <a:lnTo>
                    <a:pt x="650" y="189"/>
                  </a:lnTo>
                  <a:lnTo>
                    <a:pt x="650"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19"/>
            <p:cNvSpPr/>
            <p:nvPr/>
          </p:nvSpPr>
          <p:spPr>
            <a:xfrm>
              <a:off x="2408782" y="880775"/>
              <a:ext cx="102961" cy="28229"/>
            </a:xfrm>
            <a:custGeom>
              <a:rect b="b" l="l" r="r" t="t"/>
              <a:pathLst>
                <a:path extrusionOk="0" h="190" w="693">
                  <a:moveTo>
                    <a:pt x="1" y="1"/>
                  </a:moveTo>
                  <a:lnTo>
                    <a:pt x="11" y="189"/>
                  </a:lnTo>
                  <a:lnTo>
                    <a:pt x="693" y="189"/>
                  </a:lnTo>
                  <a:lnTo>
                    <a:pt x="693" y="1"/>
                  </a:lnTo>
                  <a:close/>
                </a:path>
              </a:pathLst>
            </a:custGeom>
            <a:solidFill>
              <a:srgbClr val="FFF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3" name="Google Shape;2173;p19"/>
          <p:cNvSpPr/>
          <p:nvPr/>
        </p:nvSpPr>
        <p:spPr>
          <a:xfrm>
            <a:off x="8556" y="1236725"/>
            <a:ext cx="9143992" cy="78001"/>
          </a:xfrm>
          <a:custGeom>
            <a:rect b="b" l="l" r="r" t="t"/>
            <a:pathLst>
              <a:path extrusionOk="0" h="525" w="27171">
                <a:moveTo>
                  <a:pt x="1" y="1"/>
                </a:moveTo>
                <a:lnTo>
                  <a:pt x="1" y="525"/>
                </a:lnTo>
                <a:lnTo>
                  <a:pt x="27171" y="525"/>
                </a:lnTo>
                <a:lnTo>
                  <a:pt x="27171" y="1"/>
                </a:lnTo>
                <a:close/>
              </a:path>
            </a:pathLst>
          </a:custGeom>
          <a:solidFill>
            <a:srgbClr val="7224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
          <p:cNvSpPr/>
          <p:nvPr/>
        </p:nvSpPr>
        <p:spPr>
          <a:xfrm>
            <a:off x="1558575" y="1542625"/>
            <a:ext cx="771900" cy="771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
          <p:cNvSpPr/>
          <p:nvPr/>
        </p:nvSpPr>
        <p:spPr>
          <a:xfrm>
            <a:off x="4186025" y="1542625"/>
            <a:ext cx="771900" cy="771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
          <p:cNvSpPr/>
          <p:nvPr/>
        </p:nvSpPr>
        <p:spPr>
          <a:xfrm>
            <a:off x="6813475" y="1542625"/>
            <a:ext cx="771900" cy="771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
          <p:cNvSpPr txBox="1"/>
          <p:nvPr>
            <p:ph type="title"/>
          </p:nvPr>
        </p:nvSpPr>
        <p:spPr>
          <a:xfrm>
            <a:off x="713225" y="539500"/>
            <a:ext cx="7717500" cy="70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t>Mục tiêu cần đạt</a:t>
            </a:r>
            <a:endParaRPr/>
          </a:p>
        </p:txBody>
      </p:sp>
      <p:grpSp>
        <p:nvGrpSpPr>
          <p:cNvPr id="248" name="Google Shape;248;p2"/>
          <p:cNvGrpSpPr/>
          <p:nvPr/>
        </p:nvGrpSpPr>
        <p:grpSpPr>
          <a:xfrm>
            <a:off x="720699" y="2561650"/>
            <a:ext cx="2719055" cy="1641450"/>
            <a:chOff x="720700" y="2561650"/>
            <a:chExt cx="2447700" cy="1641450"/>
          </a:xfrm>
        </p:grpSpPr>
        <p:sp>
          <p:nvSpPr>
            <p:cNvPr id="249" name="Google Shape;249;p2"/>
            <p:cNvSpPr txBox="1"/>
            <p:nvPr/>
          </p:nvSpPr>
          <p:spPr>
            <a:xfrm>
              <a:off x="720700" y="2561650"/>
              <a:ext cx="2447700" cy="71395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rand Hotel"/>
                  <a:ea typeface="Grand Hotel"/>
                  <a:cs typeface="Grand Hotel"/>
                  <a:sym typeface="Grand Hotel"/>
                </a:rPr>
                <a:t>1</a:t>
              </a:r>
              <a:endParaRPr b="0" i="0" sz="2400" u="none" cap="none" strike="noStrike">
                <a:solidFill>
                  <a:schemeClr val="dk1"/>
                </a:solidFill>
                <a:latin typeface="Grand Hotel"/>
                <a:ea typeface="Grand Hotel"/>
                <a:cs typeface="Grand Hotel"/>
                <a:sym typeface="Grand Hotel"/>
              </a:endParaRPr>
            </a:p>
          </p:txBody>
        </p:sp>
        <p:sp>
          <p:nvSpPr>
            <p:cNvPr id="250" name="Google Shape;250;p2"/>
            <p:cNvSpPr txBox="1"/>
            <p:nvPr/>
          </p:nvSpPr>
          <p:spPr>
            <a:xfrm>
              <a:off x="720700" y="3333700"/>
              <a:ext cx="2447700" cy="869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highlight>
                    <a:srgbClr val="FFFFFF"/>
                  </a:highlight>
                  <a:latin typeface="Times New Roman"/>
                  <a:ea typeface="Times New Roman"/>
                  <a:cs typeface="Times New Roman"/>
                  <a:sym typeface="Times New Roman"/>
                </a:rPr>
                <a:t>Học sinh lựa chọn được đề tài phù hợp. </a:t>
              </a:r>
              <a:endParaRPr b="0" i="0" sz="2400" u="none" cap="none" strike="noStrike">
                <a:solidFill>
                  <a:schemeClr val="dk1"/>
                </a:solidFill>
                <a:latin typeface="Raleway"/>
                <a:ea typeface="Raleway"/>
                <a:cs typeface="Raleway"/>
                <a:sym typeface="Raleway"/>
              </a:endParaRPr>
            </a:p>
          </p:txBody>
        </p:sp>
      </p:grpSp>
      <p:grpSp>
        <p:nvGrpSpPr>
          <p:cNvPr id="251" name="Google Shape;251;p2"/>
          <p:cNvGrpSpPr/>
          <p:nvPr/>
        </p:nvGrpSpPr>
        <p:grpSpPr>
          <a:xfrm>
            <a:off x="3348225" y="2561650"/>
            <a:ext cx="2719055" cy="1641450"/>
            <a:chOff x="3348226" y="2561650"/>
            <a:chExt cx="2447700" cy="1641450"/>
          </a:xfrm>
        </p:grpSpPr>
        <p:sp>
          <p:nvSpPr>
            <p:cNvPr id="252" name="Google Shape;252;p2"/>
            <p:cNvSpPr txBox="1"/>
            <p:nvPr/>
          </p:nvSpPr>
          <p:spPr>
            <a:xfrm>
              <a:off x="3348226" y="2561650"/>
              <a:ext cx="2447700" cy="62672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rand Hotel"/>
                  <a:ea typeface="Grand Hotel"/>
                  <a:cs typeface="Grand Hotel"/>
                  <a:sym typeface="Grand Hotel"/>
                </a:rPr>
                <a:t>2</a:t>
              </a:r>
              <a:endParaRPr b="0" i="0" sz="2400" u="none" cap="none" strike="noStrike">
                <a:solidFill>
                  <a:schemeClr val="dk1"/>
                </a:solidFill>
                <a:latin typeface="Grand Hotel"/>
                <a:ea typeface="Grand Hotel"/>
                <a:cs typeface="Grand Hotel"/>
                <a:sym typeface="Grand Hotel"/>
              </a:endParaRPr>
            </a:p>
          </p:txBody>
        </p:sp>
        <p:sp>
          <p:nvSpPr>
            <p:cNvPr id="253" name="Google Shape;253;p2"/>
            <p:cNvSpPr txBox="1"/>
            <p:nvPr/>
          </p:nvSpPr>
          <p:spPr>
            <a:xfrm>
              <a:off x="3348226" y="3333700"/>
              <a:ext cx="2447700" cy="869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highlight>
                    <a:srgbClr val="FFFFFF"/>
                  </a:highlight>
                  <a:latin typeface="Times New Roman"/>
                  <a:ea typeface="Times New Roman"/>
                  <a:cs typeface="Times New Roman"/>
                  <a:sym typeface="Times New Roman"/>
                </a:rPr>
                <a:t>Học sinh tìm được hình ảnh để biểu đạt cảm xúc và tập gieo vần. </a:t>
              </a:r>
              <a:endParaRPr b="0" i="0" sz="2400" u="none" cap="none" strike="noStrike">
                <a:solidFill>
                  <a:schemeClr val="dk1"/>
                </a:solidFill>
                <a:latin typeface="Raleway"/>
                <a:ea typeface="Raleway"/>
                <a:cs typeface="Raleway"/>
                <a:sym typeface="Raleway"/>
              </a:endParaRPr>
            </a:p>
          </p:txBody>
        </p:sp>
      </p:grpSp>
      <p:grpSp>
        <p:nvGrpSpPr>
          <p:cNvPr id="254" name="Google Shape;254;p2"/>
          <p:cNvGrpSpPr/>
          <p:nvPr/>
        </p:nvGrpSpPr>
        <p:grpSpPr>
          <a:xfrm>
            <a:off x="5975601" y="2561650"/>
            <a:ext cx="2719219" cy="1751976"/>
            <a:chOff x="5975602" y="2561650"/>
            <a:chExt cx="2447848" cy="1751976"/>
          </a:xfrm>
        </p:grpSpPr>
        <p:sp>
          <p:nvSpPr>
            <p:cNvPr id="255" name="Google Shape;255;p2"/>
            <p:cNvSpPr txBox="1"/>
            <p:nvPr/>
          </p:nvSpPr>
          <p:spPr>
            <a:xfrm>
              <a:off x="5975750" y="2561650"/>
              <a:ext cx="2447700" cy="62672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Grand Hotel"/>
                  <a:ea typeface="Grand Hotel"/>
                  <a:cs typeface="Grand Hotel"/>
                  <a:sym typeface="Grand Hotel"/>
                </a:rPr>
                <a:t>3</a:t>
              </a:r>
              <a:endParaRPr b="0" i="0" sz="2400" u="none" cap="none" strike="noStrike">
                <a:solidFill>
                  <a:schemeClr val="dk1"/>
                </a:solidFill>
                <a:latin typeface="Grand Hotel"/>
                <a:ea typeface="Grand Hotel"/>
                <a:cs typeface="Grand Hotel"/>
                <a:sym typeface="Grand Hotel"/>
              </a:endParaRPr>
            </a:p>
          </p:txBody>
        </p:sp>
        <p:sp>
          <p:nvSpPr>
            <p:cNvPr id="256" name="Google Shape;256;p2"/>
            <p:cNvSpPr txBox="1"/>
            <p:nvPr/>
          </p:nvSpPr>
          <p:spPr>
            <a:xfrm>
              <a:off x="5975602" y="3444226"/>
              <a:ext cx="2447700" cy="869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highlight>
                    <a:srgbClr val="FFFFFF"/>
                  </a:highlight>
                  <a:latin typeface="Times New Roman"/>
                  <a:ea typeface="Times New Roman"/>
                  <a:cs typeface="Times New Roman"/>
                  <a:sym typeface="Times New Roman"/>
                </a:rPr>
                <a:t>Học sinh vận dụng được những kiến thức về thơ để tập làm một bài thơ bốn chữ hoặc năm chữ. </a:t>
              </a:r>
              <a:endParaRPr b="0" i="0" sz="2400" u="none" cap="none" strike="noStrike">
                <a:solidFill>
                  <a:schemeClr val="dk1"/>
                </a:solidFill>
                <a:latin typeface="Raleway"/>
                <a:ea typeface="Raleway"/>
                <a:cs typeface="Raleway"/>
                <a:sym typeface="Raleway"/>
              </a:endParaRPr>
            </a:p>
          </p:txBody>
        </p:sp>
      </p:grpSp>
      <p:grpSp>
        <p:nvGrpSpPr>
          <p:cNvPr id="257" name="Google Shape;257;p2"/>
          <p:cNvGrpSpPr/>
          <p:nvPr/>
        </p:nvGrpSpPr>
        <p:grpSpPr>
          <a:xfrm>
            <a:off x="1859653" y="1720991"/>
            <a:ext cx="326473" cy="366639"/>
            <a:chOff x="3564866" y="1499997"/>
            <a:chExt cx="326473" cy="366639"/>
          </a:xfrm>
        </p:grpSpPr>
        <p:sp>
          <p:nvSpPr>
            <p:cNvPr id="258" name="Google Shape;258;p2"/>
            <p:cNvSpPr/>
            <p:nvPr/>
          </p:nvSpPr>
          <p:spPr>
            <a:xfrm>
              <a:off x="3595284" y="1499997"/>
              <a:ext cx="263389" cy="366404"/>
            </a:xfrm>
            <a:custGeom>
              <a:rect b="b" l="l" r="r" t="t"/>
              <a:pathLst>
                <a:path extrusionOk="0" h="14021" w="10079">
                  <a:moveTo>
                    <a:pt x="1308" y="0"/>
                  </a:moveTo>
                  <a:cubicBezTo>
                    <a:pt x="587" y="0"/>
                    <a:pt x="0" y="587"/>
                    <a:pt x="0" y="1308"/>
                  </a:cubicBezTo>
                  <a:lnTo>
                    <a:pt x="0" y="14020"/>
                  </a:lnTo>
                  <a:lnTo>
                    <a:pt x="7789" y="14020"/>
                  </a:lnTo>
                  <a:cubicBezTo>
                    <a:pt x="8453" y="14020"/>
                    <a:pt x="8991" y="13482"/>
                    <a:pt x="8991" y="12818"/>
                  </a:cubicBezTo>
                  <a:lnTo>
                    <a:pt x="8991" y="1154"/>
                  </a:lnTo>
                  <a:cubicBezTo>
                    <a:pt x="8991" y="548"/>
                    <a:pt x="9472" y="38"/>
                    <a:pt x="10078" y="0"/>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
            <p:cNvSpPr/>
            <p:nvPr/>
          </p:nvSpPr>
          <p:spPr>
            <a:xfrm>
              <a:off x="3623690" y="1499997"/>
              <a:ext cx="234983" cy="366404"/>
            </a:xfrm>
            <a:custGeom>
              <a:rect b="b" l="l" r="r" t="t"/>
              <a:pathLst>
                <a:path extrusionOk="0" h="14021" w="8992">
                  <a:moveTo>
                    <a:pt x="1308" y="0"/>
                  </a:moveTo>
                  <a:cubicBezTo>
                    <a:pt x="587" y="0"/>
                    <a:pt x="0" y="587"/>
                    <a:pt x="0" y="1308"/>
                  </a:cubicBezTo>
                  <a:lnTo>
                    <a:pt x="0" y="14020"/>
                  </a:lnTo>
                  <a:lnTo>
                    <a:pt x="6702" y="14020"/>
                  </a:lnTo>
                  <a:cubicBezTo>
                    <a:pt x="7366" y="14020"/>
                    <a:pt x="7904" y="13482"/>
                    <a:pt x="7904" y="12818"/>
                  </a:cubicBezTo>
                  <a:lnTo>
                    <a:pt x="7904" y="1154"/>
                  </a:lnTo>
                  <a:cubicBezTo>
                    <a:pt x="7904" y="548"/>
                    <a:pt x="8385" y="38"/>
                    <a:pt x="8991"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
            <p:cNvSpPr/>
            <p:nvPr/>
          </p:nvSpPr>
          <p:spPr>
            <a:xfrm>
              <a:off x="3830241" y="1499997"/>
              <a:ext cx="61098" cy="87204"/>
            </a:xfrm>
            <a:custGeom>
              <a:rect b="b" l="l" r="r" t="t"/>
              <a:pathLst>
                <a:path extrusionOk="0" h="3337" w="2338">
                  <a:moveTo>
                    <a:pt x="1164" y="0"/>
                  </a:moveTo>
                  <a:cubicBezTo>
                    <a:pt x="520" y="0"/>
                    <a:pt x="0" y="519"/>
                    <a:pt x="0" y="1164"/>
                  </a:cubicBezTo>
                  <a:lnTo>
                    <a:pt x="0" y="3337"/>
                  </a:lnTo>
                  <a:lnTo>
                    <a:pt x="1616" y="3337"/>
                  </a:lnTo>
                  <a:cubicBezTo>
                    <a:pt x="2010" y="3337"/>
                    <a:pt x="2337" y="3010"/>
                    <a:pt x="2337" y="2616"/>
                  </a:cubicBezTo>
                  <a:lnTo>
                    <a:pt x="2337" y="1164"/>
                  </a:lnTo>
                  <a:cubicBezTo>
                    <a:pt x="2337" y="519"/>
                    <a:pt x="1818" y="0"/>
                    <a:pt x="1174" y="0"/>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
            <p:cNvSpPr/>
            <p:nvPr/>
          </p:nvSpPr>
          <p:spPr>
            <a:xfrm>
              <a:off x="3564866" y="1779431"/>
              <a:ext cx="230724" cy="87204"/>
            </a:xfrm>
            <a:custGeom>
              <a:rect b="b" l="l" r="r" t="t"/>
              <a:pathLst>
                <a:path extrusionOk="0" h="3337" w="8829">
                  <a:moveTo>
                    <a:pt x="722" y="0"/>
                  </a:moveTo>
                  <a:cubicBezTo>
                    <a:pt x="318" y="0"/>
                    <a:pt x="1" y="317"/>
                    <a:pt x="1" y="721"/>
                  </a:cubicBezTo>
                  <a:lnTo>
                    <a:pt x="1" y="2173"/>
                  </a:lnTo>
                  <a:cubicBezTo>
                    <a:pt x="1" y="2241"/>
                    <a:pt x="1" y="2317"/>
                    <a:pt x="20" y="2394"/>
                  </a:cubicBezTo>
                  <a:cubicBezTo>
                    <a:pt x="126" y="2933"/>
                    <a:pt x="607" y="3327"/>
                    <a:pt x="1155" y="3337"/>
                  </a:cubicBezTo>
                  <a:lnTo>
                    <a:pt x="8828" y="3337"/>
                  </a:lnTo>
                  <a:lnTo>
                    <a:pt x="8828" y="3327"/>
                  </a:lnTo>
                  <a:cubicBezTo>
                    <a:pt x="8328" y="3260"/>
                    <a:pt x="7925" y="2885"/>
                    <a:pt x="7828" y="2385"/>
                  </a:cubicBezTo>
                  <a:cubicBezTo>
                    <a:pt x="7819" y="2317"/>
                    <a:pt x="7809" y="2241"/>
                    <a:pt x="7809" y="2173"/>
                  </a:cubicBezTo>
                  <a:lnTo>
                    <a:pt x="7809" y="721"/>
                  </a:lnTo>
                  <a:cubicBezTo>
                    <a:pt x="7809" y="317"/>
                    <a:pt x="7482" y="0"/>
                    <a:pt x="7088" y="0"/>
                  </a:cubicBez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
            <p:cNvSpPr/>
            <p:nvPr/>
          </p:nvSpPr>
          <p:spPr>
            <a:xfrm>
              <a:off x="3565389" y="1841993"/>
              <a:ext cx="230201" cy="24643"/>
            </a:xfrm>
            <a:custGeom>
              <a:rect b="b" l="l" r="r" t="t"/>
              <a:pathLst>
                <a:path extrusionOk="0" h="943" w="8809">
                  <a:moveTo>
                    <a:pt x="0" y="0"/>
                  </a:moveTo>
                  <a:cubicBezTo>
                    <a:pt x="106" y="539"/>
                    <a:pt x="587" y="933"/>
                    <a:pt x="1135" y="943"/>
                  </a:cubicBezTo>
                  <a:lnTo>
                    <a:pt x="8808" y="943"/>
                  </a:lnTo>
                  <a:lnTo>
                    <a:pt x="8808" y="933"/>
                  </a:lnTo>
                  <a:cubicBezTo>
                    <a:pt x="8308" y="866"/>
                    <a:pt x="7905" y="491"/>
                    <a:pt x="7818" y="0"/>
                  </a:cubicBez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
            <p:cNvSpPr/>
            <p:nvPr/>
          </p:nvSpPr>
          <p:spPr>
            <a:xfrm>
              <a:off x="3635659" y="1593708"/>
              <a:ext cx="153737" cy="11368"/>
            </a:xfrm>
            <a:custGeom>
              <a:rect b="b" l="l" r="r" t="t"/>
              <a:pathLst>
                <a:path extrusionOk="0" h="435" w="5883">
                  <a:moveTo>
                    <a:pt x="284" y="0"/>
                  </a:moveTo>
                  <a:cubicBezTo>
                    <a:pt x="0" y="0"/>
                    <a:pt x="0" y="434"/>
                    <a:pt x="284" y="434"/>
                  </a:cubicBezTo>
                  <a:cubicBezTo>
                    <a:pt x="290" y="434"/>
                    <a:pt x="296" y="434"/>
                    <a:pt x="302" y="433"/>
                  </a:cubicBezTo>
                  <a:lnTo>
                    <a:pt x="5581" y="433"/>
                  </a:lnTo>
                  <a:cubicBezTo>
                    <a:pt x="5587" y="434"/>
                    <a:pt x="5593" y="434"/>
                    <a:pt x="5599" y="434"/>
                  </a:cubicBezTo>
                  <a:cubicBezTo>
                    <a:pt x="5883" y="434"/>
                    <a:pt x="5883" y="0"/>
                    <a:pt x="5599" y="0"/>
                  </a:cubicBezTo>
                  <a:cubicBezTo>
                    <a:pt x="5593" y="0"/>
                    <a:pt x="5587" y="0"/>
                    <a:pt x="5581" y="1"/>
                  </a:cubicBezTo>
                  <a:lnTo>
                    <a:pt x="302" y="1"/>
                  </a:lnTo>
                  <a:cubicBezTo>
                    <a:pt x="296" y="0"/>
                    <a:pt x="290" y="0"/>
                    <a:pt x="284" y="0"/>
                  </a:cubicBezTo>
                  <a:close/>
                </a:path>
              </a:pathLst>
            </a:custGeom>
            <a:solidFill>
              <a:srgbClr val="5D41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
            <p:cNvSpPr/>
            <p:nvPr/>
          </p:nvSpPr>
          <p:spPr>
            <a:xfrm>
              <a:off x="3635659" y="1639675"/>
              <a:ext cx="152901" cy="11368"/>
            </a:xfrm>
            <a:custGeom>
              <a:rect b="b" l="l" r="r" t="t"/>
              <a:pathLst>
                <a:path extrusionOk="0" h="435" w="5851">
                  <a:moveTo>
                    <a:pt x="284" y="1"/>
                  </a:moveTo>
                  <a:cubicBezTo>
                    <a:pt x="0" y="1"/>
                    <a:pt x="0" y="435"/>
                    <a:pt x="284" y="435"/>
                  </a:cubicBezTo>
                  <a:cubicBezTo>
                    <a:pt x="290" y="435"/>
                    <a:pt x="296" y="435"/>
                    <a:pt x="302" y="434"/>
                  </a:cubicBezTo>
                  <a:lnTo>
                    <a:pt x="5581" y="434"/>
                  </a:lnTo>
                  <a:cubicBezTo>
                    <a:pt x="5850" y="415"/>
                    <a:pt x="5850" y="21"/>
                    <a:pt x="5581" y="2"/>
                  </a:cubicBezTo>
                  <a:lnTo>
                    <a:pt x="302" y="2"/>
                  </a:lnTo>
                  <a:cubicBezTo>
                    <a:pt x="296" y="1"/>
                    <a:pt x="290" y="1"/>
                    <a:pt x="284" y="1"/>
                  </a:cubicBezTo>
                  <a:close/>
                </a:path>
              </a:pathLst>
            </a:custGeom>
            <a:solidFill>
              <a:srgbClr val="5D41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
            <p:cNvSpPr/>
            <p:nvPr/>
          </p:nvSpPr>
          <p:spPr>
            <a:xfrm>
              <a:off x="3635659" y="1685668"/>
              <a:ext cx="152901" cy="11368"/>
            </a:xfrm>
            <a:custGeom>
              <a:rect b="b" l="l" r="r" t="t"/>
              <a:pathLst>
                <a:path extrusionOk="0" h="435" w="5851">
                  <a:moveTo>
                    <a:pt x="284" y="1"/>
                  </a:moveTo>
                  <a:cubicBezTo>
                    <a:pt x="0" y="1"/>
                    <a:pt x="0" y="435"/>
                    <a:pt x="284" y="435"/>
                  </a:cubicBezTo>
                  <a:cubicBezTo>
                    <a:pt x="290" y="435"/>
                    <a:pt x="296" y="434"/>
                    <a:pt x="302" y="434"/>
                  </a:cubicBezTo>
                  <a:lnTo>
                    <a:pt x="5581" y="434"/>
                  </a:lnTo>
                  <a:cubicBezTo>
                    <a:pt x="5850" y="415"/>
                    <a:pt x="5850" y="20"/>
                    <a:pt x="5581" y="1"/>
                  </a:cubicBezTo>
                  <a:lnTo>
                    <a:pt x="302" y="1"/>
                  </a:lnTo>
                  <a:cubicBezTo>
                    <a:pt x="296" y="1"/>
                    <a:pt x="290" y="1"/>
                    <a:pt x="284" y="1"/>
                  </a:cubicBezTo>
                  <a:close/>
                </a:path>
              </a:pathLst>
            </a:custGeom>
            <a:solidFill>
              <a:srgbClr val="5D41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
            <p:cNvSpPr/>
            <p:nvPr/>
          </p:nvSpPr>
          <p:spPr>
            <a:xfrm>
              <a:off x="3635659" y="1731661"/>
              <a:ext cx="152901" cy="11368"/>
            </a:xfrm>
            <a:custGeom>
              <a:rect b="b" l="l" r="r" t="t"/>
              <a:pathLst>
                <a:path extrusionOk="0" h="435" w="5851">
                  <a:moveTo>
                    <a:pt x="284" y="0"/>
                  </a:moveTo>
                  <a:cubicBezTo>
                    <a:pt x="0" y="0"/>
                    <a:pt x="0" y="434"/>
                    <a:pt x="284" y="434"/>
                  </a:cubicBezTo>
                  <a:cubicBezTo>
                    <a:pt x="290" y="434"/>
                    <a:pt x="296" y="434"/>
                    <a:pt x="302" y="434"/>
                  </a:cubicBezTo>
                  <a:lnTo>
                    <a:pt x="5581" y="434"/>
                  </a:lnTo>
                  <a:cubicBezTo>
                    <a:pt x="5850" y="414"/>
                    <a:pt x="5850" y="20"/>
                    <a:pt x="5581" y="1"/>
                  </a:cubicBezTo>
                  <a:lnTo>
                    <a:pt x="302" y="1"/>
                  </a:lnTo>
                  <a:cubicBezTo>
                    <a:pt x="296" y="1"/>
                    <a:pt x="290" y="0"/>
                    <a:pt x="284" y="0"/>
                  </a:cubicBezTo>
                  <a:close/>
                </a:path>
              </a:pathLst>
            </a:custGeom>
            <a:solidFill>
              <a:srgbClr val="5D41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 name="Google Shape;267;p2"/>
          <p:cNvGrpSpPr/>
          <p:nvPr/>
        </p:nvGrpSpPr>
        <p:grpSpPr>
          <a:xfrm>
            <a:off x="7066915" y="1778492"/>
            <a:ext cx="265373" cy="351944"/>
            <a:chOff x="1802465" y="1962854"/>
            <a:chExt cx="265373" cy="351944"/>
          </a:xfrm>
        </p:grpSpPr>
        <p:sp>
          <p:nvSpPr>
            <p:cNvPr id="268" name="Google Shape;268;p2"/>
            <p:cNvSpPr/>
            <p:nvPr/>
          </p:nvSpPr>
          <p:spPr>
            <a:xfrm>
              <a:off x="1802465" y="2243020"/>
              <a:ext cx="265373" cy="71778"/>
            </a:xfrm>
            <a:custGeom>
              <a:rect b="b" l="l" r="r" t="t"/>
              <a:pathLst>
                <a:path extrusionOk="0" h="4794" w="17724">
                  <a:moveTo>
                    <a:pt x="2397" y="0"/>
                  </a:moveTo>
                  <a:cubicBezTo>
                    <a:pt x="1072" y="0"/>
                    <a:pt x="0" y="1073"/>
                    <a:pt x="0" y="2397"/>
                  </a:cubicBezTo>
                  <a:cubicBezTo>
                    <a:pt x="0" y="3722"/>
                    <a:pt x="1072" y="4794"/>
                    <a:pt x="2397" y="4794"/>
                  </a:cubicBezTo>
                  <a:lnTo>
                    <a:pt x="17724" y="4794"/>
                  </a:lnTo>
                  <a:lnTo>
                    <a:pt x="17724" y="0"/>
                  </a:lnTo>
                  <a:close/>
                </a:path>
              </a:pathLst>
            </a:custGeom>
            <a:solidFill>
              <a:srgbClr val="FDB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
            <p:cNvSpPr/>
            <p:nvPr/>
          </p:nvSpPr>
          <p:spPr>
            <a:xfrm>
              <a:off x="1802465" y="2208074"/>
              <a:ext cx="265373" cy="83442"/>
            </a:xfrm>
            <a:custGeom>
              <a:rect b="b" l="l" r="r" t="t"/>
              <a:pathLst>
                <a:path extrusionOk="0" h="5573" w="17724">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
            <p:cNvSpPr/>
            <p:nvPr/>
          </p:nvSpPr>
          <p:spPr>
            <a:xfrm>
              <a:off x="1802465" y="1962854"/>
              <a:ext cx="35889" cy="316069"/>
            </a:xfrm>
            <a:custGeom>
              <a:rect b="b" l="l" r="r" t="t"/>
              <a:pathLst>
                <a:path extrusionOk="0" h="21110" w="2397">
                  <a:moveTo>
                    <a:pt x="2397" y="1"/>
                  </a:moveTo>
                  <a:cubicBezTo>
                    <a:pt x="1072" y="1"/>
                    <a:pt x="0" y="1073"/>
                    <a:pt x="0" y="2397"/>
                  </a:cubicBezTo>
                  <a:lnTo>
                    <a:pt x="0" y="21109"/>
                  </a:lnTo>
                  <a:cubicBezTo>
                    <a:pt x="0" y="19785"/>
                    <a:pt x="1072" y="18712"/>
                    <a:pt x="2397" y="18712"/>
                  </a:cubicBezTo>
                  <a:lnTo>
                    <a:pt x="2397" y="1"/>
                  </a:ln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
            <p:cNvSpPr/>
            <p:nvPr/>
          </p:nvSpPr>
          <p:spPr>
            <a:xfrm>
              <a:off x="1837082" y="2286141"/>
              <a:ext cx="230756" cy="8834"/>
            </a:xfrm>
            <a:custGeom>
              <a:rect b="b" l="l" r="r" t="t"/>
              <a:pathLst>
                <a:path extrusionOk="0" h="590" w="15412">
                  <a:moveTo>
                    <a:pt x="1" y="1"/>
                  </a:moveTo>
                  <a:lnTo>
                    <a:pt x="1" y="589"/>
                  </a:lnTo>
                  <a:lnTo>
                    <a:pt x="15412" y="589"/>
                  </a:lnTo>
                  <a:lnTo>
                    <a:pt x="154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
            <p:cNvSpPr/>
            <p:nvPr/>
          </p:nvSpPr>
          <p:spPr>
            <a:xfrm>
              <a:off x="1900041" y="2262843"/>
              <a:ext cx="167797" cy="9148"/>
            </a:xfrm>
            <a:custGeom>
              <a:rect b="b" l="l" r="r" t="t"/>
              <a:pathLst>
                <a:path extrusionOk="0" h="611" w="11207">
                  <a:moveTo>
                    <a:pt x="1" y="1"/>
                  </a:moveTo>
                  <a:lnTo>
                    <a:pt x="1" y="611"/>
                  </a:lnTo>
                  <a:lnTo>
                    <a:pt x="11207" y="611"/>
                  </a:lnTo>
                  <a:lnTo>
                    <a:pt x="1120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
            <p:cNvSpPr/>
            <p:nvPr/>
          </p:nvSpPr>
          <p:spPr>
            <a:xfrm>
              <a:off x="1838339" y="1962854"/>
              <a:ext cx="229498" cy="280180"/>
            </a:xfrm>
            <a:custGeom>
              <a:rect b="b" l="l" r="r" t="t"/>
              <a:pathLst>
                <a:path extrusionOk="0" h="18713" w="15328">
                  <a:moveTo>
                    <a:pt x="1" y="1"/>
                  </a:moveTo>
                  <a:lnTo>
                    <a:pt x="1" y="18712"/>
                  </a:lnTo>
                  <a:lnTo>
                    <a:pt x="15328" y="18712"/>
                  </a:lnTo>
                  <a:lnTo>
                    <a:pt x="15328" y="1"/>
                  </a:lnTo>
                  <a:close/>
                </a:path>
              </a:pathLst>
            </a:custGeom>
            <a:solidFill>
              <a:srgbClr val="819E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
            <p:cNvSpPr/>
            <p:nvPr/>
          </p:nvSpPr>
          <p:spPr>
            <a:xfrm>
              <a:off x="1854091" y="1978905"/>
              <a:ext cx="197697" cy="248394"/>
            </a:xfrm>
            <a:custGeom>
              <a:rect b="b" l="l" r="r" t="t"/>
              <a:pathLst>
                <a:path extrusionOk="0" h="16590" w="13204">
                  <a:moveTo>
                    <a:pt x="0" y="1"/>
                  </a:moveTo>
                  <a:lnTo>
                    <a:pt x="0" y="16589"/>
                  </a:lnTo>
                  <a:lnTo>
                    <a:pt x="13203" y="16589"/>
                  </a:lnTo>
                  <a:lnTo>
                    <a:pt x="13203" y="1"/>
                  </a:lnTo>
                  <a:close/>
                </a:path>
              </a:pathLst>
            </a:custGeom>
            <a:solidFill>
              <a:srgbClr val="5D412D">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 name="Google Shape;275;p2"/>
          <p:cNvGrpSpPr/>
          <p:nvPr/>
        </p:nvGrpSpPr>
        <p:grpSpPr>
          <a:xfrm>
            <a:off x="4386881" y="1778505"/>
            <a:ext cx="370196" cy="300153"/>
            <a:chOff x="3952456" y="1524280"/>
            <a:chExt cx="370196" cy="300153"/>
          </a:xfrm>
        </p:grpSpPr>
        <p:sp>
          <p:nvSpPr>
            <p:cNvPr id="276" name="Google Shape;276;p2"/>
            <p:cNvSpPr/>
            <p:nvPr/>
          </p:nvSpPr>
          <p:spPr>
            <a:xfrm>
              <a:off x="3952456" y="1550482"/>
              <a:ext cx="370195" cy="248064"/>
            </a:xfrm>
            <a:custGeom>
              <a:rect b="b" l="l" r="r" t="t"/>
              <a:pathLst>
                <a:path extrusionOk="0" h="16568" w="24725">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
            <p:cNvSpPr/>
            <p:nvPr/>
          </p:nvSpPr>
          <p:spPr>
            <a:xfrm>
              <a:off x="3977955" y="1550482"/>
              <a:ext cx="344697" cy="226669"/>
            </a:xfrm>
            <a:custGeom>
              <a:rect b="b" l="l" r="r" t="t"/>
              <a:pathLst>
                <a:path extrusionOk="0" h="15139" w="23022">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
            <p:cNvSpPr/>
            <p:nvPr/>
          </p:nvSpPr>
          <p:spPr>
            <a:xfrm>
              <a:off x="3990232" y="1524280"/>
              <a:ext cx="294644" cy="251613"/>
            </a:xfrm>
            <a:custGeom>
              <a:rect b="b" l="l" r="r" t="t"/>
              <a:pathLst>
                <a:path extrusionOk="0" h="16805" w="19679">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
            <p:cNvSpPr/>
            <p:nvPr/>
          </p:nvSpPr>
          <p:spPr>
            <a:xfrm>
              <a:off x="4003138" y="1524430"/>
              <a:ext cx="281738" cy="230367"/>
            </a:xfrm>
            <a:custGeom>
              <a:rect b="b" l="l" r="r" t="t"/>
              <a:pathLst>
                <a:path extrusionOk="0" h="15386" w="18817">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
            <p:cNvSpPr/>
            <p:nvPr/>
          </p:nvSpPr>
          <p:spPr>
            <a:xfrm>
              <a:off x="4137547" y="1524280"/>
              <a:ext cx="147329" cy="230517"/>
            </a:xfrm>
            <a:custGeom>
              <a:rect b="b" l="l" r="r" t="t"/>
              <a:pathLst>
                <a:path extrusionOk="0" h="15396" w="984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
            <p:cNvSpPr/>
            <p:nvPr/>
          </p:nvSpPr>
          <p:spPr>
            <a:xfrm>
              <a:off x="4137547" y="1766430"/>
              <a:ext cx="25828" cy="58003"/>
            </a:xfrm>
            <a:custGeom>
              <a:rect b="b" l="l" r="r" t="t"/>
              <a:pathLst>
                <a:path extrusionOk="0" h="3874" w="1725">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82" name="Google Shape;282;p2"/>
          <p:cNvCxnSpPr>
            <a:stCxn id="244" idx="6"/>
            <a:endCxn id="245" idx="2"/>
          </p:cNvCxnSpPr>
          <p:nvPr/>
        </p:nvCxnSpPr>
        <p:spPr>
          <a:xfrm>
            <a:off x="2330475" y="1928575"/>
            <a:ext cx="1855500" cy="0"/>
          </a:xfrm>
          <a:prstGeom prst="straightConnector1">
            <a:avLst/>
          </a:prstGeom>
          <a:noFill/>
          <a:ln cap="flat" cmpd="sng" w="19050">
            <a:solidFill>
              <a:srgbClr val="5D412D"/>
            </a:solidFill>
            <a:prstDash val="solid"/>
            <a:round/>
            <a:headEnd len="sm" w="sm" type="none"/>
            <a:tailEnd len="med" w="med" type="triangle"/>
          </a:ln>
        </p:spPr>
      </p:cxnSp>
      <p:cxnSp>
        <p:nvCxnSpPr>
          <p:cNvPr id="283" name="Google Shape;283;p2"/>
          <p:cNvCxnSpPr>
            <a:stCxn id="245" idx="6"/>
            <a:endCxn id="246" idx="2"/>
          </p:cNvCxnSpPr>
          <p:nvPr/>
        </p:nvCxnSpPr>
        <p:spPr>
          <a:xfrm>
            <a:off x="4957925" y="1928575"/>
            <a:ext cx="1855500" cy="0"/>
          </a:xfrm>
          <a:prstGeom prst="straightConnector1">
            <a:avLst/>
          </a:prstGeom>
          <a:noFill/>
          <a:ln cap="flat" cmpd="sng" w="19050">
            <a:solidFill>
              <a:srgbClr val="5D412D"/>
            </a:solidFill>
            <a:prstDash val="solid"/>
            <a:round/>
            <a:headEnd len="sm" w="sm" type="none"/>
            <a:tailEnd len="med" w="med" type="triangle"/>
          </a:ln>
        </p:spPr>
      </p:cxnSp>
      <p:pic>
        <p:nvPicPr>
          <p:cNvPr id="284" name="Google Shape;284;p2"/>
          <p:cNvPicPr preferRelativeResize="0"/>
          <p:nvPr/>
        </p:nvPicPr>
        <p:blipFill rotWithShape="1">
          <a:blip r:embed="rId3">
            <a:alphaModFix/>
          </a:blip>
          <a:srcRect b="0" l="0" r="0" t="0"/>
          <a:stretch/>
        </p:blipFill>
        <p:spPr>
          <a:xfrm rot="-7190468">
            <a:off x="-173734" y="1719331"/>
            <a:ext cx="1731675" cy="960897"/>
          </a:xfrm>
          <a:prstGeom prst="rect">
            <a:avLst/>
          </a:prstGeom>
          <a:noFill/>
          <a:ln>
            <a:noFill/>
          </a:ln>
          <a:effectLst>
            <a:outerShdw blurRad="14288" rotWithShape="0" algn="bl" dir="5400000" dist="28575">
              <a:srgbClr val="000000">
                <a:alpha val="8627"/>
              </a:srgbClr>
            </a:outerShdw>
          </a:effectLst>
        </p:spPr>
      </p:pic>
      <p:pic>
        <p:nvPicPr>
          <p:cNvPr id="285" name="Google Shape;285;p2"/>
          <p:cNvPicPr preferRelativeResize="0"/>
          <p:nvPr/>
        </p:nvPicPr>
        <p:blipFill rotWithShape="1">
          <a:blip r:embed="rId4">
            <a:alphaModFix/>
          </a:blip>
          <a:srcRect b="0" l="0" r="0" t="0"/>
          <a:stretch/>
        </p:blipFill>
        <p:spPr>
          <a:xfrm>
            <a:off x="-105982" y="1609629"/>
            <a:ext cx="1590900" cy="98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
          <p:cNvSpPr txBox="1"/>
          <p:nvPr>
            <p:ph type="title"/>
          </p:nvPr>
        </p:nvSpPr>
        <p:spPr>
          <a:xfrm>
            <a:off x="713873" y="665746"/>
            <a:ext cx="7716851" cy="649707"/>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en-US">
                <a:solidFill>
                  <a:srgbClr val="FF0000"/>
                </a:solidFill>
                <a:latin typeface="Times New Roman"/>
                <a:ea typeface="Times New Roman"/>
                <a:cs typeface="Times New Roman"/>
                <a:sym typeface="Times New Roman"/>
              </a:rPr>
              <a:t>TRÒ CHƠI KHỞI ĐỘNG</a:t>
            </a:r>
            <a:endParaRPr/>
          </a:p>
        </p:txBody>
      </p:sp>
      <p:sp>
        <p:nvSpPr>
          <p:cNvPr id="291" name="Google Shape;291;p3"/>
          <p:cNvSpPr txBox="1"/>
          <p:nvPr/>
        </p:nvSpPr>
        <p:spPr>
          <a:xfrm>
            <a:off x="1147011" y="1564105"/>
            <a:ext cx="6849978" cy="203466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15000"/>
              </a:lnSpc>
              <a:spcBef>
                <a:spcPts val="0"/>
              </a:spcBef>
              <a:spcAft>
                <a:spcPts val="0"/>
              </a:spcAft>
              <a:buClr>
                <a:srgbClr val="000000"/>
              </a:buClr>
              <a:buSzPts val="2800"/>
              <a:buFont typeface="Arial"/>
              <a:buChar char="-"/>
            </a:pPr>
            <a:r>
              <a:rPr b="1" i="1" lang="en-US" sz="2800" u="none" cap="none" strike="noStrike">
                <a:solidFill>
                  <a:srgbClr val="000000"/>
                </a:solidFill>
                <a:latin typeface="Times New Roman"/>
                <a:ea typeface="Times New Roman"/>
                <a:cs typeface="Times New Roman"/>
                <a:sym typeface="Times New Roman"/>
              </a:rPr>
              <a:t>Luật chơi</a:t>
            </a:r>
            <a:r>
              <a:rPr b="0" i="0" lang="en-US" sz="2800" u="none" cap="none" strike="noStrike">
                <a:solidFill>
                  <a:srgbClr val="000000"/>
                </a:solidFill>
                <a:latin typeface="Times New Roman"/>
                <a:ea typeface="Times New Roman"/>
                <a:cs typeface="Times New Roman"/>
                <a:sym typeface="Times New Roman"/>
              </a:rPr>
              <a:t>: GV đưa ra các câu thơ 4 hoặc 5 chữ khuyết 1 số từ. HS điền từ còn thiếu để hoàn thiện.</a:t>
            </a:r>
            <a:endParaRPr b="0" i="0" sz="28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15000"/>
              </a:lnSpc>
              <a:spcBef>
                <a:spcPts val="0"/>
              </a:spcBef>
              <a:spcAft>
                <a:spcPts val="0"/>
              </a:spcAft>
              <a:buClr>
                <a:srgbClr val="000000"/>
              </a:buClr>
              <a:buSzPts val="2800"/>
              <a:buFont typeface="Arial"/>
              <a:buChar char="-"/>
            </a:pPr>
            <a:r>
              <a:rPr b="1" i="1" lang="en-US" sz="2800" u="none" cap="none" strike="noStrike">
                <a:solidFill>
                  <a:srgbClr val="000000"/>
                </a:solidFill>
                <a:latin typeface="Times New Roman"/>
                <a:ea typeface="Times New Roman"/>
                <a:cs typeface="Times New Roman"/>
                <a:sym typeface="Times New Roman"/>
              </a:rPr>
              <a:t>Phần thưởng</a:t>
            </a:r>
            <a:r>
              <a:rPr b="0" i="0" lang="en-US" sz="2800" u="none" cap="none" strike="noStrike">
                <a:solidFill>
                  <a:srgbClr val="000000"/>
                </a:solidFill>
                <a:latin typeface="Times New Roman"/>
                <a:ea typeface="Times New Roman"/>
                <a:cs typeface="Times New Roman"/>
                <a:sym typeface="Times New Roman"/>
              </a:rPr>
              <a:t>: 10 điểm/câu đúng</a:t>
            </a:r>
            <a:endParaRPr b="0" i="0" sz="2800" u="none" cap="none" strike="noStrike">
              <a:solidFill>
                <a:srgbClr val="000000"/>
              </a:solidFill>
              <a:latin typeface="Times New Roman"/>
              <a:ea typeface="Times New Roman"/>
              <a:cs typeface="Times New Roman"/>
              <a:sym typeface="Times New Roman"/>
            </a:endParaRPr>
          </a:p>
        </p:txBody>
      </p:sp>
      <p:grpSp>
        <p:nvGrpSpPr>
          <p:cNvPr id="292" name="Google Shape;292;p3"/>
          <p:cNvGrpSpPr/>
          <p:nvPr/>
        </p:nvGrpSpPr>
        <p:grpSpPr>
          <a:xfrm>
            <a:off x="7000541" y="2571750"/>
            <a:ext cx="2135437" cy="2494100"/>
            <a:chOff x="3482000" y="1580950"/>
            <a:chExt cx="2135437" cy="2494100"/>
          </a:xfrm>
        </p:grpSpPr>
        <p:pic>
          <p:nvPicPr>
            <p:cNvPr id="293" name="Google Shape;293;p3"/>
            <p:cNvPicPr preferRelativeResize="0"/>
            <p:nvPr/>
          </p:nvPicPr>
          <p:blipFill rotWithShape="1">
            <a:blip r:embed="rId3">
              <a:alphaModFix/>
            </a:blip>
            <a:srcRect b="0" l="0" r="0" t="0"/>
            <a:stretch/>
          </p:blipFill>
          <p:spPr>
            <a:xfrm>
              <a:off x="3526562" y="1580950"/>
              <a:ext cx="2090875" cy="2494100"/>
            </a:xfrm>
            <a:prstGeom prst="rect">
              <a:avLst/>
            </a:prstGeom>
            <a:noFill/>
            <a:ln>
              <a:noFill/>
            </a:ln>
            <a:effectLst>
              <a:outerShdw blurRad="57150" rotWithShape="0" algn="bl" dir="5400000" dist="19050">
                <a:srgbClr val="000000">
                  <a:alpha val="55686"/>
                </a:srgbClr>
              </a:outerShdw>
            </a:effectLst>
          </p:spPr>
        </p:pic>
        <p:sp>
          <p:nvSpPr>
            <p:cNvPr id="294" name="Google Shape;294;p3"/>
            <p:cNvSpPr/>
            <p:nvPr/>
          </p:nvSpPr>
          <p:spPr>
            <a:xfrm>
              <a:off x="3958250" y="1693063"/>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
            <p:cNvSpPr/>
            <p:nvPr/>
          </p:nvSpPr>
          <p:spPr>
            <a:xfrm>
              <a:off x="5027150" y="2345696"/>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
            <p:cNvSpPr/>
            <p:nvPr/>
          </p:nvSpPr>
          <p:spPr>
            <a:xfrm>
              <a:off x="3482000" y="2998329"/>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
            <p:cNvSpPr/>
            <p:nvPr/>
          </p:nvSpPr>
          <p:spPr>
            <a:xfrm>
              <a:off x="4392150" y="3650963"/>
              <a:ext cx="359700" cy="3597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
          <p:cNvPicPr preferRelativeResize="0"/>
          <p:nvPr/>
        </p:nvPicPr>
        <p:blipFill rotWithShape="1">
          <a:blip r:embed="rId3">
            <a:alphaModFix/>
          </a:blip>
          <a:srcRect b="0" l="0" r="0" t="0"/>
          <a:stretch/>
        </p:blipFill>
        <p:spPr>
          <a:xfrm rot="10">
            <a:off x="3432700" y="1246908"/>
            <a:ext cx="4990750" cy="3201085"/>
          </a:xfrm>
          <a:prstGeom prst="rect">
            <a:avLst/>
          </a:prstGeom>
          <a:noFill/>
          <a:ln>
            <a:noFill/>
          </a:ln>
          <a:effectLst>
            <a:outerShdw blurRad="14288" rotWithShape="0" algn="bl" dir="7680000" dist="28575">
              <a:srgbClr val="000000">
                <a:alpha val="8627"/>
              </a:srgbClr>
            </a:outerShdw>
          </a:effectLst>
        </p:spPr>
      </p:pic>
      <p:sp>
        <p:nvSpPr>
          <p:cNvPr id="303" name="Google Shape;303;p4"/>
          <p:cNvSpPr txBox="1"/>
          <p:nvPr/>
        </p:nvSpPr>
        <p:spPr>
          <a:xfrm>
            <a:off x="3801979" y="1507958"/>
            <a:ext cx="4565996" cy="2786667"/>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b="0" i="0" lang="en-US" sz="3000" u="none" cap="none" strike="noStrike">
                <a:solidFill>
                  <a:srgbClr val="000000"/>
                </a:solidFill>
                <a:latin typeface="Times New Roman"/>
                <a:ea typeface="Times New Roman"/>
                <a:cs typeface="Times New Roman"/>
                <a:sym typeface="Times New Roman"/>
              </a:rPr>
              <a:t>Bắt nạt là…. (xấu lắm/lạ lắm)</a:t>
            </a:r>
            <a:endParaRPr b="0" i="0" sz="30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3000" u="none" cap="none" strike="noStrike">
                <a:solidFill>
                  <a:srgbClr val="000000"/>
                </a:solidFill>
                <a:latin typeface="Times New Roman"/>
                <a:ea typeface="Times New Roman"/>
                <a:cs typeface="Times New Roman"/>
                <a:sym typeface="Times New Roman"/>
              </a:rPr>
              <a:t>Đừng bắt nạn bạn ơi</a:t>
            </a:r>
            <a:endParaRPr b="0" i="0" sz="30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3000" u="none" cap="none" strike="noStrike">
                <a:solidFill>
                  <a:srgbClr val="000000"/>
                </a:solidFill>
                <a:latin typeface="Times New Roman"/>
                <a:ea typeface="Times New Roman"/>
                <a:cs typeface="Times New Roman"/>
                <a:sym typeface="Times New Roman"/>
              </a:rPr>
              <a:t>Bất cứ ai trên đời</a:t>
            </a:r>
            <a:endParaRPr b="0" i="0" sz="30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3000" u="none" cap="none" strike="noStrike">
                <a:solidFill>
                  <a:srgbClr val="000000"/>
                </a:solidFill>
                <a:latin typeface="Times New Roman"/>
                <a:ea typeface="Times New Roman"/>
                <a:cs typeface="Times New Roman"/>
                <a:sym typeface="Times New Roman"/>
              </a:rPr>
              <a:t>Đều không cần bắt nạt</a:t>
            </a:r>
            <a:endParaRPr b="0" i="0" sz="3000" u="none" cap="none" strike="noStrike">
              <a:solidFill>
                <a:srgbClr val="000000"/>
              </a:solidFill>
              <a:latin typeface="Calibri"/>
              <a:ea typeface="Calibri"/>
              <a:cs typeface="Calibri"/>
              <a:sym typeface="Calibri"/>
            </a:endParaRPr>
          </a:p>
          <a:p>
            <a:pPr indent="0" lvl="0" marL="127000" marR="38100" rtl="0" algn="l">
              <a:lnSpc>
                <a:spcPct val="128571"/>
              </a:lnSpc>
              <a:spcBef>
                <a:spcPts val="0"/>
              </a:spcBef>
              <a:spcAft>
                <a:spcPts val="0"/>
              </a:spcAft>
              <a:buNone/>
            </a:pPr>
            <a:r>
              <a:t/>
            </a:r>
            <a:endParaRPr b="0" i="0" sz="1600" u="none" cap="none" strike="noStrike">
              <a:solidFill>
                <a:schemeClr val="dk1"/>
              </a:solidFill>
              <a:latin typeface="Raleway"/>
              <a:ea typeface="Raleway"/>
              <a:cs typeface="Raleway"/>
              <a:sym typeface="Raleway"/>
            </a:endParaRPr>
          </a:p>
        </p:txBody>
      </p:sp>
      <p:sp>
        <p:nvSpPr>
          <p:cNvPr id="304" name="Google Shape;304;p4"/>
          <p:cNvSpPr txBox="1"/>
          <p:nvPr/>
        </p:nvSpPr>
        <p:spPr>
          <a:xfrm>
            <a:off x="866274" y="2460725"/>
            <a:ext cx="2084051" cy="869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Geo"/>
                <a:ea typeface="Geo"/>
                <a:cs typeface="Geo"/>
                <a:sym typeface="Geo"/>
              </a:rPr>
              <a:t>Xấu lắm</a:t>
            </a:r>
            <a:endParaRPr b="0" i="0" sz="3600" u="none" cap="none" strike="noStrike">
              <a:solidFill>
                <a:srgbClr val="FF0000"/>
              </a:solidFill>
              <a:latin typeface="Geo"/>
              <a:ea typeface="Geo"/>
              <a:cs typeface="Geo"/>
              <a:sym typeface="Geo"/>
            </a:endParaRPr>
          </a:p>
        </p:txBody>
      </p:sp>
      <p:cxnSp>
        <p:nvCxnSpPr>
          <p:cNvPr id="305" name="Google Shape;305;p4"/>
          <p:cNvCxnSpPr>
            <a:stCxn id="304" idx="3"/>
            <a:endCxn id="303" idx="1"/>
          </p:cNvCxnSpPr>
          <p:nvPr/>
        </p:nvCxnSpPr>
        <p:spPr>
          <a:xfrm>
            <a:off x="2950325" y="2895425"/>
            <a:ext cx="851700" cy="6000"/>
          </a:xfrm>
          <a:prstGeom prst="bentConnector3">
            <a:avLst>
              <a:gd fmla="val 49997" name="adj1"/>
            </a:avLst>
          </a:prstGeom>
          <a:noFill/>
          <a:ln cap="flat" cmpd="sng" w="19050">
            <a:solidFill>
              <a:srgbClr val="5D412D"/>
            </a:solidFill>
            <a:prstDash val="solid"/>
            <a:round/>
            <a:headEnd len="sm" w="sm" type="none"/>
            <a:tailEnd len="med" w="med" type="triangle"/>
          </a:ln>
        </p:spPr>
      </p:cxnSp>
      <p:pic>
        <p:nvPicPr>
          <p:cNvPr id="306" name="Google Shape;306;p4"/>
          <p:cNvPicPr preferRelativeResize="0"/>
          <p:nvPr/>
        </p:nvPicPr>
        <p:blipFill rotWithShape="1">
          <a:blip r:embed="rId4">
            <a:alphaModFix/>
          </a:blip>
          <a:srcRect b="0" l="0" r="0" t="0"/>
          <a:stretch/>
        </p:blipFill>
        <p:spPr>
          <a:xfrm rot="-7190468">
            <a:off x="-254148" y="968586"/>
            <a:ext cx="1731675" cy="960897"/>
          </a:xfrm>
          <a:prstGeom prst="rect">
            <a:avLst/>
          </a:prstGeom>
          <a:noFill/>
          <a:ln>
            <a:noFill/>
          </a:ln>
          <a:effectLst>
            <a:outerShdw blurRad="14288" rotWithShape="0" algn="bl" dir="5400000" dist="28575">
              <a:srgbClr val="000000">
                <a:alpha val="8627"/>
              </a:srgbClr>
            </a:outerShdw>
          </a:effectLst>
        </p:spPr>
      </p:pic>
      <p:pic>
        <p:nvPicPr>
          <p:cNvPr id="307" name="Google Shape;307;p4"/>
          <p:cNvPicPr preferRelativeResize="0"/>
          <p:nvPr/>
        </p:nvPicPr>
        <p:blipFill rotWithShape="1">
          <a:blip r:embed="rId5">
            <a:alphaModFix/>
          </a:blip>
          <a:srcRect b="0" l="0" r="0" t="0"/>
          <a:stretch/>
        </p:blipFill>
        <p:spPr>
          <a:xfrm>
            <a:off x="-186396" y="858884"/>
            <a:ext cx="1590900" cy="984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5"/>
          <p:cNvPicPr preferRelativeResize="0"/>
          <p:nvPr/>
        </p:nvPicPr>
        <p:blipFill rotWithShape="1">
          <a:blip r:embed="rId3">
            <a:alphaModFix/>
          </a:blip>
          <a:srcRect b="0" l="0" r="0" t="0"/>
          <a:stretch/>
        </p:blipFill>
        <p:spPr>
          <a:xfrm rot="10">
            <a:off x="3432700" y="1246908"/>
            <a:ext cx="4990750" cy="3201085"/>
          </a:xfrm>
          <a:prstGeom prst="rect">
            <a:avLst/>
          </a:prstGeom>
          <a:noFill/>
          <a:ln>
            <a:noFill/>
          </a:ln>
          <a:effectLst>
            <a:outerShdw blurRad="14288" rotWithShape="0" algn="bl" dir="7680000" dist="28575">
              <a:srgbClr val="000000">
                <a:alpha val="8627"/>
              </a:srgbClr>
            </a:outerShdw>
          </a:effectLst>
        </p:spPr>
      </p:pic>
      <p:sp>
        <p:nvSpPr>
          <p:cNvPr id="313" name="Google Shape;313;p5"/>
          <p:cNvSpPr txBox="1"/>
          <p:nvPr/>
        </p:nvSpPr>
        <p:spPr>
          <a:xfrm>
            <a:off x="3826042" y="1459832"/>
            <a:ext cx="4541933" cy="2834793"/>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Trăng ơi... từ đâu đến?</a:t>
            </a:r>
            <a:endParaRPr b="0" i="0" sz="2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Hay từ… (cánh đồng xa/ miền yêu mến)</a:t>
            </a:r>
            <a:endParaRPr b="0" i="0" sz="2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Trăng hồng như quả chin</a:t>
            </a:r>
            <a:endParaRPr b="0" i="0" sz="2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Lửng lơ lên trước nhà.</a:t>
            </a:r>
            <a:endParaRPr b="0" i="0" sz="2800" u="none" cap="none" strike="noStrike">
              <a:solidFill>
                <a:srgbClr val="000000"/>
              </a:solidFill>
              <a:latin typeface="Calibri"/>
              <a:ea typeface="Calibri"/>
              <a:cs typeface="Calibri"/>
              <a:sym typeface="Calibri"/>
            </a:endParaRPr>
          </a:p>
          <a:p>
            <a:pPr indent="0" lvl="0" marL="127000" marR="38100" rtl="0" algn="l">
              <a:lnSpc>
                <a:spcPct val="128571"/>
              </a:lnSpc>
              <a:spcBef>
                <a:spcPts val="0"/>
              </a:spcBef>
              <a:spcAft>
                <a:spcPts val="0"/>
              </a:spcAft>
              <a:buClr>
                <a:srgbClr val="5D412D"/>
              </a:buClr>
              <a:buSzPts val="1600"/>
              <a:buFont typeface="Arial"/>
              <a:buNone/>
            </a:pPr>
            <a:r>
              <a:t/>
            </a:r>
            <a:endParaRPr b="0" i="0" sz="1600" u="none" cap="none" strike="noStrike">
              <a:solidFill>
                <a:srgbClr val="5D412D"/>
              </a:solidFill>
              <a:latin typeface="Raleway"/>
              <a:ea typeface="Raleway"/>
              <a:cs typeface="Raleway"/>
              <a:sym typeface="Raleway"/>
            </a:endParaRPr>
          </a:p>
        </p:txBody>
      </p:sp>
      <p:sp>
        <p:nvSpPr>
          <p:cNvPr id="314" name="Google Shape;314;p5"/>
          <p:cNvSpPr txBox="1"/>
          <p:nvPr/>
        </p:nvSpPr>
        <p:spPr>
          <a:xfrm>
            <a:off x="866274" y="2460725"/>
            <a:ext cx="2084051" cy="869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Geo"/>
                <a:ea typeface="Geo"/>
                <a:cs typeface="Geo"/>
                <a:sym typeface="Geo"/>
              </a:rPr>
              <a:t>Cánh đồng xa</a:t>
            </a:r>
            <a:endParaRPr b="0" i="0" sz="3600" u="none" cap="none" strike="noStrike">
              <a:solidFill>
                <a:srgbClr val="FF0000"/>
              </a:solidFill>
              <a:latin typeface="Geo"/>
              <a:ea typeface="Geo"/>
              <a:cs typeface="Geo"/>
              <a:sym typeface="Geo"/>
            </a:endParaRPr>
          </a:p>
        </p:txBody>
      </p:sp>
      <p:cxnSp>
        <p:nvCxnSpPr>
          <p:cNvPr id="315" name="Google Shape;315;p5"/>
          <p:cNvCxnSpPr>
            <a:stCxn id="314" idx="3"/>
            <a:endCxn id="313" idx="1"/>
          </p:cNvCxnSpPr>
          <p:nvPr/>
        </p:nvCxnSpPr>
        <p:spPr>
          <a:xfrm flipH="1" rot="10800000">
            <a:off x="2950325" y="2877125"/>
            <a:ext cx="875700" cy="18300"/>
          </a:xfrm>
          <a:prstGeom prst="bentConnector3">
            <a:avLst>
              <a:gd fmla="val 50001" name="adj1"/>
            </a:avLst>
          </a:prstGeom>
          <a:noFill/>
          <a:ln cap="flat" cmpd="sng" w="19050">
            <a:solidFill>
              <a:srgbClr val="5D412D"/>
            </a:solidFill>
            <a:prstDash val="solid"/>
            <a:round/>
            <a:headEnd len="sm" w="sm" type="none"/>
            <a:tailEnd len="med" w="med" type="triangle"/>
          </a:ln>
        </p:spPr>
      </p:cxnSp>
      <p:pic>
        <p:nvPicPr>
          <p:cNvPr id="316" name="Google Shape;316;p5"/>
          <p:cNvPicPr preferRelativeResize="0"/>
          <p:nvPr/>
        </p:nvPicPr>
        <p:blipFill rotWithShape="1">
          <a:blip r:embed="rId4">
            <a:alphaModFix/>
          </a:blip>
          <a:srcRect b="0" l="0" r="0" t="0"/>
          <a:stretch/>
        </p:blipFill>
        <p:spPr>
          <a:xfrm rot="-7190468">
            <a:off x="-254148" y="968586"/>
            <a:ext cx="1731675" cy="960897"/>
          </a:xfrm>
          <a:prstGeom prst="rect">
            <a:avLst/>
          </a:prstGeom>
          <a:noFill/>
          <a:ln>
            <a:noFill/>
          </a:ln>
          <a:effectLst>
            <a:outerShdw blurRad="14288" rotWithShape="0" algn="bl" dir="5400000" dist="28575">
              <a:srgbClr val="000000">
                <a:alpha val="8627"/>
              </a:srgbClr>
            </a:outerShdw>
          </a:effectLst>
        </p:spPr>
      </p:pic>
      <p:pic>
        <p:nvPicPr>
          <p:cNvPr id="317" name="Google Shape;317;p5"/>
          <p:cNvPicPr preferRelativeResize="0"/>
          <p:nvPr/>
        </p:nvPicPr>
        <p:blipFill rotWithShape="1">
          <a:blip r:embed="rId5">
            <a:alphaModFix/>
          </a:blip>
          <a:srcRect b="0" l="0" r="0" t="0"/>
          <a:stretch/>
        </p:blipFill>
        <p:spPr>
          <a:xfrm>
            <a:off x="-186396" y="858884"/>
            <a:ext cx="1590900" cy="984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6"/>
          <p:cNvPicPr preferRelativeResize="0"/>
          <p:nvPr/>
        </p:nvPicPr>
        <p:blipFill rotWithShape="1">
          <a:blip r:embed="rId3">
            <a:alphaModFix/>
          </a:blip>
          <a:srcRect b="0" l="0" r="0" t="0"/>
          <a:stretch/>
        </p:blipFill>
        <p:spPr>
          <a:xfrm rot="10">
            <a:off x="3432700" y="1246908"/>
            <a:ext cx="4990750" cy="3201085"/>
          </a:xfrm>
          <a:prstGeom prst="rect">
            <a:avLst/>
          </a:prstGeom>
          <a:noFill/>
          <a:ln>
            <a:noFill/>
          </a:ln>
          <a:effectLst>
            <a:outerShdw blurRad="14288" rotWithShape="0" algn="bl" dir="7680000" dist="28575">
              <a:srgbClr val="000000">
                <a:alpha val="8627"/>
              </a:srgbClr>
            </a:outerShdw>
          </a:effectLst>
        </p:spPr>
      </p:pic>
      <p:sp>
        <p:nvSpPr>
          <p:cNvPr id="323" name="Google Shape;323;p6"/>
          <p:cNvSpPr txBox="1"/>
          <p:nvPr/>
        </p:nvSpPr>
        <p:spPr>
          <a:xfrm>
            <a:off x="4026568" y="1411705"/>
            <a:ext cx="4341407" cy="288292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Gió từ tay mẹ</a:t>
            </a:r>
            <a:endParaRPr b="0" i="0" sz="32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Ru bé… (ngủ say, hàng ngày)</a:t>
            </a:r>
            <a:endParaRPr b="0" i="0" sz="32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Thay cho gió trời</a:t>
            </a:r>
            <a:endParaRPr b="0" i="0" sz="32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Giữa trưa oi ả</a:t>
            </a:r>
            <a:endParaRPr b="0" i="0" sz="3200" u="none" cap="none" strike="noStrike">
              <a:solidFill>
                <a:srgbClr val="000000"/>
              </a:solidFill>
              <a:latin typeface="Calibri"/>
              <a:ea typeface="Calibri"/>
              <a:cs typeface="Calibri"/>
              <a:sym typeface="Calibri"/>
            </a:endParaRPr>
          </a:p>
          <a:p>
            <a:pPr indent="0" lvl="0" marL="127000" marR="38100" rtl="0" algn="l">
              <a:lnSpc>
                <a:spcPct val="128571"/>
              </a:lnSpc>
              <a:spcBef>
                <a:spcPts val="0"/>
              </a:spcBef>
              <a:spcAft>
                <a:spcPts val="0"/>
              </a:spcAft>
              <a:buClr>
                <a:srgbClr val="5D412D"/>
              </a:buClr>
              <a:buSzPts val="1600"/>
              <a:buFont typeface="Arial"/>
              <a:buNone/>
            </a:pPr>
            <a:r>
              <a:t/>
            </a:r>
            <a:endParaRPr b="0" i="0" sz="1600" u="none" cap="none" strike="noStrike">
              <a:solidFill>
                <a:srgbClr val="5D412D"/>
              </a:solidFill>
              <a:latin typeface="Raleway"/>
              <a:ea typeface="Raleway"/>
              <a:cs typeface="Raleway"/>
              <a:sym typeface="Raleway"/>
            </a:endParaRPr>
          </a:p>
        </p:txBody>
      </p:sp>
      <p:sp>
        <p:nvSpPr>
          <p:cNvPr id="324" name="Google Shape;324;p6"/>
          <p:cNvSpPr txBox="1"/>
          <p:nvPr/>
        </p:nvSpPr>
        <p:spPr>
          <a:xfrm>
            <a:off x="866274" y="2460725"/>
            <a:ext cx="2084051" cy="869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Geo"/>
                <a:ea typeface="Geo"/>
                <a:cs typeface="Geo"/>
                <a:sym typeface="Geo"/>
              </a:rPr>
              <a:t>Ngủ say</a:t>
            </a:r>
            <a:endParaRPr b="0" i="0" sz="3600" u="none" cap="none" strike="noStrike">
              <a:solidFill>
                <a:srgbClr val="FF0000"/>
              </a:solidFill>
              <a:latin typeface="Geo"/>
              <a:ea typeface="Geo"/>
              <a:cs typeface="Geo"/>
              <a:sym typeface="Geo"/>
            </a:endParaRPr>
          </a:p>
        </p:txBody>
      </p:sp>
      <p:cxnSp>
        <p:nvCxnSpPr>
          <p:cNvPr id="325" name="Google Shape;325;p6"/>
          <p:cNvCxnSpPr>
            <a:stCxn id="324" idx="3"/>
            <a:endCxn id="323" idx="1"/>
          </p:cNvCxnSpPr>
          <p:nvPr/>
        </p:nvCxnSpPr>
        <p:spPr>
          <a:xfrm flipH="1" rot="10800000">
            <a:off x="2950325" y="2853125"/>
            <a:ext cx="1076100" cy="42300"/>
          </a:xfrm>
          <a:prstGeom prst="bentConnector3">
            <a:avLst>
              <a:gd fmla="val 50007" name="adj1"/>
            </a:avLst>
          </a:prstGeom>
          <a:noFill/>
          <a:ln cap="flat" cmpd="sng" w="19050">
            <a:solidFill>
              <a:srgbClr val="5D412D"/>
            </a:solidFill>
            <a:prstDash val="solid"/>
            <a:round/>
            <a:headEnd len="sm" w="sm" type="none"/>
            <a:tailEnd len="med" w="med" type="triangle"/>
          </a:ln>
        </p:spPr>
      </p:cxnSp>
      <p:pic>
        <p:nvPicPr>
          <p:cNvPr id="326" name="Google Shape;326;p6"/>
          <p:cNvPicPr preferRelativeResize="0"/>
          <p:nvPr/>
        </p:nvPicPr>
        <p:blipFill rotWithShape="1">
          <a:blip r:embed="rId4">
            <a:alphaModFix/>
          </a:blip>
          <a:srcRect b="0" l="0" r="0" t="0"/>
          <a:stretch/>
        </p:blipFill>
        <p:spPr>
          <a:xfrm rot="-7190468">
            <a:off x="-254148" y="968586"/>
            <a:ext cx="1731675" cy="960897"/>
          </a:xfrm>
          <a:prstGeom prst="rect">
            <a:avLst/>
          </a:prstGeom>
          <a:noFill/>
          <a:ln>
            <a:noFill/>
          </a:ln>
          <a:effectLst>
            <a:outerShdw blurRad="14288" rotWithShape="0" algn="bl" dir="5400000" dist="28575">
              <a:srgbClr val="000000">
                <a:alpha val="8627"/>
              </a:srgbClr>
            </a:outerShdw>
          </a:effectLst>
        </p:spPr>
      </p:pic>
      <p:pic>
        <p:nvPicPr>
          <p:cNvPr id="327" name="Google Shape;327;p6"/>
          <p:cNvPicPr preferRelativeResize="0"/>
          <p:nvPr/>
        </p:nvPicPr>
        <p:blipFill rotWithShape="1">
          <a:blip r:embed="rId5">
            <a:alphaModFix/>
          </a:blip>
          <a:srcRect b="0" l="0" r="0" t="0"/>
          <a:stretch/>
        </p:blipFill>
        <p:spPr>
          <a:xfrm>
            <a:off x="-186396" y="858884"/>
            <a:ext cx="1590900" cy="984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7"/>
          <p:cNvPicPr preferRelativeResize="0"/>
          <p:nvPr/>
        </p:nvPicPr>
        <p:blipFill rotWithShape="1">
          <a:blip r:embed="rId3">
            <a:alphaModFix/>
          </a:blip>
          <a:srcRect b="0" l="0" r="0" t="0"/>
          <a:stretch/>
        </p:blipFill>
        <p:spPr>
          <a:xfrm rot="10">
            <a:off x="3432700" y="1246908"/>
            <a:ext cx="4990750" cy="3201085"/>
          </a:xfrm>
          <a:prstGeom prst="rect">
            <a:avLst/>
          </a:prstGeom>
          <a:noFill/>
          <a:ln>
            <a:noFill/>
          </a:ln>
          <a:effectLst>
            <a:outerShdw blurRad="14288" rotWithShape="0" algn="bl" dir="7680000" dist="28575">
              <a:srgbClr val="000000">
                <a:alpha val="8627"/>
              </a:srgbClr>
            </a:outerShdw>
          </a:effectLst>
        </p:spPr>
      </p:pic>
      <p:sp>
        <p:nvSpPr>
          <p:cNvPr id="333" name="Google Shape;333;p7"/>
          <p:cNvSpPr txBox="1"/>
          <p:nvPr/>
        </p:nvSpPr>
        <p:spPr>
          <a:xfrm>
            <a:off x="3609474" y="1403684"/>
            <a:ext cx="4758501" cy="2890941"/>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Sân nhà em sáng quá</a:t>
            </a:r>
            <a:endParaRPr b="0" i="0" sz="32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Nhờ ánh trăng sáng ngời</a:t>
            </a:r>
            <a:endParaRPr b="0" i="0" sz="32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Trăng tròn như cái đĩa</a:t>
            </a:r>
            <a:endParaRPr b="0" i="0" sz="32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 mà không rơi (Lở lửng, lung lay)</a:t>
            </a:r>
            <a:endParaRPr b="0" i="0" sz="3200" u="none" cap="none" strike="noStrike">
              <a:solidFill>
                <a:srgbClr val="000000"/>
              </a:solidFill>
              <a:latin typeface="Calibri"/>
              <a:ea typeface="Calibri"/>
              <a:cs typeface="Calibri"/>
              <a:sym typeface="Calibri"/>
            </a:endParaRPr>
          </a:p>
          <a:p>
            <a:pPr indent="0" lvl="0" marL="127000" marR="38100" rtl="0" algn="l">
              <a:lnSpc>
                <a:spcPct val="128571"/>
              </a:lnSpc>
              <a:spcBef>
                <a:spcPts val="0"/>
              </a:spcBef>
              <a:spcAft>
                <a:spcPts val="0"/>
              </a:spcAft>
              <a:buClr>
                <a:srgbClr val="5D412D"/>
              </a:buClr>
              <a:buSzPts val="1600"/>
              <a:buFont typeface="Arial"/>
              <a:buNone/>
            </a:pPr>
            <a:r>
              <a:t/>
            </a:r>
            <a:endParaRPr b="0" i="0" sz="1600" u="none" cap="none" strike="noStrike">
              <a:solidFill>
                <a:srgbClr val="5D412D"/>
              </a:solidFill>
              <a:latin typeface="Raleway"/>
              <a:ea typeface="Raleway"/>
              <a:cs typeface="Raleway"/>
              <a:sym typeface="Raleway"/>
            </a:endParaRPr>
          </a:p>
        </p:txBody>
      </p:sp>
      <p:sp>
        <p:nvSpPr>
          <p:cNvPr id="334" name="Google Shape;334;p7"/>
          <p:cNvSpPr txBox="1"/>
          <p:nvPr/>
        </p:nvSpPr>
        <p:spPr>
          <a:xfrm>
            <a:off x="866274" y="2460725"/>
            <a:ext cx="2084051" cy="869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Geo"/>
                <a:ea typeface="Geo"/>
                <a:cs typeface="Geo"/>
                <a:sym typeface="Geo"/>
              </a:rPr>
              <a:t>Lơ lửng</a:t>
            </a:r>
            <a:endParaRPr b="0" i="0" sz="3600" u="none" cap="none" strike="noStrike">
              <a:solidFill>
                <a:srgbClr val="FF0000"/>
              </a:solidFill>
              <a:latin typeface="Geo"/>
              <a:ea typeface="Geo"/>
              <a:cs typeface="Geo"/>
              <a:sym typeface="Geo"/>
            </a:endParaRPr>
          </a:p>
        </p:txBody>
      </p:sp>
      <p:cxnSp>
        <p:nvCxnSpPr>
          <p:cNvPr id="335" name="Google Shape;335;p7"/>
          <p:cNvCxnSpPr>
            <a:stCxn id="334" idx="3"/>
            <a:endCxn id="333" idx="1"/>
          </p:cNvCxnSpPr>
          <p:nvPr/>
        </p:nvCxnSpPr>
        <p:spPr>
          <a:xfrm flipH="1" rot="10800000">
            <a:off x="2950325" y="2849225"/>
            <a:ext cx="659100" cy="46200"/>
          </a:xfrm>
          <a:prstGeom prst="bentConnector3">
            <a:avLst>
              <a:gd fmla="val 50004" name="adj1"/>
            </a:avLst>
          </a:prstGeom>
          <a:noFill/>
          <a:ln cap="flat" cmpd="sng" w="19050">
            <a:solidFill>
              <a:srgbClr val="5D412D"/>
            </a:solidFill>
            <a:prstDash val="solid"/>
            <a:round/>
            <a:headEnd len="sm" w="sm" type="none"/>
            <a:tailEnd len="med" w="med" type="triangle"/>
          </a:ln>
        </p:spPr>
      </p:cxnSp>
      <p:pic>
        <p:nvPicPr>
          <p:cNvPr id="336" name="Google Shape;336;p7"/>
          <p:cNvPicPr preferRelativeResize="0"/>
          <p:nvPr/>
        </p:nvPicPr>
        <p:blipFill rotWithShape="1">
          <a:blip r:embed="rId4">
            <a:alphaModFix/>
          </a:blip>
          <a:srcRect b="0" l="0" r="0" t="0"/>
          <a:stretch/>
        </p:blipFill>
        <p:spPr>
          <a:xfrm rot="-7190468">
            <a:off x="-254148" y="968586"/>
            <a:ext cx="1731675" cy="960897"/>
          </a:xfrm>
          <a:prstGeom prst="rect">
            <a:avLst/>
          </a:prstGeom>
          <a:noFill/>
          <a:ln>
            <a:noFill/>
          </a:ln>
          <a:effectLst>
            <a:outerShdw blurRad="14288" rotWithShape="0" algn="bl" dir="5400000" dist="28575">
              <a:srgbClr val="000000">
                <a:alpha val="8627"/>
              </a:srgbClr>
            </a:outerShdw>
          </a:effectLst>
        </p:spPr>
      </p:pic>
      <p:pic>
        <p:nvPicPr>
          <p:cNvPr id="337" name="Google Shape;337;p7"/>
          <p:cNvPicPr preferRelativeResize="0"/>
          <p:nvPr/>
        </p:nvPicPr>
        <p:blipFill rotWithShape="1">
          <a:blip r:embed="rId5">
            <a:alphaModFix/>
          </a:blip>
          <a:srcRect b="0" l="0" r="0" t="0"/>
          <a:stretch/>
        </p:blipFill>
        <p:spPr>
          <a:xfrm>
            <a:off x="-186396" y="858884"/>
            <a:ext cx="1590900" cy="984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8"/>
          <p:cNvPicPr preferRelativeResize="0"/>
          <p:nvPr/>
        </p:nvPicPr>
        <p:blipFill rotWithShape="1">
          <a:blip r:embed="rId3">
            <a:alphaModFix/>
          </a:blip>
          <a:srcRect b="0" l="0" r="0" t="0"/>
          <a:stretch/>
        </p:blipFill>
        <p:spPr>
          <a:xfrm rot="10">
            <a:off x="3432700" y="1246908"/>
            <a:ext cx="4990750" cy="3201085"/>
          </a:xfrm>
          <a:prstGeom prst="rect">
            <a:avLst/>
          </a:prstGeom>
          <a:noFill/>
          <a:ln>
            <a:noFill/>
          </a:ln>
          <a:effectLst>
            <a:outerShdw blurRad="14288" rotWithShape="0" algn="bl" dir="7680000" dist="28575">
              <a:srgbClr val="000000">
                <a:alpha val="8627"/>
              </a:srgbClr>
            </a:outerShdw>
          </a:effectLst>
        </p:spPr>
      </p:pic>
      <p:sp>
        <p:nvSpPr>
          <p:cNvPr id="343" name="Google Shape;343;p8"/>
          <p:cNvSpPr txBox="1"/>
          <p:nvPr/>
        </p:nvSpPr>
        <p:spPr>
          <a:xfrm>
            <a:off x="3609474" y="1126279"/>
            <a:ext cx="5125452" cy="2890941"/>
          </a:xfrm>
          <a:prstGeom prst="rect">
            <a:avLst/>
          </a:prstGeom>
          <a:noFill/>
          <a:ln>
            <a:noFill/>
          </a:ln>
        </p:spPr>
        <p:txBody>
          <a:bodyPr anchorCtr="0" anchor="t" bIns="91425" lIns="91425" spcFirstLastPara="1" rIns="91425" wrap="square" tIns="91425">
            <a:noAutofit/>
          </a:bodyPr>
          <a:lstStyle/>
          <a:p>
            <a:pPr indent="0" lvl="0" marL="127000" marR="38100" rtl="0" algn="l">
              <a:lnSpc>
                <a:spcPct val="128571"/>
              </a:lnSpc>
              <a:spcBef>
                <a:spcPts val="0"/>
              </a:spcBef>
              <a:spcAft>
                <a:spcPts val="0"/>
              </a:spcAft>
              <a:buClr>
                <a:srgbClr val="5D412D"/>
              </a:buClr>
              <a:buSzPts val="1600"/>
              <a:buFont typeface="Arial"/>
              <a:buNone/>
            </a:pPr>
            <a:r>
              <a:rPr b="0" i="0" lang="en-US" sz="2800" u="none" cap="none" strike="noStrike">
                <a:solidFill>
                  <a:srgbClr val="453021"/>
                </a:solidFill>
                <a:latin typeface="Arial"/>
                <a:ea typeface="Arial"/>
                <a:cs typeface="Arial"/>
                <a:sym typeface="Arial"/>
              </a:rPr>
              <a:t>Trời sinh ra trước nhất</a:t>
            </a:r>
            <a:endParaRPr b="0" i="0" sz="2800" u="none" cap="none" strike="noStrike">
              <a:solidFill>
                <a:srgbClr val="453021"/>
              </a:solidFill>
              <a:latin typeface="Arial"/>
              <a:ea typeface="Arial"/>
              <a:cs typeface="Arial"/>
              <a:sym typeface="Arial"/>
            </a:endParaRPr>
          </a:p>
          <a:p>
            <a:pPr indent="0" lvl="0" marL="127000" marR="38100" rtl="0" algn="l">
              <a:lnSpc>
                <a:spcPct val="128571"/>
              </a:lnSpc>
              <a:spcBef>
                <a:spcPts val="0"/>
              </a:spcBef>
              <a:spcAft>
                <a:spcPts val="0"/>
              </a:spcAft>
              <a:buClr>
                <a:srgbClr val="5D412D"/>
              </a:buClr>
              <a:buSzPts val="1600"/>
              <a:buFont typeface="Arial"/>
              <a:buNone/>
            </a:pPr>
            <a:r>
              <a:rPr b="0" i="0" lang="en-US" sz="2800" u="none" cap="none" strike="noStrike">
                <a:solidFill>
                  <a:srgbClr val="453021"/>
                </a:solidFill>
                <a:latin typeface="Arial"/>
                <a:ea typeface="Arial"/>
                <a:cs typeface="Arial"/>
                <a:sym typeface="Arial"/>
              </a:rPr>
              <a:t>Chỉ toàn là…. (trẻ con/người lớn/con người)</a:t>
            </a:r>
            <a:endParaRPr b="0" i="0" sz="2800" u="none" cap="none" strike="noStrike">
              <a:solidFill>
                <a:srgbClr val="453021"/>
              </a:solidFill>
              <a:latin typeface="Arial"/>
              <a:ea typeface="Arial"/>
              <a:cs typeface="Arial"/>
              <a:sym typeface="Arial"/>
            </a:endParaRPr>
          </a:p>
          <a:p>
            <a:pPr indent="0" lvl="0" marL="127000" marR="38100" rtl="0" algn="l">
              <a:lnSpc>
                <a:spcPct val="128571"/>
              </a:lnSpc>
              <a:spcBef>
                <a:spcPts val="0"/>
              </a:spcBef>
              <a:spcAft>
                <a:spcPts val="0"/>
              </a:spcAft>
              <a:buClr>
                <a:srgbClr val="5D412D"/>
              </a:buClr>
              <a:buSzPts val="1600"/>
              <a:buFont typeface="Arial"/>
              <a:buNone/>
            </a:pPr>
            <a:r>
              <a:rPr b="0" i="0" lang="en-US" sz="2800" u="none" cap="none" strike="noStrike">
                <a:solidFill>
                  <a:srgbClr val="453021"/>
                </a:solidFill>
                <a:latin typeface="Arial"/>
                <a:ea typeface="Arial"/>
                <a:cs typeface="Arial"/>
                <a:sym typeface="Arial"/>
              </a:rPr>
              <a:t>Trên trái đất trụi trần</a:t>
            </a:r>
            <a:endParaRPr b="0" i="0" sz="2800" u="none" cap="none" strike="noStrike">
              <a:solidFill>
                <a:srgbClr val="453021"/>
              </a:solidFill>
              <a:latin typeface="Arial"/>
              <a:ea typeface="Arial"/>
              <a:cs typeface="Arial"/>
              <a:sym typeface="Arial"/>
            </a:endParaRPr>
          </a:p>
          <a:p>
            <a:pPr indent="0" lvl="0" marL="127000" marR="38100" rtl="0" algn="l">
              <a:lnSpc>
                <a:spcPct val="128571"/>
              </a:lnSpc>
              <a:spcBef>
                <a:spcPts val="0"/>
              </a:spcBef>
              <a:spcAft>
                <a:spcPts val="0"/>
              </a:spcAft>
              <a:buClr>
                <a:srgbClr val="5D412D"/>
              </a:buClr>
              <a:buSzPts val="1600"/>
              <a:buFont typeface="Arial"/>
              <a:buNone/>
            </a:pPr>
            <a:r>
              <a:rPr b="0" i="0" lang="en-US" sz="2800" u="none" cap="none" strike="noStrike">
                <a:solidFill>
                  <a:srgbClr val="453021"/>
                </a:solidFill>
                <a:latin typeface="Arial"/>
                <a:ea typeface="Arial"/>
                <a:cs typeface="Arial"/>
                <a:sym typeface="Arial"/>
              </a:rPr>
              <a:t>Không…… (dáng cây ngọn cỏ/một ai xuất hiện)</a:t>
            </a:r>
            <a:endParaRPr/>
          </a:p>
          <a:p>
            <a:pPr indent="0" lvl="0" marL="127000" marR="38100" rtl="0" algn="l">
              <a:lnSpc>
                <a:spcPct val="128571"/>
              </a:lnSpc>
              <a:spcBef>
                <a:spcPts val="0"/>
              </a:spcBef>
              <a:spcAft>
                <a:spcPts val="0"/>
              </a:spcAft>
              <a:buClr>
                <a:srgbClr val="5D412D"/>
              </a:buClr>
              <a:buSzPts val="1600"/>
              <a:buFont typeface="Arial"/>
              <a:buNone/>
            </a:pPr>
            <a:r>
              <a:t/>
            </a:r>
            <a:endParaRPr b="0" i="0" sz="1600" u="none" cap="none" strike="noStrike">
              <a:solidFill>
                <a:srgbClr val="5D412D"/>
              </a:solidFill>
              <a:latin typeface="Raleway"/>
              <a:ea typeface="Raleway"/>
              <a:cs typeface="Raleway"/>
              <a:sym typeface="Raleway"/>
            </a:endParaRPr>
          </a:p>
        </p:txBody>
      </p:sp>
      <p:sp>
        <p:nvSpPr>
          <p:cNvPr id="344" name="Google Shape;344;p8"/>
          <p:cNvSpPr txBox="1"/>
          <p:nvPr/>
        </p:nvSpPr>
        <p:spPr>
          <a:xfrm>
            <a:off x="609054" y="2420089"/>
            <a:ext cx="2414883" cy="134252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FF0000"/>
                </a:solidFill>
                <a:latin typeface="Geo"/>
                <a:ea typeface="Geo"/>
                <a:cs typeface="Geo"/>
                <a:sym typeface="Geo"/>
              </a:rPr>
              <a:t>Trẻ con/dáng cây ngọn cỏ</a:t>
            </a:r>
            <a:endParaRPr b="0" i="0" sz="2800" u="none" cap="none" strike="noStrike">
              <a:solidFill>
                <a:srgbClr val="FF0000"/>
              </a:solidFill>
              <a:latin typeface="Geo"/>
              <a:ea typeface="Geo"/>
              <a:cs typeface="Geo"/>
              <a:sym typeface="Geo"/>
            </a:endParaRPr>
          </a:p>
        </p:txBody>
      </p:sp>
      <p:cxnSp>
        <p:nvCxnSpPr>
          <p:cNvPr id="345" name="Google Shape;345;p8"/>
          <p:cNvCxnSpPr>
            <a:stCxn id="344" idx="3"/>
            <a:endCxn id="343" idx="1"/>
          </p:cNvCxnSpPr>
          <p:nvPr/>
        </p:nvCxnSpPr>
        <p:spPr>
          <a:xfrm flipH="1" rot="10800000">
            <a:off x="3023937" y="2571751"/>
            <a:ext cx="585600" cy="519600"/>
          </a:xfrm>
          <a:prstGeom prst="bentConnector3">
            <a:avLst>
              <a:gd fmla="val 49995" name="adj1"/>
            </a:avLst>
          </a:prstGeom>
          <a:noFill/>
          <a:ln cap="flat" cmpd="sng" w="19050">
            <a:solidFill>
              <a:srgbClr val="5D412D"/>
            </a:solidFill>
            <a:prstDash val="solid"/>
            <a:round/>
            <a:headEnd len="sm" w="sm" type="none"/>
            <a:tailEnd len="med" w="med" type="triangle"/>
          </a:ln>
        </p:spPr>
      </p:cxnSp>
      <p:pic>
        <p:nvPicPr>
          <p:cNvPr id="346" name="Google Shape;346;p8"/>
          <p:cNvPicPr preferRelativeResize="0"/>
          <p:nvPr/>
        </p:nvPicPr>
        <p:blipFill rotWithShape="1">
          <a:blip r:embed="rId4">
            <a:alphaModFix/>
          </a:blip>
          <a:srcRect b="0" l="0" r="0" t="0"/>
          <a:stretch/>
        </p:blipFill>
        <p:spPr>
          <a:xfrm rot="-7190468">
            <a:off x="-254148" y="968586"/>
            <a:ext cx="1731675" cy="960897"/>
          </a:xfrm>
          <a:prstGeom prst="rect">
            <a:avLst/>
          </a:prstGeom>
          <a:noFill/>
          <a:ln>
            <a:noFill/>
          </a:ln>
          <a:effectLst>
            <a:outerShdw blurRad="14288" rotWithShape="0" algn="bl" dir="5400000" dist="28575">
              <a:srgbClr val="000000">
                <a:alpha val="8627"/>
              </a:srgbClr>
            </a:outerShdw>
          </a:effectLst>
        </p:spPr>
      </p:pic>
      <p:pic>
        <p:nvPicPr>
          <p:cNvPr id="347" name="Google Shape;347;p8"/>
          <p:cNvPicPr preferRelativeResize="0"/>
          <p:nvPr/>
        </p:nvPicPr>
        <p:blipFill rotWithShape="1">
          <a:blip r:embed="rId5">
            <a:alphaModFix/>
          </a:blip>
          <a:srcRect b="0" l="0" r="0" t="0"/>
          <a:stretch/>
        </p:blipFill>
        <p:spPr>
          <a:xfrm>
            <a:off x="-186396" y="858884"/>
            <a:ext cx="1590900" cy="984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9"/>
          <p:cNvPicPr preferRelativeResize="0"/>
          <p:nvPr/>
        </p:nvPicPr>
        <p:blipFill rotWithShape="1">
          <a:blip r:embed="rId3">
            <a:alphaModFix/>
          </a:blip>
          <a:srcRect b="0" l="0" r="0" t="0"/>
          <a:stretch/>
        </p:blipFill>
        <p:spPr>
          <a:xfrm>
            <a:off x="719450" y="2521000"/>
            <a:ext cx="1074100" cy="2008249"/>
          </a:xfrm>
          <a:prstGeom prst="rect">
            <a:avLst/>
          </a:prstGeom>
          <a:noFill/>
          <a:ln>
            <a:noFill/>
          </a:ln>
        </p:spPr>
      </p:pic>
      <p:pic>
        <p:nvPicPr>
          <p:cNvPr id="353" name="Google Shape;353;p9"/>
          <p:cNvPicPr preferRelativeResize="0"/>
          <p:nvPr/>
        </p:nvPicPr>
        <p:blipFill rotWithShape="1">
          <a:blip r:embed="rId4">
            <a:alphaModFix/>
          </a:blip>
          <a:srcRect b="0" l="0" r="0" t="0"/>
          <a:stretch/>
        </p:blipFill>
        <p:spPr>
          <a:xfrm rot="855236">
            <a:off x="663075" y="783050"/>
            <a:ext cx="1532800" cy="1320650"/>
          </a:xfrm>
          <a:prstGeom prst="rect">
            <a:avLst/>
          </a:prstGeom>
          <a:noFill/>
          <a:ln>
            <a:noFill/>
          </a:ln>
          <a:effectLst>
            <a:outerShdw blurRad="14288" rotWithShape="0" algn="bl" dir="12420000" dist="47625">
              <a:srgbClr val="000000">
                <a:alpha val="8627"/>
              </a:srgbClr>
            </a:outerShdw>
          </a:effectLst>
        </p:spPr>
      </p:pic>
      <p:pic>
        <p:nvPicPr>
          <p:cNvPr id="354" name="Google Shape;354;p9"/>
          <p:cNvPicPr preferRelativeResize="0"/>
          <p:nvPr/>
        </p:nvPicPr>
        <p:blipFill rotWithShape="1">
          <a:blip r:embed="rId5">
            <a:alphaModFix/>
          </a:blip>
          <a:srcRect b="0" l="0" r="0" t="0"/>
          <a:stretch/>
        </p:blipFill>
        <p:spPr>
          <a:xfrm rot="-359300">
            <a:off x="1785370" y="1211435"/>
            <a:ext cx="1731678" cy="960898"/>
          </a:xfrm>
          <a:prstGeom prst="rect">
            <a:avLst/>
          </a:prstGeom>
          <a:noFill/>
          <a:ln>
            <a:noFill/>
          </a:ln>
          <a:effectLst>
            <a:outerShdw blurRad="14288" rotWithShape="0" algn="bl" dir="5400000" dist="28575">
              <a:srgbClr val="000000">
                <a:alpha val="8627"/>
              </a:srgbClr>
            </a:outerShdw>
          </a:effectLst>
        </p:spPr>
      </p:pic>
      <p:sp>
        <p:nvSpPr>
          <p:cNvPr id="355" name="Google Shape;355;p9"/>
          <p:cNvSpPr txBox="1"/>
          <p:nvPr>
            <p:ph type="ctrTitle"/>
          </p:nvPr>
        </p:nvSpPr>
        <p:spPr>
          <a:xfrm>
            <a:off x="3783250" y="1691884"/>
            <a:ext cx="4641300" cy="308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200"/>
              <a:buNone/>
            </a:pPr>
            <a:r>
              <a:rPr b="1" lang="en-US" sz="4400">
                <a:solidFill>
                  <a:srgbClr val="000000"/>
                </a:solidFill>
                <a:latin typeface="Times New Roman"/>
                <a:ea typeface="Times New Roman"/>
                <a:cs typeface="Times New Roman"/>
                <a:sym typeface="Times New Roman"/>
              </a:rPr>
              <a:t>1. NHẬN DIỆN LUẬT THƠ</a:t>
            </a:r>
            <a:endParaRPr sz="4400"/>
          </a:p>
        </p:txBody>
      </p:sp>
      <p:pic>
        <p:nvPicPr>
          <p:cNvPr id="356" name="Google Shape;356;p9"/>
          <p:cNvPicPr preferRelativeResize="0"/>
          <p:nvPr/>
        </p:nvPicPr>
        <p:blipFill rotWithShape="1">
          <a:blip r:embed="rId6">
            <a:alphaModFix/>
          </a:blip>
          <a:srcRect b="0" l="0" r="0" t="0"/>
          <a:stretch/>
        </p:blipFill>
        <p:spPr>
          <a:xfrm rot="3996335">
            <a:off x="2533124" y="3471576"/>
            <a:ext cx="617000" cy="1271018"/>
          </a:xfrm>
          <a:prstGeom prst="rect">
            <a:avLst/>
          </a:prstGeom>
          <a:noFill/>
          <a:ln>
            <a:noFill/>
          </a:ln>
        </p:spPr>
      </p:pic>
      <p:pic>
        <p:nvPicPr>
          <p:cNvPr id="357" name="Google Shape;357;p9"/>
          <p:cNvPicPr preferRelativeResize="0"/>
          <p:nvPr/>
        </p:nvPicPr>
        <p:blipFill rotWithShape="1">
          <a:blip r:embed="rId7">
            <a:alphaModFix/>
          </a:blip>
          <a:srcRect b="0" l="0" r="0" t="0"/>
          <a:stretch/>
        </p:blipFill>
        <p:spPr>
          <a:xfrm rot="1590127">
            <a:off x="844949" y="838923"/>
            <a:ext cx="911918" cy="1080692"/>
          </a:xfrm>
          <a:prstGeom prst="rect">
            <a:avLst/>
          </a:prstGeom>
          <a:noFill/>
          <a:ln>
            <a:noFill/>
          </a:ln>
        </p:spPr>
      </p:pic>
      <p:pic>
        <p:nvPicPr>
          <p:cNvPr id="358" name="Google Shape;358;p9"/>
          <p:cNvPicPr preferRelativeResize="0"/>
          <p:nvPr/>
        </p:nvPicPr>
        <p:blipFill rotWithShape="1">
          <a:blip r:embed="rId8">
            <a:alphaModFix/>
          </a:blip>
          <a:srcRect b="0" l="0" r="0" t="0"/>
          <a:stretch/>
        </p:blipFill>
        <p:spPr>
          <a:xfrm rot="-232337">
            <a:off x="652364" y="1855995"/>
            <a:ext cx="2747301" cy="2696876"/>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rman Literature Thesis Infographics by Slidesgo">
  <a:themeElements>
    <a:clrScheme name="Simple Light">
      <a:dk1>
        <a:srgbClr val="5D412D"/>
      </a:dk1>
      <a:lt1>
        <a:srgbClr val="FFFFFF"/>
      </a:lt1>
      <a:dk2>
        <a:srgbClr val="B68B6D"/>
      </a:dk2>
      <a:lt2>
        <a:srgbClr val="EDB6A8"/>
      </a:lt2>
      <a:accent1>
        <a:srgbClr val="FDB282"/>
      </a:accent1>
      <a:accent2>
        <a:srgbClr val="819EBD"/>
      </a:accent2>
      <a:accent3>
        <a:srgbClr val="84B6A8"/>
      </a:accent3>
      <a:accent4>
        <a:srgbClr val="D9EED9"/>
      </a:accent4>
      <a:accent5>
        <a:srgbClr val="FFF5E6"/>
      </a:accent5>
      <a:accent6>
        <a:srgbClr val="FFEED4"/>
      </a:accent6>
      <a:hlink>
        <a:srgbClr val="5D41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coreProperties>
</file>